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2" r:id="rId3"/>
    <p:sldId id="444" r:id="rId4"/>
    <p:sldId id="411" r:id="rId5"/>
    <p:sldId id="420" r:id="rId6"/>
    <p:sldId id="263" r:id="rId7"/>
    <p:sldId id="430" r:id="rId9"/>
    <p:sldId id="421" r:id="rId10"/>
    <p:sldId id="431" r:id="rId11"/>
    <p:sldId id="439" r:id="rId12"/>
    <p:sldId id="433" r:id="rId13"/>
    <p:sldId id="440" r:id="rId14"/>
    <p:sldId id="434" r:id="rId15"/>
    <p:sldId id="422" r:id="rId16"/>
    <p:sldId id="443" r:id="rId17"/>
    <p:sldId id="428" r:id="rId18"/>
    <p:sldId id="435" r:id="rId19"/>
    <p:sldId id="429" r:id="rId20"/>
    <p:sldId id="436" r:id="rId21"/>
    <p:sldId id="423" r:id="rId22"/>
    <p:sldId id="441" r:id="rId23"/>
    <p:sldId id="442" r:id="rId24"/>
    <p:sldId id="413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5E7AD-DC96-4D49-A4B1-22DC8C4B37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A378C-FA7D-4AA1-8E17-F8AA9BAF2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3.jpeg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86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6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157162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3"/>
            </p:custDataLst>
          </p:nvPr>
        </p:nvSpPr>
        <p:spPr>
          <a:xfrm>
            <a:off x="4772660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10" name="图片占位符 9"/>
          <p:cNvSpPr>
            <a:spLocks noGrp="1"/>
          </p:cNvSpPr>
          <p:nvPr>
            <p:ph type="pic" idx="23"/>
            <p:custDataLst>
              <p:tags r:id="rId4"/>
            </p:custDataLst>
          </p:nvPr>
        </p:nvSpPr>
        <p:spPr>
          <a:xfrm>
            <a:off x="797369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7"/>
            </p:custDataLst>
          </p:nvPr>
        </p:nvSpPr>
        <p:spPr>
          <a:xfrm>
            <a:off x="6160140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1" y="1296000"/>
            <a:ext cx="5283243" cy="38100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1" y="1296000"/>
            <a:ext cx="5283243" cy="38100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1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FD9D74-47D9-4702-A33C-335B63B48DBF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BC47A4-756D-490B-A52F-7D9E2C9FC05F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7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3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3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3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4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822960" rtl="0" eaLnBrk="1" fontAlgn="auto" latinLnBrk="0" hangingPunct="1">
        <a:lnSpc>
          <a:spcPct val="100000"/>
        </a:lnSpc>
        <a:spcBef>
          <a:spcPct val="0"/>
        </a:spcBef>
        <a:buNone/>
        <a:defRPr sz="252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1722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448435" algn="l"/>
        </a:tabLst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02870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44018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5166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8.xml"/><Relationship Id="rId5" Type="http://schemas.microsoft.com/office/2007/relationships/hdphoto" Target="../media/image29.wdp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8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40.jpe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8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519406" y="4038071"/>
            <a:ext cx="779794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5"/>
          <p:cNvSpPr txBox="1"/>
          <p:nvPr/>
        </p:nvSpPr>
        <p:spPr>
          <a:xfrm>
            <a:off x="6515061" y="3776461"/>
            <a:ext cx="2740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第</a:t>
            </a:r>
            <a:r>
              <a:rPr lang="en-US" altLang="zh-CN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2</a:t>
            </a:r>
            <a:r>
              <a:rPr lang="zh-CN" altLang="en-US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课</a:t>
            </a:r>
            <a:r>
              <a:rPr lang="zh-CN" altLang="en-US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2676740" y="1540048"/>
            <a:ext cx="68385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</a:rPr>
              <a:t>平均</a:t>
            </a: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</a:rPr>
              <a:t>分</a:t>
            </a:r>
            <a:endParaRPr kumimoji="0" lang="zh-CN" altLang="en-US" sz="72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988285" y="1658913"/>
            <a:ext cx="9182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2.   8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个果冻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每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2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个一份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能分成几份 ？分一分。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2"/>
          <p:cNvGrpSpPr/>
          <p:nvPr/>
        </p:nvGrpSpPr>
        <p:grpSpPr>
          <a:xfrm>
            <a:off x="1010510" y="364336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8427" y="2927300"/>
            <a:ext cx="1121569" cy="97800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98203" y="2927300"/>
            <a:ext cx="1121569" cy="97800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97979" y="2927300"/>
            <a:ext cx="1121569" cy="97800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97755" y="2927300"/>
            <a:ext cx="1121569" cy="97800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97531" y="2927300"/>
            <a:ext cx="1121569" cy="97800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97307" y="2927300"/>
            <a:ext cx="1121569" cy="97800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97083" y="2927300"/>
            <a:ext cx="1121569" cy="97800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96859" y="2927300"/>
            <a:ext cx="1121569" cy="978008"/>
          </a:xfrm>
          <a:prstGeom prst="rect">
            <a:avLst/>
          </a:prstGeom>
        </p:spPr>
      </p:pic>
      <p:pic>
        <p:nvPicPr>
          <p:cNvPr id="79" name="Picture 5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49485" y="3910765"/>
            <a:ext cx="2109742" cy="206817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" name="组合 79"/>
          <p:cNvGrpSpPr/>
          <p:nvPr/>
        </p:nvGrpSpPr>
        <p:grpSpPr>
          <a:xfrm flipH="1">
            <a:off x="1487847" y="4314517"/>
            <a:ext cx="8143825" cy="2068170"/>
            <a:chOff x="-229215" y="1091325"/>
            <a:chExt cx="2558545" cy="1966319"/>
          </a:xfrm>
        </p:grpSpPr>
        <p:pic>
          <p:nvPicPr>
            <p:cNvPr id="81" name="Picture 96" descr="02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" name="文本框 81"/>
            <p:cNvSpPr txBox="1"/>
            <p:nvPr/>
          </p:nvSpPr>
          <p:spPr>
            <a:xfrm>
              <a:off x="126406" y="1282516"/>
              <a:ext cx="2058168" cy="1404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任务单：</a:t>
              </a:r>
              <a:endParaRPr lang="en-US" altLang="zh-CN" sz="3200" dirty="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同桌交流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我们可以用哪些方法分。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988285" y="1658913"/>
            <a:ext cx="8436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8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个果冻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每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2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个一份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能分成几份 ？分一分。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2"/>
          <p:cNvGrpSpPr/>
          <p:nvPr/>
        </p:nvGrpSpPr>
        <p:grpSpPr>
          <a:xfrm>
            <a:off x="1010510" y="364336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交流展示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弧形 17"/>
          <p:cNvSpPr/>
          <p:nvPr/>
        </p:nvSpPr>
        <p:spPr>
          <a:xfrm rot="6394664">
            <a:off x="1671885" y="2954760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弧形 72"/>
          <p:cNvSpPr/>
          <p:nvPr/>
        </p:nvSpPr>
        <p:spPr>
          <a:xfrm rot="6394664">
            <a:off x="4316469" y="2954760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弧形 73"/>
          <p:cNvSpPr/>
          <p:nvPr/>
        </p:nvSpPr>
        <p:spPr>
          <a:xfrm rot="6394664">
            <a:off x="6865423" y="2954760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6518603">
            <a:off x="9559646" y="2954760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250609" y="2785895"/>
            <a:ext cx="1000740" cy="968293"/>
            <a:chOff x="3175745" y="1841238"/>
            <a:chExt cx="2889122" cy="2554643"/>
          </a:xfrm>
        </p:grpSpPr>
        <p:sp>
          <p:nvSpPr>
            <p:cNvPr id="51" name="任意多边形: 形状 50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弧形 51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57827" y="2785895"/>
            <a:ext cx="1000740" cy="968293"/>
            <a:chOff x="3175745" y="1841238"/>
            <a:chExt cx="2889122" cy="2554643"/>
          </a:xfrm>
        </p:grpSpPr>
        <p:sp>
          <p:nvSpPr>
            <p:cNvPr id="49" name="任意多边形: 形状 48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845693" y="2785895"/>
            <a:ext cx="1000740" cy="968293"/>
            <a:chOff x="3175745" y="1841238"/>
            <a:chExt cx="2889122" cy="2554643"/>
          </a:xfrm>
        </p:grpSpPr>
        <p:sp>
          <p:nvSpPr>
            <p:cNvPr id="66" name="任意多边形: 形状 65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弧形 66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152070" y="2785895"/>
            <a:ext cx="1000740" cy="968293"/>
            <a:chOff x="3175745" y="1841238"/>
            <a:chExt cx="2889122" cy="2554643"/>
          </a:xfrm>
        </p:grpSpPr>
        <p:sp>
          <p:nvSpPr>
            <p:cNvPr id="56" name="任意多边形: 形状 55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97531" y="2776468"/>
            <a:ext cx="1121569" cy="97800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97307" y="2776468"/>
            <a:ext cx="1121569" cy="97800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97083" y="2776468"/>
            <a:ext cx="1121569" cy="97800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96859" y="2776468"/>
            <a:ext cx="1121569" cy="97800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067790" y="2785895"/>
            <a:ext cx="983029" cy="968293"/>
            <a:chOff x="3175745" y="1841238"/>
            <a:chExt cx="2889122" cy="2554643"/>
          </a:xfrm>
        </p:grpSpPr>
        <p:sp>
          <p:nvSpPr>
            <p:cNvPr id="36" name="任意多边形: 形状 35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54668" y="2785895"/>
            <a:ext cx="1000740" cy="968293"/>
            <a:chOff x="3175745" y="1841238"/>
            <a:chExt cx="2889122" cy="2554643"/>
          </a:xfrm>
        </p:grpSpPr>
        <p:sp>
          <p:nvSpPr>
            <p:cNvPr id="34" name="任意多边形: 形状 33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弧形 34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52742" y="2785895"/>
            <a:ext cx="1027736" cy="968293"/>
            <a:chOff x="3175745" y="1841238"/>
            <a:chExt cx="2889122" cy="2554643"/>
          </a:xfrm>
        </p:grpSpPr>
        <p:sp>
          <p:nvSpPr>
            <p:cNvPr id="44" name="任意多边形: 形状 43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7854" y="2776468"/>
            <a:ext cx="1121569" cy="97800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98203" y="2776468"/>
            <a:ext cx="1121569" cy="97800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97979" y="2776468"/>
            <a:ext cx="1121569" cy="97800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4967234" y="2785895"/>
            <a:ext cx="1000740" cy="968293"/>
            <a:chOff x="3175745" y="1841238"/>
            <a:chExt cx="2889122" cy="2554643"/>
          </a:xfrm>
        </p:grpSpPr>
        <p:sp>
          <p:nvSpPr>
            <p:cNvPr id="42" name="任意多边形: 形状 41"/>
            <p:cNvSpPr/>
            <p:nvPr/>
          </p:nvSpPr>
          <p:spPr>
            <a:xfrm>
              <a:off x="3175745" y="1841238"/>
              <a:ext cx="2889122" cy="2554643"/>
            </a:xfrm>
            <a:custGeom>
              <a:avLst/>
              <a:gdLst>
                <a:gd name="connsiteX0" fmla="*/ 1654555 w 2886007"/>
                <a:gd name="connsiteY0" fmla="*/ 31 h 2554643"/>
                <a:gd name="connsiteX1" fmla="*/ 2247163 w 2886007"/>
                <a:gd name="connsiteY1" fmla="*/ 105802 h 2554643"/>
                <a:gd name="connsiteX2" fmla="*/ 2864048 w 2886007"/>
                <a:gd name="connsiteY2" fmla="*/ 811308 h 2554643"/>
                <a:gd name="connsiteX3" fmla="*/ 2729818 w 2886007"/>
                <a:gd name="connsiteY3" fmla="*/ 1148759 h 2554643"/>
                <a:gd name="connsiteX4" fmla="*/ 2722259 w 2886007"/>
                <a:gd name="connsiteY4" fmla="*/ 1155288 h 2554643"/>
                <a:gd name="connsiteX5" fmla="*/ 2722422 w 2886007"/>
                <a:gd name="connsiteY5" fmla="*/ 1156541 h 2554643"/>
                <a:gd name="connsiteX6" fmla="*/ 2271152 w 2886007"/>
                <a:gd name="connsiteY6" fmla="*/ 2257796 h 2554643"/>
                <a:gd name="connsiteX7" fmla="*/ 1490759 w 2886007"/>
                <a:gd name="connsiteY7" fmla="*/ 2554601 h 2554643"/>
                <a:gd name="connsiteX8" fmla="*/ 781311 w 2886007"/>
                <a:gd name="connsiteY8" fmla="*/ 2273562 h 2554643"/>
                <a:gd name="connsiteX9" fmla="*/ 387172 w 2886007"/>
                <a:gd name="connsiteY9" fmla="*/ 1579879 h 2554643"/>
                <a:gd name="connsiteX10" fmla="*/ 319518 w 2886007"/>
                <a:gd name="connsiteY10" fmla="*/ 1388025 h 2554643"/>
                <a:gd name="connsiteX11" fmla="*/ 311500 w 2886007"/>
                <a:gd name="connsiteY11" fmla="*/ 1350929 h 2554643"/>
                <a:gd name="connsiteX12" fmla="*/ 231825 w 2886007"/>
                <a:gd name="connsiteY12" fmla="*/ 1266781 h 2554643"/>
                <a:gd name="connsiteX13" fmla="*/ 486 w 2886007"/>
                <a:gd name="connsiteY13" fmla="*/ 811308 h 2554643"/>
                <a:gd name="connsiteX14" fmla="*/ 419358 w 2886007"/>
                <a:gd name="connsiteY14" fmla="*/ 271340 h 2554643"/>
                <a:gd name="connsiteX15" fmla="*/ 1432267 w 2886007"/>
                <a:gd name="connsiteY15" fmla="*/ 11208 h 2554643"/>
                <a:gd name="connsiteX16" fmla="*/ 1654555 w 2886007"/>
                <a:gd name="connsiteY16" fmla="*/ 31 h 2554643"/>
                <a:gd name="connsiteX0-1" fmla="*/ 1654555 w 2916037"/>
                <a:gd name="connsiteY0-2" fmla="*/ 31 h 2554643"/>
                <a:gd name="connsiteX1-3" fmla="*/ 2247163 w 2916037"/>
                <a:gd name="connsiteY1-4" fmla="*/ 105802 h 2554643"/>
                <a:gd name="connsiteX2-5" fmla="*/ 2895579 w 2916037"/>
                <a:gd name="connsiteY2-6" fmla="*/ 811308 h 2554643"/>
                <a:gd name="connsiteX3-7" fmla="*/ 2729818 w 2916037"/>
                <a:gd name="connsiteY3-8" fmla="*/ 1148759 h 2554643"/>
                <a:gd name="connsiteX4-9" fmla="*/ 2722259 w 2916037"/>
                <a:gd name="connsiteY4-10" fmla="*/ 1155288 h 2554643"/>
                <a:gd name="connsiteX5-11" fmla="*/ 2722422 w 2916037"/>
                <a:gd name="connsiteY5-12" fmla="*/ 1156541 h 2554643"/>
                <a:gd name="connsiteX6-13" fmla="*/ 2271152 w 2916037"/>
                <a:gd name="connsiteY6-14" fmla="*/ 2257796 h 2554643"/>
                <a:gd name="connsiteX7-15" fmla="*/ 1490759 w 2916037"/>
                <a:gd name="connsiteY7-16" fmla="*/ 2554601 h 2554643"/>
                <a:gd name="connsiteX8-17" fmla="*/ 781311 w 2916037"/>
                <a:gd name="connsiteY8-18" fmla="*/ 2273562 h 2554643"/>
                <a:gd name="connsiteX9-19" fmla="*/ 387172 w 2916037"/>
                <a:gd name="connsiteY9-20" fmla="*/ 1579879 h 2554643"/>
                <a:gd name="connsiteX10-21" fmla="*/ 319518 w 2916037"/>
                <a:gd name="connsiteY10-22" fmla="*/ 1388025 h 2554643"/>
                <a:gd name="connsiteX11-23" fmla="*/ 311500 w 2916037"/>
                <a:gd name="connsiteY11-24" fmla="*/ 1350929 h 2554643"/>
                <a:gd name="connsiteX12-25" fmla="*/ 231825 w 2916037"/>
                <a:gd name="connsiteY12-26" fmla="*/ 1266781 h 2554643"/>
                <a:gd name="connsiteX13-27" fmla="*/ 486 w 2916037"/>
                <a:gd name="connsiteY13-28" fmla="*/ 811308 h 2554643"/>
                <a:gd name="connsiteX14-29" fmla="*/ 419358 w 2916037"/>
                <a:gd name="connsiteY14-30" fmla="*/ 271340 h 2554643"/>
                <a:gd name="connsiteX15-31" fmla="*/ 1432267 w 2916037"/>
                <a:gd name="connsiteY15-32" fmla="*/ 11208 h 2554643"/>
                <a:gd name="connsiteX16-33" fmla="*/ 1654555 w 2916037"/>
                <a:gd name="connsiteY16-34" fmla="*/ 31 h 2554643"/>
                <a:gd name="connsiteX0-35" fmla="*/ 1623113 w 2884595"/>
                <a:gd name="connsiteY0-36" fmla="*/ 31 h 2554643"/>
                <a:gd name="connsiteX1-37" fmla="*/ 2215721 w 2884595"/>
                <a:gd name="connsiteY1-38" fmla="*/ 105802 h 2554643"/>
                <a:gd name="connsiteX2-39" fmla="*/ 2864137 w 2884595"/>
                <a:gd name="connsiteY2-40" fmla="*/ 811308 h 2554643"/>
                <a:gd name="connsiteX3-41" fmla="*/ 2698376 w 2884595"/>
                <a:gd name="connsiteY3-42" fmla="*/ 1148759 h 2554643"/>
                <a:gd name="connsiteX4-43" fmla="*/ 2690817 w 2884595"/>
                <a:gd name="connsiteY4-44" fmla="*/ 1155288 h 2554643"/>
                <a:gd name="connsiteX5-45" fmla="*/ 2690980 w 2884595"/>
                <a:gd name="connsiteY5-46" fmla="*/ 1156541 h 2554643"/>
                <a:gd name="connsiteX6-47" fmla="*/ 2239710 w 2884595"/>
                <a:gd name="connsiteY6-48" fmla="*/ 2257796 h 2554643"/>
                <a:gd name="connsiteX7-49" fmla="*/ 1459317 w 2884595"/>
                <a:gd name="connsiteY7-50" fmla="*/ 2554601 h 2554643"/>
                <a:gd name="connsiteX8-51" fmla="*/ 749869 w 2884595"/>
                <a:gd name="connsiteY8-52" fmla="*/ 2273562 h 2554643"/>
                <a:gd name="connsiteX9-53" fmla="*/ 355730 w 2884595"/>
                <a:gd name="connsiteY9-54" fmla="*/ 1579879 h 2554643"/>
                <a:gd name="connsiteX10-55" fmla="*/ 288076 w 2884595"/>
                <a:gd name="connsiteY10-56" fmla="*/ 1388025 h 2554643"/>
                <a:gd name="connsiteX11-57" fmla="*/ 280058 w 2884595"/>
                <a:gd name="connsiteY11-58" fmla="*/ 1350929 h 2554643"/>
                <a:gd name="connsiteX12-59" fmla="*/ 200383 w 2884595"/>
                <a:gd name="connsiteY12-60" fmla="*/ 1266781 h 2554643"/>
                <a:gd name="connsiteX13-61" fmla="*/ 575 w 2884595"/>
                <a:gd name="connsiteY13-62" fmla="*/ 811308 h 2554643"/>
                <a:gd name="connsiteX14-63" fmla="*/ 387916 w 2884595"/>
                <a:gd name="connsiteY14-64" fmla="*/ 271340 h 2554643"/>
                <a:gd name="connsiteX15-65" fmla="*/ 1400825 w 2884595"/>
                <a:gd name="connsiteY15-66" fmla="*/ 11208 h 2554643"/>
                <a:gd name="connsiteX16-67" fmla="*/ 1623113 w 2884595"/>
                <a:gd name="connsiteY16-68" fmla="*/ 31 h 2554643"/>
                <a:gd name="connsiteX0-69" fmla="*/ 1623113 w 2914807"/>
                <a:gd name="connsiteY0-70" fmla="*/ 31 h 2554643"/>
                <a:gd name="connsiteX1-71" fmla="*/ 2215721 w 2914807"/>
                <a:gd name="connsiteY1-72" fmla="*/ 105802 h 2554643"/>
                <a:gd name="connsiteX2-73" fmla="*/ 2895668 w 2914807"/>
                <a:gd name="connsiteY2-74" fmla="*/ 811308 h 2554643"/>
                <a:gd name="connsiteX3-75" fmla="*/ 2698376 w 2914807"/>
                <a:gd name="connsiteY3-76" fmla="*/ 1148759 h 2554643"/>
                <a:gd name="connsiteX4-77" fmla="*/ 2690817 w 2914807"/>
                <a:gd name="connsiteY4-78" fmla="*/ 1155288 h 2554643"/>
                <a:gd name="connsiteX5-79" fmla="*/ 2690980 w 2914807"/>
                <a:gd name="connsiteY5-80" fmla="*/ 1156541 h 2554643"/>
                <a:gd name="connsiteX6-81" fmla="*/ 2239710 w 2914807"/>
                <a:gd name="connsiteY6-82" fmla="*/ 2257796 h 2554643"/>
                <a:gd name="connsiteX7-83" fmla="*/ 1459317 w 2914807"/>
                <a:gd name="connsiteY7-84" fmla="*/ 2554601 h 2554643"/>
                <a:gd name="connsiteX8-85" fmla="*/ 749869 w 2914807"/>
                <a:gd name="connsiteY8-86" fmla="*/ 2273562 h 2554643"/>
                <a:gd name="connsiteX9-87" fmla="*/ 355730 w 2914807"/>
                <a:gd name="connsiteY9-88" fmla="*/ 1579879 h 2554643"/>
                <a:gd name="connsiteX10-89" fmla="*/ 288076 w 2914807"/>
                <a:gd name="connsiteY10-90" fmla="*/ 1388025 h 2554643"/>
                <a:gd name="connsiteX11-91" fmla="*/ 280058 w 2914807"/>
                <a:gd name="connsiteY11-92" fmla="*/ 1350929 h 2554643"/>
                <a:gd name="connsiteX12-93" fmla="*/ 200383 w 2914807"/>
                <a:gd name="connsiteY12-94" fmla="*/ 1266781 h 2554643"/>
                <a:gd name="connsiteX13-95" fmla="*/ 575 w 2914807"/>
                <a:gd name="connsiteY13-96" fmla="*/ 811308 h 2554643"/>
                <a:gd name="connsiteX14-97" fmla="*/ 387916 w 2914807"/>
                <a:gd name="connsiteY14-98" fmla="*/ 271340 h 2554643"/>
                <a:gd name="connsiteX15-99" fmla="*/ 1400825 w 2914807"/>
                <a:gd name="connsiteY15-100" fmla="*/ 11208 h 2554643"/>
                <a:gd name="connsiteX16-101" fmla="*/ 1623113 w 2914807"/>
                <a:gd name="connsiteY16-102" fmla="*/ 31 h 2554643"/>
                <a:gd name="connsiteX0-103" fmla="*/ 1623113 w 2919979"/>
                <a:gd name="connsiteY0-104" fmla="*/ 31 h 2554643"/>
                <a:gd name="connsiteX1-105" fmla="*/ 2215721 w 2919979"/>
                <a:gd name="connsiteY1-106" fmla="*/ 105802 h 2554643"/>
                <a:gd name="connsiteX2-107" fmla="*/ 2838799 w 2919979"/>
                <a:gd name="connsiteY2-108" fmla="*/ 547238 h 2554643"/>
                <a:gd name="connsiteX3-109" fmla="*/ 2895668 w 2919979"/>
                <a:gd name="connsiteY3-110" fmla="*/ 811308 h 2554643"/>
                <a:gd name="connsiteX4-111" fmla="*/ 2698376 w 2919979"/>
                <a:gd name="connsiteY4-112" fmla="*/ 1148759 h 2554643"/>
                <a:gd name="connsiteX5-113" fmla="*/ 2690817 w 2919979"/>
                <a:gd name="connsiteY5-114" fmla="*/ 1155288 h 2554643"/>
                <a:gd name="connsiteX6-115" fmla="*/ 2690980 w 2919979"/>
                <a:gd name="connsiteY6-116" fmla="*/ 1156541 h 2554643"/>
                <a:gd name="connsiteX7-117" fmla="*/ 2239710 w 2919979"/>
                <a:gd name="connsiteY7-118" fmla="*/ 2257796 h 2554643"/>
                <a:gd name="connsiteX8-119" fmla="*/ 1459317 w 2919979"/>
                <a:gd name="connsiteY8-120" fmla="*/ 2554601 h 2554643"/>
                <a:gd name="connsiteX9-121" fmla="*/ 749869 w 2919979"/>
                <a:gd name="connsiteY9-122" fmla="*/ 2273562 h 2554643"/>
                <a:gd name="connsiteX10-123" fmla="*/ 355730 w 2919979"/>
                <a:gd name="connsiteY10-124" fmla="*/ 1579879 h 2554643"/>
                <a:gd name="connsiteX11-125" fmla="*/ 288076 w 2919979"/>
                <a:gd name="connsiteY11-126" fmla="*/ 1388025 h 2554643"/>
                <a:gd name="connsiteX12-127" fmla="*/ 280058 w 2919979"/>
                <a:gd name="connsiteY12-128" fmla="*/ 1350929 h 2554643"/>
                <a:gd name="connsiteX13-129" fmla="*/ 200383 w 2919979"/>
                <a:gd name="connsiteY13-130" fmla="*/ 1266781 h 2554643"/>
                <a:gd name="connsiteX14-131" fmla="*/ 575 w 2919979"/>
                <a:gd name="connsiteY14-132" fmla="*/ 811308 h 2554643"/>
                <a:gd name="connsiteX15-133" fmla="*/ 387916 w 2919979"/>
                <a:gd name="connsiteY15-134" fmla="*/ 271340 h 2554643"/>
                <a:gd name="connsiteX16-135" fmla="*/ 1400825 w 2919979"/>
                <a:gd name="connsiteY16-136" fmla="*/ 11208 h 2554643"/>
                <a:gd name="connsiteX17" fmla="*/ 1623113 w 2919979"/>
                <a:gd name="connsiteY17" fmla="*/ 31 h 2554643"/>
                <a:gd name="connsiteX0-137" fmla="*/ 1623113 w 2901164"/>
                <a:gd name="connsiteY0-138" fmla="*/ 31 h 2554643"/>
                <a:gd name="connsiteX1-139" fmla="*/ 2215721 w 2901164"/>
                <a:gd name="connsiteY1-140" fmla="*/ 105802 h 2554643"/>
                <a:gd name="connsiteX2-141" fmla="*/ 2838799 w 2901164"/>
                <a:gd name="connsiteY2-142" fmla="*/ 547238 h 2554643"/>
                <a:gd name="connsiteX3-143" fmla="*/ 2895668 w 2901164"/>
                <a:gd name="connsiteY3-144" fmla="*/ 811308 h 2554643"/>
                <a:gd name="connsiteX4-145" fmla="*/ 2698376 w 2901164"/>
                <a:gd name="connsiteY4-146" fmla="*/ 1148759 h 2554643"/>
                <a:gd name="connsiteX5-147" fmla="*/ 2690817 w 2901164"/>
                <a:gd name="connsiteY5-148" fmla="*/ 1155288 h 2554643"/>
                <a:gd name="connsiteX6-149" fmla="*/ 2690980 w 2901164"/>
                <a:gd name="connsiteY6-150" fmla="*/ 1156541 h 2554643"/>
                <a:gd name="connsiteX7-151" fmla="*/ 2239710 w 2901164"/>
                <a:gd name="connsiteY7-152" fmla="*/ 2257796 h 2554643"/>
                <a:gd name="connsiteX8-153" fmla="*/ 1459317 w 2901164"/>
                <a:gd name="connsiteY8-154" fmla="*/ 2554601 h 2554643"/>
                <a:gd name="connsiteX9-155" fmla="*/ 749869 w 2901164"/>
                <a:gd name="connsiteY9-156" fmla="*/ 2273562 h 2554643"/>
                <a:gd name="connsiteX10-157" fmla="*/ 355730 w 2901164"/>
                <a:gd name="connsiteY10-158" fmla="*/ 1579879 h 2554643"/>
                <a:gd name="connsiteX11-159" fmla="*/ 288076 w 2901164"/>
                <a:gd name="connsiteY11-160" fmla="*/ 1388025 h 2554643"/>
                <a:gd name="connsiteX12-161" fmla="*/ 280058 w 2901164"/>
                <a:gd name="connsiteY12-162" fmla="*/ 1350929 h 2554643"/>
                <a:gd name="connsiteX13-163" fmla="*/ 200383 w 2901164"/>
                <a:gd name="connsiteY13-164" fmla="*/ 1266781 h 2554643"/>
                <a:gd name="connsiteX14-165" fmla="*/ 575 w 2901164"/>
                <a:gd name="connsiteY14-166" fmla="*/ 811308 h 2554643"/>
                <a:gd name="connsiteX15-167" fmla="*/ 387916 w 2901164"/>
                <a:gd name="connsiteY15-168" fmla="*/ 271340 h 2554643"/>
                <a:gd name="connsiteX16-169" fmla="*/ 1400825 w 2901164"/>
                <a:gd name="connsiteY16-170" fmla="*/ 11208 h 2554643"/>
                <a:gd name="connsiteX17-171" fmla="*/ 1623113 w 2901164"/>
                <a:gd name="connsiteY17-172" fmla="*/ 31 h 2554643"/>
                <a:gd name="connsiteX0-173" fmla="*/ 1623113 w 2899582"/>
                <a:gd name="connsiteY0-174" fmla="*/ 31 h 2554643"/>
                <a:gd name="connsiteX1-175" fmla="*/ 2215721 w 2899582"/>
                <a:gd name="connsiteY1-176" fmla="*/ 105802 h 2554643"/>
                <a:gd name="connsiteX2-177" fmla="*/ 2838799 w 2899582"/>
                <a:gd name="connsiteY2-178" fmla="*/ 547238 h 2554643"/>
                <a:gd name="connsiteX3-179" fmla="*/ 2895668 w 2899582"/>
                <a:gd name="connsiteY3-180" fmla="*/ 811308 h 2554643"/>
                <a:gd name="connsiteX4-181" fmla="*/ 2698376 w 2899582"/>
                <a:gd name="connsiteY4-182" fmla="*/ 1148759 h 2554643"/>
                <a:gd name="connsiteX5-183" fmla="*/ 2690817 w 2899582"/>
                <a:gd name="connsiteY5-184" fmla="*/ 1155288 h 2554643"/>
                <a:gd name="connsiteX6-185" fmla="*/ 2690980 w 2899582"/>
                <a:gd name="connsiteY6-186" fmla="*/ 1156541 h 2554643"/>
                <a:gd name="connsiteX7-187" fmla="*/ 2239710 w 2899582"/>
                <a:gd name="connsiteY7-188" fmla="*/ 2257796 h 2554643"/>
                <a:gd name="connsiteX8-189" fmla="*/ 1459317 w 2899582"/>
                <a:gd name="connsiteY8-190" fmla="*/ 2554601 h 2554643"/>
                <a:gd name="connsiteX9-191" fmla="*/ 749869 w 2899582"/>
                <a:gd name="connsiteY9-192" fmla="*/ 2273562 h 2554643"/>
                <a:gd name="connsiteX10-193" fmla="*/ 355730 w 2899582"/>
                <a:gd name="connsiteY10-194" fmla="*/ 1579879 h 2554643"/>
                <a:gd name="connsiteX11-195" fmla="*/ 288076 w 2899582"/>
                <a:gd name="connsiteY11-196" fmla="*/ 1388025 h 2554643"/>
                <a:gd name="connsiteX12-197" fmla="*/ 280058 w 2899582"/>
                <a:gd name="connsiteY12-198" fmla="*/ 1350929 h 2554643"/>
                <a:gd name="connsiteX13-199" fmla="*/ 200383 w 2899582"/>
                <a:gd name="connsiteY13-200" fmla="*/ 1266781 h 2554643"/>
                <a:gd name="connsiteX14-201" fmla="*/ 575 w 2899582"/>
                <a:gd name="connsiteY14-202" fmla="*/ 811308 h 2554643"/>
                <a:gd name="connsiteX15-203" fmla="*/ 387916 w 2899582"/>
                <a:gd name="connsiteY15-204" fmla="*/ 271340 h 2554643"/>
                <a:gd name="connsiteX16-205" fmla="*/ 1400825 w 2899582"/>
                <a:gd name="connsiteY16-206" fmla="*/ 11208 h 2554643"/>
                <a:gd name="connsiteX17-207" fmla="*/ 1623113 w 2899582"/>
                <a:gd name="connsiteY17-208" fmla="*/ 31 h 2554643"/>
                <a:gd name="connsiteX0-209" fmla="*/ 1623113 w 2910630"/>
                <a:gd name="connsiteY0-210" fmla="*/ 31 h 2554643"/>
                <a:gd name="connsiteX1-211" fmla="*/ 2215721 w 2910630"/>
                <a:gd name="connsiteY1-212" fmla="*/ 105802 h 2554643"/>
                <a:gd name="connsiteX2-213" fmla="*/ 2838799 w 2910630"/>
                <a:gd name="connsiteY2-214" fmla="*/ 547238 h 2554643"/>
                <a:gd name="connsiteX3-215" fmla="*/ 2895668 w 2910630"/>
                <a:gd name="connsiteY3-216" fmla="*/ 811308 h 2554643"/>
                <a:gd name="connsiteX4-217" fmla="*/ 2698376 w 2910630"/>
                <a:gd name="connsiteY4-218" fmla="*/ 1148759 h 2554643"/>
                <a:gd name="connsiteX5-219" fmla="*/ 2690817 w 2910630"/>
                <a:gd name="connsiteY5-220" fmla="*/ 1155288 h 2554643"/>
                <a:gd name="connsiteX6-221" fmla="*/ 2690980 w 2910630"/>
                <a:gd name="connsiteY6-222" fmla="*/ 1156541 h 2554643"/>
                <a:gd name="connsiteX7-223" fmla="*/ 2239710 w 2910630"/>
                <a:gd name="connsiteY7-224" fmla="*/ 2257796 h 2554643"/>
                <a:gd name="connsiteX8-225" fmla="*/ 1459317 w 2910630"/>
                <a:gd name="connsiteY8-226" fmla="*/ 2554601 h 2554643"/>
                <a:gd name="connsiteX9-227" fmla="*/ 749869 w 2910630"/>
                <a:gd name="connsiteY9-228" fmla="*/ 2273562 h 2554643"/>
                <a:gd name="connsiteX10-229" fmla="*/ 355730 w 2910630"/>
                <a:gd name="connsiteY10-230" fmla="*/ 1579879 h 2554643"/>
                <a:gd name="connsiteX11-231" fmla="*/ 288076 w 2910630"/>
                <a:gd name="connsiteY11-232" fmla="*/ 1388025 h 2554643"/>
                <a:gd name="connsiteX12-233" fmla="*/ 280058 w 2910630"/>
                <a:gd name="connsiteY12-234" fmla="*/ 1350929 h 2554643"/>
                <a:gd name="connsiteX13-235" fmla="*/ 200383 w 2910630"/>
                <a:gd name="connsiteY13-236" fmla="*/ 1266781 h 2554643"/>
                <a:gd name="connsiteX14-237" fmla="*/ 575 w 2910630"/>
                <a:gd name="connsiteY14-238" fmla="*/ 811308 h 2554643"/>
                <a:gd name="connsiteX15-239" fmla="*/ 387916 w 2910630"/>
                <a:gd name="connsiteY15-240" fmla="*/ 271340 h 2554643"/>
                <a:gd name="connsiteX16-241" fmla="*/ 1400825 w 2910630"/>
                <a:gd name="connsiteY16-242" fmla="*/ 11208 h 2554643"/>
                <a:gd name="connsiteX17-243" fmla="*/ 1623113 w 2910630"/>
                <a:gd name="connsiteY17-244" fmla="*/ 31 h 2554643"/>
                <a:gd name="connsiteX0-245" fmla="*/ 1623113 w 2896247"/>
                <a:gd name="connsiteY0-246" fmla="*/ 31 h 2554643"/>
                <a:gd name="connsiteX1-247" fmla="*/ 2215721 w 2896247"/>
                <a:gd name="connsiteY1-248" fmla="*/ 105802 h 2554643"/>
                <a:gd name="connsiteX2-249" fmla="*/ 2586551 w 2896247"/>
                <a:gd name="connsiteY2-250" fmla="*/ 287107 h 2554643"/>
                <a:gd name="connsiteX3-251" fmla="*/ 2838799 w 2896247"/>
                <a:gd name="connsiteY3-252" fmla="*/ 547238 h 2554643"/>
                <a:gd name="connsiteX4-253" fmla="*/ 2895668 w 2896247"/>
                <a:gd name="connsiteY4-254" fmla="*/ 811308 h 2554643"/>
                <a:gd name="connsiteX5-255" fmla="*/ 2698376 w 2896247"/>
                <a:gd name="connsiteY5-256" fmla="*/ 1148759 h 2554643"/>
                <a:gd name="connsiteX6-257" fmla="*/ 2690817 w 2896247"/>
                <a:gd name="connsiteY6-258" fmla="*/ 1155288 h 2554643"/>
                <a:gd name="connsiteX7-259" fmla="*/ 2690980 w 2896247"/>
                <a:gd name="connsiteY7-260" fmla="*/ 1156541 h 2554643"/>
                <a:gd name="connsiteX8-261" fmla="*/ 2239710 w 2896247"/>
                <a:gd name="connsiteY8-262" fmla="*/ 2257796 h 2554643"/>
                <a:gd name="connsiteX9-263" fmla="*/ 1459317 w 2896247"/>
                <a:gd name="connsiteY9-264" fmla="*/ 2554601 h 2554643"/>
                <a:gd name="connsiteX10-265" fmla="*/ 749869 w 2896247"/>
                <a:gd name="connsiteY10-266" fmla="*/ 2273562 h 2554643"/>
                <a:gd name="connsiteX11-267" fmla="*/ 355730 w 2896247"/>
                <a:gd name="connsiteY11-268" fmla="*/ 1579879 h 2554643"/>
                <a:gd name="connsiteX12-269" fmla="*/ 288076 w 2896247"/>
                <a:gd name="connsiteY12-270" fmla="*/ 1388025 h 2554643"/>
                <a:gd name="connsiteX13-271" fmla="*/ 280058 w 2896247"/>
                <a:gd name="connsiteY13-272" fmla="*/ 1350929 h 2554643"/>
                <a:gd name="connsiteX14-273" fmla="*/ 200383 w 2896247"/>
                <a:gd name="connsiteY14-274" fmla="*/ 1266781 h 2554643"/>
                <a:gd name="connsiteX15-275" fmla="*/ 575 w 2896247"/>
                <a:gd name="connsiteY15-276" fmla="*/ 811308 h 2554643"/>
                <a:gd name="connsiteX16-277" fmla="*/ 387916 w 2896247"/>
                <a:gd name="connsiteY16-278" fmla="*/ 271340 h 2554643"/>
                <a:gd name="connsiteX17-279" fmla="*/ 1400825 w 2896247"/>
                <a:gd name="connsiteY17-280" fmla="*/ 11208 h 2554643"/>
                <a:gd name="connsiteX18" fmla="*/ 1623113 w 2896247"/>
                <a:gd name="connsiteY18" fmla="*/ 31 h 2554643"/>
                <a:gd name="connsiteX0-281" fmla="*/ 1623113 w 2889122"/>
                <a:gd name="connsiteY0-282" fmla="*/ 31 h 2554643"/>
                <a:gd name="connsiteX1-283" fmla="*/ 2215721 w 2889122"/>
                <a:gd name="connsiteY1-284" fmla="*/ 105802 h 2554643"/>
                <a:gd name="connsiteX2-285" fmla="*/ 2586551 w 2889122"/>
                <a:gd name="connsiteY2-286" fmla="*/ 287107 h 2554643"/>
                <a:gd name="connsiteX3-287" fmla="*/ 2838799 w 2889122"/>
                <a:gd name="connsiteY3-288" fmla="*/ 547238 h 2554643"/>
                <a:gd name="connsiteX4-289" fmla="*/ 2887785 w 2889122"/>
                <a:gd name="connsiteY4-290" fmla="*/ 811308 h 2554643"/>
                <a:gd name="connsiteX5-291" fmla="*/ 2698376 w 2889122"/>
                <a:gd name="connsiteY5-292" fmla="*/ 1148759 h 2554643"/>
                <a:gd name="connsiteX6-293" fmla="*/ 2690817 w 2889122"/>
                <a:gd name="connsiteY6-294" fmla="*/ 1155288 h 2554643"/>
                <a:gd name="connsiteX7-295" fmla="*/ 2690980 w 2889122"/>
                <a:gd name="connsiteY7-296" fmla="*/ 1156541 h 2554643"/>
                <a:gd name="connsiteX8-297" fmla="*/ 2239710 w 2889122"/>
                <a:gd name="connsiteY8-298" fmla="*/ 2257796 h 2554643"/>
                <a:gd name="connsiteX9-299" fmla="*/ 1459317 w 2889122"/>
                <a:gd name="connsiteY9-300" fmla="*/ 2554601 h 2554643"/>
                <a:gd name="connsiteX10-301" fmla="*/ 749869 w 2889122"/>
                <a:gd name="connsiteY10-302" fmla="*/ 2273562 h 2554643"/>
                <a:gd name="connsiteX11-303" fmla="*/ 355730 w 2889122"/>
                <a:gd name="connsiteY11-304" fmla="*/ 1579879 h 2554643"/>
                <a:gd name="connsiteX12-305" fmla="*/ 288076 w 2889122"/>
                <a:gd name="connsiteY12-306" fmla="*/ 1388025 h 2554643"/>
                <a:gd name="connsiteX13-307" fmla="*/ 280058 w 2889122"/>
                <a:gd name="connsiteY13-308" fmla="*/ 1350929 h 2554643"/>
                <a:gd name="connsiteX14-309" fmla="*/ 200383 w 2889122"/>
                <a:gd name="connsiteY14-310" fmla="*/ 1266781 h 2554643"/>
                <a:gd name="connsiteX15-311" fmla="*/ 575 w 2889122"/>
                <a:gd name="connsiteY15-312" fmla="*/ 811308 h 2554643"/>
                <a:gd name="connsiteX16-313" fmla="*/ 387916 w 2889122"/>
                <a:gd name="connsiteY16-314" fmla="*/ 271340 h 2554643"/>
                <a:gd name="connsiteX17-315" fmla="*/ 1400825 w 2889122"/>
                <a:gd name="connsiteY17-316" fmla="*/ 11208 h 2554643"/>
                <a:gd name="connsiteX18-317" fmla="*/ 1623113 w 2889122"/>
                <a:gd name="connsiteY18-318" fmla="*/ 31 h 2554643"/>
                <a:gd name="connsiteX0-319" fmla="*/ 1623113 w 2889122"/>
                <a:gd name="connsiteY0-320" fmla="*/ 31 h 2554643"/>
                <a:gd name="connsiteX1-321" fmla="*/ 2215721 w 2889122"/>
                <a:gd name="connsiteY1-322" fmla="*/ 105802 h 2554643"/>
                <a:gd name="connsiteX2-323" fmla="*/ 2586551 w 2889122"/>
                <a:gd name="connsiteY2-324" fmla="*/ 287107 h 2554643"/>
                <a:gd name="connsiteX3-325" fmla="*/ 2838799 w 2889122"/>
                <a:gd name="connsiteY3-326" fmla="*/ 547238 h 2554643"/>
                <a:gd name="connsiteX4-327" fmla="*/ 2887785 w 2889122"/>
                <a:gd name="connsiteY4-328" fmla="*/ 811308 h 2554643"/>
                <a:gd name="connsiteX5-329" fmla="*/ 2698376 w 2889122"/>
                <a:gd name="connsiteY5-330" fmla="*/ 1148759 h 2554643"/>
                <a:gd name="connsiteX6-331" fmla="*/ 2690817 w 2889122"/>
                <a:gd name="connsiteY6-332" fmla="*/ 1155288 h 2554643"/>
                <a:gd name="connsiteX7-333" fmla="*/ 2690980 w 2889122"/>
                <a:gd name="connsiteY7-334" fmla="*/ 1156541 h 2554643"/>
                <a:gd name="connsiteX8-335" fmla="*/ 2239710 w 2889122"/>
                <a:gd name="connsiteY8-336" fmla="*/ 2257796 h 2554643"/>
                <a:gd name="connsiteX9-337" fmla="*/ 1459317 w 2889122"/>
                <a:gd name="connsiteY9-338" fmla="*/ 2554601 h 2554643"/>
                <a:gd name="connsiteX10-339" fmla="*/ 749869 w 2889122"/>
                <a:gd name="connsiteY10-340" fmla="*/ 2273562 h 2554643"/>
                <a:gd name="connsiteX11-341" fmla="*/ 355730 w 2889122"/>
                <a:gd name="connsiteY11-342" fmla="*/ 1579879 h 2554643"/>
                <a:gd name="connsiteX12-343" fmla="*/ 288076 w 2889122"/>
                <a:gd name="connsiteY12-344" fmla="*/ 1388025 h 2554643"/>
                <a:gd name="connsiteX13-345" fmla="*/ 280058 w 2889122"/>
                <a:gd name="connsiteY13-346" fmla="*/ 1350929 h 2554643"/>
                <a:gd name="connsiteX14-347" fmla="*/ 200383 w 2889122"/>
                <a:gd name="connsiteY14-348" fmla="*/ 1266781 h 2554643"/>
                <a:gd name="connsiteX15-349" fmla="*/ 575 w 2889122"/>
                <a:gd name="connsiteY15-350" fmla="*/ 811308 h 2554643"/>
                <a:gd name="connsiteX16-351" fmla="*/ 387916 w 2889122"/>
                <a:gd name="connsiteY16-352" fmla="*/ 271340 h 2554643"/>
                <a:gd name="connsiteX17-353" fmla="*/ 1400825 w 2889122"/>
                <a:gd name="connsiteY17-354" fmla="*/ 11208 h 2554643"/>
                <a:gd name="connsiteX18-355" fmla="*/ 1623113 w 2889122"/>
                <a:gd name="connsiteY18-356" fmla="*/ 31 h 25546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171" y="connsiteY17-172"/>
                </a:cxn>
                <a:cxn ang="0">
                  <a:pos x="connsiteX18-317" y="connsiteY18-318"/>
                </a:cxn>
              </a:cxnLst>
              <a:rect l="l" t="t" r="r" b="b"/>
              <a:pathLst>
                <a:path w="2889122" h="2554643">
                  <a:moveTo>
                    <a:pt x="1623113" y="31"/>
                  </a:moveTo>
                  <a:cubicBezTo>
                    <a:pt x="1839212" y="-1109"/>
                    <a:pt x="2036749" y="29438"/>
                    <a:pt x="2215721" y="105802"/>
                  </a:cubicBezTo>
                  <a:cubicBezTo>
                    <a:pt x="2371039" y="156275"/>
                    <a:pt x="2482705" y="213534"/>
                    <a:pt x="2586551" y="287107"/>
                  </a:cubicBezTo>
                  <a:cubicBezTo>
                    <a:pt x="2690397" y="360680"/>
                    <a:pt x="2782024" y="462499"/>
                    <a:pt x="2838799" y="547238"/>
                  </a:cubicBezTo>
                  <a:cubicBezTo>
                    <a:pt x="2895574" y="631977"/>
                    <a:pt x="2890168" y="711055"/>
                    <a:pt x="2887785" y="811308"/>
                  </a:cubicBezTo>
                  <a:cubicBezTo>
                    <a:pt x="2849208" y="942359"/>
                    <a:pt x="2811662" y="1043480"/>
                    <a:pt x="2698376" y="1148759"/>
                  </a:cubicBezTo>
                  <a:lnTo>
                    <a:pt x="2690817" y="1155288"/>
                  </a:lnTo>
                  <a:cubicBezTo>
                    <a:pt x="2690871" y="1155706"/>
                    <a:pt x="2690926" y="1156123"/>
                    <a:pt x="2690980" y="1156541"/>
                  </a:cubicBezTo>
                  <a:cubicBezTo>
                    <a:pt x="2696090" y="1399188"/>
                    <a:pt x="2403524" y="2113525"/>
                    <a:pt x="2239710" y="2257796"/>
                  </a:cubicBezTo>
                  <a:cubicBezTo>
                    <a:pt x="2084025" y="2462091"/>
                    <a:pt x="1707624" y="2551973"/>
                    <a:pt x="1459317" y="2554601"/>
                  </a:cubicBezTo>
                  <a:cubicBezTo>
                    <a:pt x="1211010" y="2557229"/>
                    <a:pt x="929859" y="2437330"/>
                    <a:pt x="749869" y="2273562"/>
                  </a:cubicBezTo>
                  <a:cubicBezTo>
                    <a:pt x="569879" y="2109795"/>
                    <a:pt x="393174" y="1763610"/>
                    <a:pt x="355730" y="1579879"/>
                  </a:cubicBezTo>
                  <a:cubicBezTo>
                    <a:pt x="332821" y="1513936"/>
                    <a:pt x="304554" y="1446507"/>
                    <a:pt x="288076" y="1388025"/>
                  </a:cubicBezTo>
                  <a:lnTo>
                    <a:pt x="280058" y="1350929"/>
                  </a:lnTo>
                  <a:lnTo>
                    <a:pt x="200383" y="1266781"/>
                  </a:lnTo>
                  <a:cubicBezTo>
                    <a:pt x="71580" y="1117330"/>
                    <a:pt x="7715" y="937761"/>
                    <a:pt x="575" y="811308"/>
                  </a:cubicBezTo>
                  <a:cubicBezTo>
                    <a:pt x="-10849" y="608984"/>
                    <a:pt x="149286" y="404690"/>
                    <a:pt x="387916" y="271340"/>
                  </a:cubicBezTo>
                  <a:cubicBezTo>
                    <a:pt x="626546" y="106458"/>
                    <a:pt x="1096191" y="38798"/>
                    <a:pt x="1400825" y="11208"/>
                  </a:cubicBezTo>
                  <a:cubicBezTo>
                    <a:pt x="1476984" y="4311"/>
                    <a:pt x="1551079" y="410"/>
                    <a:pt x="1623113" y="31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flipV="1">
              <a:off x="3287112" y="2443655"/>
              <a:ext cx="2585544" cy="985345"/>
            </a:xfrm>
            <a:prstGeom prst="arc">
              <a:avLst>
                <a:gd name="adj1" fmla="val 11191177"/>
                <a:gd name="adj2" fmla="val 21531781"/>
              </a:avLst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97755" y="2776468"/>
            <a:ext cx="1121569" cy="97800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 -0.00324 L 0.00951 0.25324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1282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1.85185E-06 L -0.0168 0.25324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06 1.85185E-06 L 0.02005 0.25324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126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1.85185E-06 L -0.00625 0.25324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06 1.85185E-06 L 0.02005 0.25324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1266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1.85185E-06 L -0.0142 0.25324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6 1.85185E-06 L 0.01719 0.24329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1215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06 1.85185E-06 L -0.01406 0.24028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604" y="27504"/>
            <a:ext cx="12241530" cy="686498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233921" y="3722289"/>
            <a:ext cx="270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能分成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4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份 </a:t>
            </a:r>
            <a:r>
              <a:rPr lang="zh-CN" altLang="en-US" sz="3200" noProof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2"/>
          <p:cNvGrpSpPr/>
          <p:nvPr/>
        </p:nvGrpSpPr>
        <p:grpSpPr>
          <a:xfrm>
            <a:off x="1010510" y="364336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6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交流展示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7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1" name="矩形: 圆角 10"/>
          <p:cNvSpPr/>
          <p:nvPr/>
        </p:nvSpPr>
        <p:spPr>
          <a:xfrm>
            <a:off x="822960" y="1767840"/>
            <a:ext cx="10586720" cy="1705632"/>
          </a:xfrm>
          <a:prstGeom prst="round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59115" y="3722289"/>
            <a:ext cx="1978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8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个果冻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50021" y="3722289"/>
            <a:ext cx="232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个一份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0509" y="1648005"/>
            <a:ext cx="2435445" cy="1770835"/>
          </a:xfrm>
          <a:prstGeom prst="ellipse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624229" y="1658164"/>
            <a:ext cx="2435028" cy="1770835"/>
          </a:xfrm>
          <a:prstGeom prst="ellipse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177376" y="1658163"/>
            <a:ext cx="2568672" cy="1770835"/>
          </a:xfrm>
          <a:prstGeom prst="ellipse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809575" y="1652925"/>
            <a:ext cx="2435028" cy="1770835"/>
          </a:xfrm>
          <a:prstGeom prst="ellipse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91783" y="2921385"/>
            <a:ext cx="3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594277" y="2921385"/>
            <a:ext cx="3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96771" y="2921385"/>
            <a:ext cx="3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999266" y="2921385"/>
            <a:ext cx="342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554480" y="4612640"/>
            <a:ext cx="2468880" cy="833592"/>
            <a:chOff x="1554480" y="4612640"/>
            <a:chExt cx="2468880" cy="833592"/>
          </a:xfrm>
        </p:grpSpPr>
        <p:sp>
          <p:nvSpPr>
            <p:cNvPr id="21" name="对话气泡: 圆角矩形 20"/>
            <p:cNvSpPr/>
            <p:nvPr/>
          </p:nvSpPr>
          <p:spPr>
            <a:xfrm flipV="1">
              <a:off x="1554480" y="4612640"/>
              <a:ext cx="2468880" cy="833592"/>
            </a:xfrm>
            <a:prstGeom prst="wedgeRoundRectCallout">
              <a:avLst>
                <a:gd name="adj1" fmla="val -20010"/>
                <a:gd name="adj2" fmla="val 86500"/>
                <a:gd name="adj3" fmla="val 16667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81974" y="4737805"/>
              <a:ext cx="22958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果冻</a:t>
              </a:r>
              <a:r>
                <a:rPr lang="zh-CN" altLang="en-US" sz="3200" dirty="0">
                  <a:solidFill>
                    <a:schemeClr val="accent4">
                      <a:lumMod val="50000"/>
                    </a:schemeClr>
                  </a:solidFill>
                </a:rPr>
                <a:t>的总数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78901" y="4247163"/>
            <a:ext cx="1597419" cy="1229290"/>
            <a:chOff x="4278901" y="4247163"/>
            <a:chExt cx="1597419" cy="1229290"/>
          </a:xfrm>
        </p:grpSpPr>
        <p:sp>
          <p:nvSpPr>
            <p:cNvPr id="51" name="对话气泡: 圆角矩形 50"/>
            <p:cNvSpPr/>
            <p:nvPr/>
          </p:nvSpPr>
          <p:spPr>
            <a:xfrm flipV="1">
              <a:off x="4278901" y="4247163"/>
              <a:ext cx="1597419" cy="1229290"/>
            </a:xfrm>
            <a:custGeom>
              <a:avLst/>
              <a:gdLst>
                <a:gd name="connsiteX0" fmla="*/ 0 w 1597419"/>
                <a:gd name="connsiteY0" fmla="*/ 138935 h 833592"/>
                <a:gd name="connsiteX1" fmla="*/ 138935 w 1597419"/>
                <a:gd name="connsiteY1" fmla="*/ 0 h 833592"/>
                <a:gd name="connsiteX2" fmla="*/ 266237 w 1597419"/>
                <a:gd name="connsiteY2" fmla="*/ 0 h 833592"/>
                <a:gd name="connsiteX3" fmla="*/ 266237 w 1597419"/>
                <a:gd name="connsiteY3" fmla="*/ 0 h 833592"/>
                <a:gd name="connsiteX4" fmla="*/ 665591 w 1597419"/>
                <a:gd name="connsiteY4" fmla="*/ 0 h 833592"/>
                <a:gd name="connsiteX5" fmla="*/ 1458484 w 1597419"/>
                <a:gd name="connsiteY5" fmla="*/ 0 h 833592"/>
                <a:gd name="connsiteX6" fmla="*/ 1597419 w 1597419"/>
                <a:gd name="connsiteY6" fmla="*/ 138935 h 833592"/>
                <a:gd name="connsiteX7" fmla="*/ 1597419 w 1597419"/>
                <a:gd name="connsiteY7" fmla="*/ 486262 h 833592"/>
                <a:gd name="connsiteX8" fmla="*/ 1597419 w 1597419"/>
                <a:gd name="connsiteY8" fmla="*/ 486262 h 833592"/>
                <a:gd name="connsiteX9" fmla="*/ 1597419 w 1597419"/>
                <a:gd name="connsiteY9" fmla="*/ 694660 h 833592"/>
                <a:gd name="connsiteX10" fmla="*/ 1597419 w 1597419"/>
                <a:gd name="connsiteY10" fmla="*/ 694657 h 833592"/>
                <a:gd name="connsiteX11" fmla="*/ 1458484 w 1597419"/>
                <a:gd name="connsiteY11" fmla="*/ 833592 h 833592"/>
                <a:gd name="connsiteX12" fmla="*/ 665591 w 1597419"/>
                <a:gd name="connsiteY12" fmla="*/ 833592 h 833592"/>
                <a:gd name="connsiteX13" fmla="*/ 783869 w 1597419"/>
                <a:gd name="connsiteY13" fmla="*/ 1229290 h 833592"/>
                <a:gd name="connsiteX14" fmla="*/ 266237 w 1597419"/>
                <a:gd name="connsiteY14" fmla="*/ 833592 h 833592"/>
                <a:gd name="connsiteX15" fmla="*/ 138935 w 1597419"/>
                <a:gd name="connsiteY15" fmla="*/ 833592 h 833592"/>
                <a:gd name="connsiteX16" fmla="*/ 0 w 1597419"/>
                <a:gd name="connsiteY16" fmla="*/ 694657 h 833592"/>
                <a:gd name="connsiteX17" fmla="*/ 0 w 1597419"/>
                <a:gd name="connsiteY17" fmla="*/ 694660 h 833592"/>
                <a:gd name="connsiteX18" fmla="*/ 0 w 1597419"/>
                <a:gd name="connsiteY18" fmla="*/ 486262 h 833592"/>
                <a:gd name="connsiteX19" fmla="*/ 0 w 1597419"/>
                <a:gd name="connsiteY19" fmla="*/ 486262 h 833592"/>
                <a:gd name="connsiteX20" fmla="*/ 0 w 1597419"/>
                <a:gd name="connsiteY20" fmla="*/ 138935 h 833592"/>
                <a:gd name="connsiteX0-1" fmla="*/ 0 w 1597419"/>
                <a:gd name="connsiteY0-2" fmla="*/ 138935 h 1229290"/>
                <a:gd name="connsiteX1-3" fmla="*/ 138935 w 1597419"/>
                <a:gd name="connsiteY1-4" fmla="*/ 0 h 1229290"/>
                <a:gd name="connsiteX2-5" fmla="*/ 266237 w 1597419"/>
                <a:gd name="connsiteY2-6" fmla="*/ 0 h 1229290"/>
                <a:gd name="connsiteX3-7" fmla="*/ 266237 w 1597419"/>
                <a:gd name="connsiteY3-8" fmla="*/ 0 h 1229290"/>
                <a:gd name="connsiteX4-9" fmla="*/ 665591 w 1597419"/>
                <a:gd name="connsiteY4-10" fmla="*/ 0 h 1229290"/>
                <a:gd name="connsiteX5-11" fmla="*/ 1458484 w 1597419"/>
                <a:gd name="connsiteY5-12" fmla="*/ 0 h 1229290"/>
                <a:gd name="connsiteX6-13" fmla="*/ 1597419 w 1597419"/>
                <a:gd name="connsiteY6-14" fmla="*/ 138935 h 1229290"/>
                <a:gd name="connsiteX7-15" fmla="*/ 1597419 w 1597419"/>
                <a:gd name="connsiteY7-16" fmla="*/ 486262 h 1229290"/>
                <a:gd name="connsiteX8-17" fmla="*/ 1597419 w 1597419"/>
                <a:gd name="connsiteY8-18" fmla="*/ 486262 h 1229290"/>
                <a:gd name="connsiteX9-19" fmla="*/ 1597419 w 1597419"/>
                <a:gd name="connsiteY9-20" fmla="*/ 694660 h 1229290"/>
                <a:gd name="connsiteX10-21" fmla="*/ 1597419 w 1597419"/>
                <a:gd name="connsiteY10-22" fmla="*/ 694657 h 1229290"/>
                <a:gd name="connsiteX11-23" fmla="*/ 1458484 w 1597419"/>
                <a:gd name="connsiteY11-24" fmla="*/ 833592 h 1229290"/>
                <a:gd name="connsiteX12-25" fmla="*/ 757031 w 1597419"/>
                <a:gd name="connsiteY12-26" fmla="*/ 823432 h 1229290"/>
                <a:gd name="connsiteX13-27" fmla="*/ 783869 w 1597419"/>
                <a:gd name="connsiteY13-28" fmla="*/ 1229290 h 1229290"/>
                <a:gd name="connsiteX14-29" fmla="*/ 266237 w 1597419"/>
                <a:gd name="connsiteY14-30" fmla="*/ 833592 h 1229290"/>
                <a:gd name="connsiteX15-31" fmla="*/ 138935 w 1597419"/>
                <a:gd name="connsiteY15-32" fmla="*/ 833592 h 1229290"/>
                <a:gd name="connsiteX16-33" fmla="*/ 0 w 1597419"/>
                <a:gd name="connsiteY16-34" fmla="*/ 694657 h 1229290"/>
                <a:gd name="connsiteX17-35" fmla="*/ 0 w 1597419"/>
                <a:gd name="connsiteY17-36" fmla="*/ 694660 h 1229290"/>
                <a:gd name="connsiteX18-37" fmla="*/ 0 w 1597419"/>
                <a:gd name="connsiteY18-38" fmla="*/ 486262 h 1229290"/>
                <a:gd name="connsiteX19-39" fmla="*/ 0 w 1597419"/>
                <a:gd name="connsiteY19-40" fmla="*/ 486262 h 1229290"/>
                <a:gd name="connsiteX20-41" fmla="*/ 0 w 1597419"/>
                <a:gd name="connsiteY20-42" fmla="*/ 138935 h 12292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1597419" h="1229290">
                  <a:moveTo>
                    <a:pt x="0" y="138935"/>
                  </a:moveTo>
                  <a:cubicBezTo>
                    <a:pt x="0" y="62203"/>
                    <a:pt x="62203" y="0"/>
                    <a:pt x="138935" y="0"/>
                  </a:cubicBezTo>
                  <a:lnTo>
                    <a:pt x="266237" y="0"/>
                  </a:lnTo>
                  <a:lnTo>
                    <a:pt x="266237" y="0"/>
                  </a:lnTo>
                  <a:lnTo>
                    <a:pt x="665591" y="0"/>
                  </a:lnTo>
                  <a:lnTo>
                    <a:pt x="1458484" y="0"/>
                  </a:lnTo>
                  <a:cubicBezTo>
                    <a:pt x="1535216" y="0"/>
                    <a:pt x="1597419" y="62203"/>
                    <a:pt x="1597419" y="138935"/>
                  </a:cubicBezTo>
                  <a:lnTo>
                    <a:pt x="1597419" y="486262"/>
                  </a:lnTo>
                  <a:lnTo>
                    <a:pt x="1597419" y="486262"/>
                  </a:lnTo>
                  <a:lnTo>
                    <a:pt x="1597419" y="694660"/>
                  </a:lnTo>
                  <a:lnTo>
                    <a:pt x="1597419" y="694657"/>
                  </a:lnTo>
                  <a:cubicBezTo>
                    <a:pt x="1597419" y="771389"/>
                    <a:pt x="1535216" y="833592"/>
                    <a:pt x="1458484" y="833592"/>
                  </a:cubicBezTo>
                  <a:lnTo>
                    <a:pt x="757031" y="823432"/>
                  </a:lnTo>
                  <a:lnTo>
                    <a:pt x="783869" y="1229290"/>
                  </a:lnTo>
                  <a:lnTo>
                    <a:pt x="266237" y="833592"/>
                  </a:lnTo>
                  <a:lnTo>
                    <a:pt x="138935" y="833592"/>
                  </a:lnTo>
                  <a:cubicBezTo>
                    <a:pt x="62203" y="833592"/>
                    <a:pt x="0" y="771389"/>
                    <a:pt x="0" y="694657"/>
                  </a:cubicBezTo>
                  <a:lnTo>
                    <a:pt x="0" y="694660"/>
                  </a:lnTo>
                  <a:lnTo>
                    <a:pt x="0" y="486262"/>
                  </a:lnTo>
                  <a:lnTo>
                    <a:pt x="0" y="486262"/>
                  </a:lnTo>
                  <a:lnTo>
                    <a:pt x="0" y="138935"/>
                  </a:lnTo>
                  <a:close/>
                </a:path>
              </a:pathLst>
            </a:cu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361341" y="4767269"/>
              <a:ext cx="14244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每份数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76661" y="4624808"/>
            <a:ext cx="2755655" cy="833592"/>
            <a:chOff x="6676661" y="4624808"/>
            <a:chExt cx="2755655" cy="833592"/>
          </a:xfrm>
        </p:grpSpPr>
        <p:sp>
          <p:nvSpPr>
            <p:cNvPr id="52" name="对话气泡: 圆角矩形 51"/>
            <p:cNvSpPr/>
            <p:nvPr/>
          </p:nvSpPr>
          <p:spPr>
            <a:xfrm flipH="1" flipV="1">
              <a:off x="6676661" y="4624808"/>
              <a:ext cx="2650605" cy="833592"/>
            </a:xfrm>
            <a:prstGeom prst="wedgeRoundRectCallout">
              <a:avLst>
                <a:gd name="adj1" fmla="val -33523"/>
                <a:gd name="adj2" fmla="val 102345"/>
                <a:gd name="adj3" fmla="val 16667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729756" y="4737805"/>
              <a:ext cx="27025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平均分的份数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5018" y="2096269"/>
            <a:ext cx="1121331" cy="107580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24624" y="2096269"/>
            <a:ext cx="1121331" cy="107580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23918" y="2096269"/>
            <a:ext cx="1121569" cy="1075809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3762" y="2096269"/>
            <a:ext cx="1121569" cy="107580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23606" y="2096269"/>
            <a:ext cx="1121569" cy="1075809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123450" y="2096269"/>
            <a:ext cx="1121569" cy="107580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24230" y="2096269"/>
            <a:ext cx="1121569" cy="107580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4074" y="2096269"/>
            <a:ext cx="1121569" cy="107580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1" grpId="0" animBg="1"/>
      <p:bldP spid="12" grpId="0"/>
      <p:bldP spid="13" grpId="0"/>
      <p:bldP spid="14" grpId="0" animBg="1"/>
      <p:bldP spid="38" grpId="0" animBg="1"/>
      <p:bldP spid="39" grpId="0" animBg="1"/>
      <p:bldP spid="40" grpId="0" animBg="1"/>
      <p:bldP spid="18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 hidden="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 hidden="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 hidden="1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巩固练习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5334" y="1964268"/>
            <a:ext cx="8170333" cy="3133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分一分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：把 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8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个果冻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每 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2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个一份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直到分完为止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最后分成了 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4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份。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2. 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圈一圈：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两个两个地圈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直到圈完为止。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4787895" y="795390"/>
            <a:ext cx="2175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分法</a:t>
            </a:r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latin typeface="+mj-ea"/>
                <a:sym typeface="+mn-ea"/>
              </a:rPr>
              <a:t>小结</a:t>
            </a:r>
            <a:endParaRPr lang="en-US" altLang="zh-CN" sz="3600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59817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巩固练习</a:t>
            </a:r>
            <a:endParaRPr kumimoji="0" lang="zh-CN" altLang="en-US" sz="6600" b="0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8882" y="1744736"/>
            <a:ext cx="4008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1.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摆一摆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24005" y="3014504"/>
            <a:ext cx="9029695" cy="799434"/>
            <a:chOff x="1674725" y="2773345"/>
            <a:chExt cx="9029695" cy="799434"/>
          </a:xfrm>
        </p:grpSpPr>
        <p:sp>
          <p:nvSpPr>
            <p:cNvPr id="5" name="文本框 4"/>
            <p:cNvSpPr txBox="1"/>
            <p:nvPr/>
          </p:nvSpPr>
          <p:spPr>
            <a:xfrm>
              <a:off x="1674725" y="2843684"/>
              <a:ext cx="90296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）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12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    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2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根一份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能分成（   ）份。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8" name="Picture 33" descr="175"/>
            <p:cNvPicPr>
              <a:picLocks noChangeAspect="1"/>
            </p:cNvPicPr>
            <p:nvPr/>
          </p:nvPicPr>
          <p:blipFill>
            <a:blip r:embed="rId1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6117" l="0" r="100000">
                          <a14:foregroundMark x1="11594" y1="90291" x2="11594" y2="90291"/>
                        </a14:backgroundRemoval>
                      </a14:imgEffect>
                    </a14:imgLayer>
                  </a14:imgProps>
                </a:ext>
              </a:extLst>
            </a:blip>
            <a:srcRect l="-402" b="-206"/>
            <a:stretch>
              <a:fillRect/>
            </a:stretch>
          </p:blipFill>
          <p:spPr>
            <a:xfrm>
              <a:off x="3999195" y="2773345"/>
              <a:ext cx="535125" cy="7994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" name="组合 10"/>
          <p:cNvGrpSpPr/>
          <p:nvPr/>
        </p:nvGrpSpPr>
        <p:grpSpPr>
          <a:xfrm>
            <a:off x="1524005" y="4421160"/>
            <a:ext cx="8842551" cy="799434"/>
            <a:chOff x="1674725" y="4421160"/>
            <a:chExt cx="8842551" cy="799434"/>
          </a:xfrm>
        </p:grpSpPr>
        <p:sp>
          <p:nvSpPr>
            <p:cNvPr id="17" name="文本框 16"/>
            <p:cNvSpPr txBox="1"/>
            <p:nvPr/>
          </p:nvSpPr>
          <p:spPr>
            <a:xfrm>
              <a:off x="1674725" y="4528490"/>
              <a:ext cx="88425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）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12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      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每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6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根一份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能分成（   ）份。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9" name="Picture 33" descr="175"/>
            <p:cNvPicPr>
              <a:picLocks noChangeAspect="1"/>
            </p:cNvPicPr>
            <p:nvPr/>
          </p:nvPicPr>
          <p:blipFill>
            <a:blip r:embed="rId1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6117" l="0" r="100000">
                          <a14:foregroundMark x1="11594" y1="90291" x2="11594" y2="90291"/>
                        </a14:backgroundRemoval>
                      </a14:imgEffect>
                    </a14:imgLayer>
                  </a14:imgProps>
                </a:ext>
              </a:extLst>
            </a:blip>
            <a:srcRect l="-402" b="-206"/>
            <a:stretch>
              <a:fillRect/>
            </a:stretch>
          </p:blipFill>
          <p:spPr>
            <a:xfrm>
              <a:off x="3999194" y="4421160"/>
              <a:ext cx="535125" cy="7994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584523" y="328596"/>
            <a:ext cx="3295650" cy="899160"/>
            <a:chOff x="785198" y="521684"/>
            <a:chExt cx="3295650" cy="899160"/>
          </a:xfrm>
        </p:grpSpPr>
        <p:sp>
          <p:nvSpPr>
            <p:cNvPr id="13" name="文本框 12"/>
            <p:cNvSpPr txBox="1"/>
            <p:nvPr/>
          </p:nvSpPr>
          <p:spPr>
            <a:xfrm>
              <a:off x="1264086" y="666275"/>
              <a:ext cx="23312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solidFill>
                    <a:schemeClr val="accent4">
                      <a:lumMod val="50000"/>
                    </a:schemeClr>
                  </a:solidFill>
                </a:rPr>
                <a:t>巩固练习</a:t>
              </a:r>
              <a:endParaRPr lang="zh-CN" altLang="en-US" sz="36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5198" y="521684"/>
              <a:ext cx="3295650" cy="8991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1365" y="678345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8932" y="666275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7580" y="1907702"/>
            <a:ext cx="6450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2.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  <a:ea typeface="微软雅黑" panose="020B0503020204020204" charset="-122"/>
              </a:rPr>
              <a:t>先圈一圈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再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说一说。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579034" y="5059831"/>
            <a:ext cx="9002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9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 个      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每人分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3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个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可以分给（     ）人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。   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0208" y="3205915"/>
            <a:ext cx="8971584" cy="990510"/>
            <a:chOff x="1358356" y="3205915"/>
            <a:chExt cx="8971584" cy="990510"/>
          </a:xfrm>
        </p:grpSpPr>
        <p:sp>
          <p:nvSpPr>
            <p:cNvPr id="65" name="圆角矩形 39"/>
            <p:cNvSpPr/>
            <p:nvPr/>
          </p:nvSpPr>
          <p:spPr>
            <a:xfrm>
              <a:off x="1358356" y="3205915"/>
              <a:ext cx="2952387" cy="990510"/>
            </a:xfrm>
            <a:prstGeom prst="roundRect">
              <a:avLst>
                <a:gd name="adj" fmla="val 26248"/>
              </a:avLst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69733" y="3322715"/>
              <a:ext cx="737502" cy="75691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485071" y="3322715"/>
              <a:ext cx="737502" cy="75691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00409" y="3322715"/>
              <a:ext cx="737502" cy="75691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15747" y="3322715"/>
              <a:ext cx="737502" cy="75691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31085" y="3322715"/>
              <a:ext cx="737502" cy="75691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46423" y="3322715"/>
              <a:ext cx="737502" cy="75691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561761" y="3322715"/>
              <a:ext cx="737502" cy="75691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577099" y="3322715"/>
              <a:ext cx="737502" cy="75691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438" y="3322715"/>
              <a:ext cx="737502" cy="75691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485071" y="3329552"/>
              <a:ext cx="737502" cy="75691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01990" y="4909155"/>
            <a:ext cx="737502" cy="75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73780" y="689500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9602" y="729243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9602" y="1744736"/>
            <a:ext cx="87917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16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罐蜂蜜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罐分给一只小熊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可以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分给（    ）只小熊。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79245" y="3579719"/>
            <a:ext cx="657466" cy="5847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5582" y="4456881"/>
            <a:ext cx="657466" cy="5847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79616" y="5295203"/>
            <a:ext cx="657466" cy="5847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8368" y="4862482"/>
            <a:ext cx="657466" cy="5847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31286" y="5248343"/>
            <a:ext cx="657466" cy="5847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96029" y="4475675"/>
            <a:ext cx="657466" cy="5847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66046" y="5274005"/>
            <a:ext cx="657466" cy="5847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0371" y="4584252"/>
            <a:ext cx="657466" cy="58477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2357" y="5334043"/>
            <a:ext cx="657466" cy="5847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57474" y="4309702"/>
            <a:ext cx="657466" cy="58477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92263" y="3464310"/>
            <a:ext cx="657466" cy="5847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39596" y="3495429"/>
            <a:ext cx="657466" cy="58477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04201" y="3610771"/>
            <a:ext cx="657466" cy="58477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64602" y="3903158"/>
            <a:ext cx="657466" cy="5847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02948" y="4048684"/>
            <a:ext cx="657466" cy="58477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4204" y="5004817"/>
            <a:ext cx="657466" cy="58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378167" y="3017873"/>
            <a:ext cx="3402838" cy="290094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12576" y="678345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19070" y="678345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8882" y="1744736"/>
            <a:ext cx="4008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4.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圈一圈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09238" y="2955470"/>
            <a:ext cx="1049482" cy="961599"/>
            <a:chOff x="1628398" y="2785787"/>
            <a:chExt cx="1436059" cy="122905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4254894" y="2955470"/>
            <a:ext cx="1049482" cy="961599"/>
            <a:chOff x="1628398" y="2785787"/>
            <a:chExt cx="1436059" cy="122905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500550" y="2955470"/>
            <a:ext cx="1049482" cy="961599"/>
            <a:chOff x="1628398" y="2785787"/>
            <a:chExt cx="1436059" cy="1229054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746206" y="2955470"/>
            <a:ext cx="1049482" cy="961599"/>
            <a:chOff x="1628398" y="2785787"/>
            <a:chExt cx="1436059" cy="122905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9237519" y="2955470"/>
            <a:ext cx="1049482" cy="961599"/>
            <a:chOff x="1628398" y="2785787"/>
            <a:chExt cx="1436059" cy="122905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991862" y="2955470"/>
            <a:ext cx="1049482" cy="961599"/>
            <a:chOff x="1628398" y="2785787"/>
            <a:chExt cx="1436059" cy="1229054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1763582" y="2955470"/>
            <a:ext cx="1049482" cy="961599"/>
            <a:chOff x="1628398" y="2785787"/>
            <a:chExt cx="1436059" cy="122905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909797" y="2504388"/>
              <a:ext cx="772777" cy="133557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2010281" y="2960665"/>
              <a:ext cx="772777" cy="1335575"/>
            </a:xfrm>
            <a:prstGeom prst="rect">
              <a:avLst/>
            </a:prstGeom>
          </p:spPr>
        </p:pic>
      </p:grpSp>
      <p:sp>
        <p:nvSpPr>
          <p:cNvPr id="57" name="文本框 56"/>
          <p:cNvSpPr txBox="1"/>
          <p:nvPr/>
        </p:nvSpPr>
        <p:spPr>
          <a:xfrm>
            <a:off x="2210556" y="4474277"/>
            <a:ext cx="8003011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每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2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根装一袋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10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根玉米可以装（   ）袋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2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根玉米可以装（   ）袋。   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2820483">
            <a:off x="1699167" y="2718707"/>
            <a:ext cx="1157617" cy="142058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课堂总结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sp>
        <p:nvSpPr>
          <p:cNvPr id="6" name="Rectangle 2"/>
          <p:cNvSpPr>
            <a:spLocks noGrp="1"/>
          </p:cNvSpPr>
          <p:nvPr/>
        </p:nvSpPr>
        <p:spPr>
          <a:xfrm>
            <a:off x="4775614" y="432228"/>
            <a:ext cx="2640772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学习目标</a:t>
            </a:r>
            <a:endParaRPr lang="zh-CN" altLang="en-US" sz="48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99395" y="4182748"/>
            <a:ext cx="10205152" cy="2066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3.  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在分物的过程中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 逐步培养学生的观察能力和探究意识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体会数学与生活的联系。</a:t>
            </a:r>
            <a:endParaRPr lang="zh-CN" altLang="en-US" sz="2800" dirty="0">
              <a:solidFill>
                <a:srgbClr val="9F6D4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9157" y="1740083"/>
            <a:ext cx="93217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经历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平均分的过程、理解按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每份数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平均分</a:t>
            </a:r>
            <a:r>
              <a:rPr lang="zh-CN" altLang="en-US" sz="2800" dirty="0">
                <a:solidFill>
                  <a:srgbClr val="9F6D4C"/>
                </a:solidFill>
                <a:latin typeface="+mn-ea"/>
              </a:rPr>
              <a:t>的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9F6D4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9395" y="3109533"/>
            <a:ext cx="9974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2 .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通过动手操作等方式探究新知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感受平均分方法的多样化。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9F6D4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171316" y="2342959"/>
            <a:ext cx="1576559" cy="196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924070" y="2077971"/>
            <a:ext cx="6327112" cy="1966319"/>
            <a:chOff x="2924070" y="2737964"/>
            <a:chExt cx="6327112" cy="1966319"/>
          </a:xfrm>
        </p:grpSpPr>
        <p:pic>
          <p:nvPicPr>
            <p:cNvPr id="9" name="Picture 96" descr="02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924070" y="2737964"/>
              <a:ext cx="6327112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374850" y="3397959"/>
              <a:ext cx="51548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这节课你学到了什么？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58551" y="4145269"/>
            <a:ext cx="8058150" cy="1950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这节课我们学会了把一些物品按每份数进行平均分。要把一些物品按每份数进行平均分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可以用分一分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圈一圈等方法</a:t>
            </a: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直到分完为止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，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看能分成几份</a:t>
            </a:r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zh-CN" altLang="en-US" sz="28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48175" y="1041841"/>
            <a:ext cx="3295650" cy="899160"/>
            <a:chOff x="1693" y="492"/>
            <a:chExt cx="5190" cy="1416"/>
          </a:xfrm>
        </p:grpSpPr>
        <p:sp>
          <p:nvSpPr>
            <p:cNvPr id="11" name="文本框 10"/>
            <p:cNvSpPr txBox="1"/>
            <p:nvPr/>
          </p:nvSpPr>
          <p:spPr>
            <a:xfrm>
              <a:off x="2251" y="582"/>
              <a:ext cx="407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课堂总结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93" y="492"/>
              <a:ext cx="5190" cy="14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4646290"/>
            <a:ext cx="2305538" cy="209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25142" y="1733728"/>
            <a:ext cx="1574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schemeClr val="accent4">
                    <a:lumMod val="50000"/>
                  </a:schemeClr>
                </a:solidFill>
                <a:latin typeface="+mn-ea"/>
              </a:rPr>
              <a:t>作  业</a:t>
            </a:r>
            <a:endParaRPr lang="zh-CN" altLang="en-US" sz="40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0627" y="2888245"/>
            <a:ext cx="5650747" cy="16619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用小圆片代替实物圈一圈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分一分练习十九的   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6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.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     </a:t>
            </a:r>
            <a:r>
              <a:rPr lang="en-US" altLang="zh-CN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7  </a:t>
            </a:r>
            <a:r>
              <a:rPr lang="zh-CN" altLang="en-US" sz="360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en-US" altLang="zh-CN" sz="36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514725" y="2433404"/>
            <a:ext cx="512832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519E3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1" u="none" strike="noStrike" kern="1200" cap="none" spc="0" normalizeH="0" baseline="0" noProof="1" smtClean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微软雅黑" panose="020B0503020204020204" charset="-122"/>
              </a:rPr>
              <a:t>谢谢聆</a:t>
            </a:r>
            <a:r>
              <a:rPr kumimoji="0" lang="zh-CN" altLang="en-US" sz="9600" b="1" i="1" u="none" strike="noStrike" kern="1200" cap="none" spc="0" normalizeH="0" baseline="0" noProof="1">
                <a:ln w="22225">
                  <a:solidFill>
                    <a:prstClr val="white"/>
                  </a:solidFill>
                  <a:prstDash val="solid"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微软雅黑" panose="020B0503020204020204" charset="-122"/>
              </a:rPr>
              <a:t>听</a:t>
            </a:r>
            <a:endParaRPr kumimoji="0" lang="zh-CN" altLang="en-US" sz="9600" b="1" i="1" u="none" strike="noStrike" kern="1200" cap="none" spc="0" normalizeH="0" baseline="0" noProof="1">
              <a:ln w="22225">
                <a:solidFill>
                  <a:prstClr val="white"/>
                </a:solidFill>
                <a:prstDash val="solid"/>
              </a:ln>
              <a:solidFill>
                <a:srgbClr val="FFC000">
                  <a:lumMod val="75000"/>
                </a:srgb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198100" y="112268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49003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01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复习导入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3462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02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探究新知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7921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03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巩固练习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2380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04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课堂总结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51630" y="3186127"/>
            <a:ext cx="5715" cy="110109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95366" y="3101422"/>
            <a:ext cx="634" cy="118579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H="1">
            <a:off x="7917815" y="3110849"/>
            <a:ext cx="0" cy="117636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7916" y="835641"/>
            <a:ext cx="2474899" cy="18810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47774" y="1185179"/>
            <a:ext cx="19594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目录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9190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复习导入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-178206"/>
            <a:ext cx="12192000" cy="70535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19514" y="1891932"/>
            <a:ext cx="8949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说一说计算下面各题你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用哪句乘法口诀。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6902" y="3007151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8 × 3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1435" y="3007151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7 × 4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5968" y="3007151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5 × 9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26902" y="4046685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7× 8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35968" y="4046685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4 × 8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26902" y="5092574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9 × 7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5968" y="5092574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2 × 4=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81435" y="4046685"/>
            <a:ext cx="219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6 × 3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97909" y="5092574"/>
            <a:ext cx="2165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5 × 4 =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85100" y="301488"/>
            <a:ext cx="3295650" cy="899160"/>
            <a:chOff x="1095289" y="284744"/>
            <a:chExt cx="3295650" cy="899160"/>
          </a:xfrm>
        </p:grpSpPr>
        <p:sp>
          <p:nvSpPr>
            <p:cNvPr id="20" name="文本框 19"/>
            <p:cNvSpPr txBox="1"/>
            <p:nvPr/>
          </p:nvSpPr>
          <p:spPr>
            <a:xfrm>
              <a:off x="1484944" y="386355"/>
              <a:ext cx="25244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复习导入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95289" y="284744"/>
              <a:ext cx="3295650" cy="8991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809297" y="1185863"/>
            <a:ext cx="10573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2.   (   )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个苹果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平均放在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(   )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个盘子里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每盘放（   ）个。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4" b="89784" l="6055" r="94336">
                        <a14:foregroundMark x1="45898" y1="75827" x2="45898" y2="75827"/>
                        <a14:foregroundMark x1="50879" y1="75827" x2="50879" y2="75827"/>
                        <a14:foregroundMark x1="62500" y1="72950" x2="62500" y2="72950"/>
                        <a14:foregroundMark x1="31934" y1="70360" x2="31934" y2="70360"/>
                        <a14:foregroundMark x1="31445" y1="71367" x2="31445" y2="71367"/>
                        <a14:foregroundMark x1="37305" y1="72950" x2="37305" y2="72950"/>
                        <a14:foregroundMark x1="29492" y1="70791" x2="29492" y2="70791"/>
                        <a14:foregroundMark x1="28223" y1="70791" x2="28223" y2="70791"/>
                        <a14:foregroundMark x1="29688" y1="72086" x2="29688" y2="72086"/>
                        <a14:foregroundMark x1="31250" y1="72662" x2="31250" y2="72662"/>
                        <a14:foregroundMark x1="33594" y1="74245" x2="33594" y2="74245"/>
                        <a14:foregroundMark x1="25098" y1="69784" x2="25098" y2="69784"/>
                        <a14:foregroundMark x1="23340" y1="68489" x2="23340" y2="68489"/>
                        <a14:backgroundMark x1="34766" y1="72950" x2="34766" y2="72950"/>
                        <a14:backgroundMark x1="19238" y1="66619" x2="19238" y2="66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4472" y="4149071"/>
            <a:ext cx="2156460" cy="14643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4" b="89784" l="6055" r="94336">
                        <a14:foregroundMark x1="45898" y1="75827" x2="45898" y2="75827"/>
                        <a14:foregroundMark x1="50879" y1="75827" x2="50879" y2="75827"/>
                        <a14:foregroundMark x1="62500" y1="72950" x2="62500" y2="72950"/>
                        <a14:foregroundMark x1="31934" y1="70360" x2="31934" y2="70360"/>
                        <a14:foregroundMark x1="31445" y1="71367" x2="31445" y2="71367"/>
                        <a14:foregroundMark x1="37305" y1="72950" x2="37305" y2="72950"/>
                        <a14:foregroundMark x1="29492" y1="70791" x2="29492" y2="70791"/>
                        <a14:foregroundMark x1="28223" y1="70791" x2="28223" y2="70791"/>
                        <a14:foregroundMark x1="29688" y1="72086" x2="29688" y2="72086"/>
                        <a14:foregroundMark x1="31250" y1="72662" x2="31250" y2="72662"/>
                        <a14:foregroundMark x1="33594" y1="74245" x2="33594" y2="74245"/>
                        <a14:foregroundMark x1="25098" y1="69784" x2="25098" y2="69784"/>
                        <a14:foregroundMark x1="23340" y1="68489" x2="23340" y2="68489"/>
                        <a14:backgroundMark x1="34766" y1="72950" x2="34766" y2="72950"/>
                        <a14:backgroundMark x1="19238" y1="66619" x2="19238" y2="66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22009" y="4149071"/>
            <a:ext cx="2156460" cy="1464310"/>
          </a:xfrm>
          <a:prstGeom prst="rect">
            <a:avLst/>
          </a:prstGeom>
        </p:spPr>
      </p:pic>
      <p:pic>
        <p:nvPicPr>
          <p:cNvPr id="48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2058918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3503302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4947686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6392070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7836454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9280839" y="2551860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4" b="89784" l="6055" r="94336">
                        <a14:foregroundMark x1="45898" y1="75827" x2="45898" y2="75827"/>
                        <a14:foregroundMark x1="50879" y1="75827" x2="50879" y2="75827"/>
                        <a14:foregroundMark x1="62500" y1="72950" x2="62500" y2="72950"/>
                        <a14:foregroundMark x1="31934" y1="70360" x2="31934" y2="70360"/>
                        <a14:foregroundMark x1="31445" y1="71367" x2="31445" y2="71367"/>
                        <a14:foregroundMark x1="37305" y1="72950" x2="37305" y2="72950"/>
                        <a14:foregroundMark x1="29492" y1="70791" x2="29492" y2="70791"/>
                        <a14:foregroundMark x1="28223" y1="70791" x2="28223" y2="70791"/>
                        <a14:foregroundMark x1="29688" y1="72086" x2="29688" y2="72086"/>
                        <a14:foregroundMark x1="31250" y1="72662" x2="31250" y2="72662"/>
                        <a14:foregroundMark x1="33594" y1="74245" x2="33594" y2="74245"/>
                        <a14:foregroundMark x1="25098" y1="69784" x2="25098" y2="69784"/>
                        <a14:foregroundMark x1="23340" y1="68489" x2="23340" y2="68489"/>
                        <a14:backgroundMark x1="34766" y1="72950" x2="34766" y2="72950"/>
                        <a14:backgroundMark x1="19238" y1="66619" x2="19238" y2="66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3241" y="4149071"/>
            <a:ext cx="2156460" cy="1464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57196" y="27482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探究新知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24765" y="0"/>
            <a:ext cx="12241530" cy="7000241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877506" y="1504372"/>
            <a:ext cx="8436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1.  6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个苹果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每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2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个一份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能分成几份 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2150358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3594742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5039126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7927894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9372279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6"/>
          <p:cNvPicPr>
            <a:picLocks noChangeAspect="1"/>
          </p:cNvPicPr>
          <p:nvPr/>
        </p:nvPicPr>
        <p:blipFill>
          <a:blip r:embed="rId2" cstate="email"/>
          <a:srcRect r="-55"/>
          <a:stretch>
            <a:fillRect/>
          </a:stretch>
        </p:blipFill>
        <p:spPr>
          <a:xfrm>
            <a:off x="6483510" y="2499359"/>
            <a:ext cx="619191" cy="761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36359" y="3873909"/>
            <a:ext cx="7519283" cy="2534533"/>
            <a:chOff x="2336359" y="3587189"/>
            <a:chExt cx="7519283" cy="2821254"/>
          </a:xfrm>
        </p:grpSpPr>
        <p:sp>
          <p:nvSpPr>
            <p:cNvPr id="16" name="Rectangle 3"/>
            <p:cNvSpPr txBox="1"/>
            <p:nvPr/>
          </p:nvSpPr>
          <p:spPr>
            <a:xfrm>
              <a:off x="2336359" y="3587189"/>
              <a:ext cx="7519283" cy="2821254"/>
            </a:xfrm>
            <a:prstGeom prst="rect">
              <a:avLst/>
            </a:prstGeom>
          </p:spPr>
          <p:txBody>
            <a:bodyPr vert="horz" wrap="square" lIns="91439" tIns="45719" rIns="91439" bIns="45719" rtlCol="0" anchor="t">
              <a:normAutofit fontScale="47500" lnSpcReduction="20000"/>
            </a:bodyPr>
            <a:lstStyle>
              <a:lvl1pPr marL="205740" indent="-205740" algn="l" defTabSz="82296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440" u="none" strike="noStrike" kern="1200" cap="none" spc="150" normalizeH="0" baseline="0"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617220" indent="-205740" algn="l" defTabSz="82296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448435" algn="l"/>
                </a:tabLst>
                <a:defRPr sz="1440" u="none" strike="noStrike" kern="1200" cap="none" spc="150" normalizeH="0" baseline="0"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1028700" indent="-205740" algn="l" defTabSz="82296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440" u="none" strike="noStrike" kern="1200" cap="none" spc="150" normalizeH="0" baseline="0"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440180" indent="-205740" algn="l" defTabSz="82296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440" u="none" strike="noStrike" kern="1200" cap="none" spc="150" normalizeH="0" baseline="0"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51660" indent="-205740" algn="l" defTabSz="82296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440" u="none" strike="noStrike" kern="1200" cap="none" spc="150" normalizeH="0" baseline="0">
                  <a:solidFill>
                    <a:schemeClr val="tx1"/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63140" indent="-205740" algn="l" defTabSz="822960" rtl="0" eaLnBrk="1" latinLnBrk="0" hangingPunct="1">
                <a:lnSpc>
                  <a:spcPct val="90000"/>
                </a:lnSpc>
                <a:spcBef>
                  <a:spcPts val="450"/>
                </a:spcBef>
                <a:buFont typeface="Arial" panose="020B0604020202020204" pitchFamily="34" charset="0"/>
                <a:buChar char="•"/>
                <a:defRPr sz="16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74620" indent="-205740" algn="l" defTabSz="822960" rtl="0" eaLnBrk="1" latinLnBrk="0" hangingPunct="1">
                <a:lnSpc>
                  <a:spcPct val="90000"/>
                </a:lnSpc>
                <a:spcBef>
                  <a:spcPts val="450"/>
                </a:spcBef>
                <a:buFont typeface="Arial" panose="020B0604020202020204" pitchFamily="34" charset="0"/>
                <a:buChar char="•"/>
                <a:defRPr sz="16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86100" indent="-205740" algn="l" defTabSz="822960" rtl="0" eaLnBrk="1" latinLnBrk="0" hangingPunct="1">
                <a:lnSpc>
                  <a:spcPct val="90000"/>
                </a:lnSpc>
                <a:spcBef>
                  <a:spcPts val="450"/>
                </a:spcBef>
                <a:buFont typeface="Arial" panose="020B0604020202020204" pitchFamily="34" charset="0"/>
                <a:buChar char="•"/>
                <a:defRPr sz="16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97580" indent="-205740" algn="l" defTabSz="822960" rtl="0" eaLnBrk="1" latinLnBrk="0" hangingPunct="1">
                <a:lnSpc>
                  <a:spcPct val="90000"/>
                </a:lnSpc>
                <a:spcBef>
                  <a:spcPts val="450"/>
                </a:spcBef>
                <a:buFont typeface="Arial" panose="020B0604020202020204" pitchFamily="34" charset="0"/>
                <a:buChar char="•"/>
                <a:defRPr sz="16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  <a:buFont typeface="Arial" panose="020B0604020202020204" pitchFamily="34" charset="0"/>
                <a:buNone/>
              </a:pPr>
              <a:r>
                <a:rPr lang="en-US" altLang="zh-CN" sz="10100" noProof="1">
                  <a:latin typeface="+mj-ea"/>
                  <a:ea typeface="+mj-ea"/>
                </a:rPr>
                <a:t>            </a:t>
              </a:r>
              <a:r>
                <a:rPr lang="zh-CN" altLang="en-US" sz="7600" noProof="1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任务单</a:t>
              </a:r>
              <a:endParaRPr lang="en-US" altLang="zh-CN" sz="7600" noProof="1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dist">
                <a:lnSpc>
                  <a:spcPct val="170000"/>
                </a:lnSpc>
                <a:buFont typeface="Arial" panose="020B0604020202020204" pitchFamily="34" charset="0"/>
                <a:buNone/>
              </a:pPr>
              <a:r>
                <a:rPr lang="en-US" altLang="zh-CN" sz="7600" noProof="1">
                  <a:solidFill>
                    <a:schemeClr val="accent4">
                      <a:lumMod val="50000"/>
                    </a:schemeClr>
                  </a:solidFill>
                  <a:latin typeface="+mj-ea"/>
                  <a:ea typeface="+mj-ea"/>
                </a:rPr>
                <a:t>   </a:t>
              </a:r>
              <a:r>
                <a:rPr lang="zh-CN" altLang="en-US" sz="6700" noProof="1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</a:rPr>
                <a:t>小组讨论交流并</a:t>
              </a:r>
              <a:r>
                <a:rPr lang="zh-CN" altLang="en-US" sz="6700" noProof="1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  <a:sym typeface="+mn-ea"/>
                </a:rPr>
                <a:t>动手分一分</a:t>
              </a:r>
              <a:r>
                <a:rPr lang="zh-CN" altLang="en-US" sz="6700" noProof="1">
                  <a:solidFill>
                    <a:schemeClr val="accent4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en-US" altLang="zh-CN" sz="67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endParaRPr>
            </a:p>
            <a:p>
              <a:pPr marL="514350" indent="-514350">
                <a:lnSpc>
                  <a:spcPct val="170000"/>
                </a:lnSpc>
                <a:buFont typeface="Arial" panose="020B0604020202020204" pitchFamily="34" charset="0"/>
                <a:buAutoNum type="arabicPeriod"/>
              </a:pPr>
              <a:endParaRPr lang="zh-CN" altLang="en-US" sz="28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2667617" y="3860800"/>
              <a:ext cx="6856767" cy="2265680"/>
            </a:xfrm>
            <a:prstGeom prst="round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701" y="290195"/>
            <a:ext cx="3295650" cy="899160"/>
            <a:chOff x="-232" y="1368"/>
            <a:chExt cx="5190" cy="1416"/>
          </a:xfrm>
        </p:grpSpPr>
        <p:sp>
          <p:nvSpPr>
            <p:cNvPr id="18" name="文本框 17"/>
            <p:cNvSpPr txBox="1"/>
            <p:nvPr/>
          </p:nvSpPr>
          <p:spPr>
            <a:xfrm>
              <a:off x="329" y="1519"/>
              <a:ext cx="3952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探究新知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32" y="1368"/>
              <a:ext cx="5190" cy="14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555" y="7505"/>
            <a:ext cx="12241530" cy="686498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6925" y="482825"/>
            <a:ext cx="631190" cy="45339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620215" y="424065"/>
            <a:ext cx="2509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交流展示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78364" y="5179729"/>
            <a:ext cx="7235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个苹果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每 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2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个一份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能分成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3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份 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rot="6394664">
            <a:off x="2685205" y="2082977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19050">
            <a:solidFill>
              <a:srgbClr val="DE41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rot="6394664">
            <a:off x="5575855" y="2082977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19050">
            <a:solidFill>
              <a:srgbClr val="DE41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rot="6394664">
            <a:off x="8466503" y="2082977"/>
            <a:ext cx="1074427" cy="1185216"/>
          </a:xfrm>
          <a:prstGeom prst="arc">
            <a:avLst>
              <a:gd name="adj1" fmla="val 16200000"/>
              <a:gd name="adj2" fmla="val 3262308"/>
            </a:avLst>
          </a:prstGeom>
          <a:ln w="19050">
            <a:solidFill>
              <a:srgbClr val="DE41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045665" y="1751281"/>
            <a:ext cx="900000" cy="1080000"/>
            <a:chOff x="8839200" y="574675"/>
            <a:chExt cx="2011680" cy="2432685"/>
          </a:xfrm>
        </p:grpSpPr>
        <p:sp>
          <p:nvSpPr>
            <p:cNvPr id="20" name="任意多边形: 形状 19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20779" y="1738029"/>
            <a:ext cx="900000" cy="1080000"/>
            <a:chOff x="8839200" y="574675"/>
            <a:chExt cx="2011680" cy="2432685"/>
          </a:xfrm>
        </p:grpSpPr>
        <p:sp>
          <p:nvSpPr>
            <p:cNvPr id="28" name="任意多边形: 形状 27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89848" y="1751281"/>
            <a:ext cx="900000" cy="1080000"/>
            <a:chOff x="8839200" y="574675"/>
            <a:chExt cx="2011680" cy="2432685"/>
          </a:xfrm>
        </p:grpSpPr>
        <p:sp>
          <p:nvSpPr>
            <p:cNvPr id="31" name="任意多边形: 形状 30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78214" y="1751281"/>
            <a:ext cx="900000" cy="1080000"/>
            <a:chOff x="8839200" y="574675"/>
            <a:chExt cx="2011680" cy="2432685"/>
          </a:xfrm>
        </p:grpSpPr>
        <p:sp>
          <p:nvSpPr>
            <p:cNvPr id="34" name="任意多边形: 形状 33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22397" y="1751281"/>
            <a:ext cx="900000" cy="1080000"/>
            <a:chOff x="8839200" y="574675"/>
            <a:chExt cx="2011680" cy="2432685"/>
          </a:xfrm>
        </p:grpSpPr>
        <p:sp>
          <p:nvSpPr>
            <p:cNvPr id="38" name="任意多边形: 形状 37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253328" y="1751281"/>
            <a:ext cx="900000" cy="1080000"/>
            <a:chOff x="8839200" y="574675"/>
            <a:chExt cx="2011680" cy="2432685"/>
          </a:xfrm>
        </p:grpSpPr>
        <p:sp>
          <p:nvSpPr>
            <p:cNvPr id="47" name="任意多边形: 形状 46"/>
            <p:cNvSpPr/>
            <p:nvPr/>
          </p:nvSpPr>
          <p:spPr>
            <a:xfrm>
              <a:off x="8839200" y="833120"/>
              <a:ext cx="2011680" cy="2174240"/>
            </a:xfrm>
            <a:custGeom>
              <a:avLst/>
              <a:gdLst>
                <a:gd name="connsiteX0" fmla="*/ 1290320 w 2011680"/>
                <a:gd name="connsiteY0" fmla="*/ 152400 h 2184400"/>
                <a:gd name="connsiteX1" fmla="*/ 1524000 w 2011680"/>
                <a:gd name="connsiteY1" fmla="*/ 193040 h 2184400"/>
                <a:gd name="connsiteX2" fmla="*/ 1656080 w 2011680"/>
                <a:gd name="connsiteY2" fmla="*/ 264160 h 2184400"/>
                <a:gd name="connsiteX3" fmla="*/ 1778000 w 2011680"/>
                <a:gd name="connsiteY3" fmla="*/ 386080 h 2184400"/>
                <a:gd name="connsiteX4" fmla="*/ 1859280 w 2011680"/>
                <a:gd name="connsiteY4" fmla="*/ 467360 h 2184400"/>
                <a:gd name="connsiteX5" fmla="*/ 1940560 w 2011680"/>
                <a:gd name="connsiteY5" fmla="*/ 650240 h 2184400"/>
                <a:gd name="connsiteX6" fmla="*/ 1991360 w 2011680"/>
                <a:gd name="connsiteY6" fmla="*/ 822960 h 2184400"/>
                <a:gd name="connsiteX7" fmla="*/ 2011680 w 2011680"/>
                <a:gd name="connsiteY7" fmla="*/ 975360 h 2184400"/>
                <a:gd name="connsiteX8" fmla="*/ 2001520 w 2011680"/>
                <a:gd name="connsiteY8" fmla="*/ 1239520 h 2184400"/>
                <a:gd name="connsiteX9" fmla="*/ 1910080 w 2011680"/>
                <a:gd name="connsiteY9" fmla="*/ 1432560 h 2184400"/>
                <a:gd name="connsiteX10" fmla="*/ 1849120 w 2011680"/>
                <a:gd name="connsiteY10" fmla="*/ 1564640 h 2184400"/>
                <a:gd name="connsiteX11" fmla="*/ 1788160 w 2011680"/>
                <a:gd name="connsiteY11" fmla="*/ 1737360 h 2184400"/>
                <a:gd name="connsiteX12" fmla="*/ 1706880 w 2011680"/>
                <a:gd name="connsiteY12" fmla="*/ 1899920 h 2184400"/>
                <a:gd name="connsiteX13" fmla="*/ 1605280 w 2011680"/>
                <a:gd name="connsiteY13" fmla="*/ 2052320 h 2184400"/>
                <a:gd name="connsiteX14" fmla="*/ 1534160 w 2011680"/>
                <a:gd name="connsiteY14" fmla="*/ 2133600 h 2184400"/>
                <a:gd name="connsiteX15" fmla="*/ 1391920 w 2011680"/>
                <a:gd name="connsiteY15" fmla="*/ 2133600 h 2184400"/>
                <a:gd name="connsiteX16" fmla="*/ 1341120 w 2011680"/>
                <a:gd name="connsiteY16" fmla="*/ 2092960 h 2184400"/>
                <a:gd name="connsiteX17" fmla="*/ 1239520 w 2011680"/>
                <a:gd name="connsiteY17" fmla="*/ 2123440 h 2184400"/>
                <a:gd name="connsiteX18" fmla="*/ 1066800 w 2011680"/>
                <a:gd name="connsiteY18" fmla="*/ 2184400 h 2184400"/>
                <a:gd name="connsiteX19" fmla="*/ 904240 w 2011680"/>
                <a:gd name="connsiteY19" fmla="*/ 2184400 h 2184400"/>
                <a:gd name="connsiteX20" fmla="*/ 792480 w 2011680"/>
                <a:gd name="connsiteY20" fmla="*/ 2153920 h 2184400"/>
                <a:gd name="connsiteX21" fmla="*/ 711200 w 2011680"/>
                <a:gd name="connsiteY21" fmla="*/ 2133600 h 2184400"/>
                <a:gd name="connsiteX22" fmla="*/ 599440 w 2011680"/>
                <a:gd name="connsiteY22" fmla="*/ 2123440 h 2184400"/>
                <a:gd name="connsiteX23" fmla="*/ 406400 w 2011680"/>
                <a:gd name="connsiteY23" fmla="*/ 2072640 h 2184400"/>
                <a:gd name="connsiteX24" fmla="*/ 355600 w 2011680"/>
                <a:gd name="connsiteY24" fmla="*/ 1981200 h 2184400"/>
                <a:gd name="connsiteX25" fmla="*/ 233680 w 2011680"/>
                <a:gd name="connsiteY25" fmla="*/ 1849120 h 2184400"/>
                <a:gd name="connsiteX26" fmla="*/ 203200 w 2011680"/>
                <a:gd name="connsiteY26" fmla="*/ 1696720 h 2184400"/>
                <a:gd name="connsiteX27" fmla="*/ 71120 w 2011680"/>
                <a:gd name="connsiteY27" fmla="*/ 1432560 h 2184400"/>
                <a:gd name="connsiteX28" fmla="*/ 20320 w 2011680"/>
                <a:gd name="connsiteY28" fmla="*/ 1290320 h 2184400"/>
                <a:gd name="connsiteX29" fmla="*/ 0 w 2011680"/>
                <a:gd name="connsiteY29" fmla="*/ 1056640 h 2184400"/>
                <a:gd name="connsiteX30" fmla="*/ 0 w 2011680"/>
                <a:gd name="connsiteY30" fmla="*/ 883920 h 2184400"/>
                <a:gd name="connsiteX31" fmla="*/ 71120 w 2011680"/>
                <a:gd name="connsiteY31" fmla="*/ 609600 h 2184400"/>
                <a:gd name="connsiteX32" fmla="*/ 203200 w 2011680"/>
                <a:gd name="connsiteY32" fmla="*/ 355600 h 2184400"/>
                <a:gd name="connsiteX33" fmla="*/ 416560 w 2011680"/>
                <a:gd name="connsiteY33" fmla="*/ 213360 h 2184400"/>
                <a:gd name="connsiteX34" fmla="*/ 640080 w 2011680"/>
                <a:gd name="connsiteY34" fmla="*/ 152400 h 2184400"/>
                <a:gd name="connsiteX35" fmla="*/ 751840 w 2011680"/>
                <a:gd name="connsiteY35" fmla="*/ 152400 h 2184400"/>
                <a:gd name="connsiteX36" fmla="*/ 924560 w 2011680"/>
                <a:gd name="connsiteY36" fmla="*/ 162560 h 2184400"/>
                <a:gd name="connsiteX37" fmla="*/ 955040 w 2011680"/>
                <a:gd name="connsiteY37" fmla="*/ 243840 h 2184400"/>
                <a:gd name="connsiteX38" fmla="*/ 975360 w 2011680"/>
                <a:gd name="connsiteY38" fmla="*/ 101600 h 2184400"/>
                <a:gd name="connsiteX39" fmla="*/ 1026160 w 2011680"/>
                <a:gd name="connsiteY39" fmla="*/ 0 h 2184400"/>
                <a:gd name="connsiteX40" fmla="*/ 1107440 w 2011680"/>
                <a:gd name="connsiteY40" fmla="*/ 0 h 2184400"/>
                <a:gd name="connsiteX41" fmla="*/ 1066800 w 2011680"/>
                <a:gd name="connsiteY41" fmla="*/ 132080 h 2184400"/>
                <a:gd name="connsiteX42" fmla="*/ 1046480 w 2011680"/>
                <a:gd name="connsiteY42" fmla="*/ 243840 h 2184400"/>
                <a:gd name="connsiteX43" fmla="*/ 1127760 w 2011680"/>
                <a:gd name="connsiteY43" fmla="*/ 193040 h 2184400"/>
                <a:gd name="connsiteX44" fmla="*/ 1178560 w 2011680"/>
                <a:gd name="connsiteY44" fmla="*/ 162560 h 2184400"/>
                <a:gd name="connsiteX45" fmla="*/ 1351280 w 2011680"/>
                <a:gd name="connsiteY45" fmla="*/ 142240 h 2184400"/>
                <a:gd name="connsiteX46" fmla="*/ 1351280 w 2011680"/>
                <a:gd name="connsiteY46" fmla="*/ 172720 h 2184400"/>
                <a:gd name="connsiteX0-1" fmla="*/ 1290320 w 2011680"/>
                <a:gd name="connsiteY0-2" fmla="*/ 152400 h 2184400"/>
                <a:gd name="connsiteX1-3" fmla="*/ 1524000 w 2011680"/>
                <a:gd name="connsiteY1-4" fmla="*/ 193040 h 2184400"/>
                <a:gd name="connsiteX2-5" fmla="*/ 1656080 w 2011680"/>
                <a:gd name="connsiteY2-6" fmla="*/ 264160 h 2184400"/>
                <a:gd name="connsiteX3-7" fmla="*/ 1778000 w 2011680"/>
                <a:gd name="connsiteY3-8" fmla="*/ 386080 h 2184400"/>
                <a:gd name="connsiteX4-9" fmla="*/ 1859280 w 2011680"/>
                <a:gd name="connsiteY4-10" fmla="*/ 467360 h 2184400"/>
                <a:gd name="connsiteX5-11" fmla="*/ 1940560 w 2011680"/>
                <a:gd name="connsiteY5-12" fmla="*/ 650240 h 2184400"/>
                <a:gd name="connsiteX6-13" fmla="*/ 1991360 w 2011680"/>
                <a:gd name="connsiteY6-14" fmla="*/ 822960 h 2184400"/>
                <a:gd name="connsiteX7-15" fmla="*/ 2011680 w 2011680"/>
                <a:gd name="connsiteY7-16" fmla="*/ 975360 h 2184400"/>
                <a:gd name="connsiteX8-17" fmla="*/ 2001520 w 2011680"/>
                <a:gd name="connsiteY8-18" fmla="*/ 1239520 h 2184400"/>
                <a:gd name="connsiteX9-19" fmla="*/ 1910080 w 2011680"/>
                <a:gd name="connsiteY9-20" fmla="*/ 1432560 h 2184400"/>
                <a:gd name="connsiteX10-21" fmla="*/ 1849120 w 2011680"/>
                <a:gd name="connsiteY10-22" fmla="*/ 1564640 h 2184400"/>
                <a:gd name="connsiteX11-23" fmla="*/ 1788160 w 2011680"/>
                <a:gd name="connsiteY11-24" fmla="*/ 1737360 h 2184400"/>
                <a:gd name="connsiteX12-25" fmla="*/ 1706880 w 2011680"/>
                <a:gd name="connsiteY12-26" fmla="*/ 1899920 h 2184400"/>
                <a:gd name="connsiteX13-27" fmla="*/ 1605280 w 2011680"/>
                <a:gd name="connsiteY13-28" fmla="*/ 2052320 h 2184400"/>
                <a:gd name="connsiteX14-29" fmla="*/ 1534160 w 2011680"/>
                <a:gd name="connsiteY14-30" fmla="*/ 2133600 h 2184400"/>
                <a:gd name="connsiteX15-31" fmla="*/ 1391920 w 2011680"/>
                <a:gd name="connsiteY15-32" fmla="*/ 2133600 h 2184400"/>
                <a:gd name="connsiteX16-33" fmla="*/ 1361440 w 2011680"/>
                <a:gd name="connsiteY16-34" fmla="*/ 2164080 h 2184400"/>
                <a:gd name="connsiteX17-35" fmla="*/ 1239520 w 2011680"/>
                <a:gd name="connsiteY17-36" fmla="*/ 2123440 h 2184400"/>
                <a:gd name="connsiteX18-37" fmla="*/ 1066800 w 2011680"/>
                <a:gd name="connsiteY18-38" fmla="*/ 2184400 h 2184400"/>
                <a:gd name="connsiteX19-39" fmla="*/ 904240 w 2011680"/>
                <a:gd name="connsiteY19-40" fmla="*/ 2184400 h 2184400"/>
                <a:gd name="connsiteX20-41" fmla="*/ 792480 w 2011680"/>
                <a:gd name="connsiteY20-42" fmla="*/ 2153920 h 2184400"/>
                <a:gd name="connsiteX21-43" fmla="*/ 711200 w 2011680"/>
                <a:gd name="connsiteY21-44" fmla="*/ 2133600 h 2184400"/>
                <a:gd name="connsiteX22-45" fmla="*/ 599440 w 2011680"/>
                <a:gd name="connsiteY22-46" fmla="*/ 2123440 h 2184400"/>
                <a:gd name="connsiteX23-47" fmla="*/ 406400 w 2011680"/>
                <a:gd name="connsiteY23-48" fmla="*/ 2072640 h 2184400"/>
                <a:gd name="connsiteX24-49" fmla="*/ 355600 w 2011680"/>
                <a:gd name="connsiteY24-50" fmla="*/ 1981200 h 2184400"/>
                <a:gd name="connsiteX25-51" fmla="*/ 233680 w 2011680"/>
                <a:gd name="connsiteY25-52" fmla="*/ 1849120 h 2184400"/>
                <a:gd name="connsiteX26-53" fmla="*/ 203200 w 2011680"/>
                <a:gd name="connsiteY26-54" fmla="*/ 1696720 h 2184400"/>
                <a:gd name="connsiteX27-55" fmla="*/ 71120 w 2011680"/>
                <a:gd name="connsiteY27-56" fmla="*/ 1432560 h 2184400"/>
                <a:gd name="connsiteX28-57" fmla="*/ 20320 w 2011680"/>
                <a:gd name="connsiteY28-58" fmla="*/ 1290320 h 2184400"/>
                <a:gd name="connsiteX29-59" fmla="*/ 0 w 2011680"/>
                <a:gd name="connsiteY29-60" fmla="*/ 1056640 h 2184400"/>
                <a:gd name="connsiteX30-61" fmla="*/ 0 w 2011680"/>
                <a:gd name="connsiteY30-62" fmla="*/ 883920 h 2184400"/>
                <a:gd name="connsiteX31-63" fmla="*/ 71120 w 2011680"/>
                <a:gd name="connsiteY31-64" fmla="*/ 609600 h 2184400"/>
                <a:gd name="connsiteX32-65" fmla="*/ 203200 w 2011680"/>
                <a:gd name="connsiteY32-66" fmla="*/ 355600 h 2184400"/>
                <a:gd name="connsiteX33-67" fmla="*/ 416560 w 2011680"/>
                <a:gd name="connsiteY33-68" fmla="*/ 213360 h 2184400"/>
                <a:gd name="connsiteX34-69" fmla="*/ 640080 w 2011680"/>
                <a:gd name="connsiteY34-70" fmla="*/ 152400 h 2184400"/>
                <a:gd name="connsiteX35-71" fmla="*/ 751840 w 2011680"/>
                <a:gd name="connsiteY35-72" fmla="*/ 152400 h 2184400"/>
                <a:gd name="connsiteX36-73" fmla="*/ 924560 w 2011680"/>
                <a:gd name="connsiteY36-74" fmla="*/ 162560 h 2184400"/>
                <a:gd name="connsiteX37-75" fmla="*/ 955040 w 2011680"/>
                <a:gd name="connsiteY37-76" fmla="*/ 243840 h 2184400"/>
                <a:gd name="connsiteX38-77" fmla="*/ 975360 w 2011680"/>
                <a:gd name="connsiteY38-78" fmla="*/ 101600 h 2184400"/>
                <a:gd name="connsiteX39-79" fmla="*/ 1026160 w 2011680"/>
                <a:gd name="connsiteY39-80" fmla="*/ 0 h 2184400"/>
                <a:gd name="connsiteX40-81" fmla="*/ 1107440 w 2011680"/>
                <a:gd name="connsiteY40-82" fmla="*/ 0 h 2184400"/>
                <a:gd name="connsiteX41-83" fmla="*/ 1066800 w 2011680"/>
                <a:gd name="connsiteY41-84" fmla="*/ 132080 h 2184400"/>
                <a:gd name="connsiteX42-85" fmla="*/ 1046480 w 2011680"/>
                <a:gd name="connsiteY42-86" fmla="*/ 243840 h 2184400"/>
                <a:gd name="connsiteX43-87" fmla="*/ 1127760 w 2011680"/>
                <a:gd name="connsiteY43-88" fmla="*/ 193040 h 2184400"/>
                <a:gd name="connsiteX44-89" fmla="*/ 1178560 w 2011680"/>
                <a:gd name="connsiteY44-90" fmla="*/ 162560 h 2184400"/>
                <a:gd name="connsiteX45-91" fmla="*/ 1351280 w 2011680"/>
                <a:gd name="connsiteY45-92" fmla="*/ 142240 h 2184400"/>
                <a:gd name="connsiteX46-93" fmla="*/ 1351280 w 2011680"/>
                <a:gd name="connsiteY46-94" fmla="*/ 172720 h 2184400"/>
                <a:gd name="connsiteX0-95" fmla="*/ 1290320 w 2011680"/>
                <a:gd name="connsiteY0-96" fmla="*/ 152400 h 2184400"/>
                <a:gd name="connsiteX1-97" fmla="*/ 1524000 w 2011680"/>
                <a:gd name="connsiteY1-98" fmla="*/ 193040 h 2184400"/>
                <a:gd name="connsiteX2-99" fmla="*/ 1656080 w 2011680"/>
                <a:gd name="connsiteY2-100" fmla="*/ 264160 h 2184400"/>
                <a:gd name="connsiteX3-101" fmla="*/ 1778000 w 2011680"/>
                <a:gd name="connsiteY3-102" fmla="*/ 386080 h 2184400"/>
                <a:gd name="connsiteX4-103" fmla="*/ 1859280 w 2011680"/>
                <a:gd name="connsiteY4-104" fmla="*/ 467360 h 2184400"/>
                <a:gd name="connsiteX5-105" fmla="*/ 1940560 w 2011680"/>
                <a:gd name="connsiteY5-106" fmla="*/ 650240 h 2184400"/>
                <a:gd name="connsiteX6-107" fmla="*/ 1991360 w 2011680"/>
                <a:gd name="connsiteY6-108" fmla="*/ 822960 h 2184400"/>
                <a:gd name="connsiteX7-109" fmla="*/ 2011680 w 2011680"/>
                <a:gd name="connsiteY7-110" fmla="*/ 975360 h 2184400"/>
                <a:gd name="connsiteX8-111" fmla="*/ 2001520 w 2011680"/>
                <a:gd name="connsiteY8-112" fmla="*/ 1239520 h 2184400"/>
                <a:gd name="connsiteX9-113" fmla="*/ 1910080 w 2011680"/>
                <a:gd name="connsiteY9-114" fmla="*/ 1432560 h 2184400"/>
                <a:gd name="connsiteX10-115" fmla="*/ 1849120 w 2011680"/>
                <a:gd name="connsiteY10-116" fmla="*/ 1564640 h 2184400"/>
                <a:gd name="connsiteX11-117" fmla="*/ 1788160 w 2011680"/>
                <a:gd name="connsiteY11-118" fmla="*/ 1737360 h 2184400"/>
                <a:gd name="connsiteX12-119" fmla="*/ 1706880 w 2011680"/>
                <a:gd name="connsiteY12-120" fmla="*/ 1899920 h 2184400"/>
                <a:gd name="connsiteX13-121" fmla="*/ 1605280 w 2011680"/>
                <a:gd name="connsiteY13-122" fmla="*/ 2052320 h 2184400"/>
                <a:gd name="connsiteX14-123" fmla="*/ 1534160 w 2011680"/>
                <a:gd name="connsiteY14-124" fmla="*/ 2133600 h 2184400"/>
                <a:gd name="connsiteX15-125" fmla="*/ 1391920 w 2011680"/>
                <a:gd name="connsiteY15-126" fmla="*/ 2133600 h 2184400"/>
                <a:gd name="connsiteX16-127" fmla="*/ 1361440 w 2011680"/>
                <a:gd name="connsiteY16-128" fmla="*/ 2164080 h 2184400"/>
                <a:gd name="connsiteX17-129" fmla="*/ 1239520 w 2011680"/>
                <a:gd name="connsiteY17-130" fmla="*/ 2123440 h 2184400"/>
                <a:gd name="connsiteX18-131" fmla="*/ 1066800 w 2011680"/>
                <a:gd name="connsiteY18-132" fmla="*/ 2184400 h 2184400"/>
                <a:gd name="connsiteX19-133" fmla="*/ 904240 w 2011680"/>
                <a:gd name="connsiteY19-134" fmla="*/ 2184400 h 2184400"/>
                <a:gd name="connsiteX20-135" fmla="*/ 792480 w 2011680"/>
                <a:gd name="connsiteY20-136" fmla="*/ 2153920 h 2184400"/>
                <a:gd name="connsiteX21-137" fmla="*/ 711200 w 2011680"/>
                <a:gd name="connsiteY21-138" fmla="*/ 2133600 h 2184400"/>
                <a:gd name="connsiteX22-139" fmla="*/ 599440 w 2011680"/>
                <a:gd name="connsiteY22-140" fmla="*/ 2123440 h 2184400"/>
                <a:gd name="connsiteX23-141" fmla="*/ 406400 w 2011680"/>
                <a:gd name="connsiteY23-142" fmla="*/ 2072640 h 2184400"/>
                <a:gd name="connsiteX24-143" fmla="*/ 355600 w 2011680"/>
                <a:gd name="connsiteY24-144" fmla="*/ 1981200 h 2184400"/>
                <a:gd name="connsiteX25-145" fmla="*/ 233680 w 2011680"/>
                <a:gd name="connsiteY25-146" fmla="*/ 1849120 h 2184400"/>
                <a:gd name="connsiteX26-147" fmla="*/ 172720 w 2011680"/>
                <a:gd name="connsiteY26-148" fmla="*/ 1696720 h 2184400"/>
                <a:gd name="connsiteX27-149" fmla="*/ 71120 w 2011680"/>
                <a:gd name="connsiteY27-150" fmla="*/ 1432560 h 2184400"/>
                <a:gd name="connsiteX28-151" fmla="*/ 20320 w 2011680"/>
                <a:gd name="connsiteY28-152" fmla="*/ 1290320 h 2184400"/>
                <a:gd name="connsiteX29-153" fmla="*/ 0 w 2011680"/>
                <a:gd name="connsiteY29-154" fmla="*/ 1056640 h 2184400"/>
                <a:gd name="connsiteX30-155" fmla="*/ 0 w 2011680"/>
                <a:gd name="connsiteY30-156" fmla="*/ 883920 h 2184400"/>
                <a:gd name="connsiteX31-157" fmla="*/ 71120 w 2011680"/>
                <a:gd name="connsiteY31-158" fmla="*/ 609600 h 2184400"/>
                <a:gd name="connsiteX32-159" fmla="*/ 203200 w 2011680"/>
                <a:gd name="connsiteY32-160" fmla="*/ 355600 h 2184400"/>
                <a:gd name="connsiteX33-161" fmla="*/ 416560 w 2011680"/>
                <a:gd name="connsiteY33-162" fmla="*/ 213360 h 2184400"/>
                <a:gd name="connsiteX34-163" fmla="*/ 640080 w 2011680"/>
                <a:gd name="connsiteY34-164" fmla="*/ 152400 h 2184400"/>
                <a:gd name="connsiteX35-165" fmla="*/ 751840 w 2011680"/>
                <a:gd name="connsiteY35-166" fmla="*/ 152400 h 2184400"/>
                <a:gd name="connsiteX36-167" fmla="*/ 924560 w 2011680"/>
                <a:gd name="connsiteY36-168" fmla="*/ 162560 h 2184400"/>
                <a:gd name="connsiteX37-169" fmla="*/ 955040 w 2011680"/>
                <a:gd name="connsiteY37-170" fmla="*/ 243840 h 2184400"/>
                <a:gd name="connsiteX38-171" fmla="*/ 975360 w 2011680"/>
                <a:gd name="connsiteY38-172" fmla="*/ 101600 h 2184400"/>
                <a:gd name="connsiteX39-173" fmla="*/ 1026160 w 2011680"/>
                <a:gd name="connsiteY39-174" fmla="*/ 0 h 2184400"/>
                <a:gd name="connsiteX40-175" fmla="*/ 1107440 w 2011680"/>
                <a:gd name="connsiteY40-176" fmla="*/ 0 h 2184400"/>
                <a:gd name="connsiteX41-177" fmla="*/ 1066800 w 2011680"/>
                <a:gd name="connsiteY41-178" fmla="*/ 132080 h 2184400"/>
                <a:gd name="connsiteX42-179" fmla="*/ 1046480 w 2011680"/>
                <a:gd name="connsiteY42-180" fmla="*/ 243840 h 2184400"/>
                <a:gd name="connsiteX43-181" fmla="*/ 1127760 w 2011680"/>
                <a:gd name="connsiteY43-182" fmla="*/ 193040 h 2184400"/>
                <a:gd name="connsiteX44-183" fmla="*/ 1178560 w 2011680"/>
                <a:gd name="connsiteY44-184" fmla="*/ 162560 h 2184400"/>
                <a:gd name="connsiteX45-185" fmla="*/ 1351280 w 2011680"/>
                <a:gd name="connsiteY45-186" fmla="*/ 142240 h 2184400"/>
                <a:gd name="connsiteX46-187" fmla="*/ 1351280 w 2011680"/>
                <a:gd name="connsiteY46-188" fmla="*/ 172720 h 2184400"/>
                <a:gd name="connsiteX0-189" fmla="*/ 1290320 w 2011680"/>
                <a:gd name="connsiteY0-190" fmla="*/ 152400 h 2184400"/>
                <a:gd name="connsiteX1-191" fmla="*/ 1524000 w 2011680"/>
                <a:gd name="connsiteY1-192" fmla="*/ 193040 h 2184400"/>
                <a:gd name="connsiteX2-193" fmla="*/ 1656080 w 2011680"/>
                <a:gd name="connsiteY2-194" fmla="*/ 264160 h 2184400"/>
                <a:gd name="connsiteX3-195" fmla="*/ 1778000 w 2011680"/>
                <a:gd name="connsiteY3-196" fmla="*/ 386080 h 2184400"/>
                <a:gd name="connsiteX4-197" fmla="*/ 1859280 w 2011680"/>
                <a:gd name="connsiteY4-198" fmla="*/ 467360 h 2184400"/>
                <a:gd name="connsiteX5-199" fmla="*/ 1940560 w 2011680"/>
                <a:gd name="connsiteY5-200" fmla="*/ 650240 h 2184400"/>
                <a:gd name="connsiteX6-201" fmla="*/ 1991360 w 2011680"/>
                <a:gd name="connsiteY6-202" fmla="*/ 822960 h 2184400"/>
                <a:gd name="connsiteX7-203" fmla="*/ 2011680 w 2011680"/>
                <a:gd name="connsiteY7-204" fmla="*/ 975360 h 2184400"/>
                <a:gd name="connsiteX8-205" fmla="*/ 2001520 w 2011680"/>
                <a:gd name="connsiteY8-206" fmla="*/ 1239520 h 2184400"/>
                <a:gd name="connsiteX9-207" fmla="*/ 1910080 w 2011680"/>
                <a:gd name="connsiteY9-208" fmla="*/ 1432560 h 2184400"/>
                <a:gd name="connsiteX10-209" fmla="*/ 1849120 w 2011680"/>
                <a:gd name="connsiteY10-210" fmla="*/ 1564640 h 2184400"/>
                <a:gd name="connsiteX11-211" fmla="*/ 1788160 w 2011680"/>
                <a:gd name="connsiteY11-212" fmla="*/ 1737360 h 2184400"/>
                <a:gd name="connsiteX12-213" fmla="*/ 1706880 w 2011680"/>
                <a:gd name="connsiteY12-214" fmla="*/ 1899920 h 2184400"/>
                <a:gd name="connsiteX13-215" fmla="*/ 1605280 w 2011680"/>
                <a:gd name="connsiteY13-216" fmla="*/ 2052320 h 2184400"/>
                <a:gd name="connsiteX14-217" fmla="*/ 1534160 w 2011680"/>
                <a:gd name="connsiteY14-218" fmla="*/ 2133600 h 2184400"/>
                <a:gd name="connsiteX15-219" fmla="*/ 1391920 w 2011680"/>
                <a:gd name="connsiteY15-220" fmla="*/ 2133600 h 2184400"/>
                <a:gd name="connsiteX16-221" fmla="*/ 1361440 w 2011680"/>
                <a:gd name="connsiteY16-222" fmla="*/ 2164080 h 2184400"/>
                <a:gd name="connsiteX17-223" fmla="*/ 1259840 w 2011680"/>
                <a:gd name="connsiteY17-224" fmla="*/ 2174240 h 2184400"/>
                <a:gd name="connsiteX18-225" fmla="*/ 1066800 w 2011680"/>
                <a:gd name="connsiteY18-226" fmla="*/ 2184400 h 2184400"/>
                <a:gd name="connsiteX19-227" fmla="*/ 904240 w 2011680"/>
                <a:gd name="connsiteY19-228" fmla="*/ 2184400 h 2184400"/>
                <a:gd name="connsiteX20-229" fmla="*/ 792480 w 2011680"/>
                <a:gd name="connsiteY20-230" fmla="*/ 2153920 h 2184400"/>
                <a:gd name="connsiteX21-231" fmla="*/ 711200 w 2011680"/>
                <a:gd name="connsiteY21-232" fmla="*/ 2133600 h 2184400"/>
                <a:gd name="connsiteX22-233" fmla="*/ 599440 w 2011680"/>
                <a:gd name="connsiteY22-234" fmla="*/ 2123440 h 2184400"/>
                <a:gd name="connsiteX23-235" fmla="*/ 406400 w 2011680"/>
                <a:gd name="connsiteY23-236" fmla="*/ 2072640 h 2184400"/>
                <a:gd name="connsiteX24-237" fmla="*/ 355600 w 2011680"/>
                <a:gd name="connsiteY24-238" fmla="*/ 1981200 h 2184400"/>
                <a:gd name="connsiteX25-239" fmla="*/ 233680 w 2011680"/>
                <a:gd name="connsiteY25-240" fmla="*/ 1849120 h 2184400"/>
                <a:gd name="connsiteX26-241" fmla="*/ 172720 w 2011680"/>
                <a:gd name="connsiteY26-242" fmla="*/ 1696720 h 2184400"/>
                <a:gd name="connsiteX27-243" fmla="*/ 71120 w 2011680"/>
                <a:gd name="connsiteY27-244" fmla="*/ 1432560 h 2184400"/>
                <a:gd name="connsiteX28-245" fmla="*/ 20320 w 2011680"/>
                <a:gd name="connsiteY28-246" fmla="*/ 1290320 h 2184400"/>
                <a:gd name="connsiteX29-247" fmla="*/ 0 w 2011680"/>
                <a:gd name="connsiteY29-248" fmla="*/ 1056640 h 2184400"/>
                <a:gd name="connsiteX30-249" fmla="*/ 0 w 2011680"/>
                <a:gd name="connsiteY30-250" fmla="*/ 883920 h 2184400"/>
                <a:gd name="connsiteX31-251" fmla="*/ 71120 w 2011680"/>
                <a:gd name="connsiteY31-252" fmla="*/ 609600 h 2184400"/>
                <a:gd name="connsiteX32-253" fmla="*/ 203200 w 2011680"/>
                <a:gd name="connsiteY32-254" fmla="*/ 355600 h 2184400"/>
                <a:gd name="connsiteX33-255" fmla="*/ 416560 w 2011680"/>
                <a:gd name="connsiteY33-256" fmla="*/ 213360 h 2184400"/>
                <a:gd name="connsiteX34-257" fmla="*/ 640080 w 2011680"/>
                <a:gd name="connsiteY34-258" fmla="*/ 152400 h 2184400"/>
                <a:gd name="connsiteX35-259" fmla="*/ 751840 w 2011680"/>
                <a:gd name="connsiteY35-260" fmla="*/ 152400 h 2184400"/>
                <a:gd name="connsiteX36-261" fmla="*/ 924560 w 2011680"/>
                <a:gd name="connsiteY36-262" fmla="*/ 162560 h 2184400"/>
                <a:gd name="connsiteX37-263" fmla="*/ 955040 w 2011680"/>
                <a:gd name="connsiteY37-264" fmla="*/ 243840 h 2184400"/>
                <a:gd name="connsiteX38-265" fmla="*/ 975360 w 2011680"/>
                <a:gd name="connsiteY38-266" fmla="*/ 101600 h 2184400"/>
                <a:gd name="connsiteX39-267" fmla="*/ 1026160 w 2011680"/>
                <a:gd name="connsiteY39-268" fmla="*/ 0 h 2184400"/>
                <a:gd name="connsiteX40-269" fmla="*/ 1107440 w 2011680"/>
                <a:gd name="connsiteY40-270" fmla="*/ 0 h 2184400"/>
                <a:gd name="connsiteX41-271" fmla="*/ 1066800 w 2011680"/>
                <a:gd name="connsiteY41-272" fmla="*/ 132080 h 2184400"/>
                <a:gd name="connsiteX42-273" fmla="*/ 1046480 w 2011680"/>
                <a:gd name="connsiteY42-274" fmla="*/ 243840 h 2184400"/>
                <a:gd name="connsiteX43-275" fmla="*/ 1127760 w 2011680"/>
                <a:gd name="connsiteY43-276" fmla="*/ 193040 h 2184400"/>
                <a:gd name="connsiteX44-277" fmla="*/ 1178560 w 2011680"/>
                <a:gd name="connsiteY44-278" fmla="*/ 162560 h 2184400"/>
                <a:gd name="connsiteX45-279" fmla="*/ 1351280 w 2011680"/>
                <a:gd name="connsiteY45-280" fmla="*/ 142240 h 2184400"/>
                <a:gd name="connsiteX46-281" fmla="*/ 1351280 w 2011680"/>
                <a:gd name="connsiteY46-282" fmla="*/ 172720 h 2184400"/>
                <a:gd name="connsiteX0-283" fmla="*/ 1290320 w 2011680"/>
                <a:gd name="connsiteY0-284" fmla="*/ 152400 h 2184400"/>
                <a:gd name="connsiteX1-285" fmla="*/ 1524000 w 2011680"/>
                <a:gd name="connsiteY1-286" fmla="*/ 193040 h 2184400"/>
                <a:gd name="connsiteX2-287" fmla="*/ 1656080 w 2011680"/>
                <a:gd name="connsiteY2-288" fmla="*/ 264160 h 2184400"/>
                <a:gd name="connsiteX3-289" fmla="*/ 1778000 w 2011680"/>
                <a:gd name="connsiteY3-290" fmla="*/ 386080 h 2184400"/>
                <a:gd name="connsiteX4-291" fmla="*/ 1859280 w 2011680"/>
                <a:gd name="connsiteY4-292" fmla="*/ 467360 h 2184400"/>
                <a:gd name="connsiteX5-293" fmla="*/ 1940560 w 2011680"/>
                <a:gd name="connsiteY5-294" fmla="*/ 650240 h 2184400"/>
                <a:gd name="connsiteX6-295" fmla="*/ 1991360 w 2011680"/>
                <a:gd name="connsiteY6-296" fmla="*/ 822960 h 2184400"/>
                <a:gd name="connsiteX7-297" fmla="*/ 2011680 w 2011680"/>
                <a:gd name="connsiteY7-298" fmla="*/ 975360 h 2184400"/>
                <a:gd name="connsiteX8-299" fmla="*/ 2001520 w 2011680"/>
                <a:gd name="connsiteY8-300" fmla="*/ 1239520 h 2184400"/>
                <a:gd name="connsiteX9-301" fmla="*/ 1910080 w 2011680"/>
                <a:gd name="connsiteY9-302" fmla="*/ 1432560 h 2184400"/>
                <a:gd name="connsiteX10-303" fmla="*/ 1849120 w 2011680"/>
                <a:gd name="connsiteY10-304" fmla="*/ 1564640 h 2184400"/>
                <a:gd name="connsiteX11-305" fmla="*/ 1788160 w 2011680"/>
                <a:gd name="connsiteY11-306" fmla="*/ 1737360 h 2184400"/>
                <a:gd name="connsiteX12-307" fmla="*/ 1706880 w 2011680"/>
                <a:gd name="connsiteY12-308" fmla="*/ 1899920 h 2184400"/>
                <a:gd name="connsiteX13-309" fmla="*/ 1605280 w 2011680"/>
                <a:gd name="connsiteY13-310" fmla="*/ 2052320 h 2184400"/>
                <a:gd name="connsiteX14-311" fmla="*/ 1513840 w 2011680"/>
                <a:gd name="connsiteY14-312" fmla="*/ 2113280 h 2184400"/>
                <a:gd name="connsiteX15-313" fmla="*/ 1391920 w 2011680"/>
                <a:gd name="connsiteY15-314" fmla="*/ 2133600 h 2184400"/>
                <a:gd name="connsiteX16-315" fmla="*/ 1361440 w 2011680"/>
                <a:gd name="connsiteY16-316" fmla="*/ 2164080 h 2184400"/>
                <a:gd name="connsiteX17-317" fmla="*/ 1259840 w 2011680"/>
                <a:gd name="connsiteY17-318" fmla="*/ 2174240 h 2184400"/>
                <a:gd name="connsiteX18-319" fmla="*/ 1066800 w 2011680"/>
                <a:gd name="connsiteY18-320" fmla="*/ 2184400 h 2184400"/>
                <a:gd name="connsiteX19-321" fmla="*/ 904240 w 2011680"/>
                <a:gd name="connsiteY19-322" fmla="*/ 2184400 h 2184400"/>
                <a:gd name="connsiteX20-323" fmla="*/ 792480 w 2011680"/>
                <a:gd name="connsiteY20-324" fmla="*/ 2153920 h 2184400"/>
                <a:gd name="connsiteX21-325" fmla="*/ 711200 w 2011680"/>
                <a:gd name="connsiteY21-326" fmla="*/ 2133600 h 2184400"/>
                <a:gd name="connsiteX22-327" fmla="*/ 599440 w 2011680"/>
                <a:gd name="connsiteY22-328" fmla="*/ 2123440 h 2184400"/>
                <a:gd name="connsiteX23-329" fmla="*/ 406400 w 2011680"/>
                <a:gd name="connsiteY23-330" fmla="*/ 2072640 h 2184400"/>
                <a:gd name="connsiteX24-331" fmla="*/ 355600 w 2011680"/>
                <a:gd name="connsiteY24-332" fmla="*/ 1981200 h 2184400"/>
                <a:gd name="connsiteX25-333" fmla="*/ 233680 w 2011680"/>
                <a:gd name="connsiteY25-334" fmla="*/ 1849120 h 2184400"/>
                <a:gd name="connsiteX26-335" fmla="*/ 172720 w 2011680"/>
                <a:gd name="connsiteY26-336" fmla="*/ 1696720 h 2184400"/>
                <a:gd name="connsiteX27-337" fmla="*/ 71120 w 2011680"/>
                <a:gd name="connsiteY27-338" fmla="*/ 1432560 h 2184400"/>
                <a:gd name="connsiteX28-339" fmla="*/ 20320 w 2011680"/>
                <a:gd name="connsiteY28-340" fmla="*/ 1290320 h 2184400"/>
                <a:gd name="connsiteX29-341" fmla="*/ 0 w 2011680"/>
                <a:gd name="connsiteY29-342" fmla="*/ 1056640 h 2184400"/>
                <a:gd name="connsiteX30-343" fmla="*/ 0 w 2011680"/>
                <a:gd name="connsiteY30-344" fmla="*/ 883920 h 2184400"/>
                <a:gd name="connsiteX31-345" fmla="*/ 71120 w 2011680"/>
                <a:gd name="connsiteY31-346" fmla="*/ 609600 h 2184400"/>
                <a:gd name="connsiteX32-347" fmla="*/ 203200 w 2011680"/>
                <a:gd name="connsiteY32-348" fmla="*/ 355600 h 2184400"/>
                <a:gd name="connsiteX33-349" fmla="*/ 416560 w 2011680"/>
                <a:gd name="connsiteY33-350" fmla="*/ 213360 h 2184400"/>
                <a:gd name="connsiteX34-351" fmla="*/ 640080 w 2011680"/>
                <a:gd name="connsiteY34-352" fmla="*/ 152400 h 2184400"/>
                <a:gd name="connsiteX35-353" fmla="*/ 751840 w 2011680"/>
                <a:gd name="connsiteY35-354" fmla="*/ 152400 h 2184400"/>
                <a:gd name="connsiteX36-355" fmla="*/ 924560 w 2011680"/>
                <a:gd name="connsiteY36-356" fmla="*/ 162560 h 2184400"/>
                <a:gd name="connsiteX37-357" fmla="*/ 955040 w 2011680"/>
                <a:gd name="connsiteY37-358" fmla="*/ 243840 h 2184400"/>
                <a:gd name="connsiteX38-359" fmla="*/ 975360 w 2011680"/>
                <a:gd name="connsiteY38-360" fmla="*/ 101600 h 2184400"/>
                <a:gd name="connsiteX39-361" fmla="*/ 1026160 w 2011680"/>
                <a:gd name="connsiteY39-362" fmla="*/ 0 h 2184400"/>
                <a:gd name="connsiteX40-363" fmla="*/ 1107440 w 2011680"/>
                <a:gd name="connsiteY40-364" fmla="*/ 0 h 2184400"/>
                <a:gd name="connsiteX41-365" fmla="*/ 1066800 w 2011680"/>
                <a:gd name="connsiteY41-366" fmla="*/ 132080 h 2184400"/>
                <a:gd name="connsiteX42-367" fmla="*/ 1046480 w 2011680"/>
                <a:gd name="connsiteY42-368" fmla="*/ 243840 h 2184400"/>
                <a:gd name="connsiteX43-369" fmla="*/ 1127760 w 2011680"/>
                <a:gd name="connsiteY43-370" fmla="*/ 193040 h 2184400"/>
                <a:gd name="connsiteX44-371" fmla="*/ 1178560 w 2011680"/>
                <a:gd name="connsiteY44-372" fmla="*/ 162560 h 2184400"/>
                <a:gd name="connsiteX45-373" fmla="*/ 1351280 w 2011680"/>
                <a:gd name="connsiteY45-374" fmla="*/ 142240 h 2184400"/>
                <a:gd name="connsiteX46-375" fmla="*/ 1351280 w 2011680"/>
                <a:gd name="connsiteY46-376" fmla="*/ 172720 h 2184400"/>
                <a:gd name="connsiteX0-377" fmla="*/ 1290320 w 2011680"/>
                <a:gd name="connsiteY0-378" fmla="*/ 152400 h 2184400"/>
                <a:gd name="connsiteX1-379" fmla="*/ 1524000 w 2011680"/>
                <a:gd name="connsiteY1-380" fmla="*/ 193040 h 2184400"/>
                <a:gd name="connsiteX2-381" fmla="*/ 1656080 w 2011680"/>
                <a:gd name="connsiteY2-382" fmla="*/ 264160 h 2184400"/>
                <a:gd name="connsiteX3-383" fmla="*/ 1778000 w 2011680"/>
                <a:gd name="connsiteY3-384" fmla="*/ 386080 h 2184400"/>
                <a:gd name="connsiteX4-385" fmla="*/ 1859280 w 2011680"/>
                <a:gd name="connsiteY4-386" fmla="*/ 467360 h 2184400"/>
                <a:gd name="connsiteX5-387" fmla="*/ 1940560 w 2011680"/>
                <a:gd name="connsiteY5-388" fmla="*/ 650240 h 2184400"/>
                <a:gd name="connsiteX6-389" fmla="*/ 1991360 w 2011680"/>
                <a:gd name="connsiteY6-390" fmla="*/ 822960 h 2184400"/>
                <a:gd name="connsiteX7-391" fmla="*/ 2011680 w 2011680"/>
                <a:gd name="connsiteY7-392" fmla="*/ 975360 h 2184400"/>
                <a:gd name="connsiteX8-393" fmla="*/ 2001520 w 2011680"/>
                <a:gd name="connsiteY8-394" fmla="*/ 1239520 h 2184400"/>
                <a:gd name="connsiteX9-395" fmla="*/ 1910080 w 2011680"/>
                <a:gd name="connsiteY9-396" fmla="*/ 1432560 h 2184400"/>
                <a:gd name="connsiteX10-397" fmla="*/ 1849120 w 2011680"/>
                <a:gd name="connsiteY10-398" fmla="*/ 1564640 h 2184400"/>
                <a:gd name="connsiteX11-399" fmla="*/ 1788160 w 2011680"/>
                <a:gd name="connsiteY11-400" fmla="*/ 1737360 h 2184400"/>
                <a:gd name="connsiteX12-401" fmla="*/ 1706880 w 2011680"/>
                <a:gd name="connsiteY12-402" fmla="*/ 1899920 h 2184400"/>
                <a:gd name="connsiteX13-403" fmla="*/ 1605280 w 2011680"/>
                <a:gd name="connsiteY13-404" fmla="*/ 2052320 h 2184400"/>
                <a:gd name="connsiteX14-405" fmla="*/ 1513840 w 2011680"/>
                <a:gd name="connsiteY14-406" fmla="*/ 2113280 h 2184400"/>
                <a:gd name="connsiteX15-407" fmla="*/ 1391920 w 2011680"/>
                <a:gd name="connsiteY15-408" fmla="*/ 2133600 h 2184400"/>
                <a:gd name="connsiteX16-409" fmla="*/ 1361440 w 2011680"/>
                <a:gd name="connsiteY16-410" fmla="*/ 2164080 h 2184400"/>
                <a:gd name="connsiteX17-411" fmla="*/ 1259840 w 2011680"/>
                <a:gd name="connsiteY17-412" fmla="*/ 2174240 h 2184400"/>
                <a:gd name="connsiteX18-413" fmla="*/ 1066800 w 2011680"/>
                <a:gd name="connsiteY18-414" fmla="*/ 2184400 h 2184400"/>
                <a:gd name="connsiteX19-415" fmla="*/ 904240 w 2011680"/>
                <a:gd name="connsiteY19-416" fmla="*/ 2184400 h 2184400"/>
                <a:gd name="connsiteX20-417" fmla="*/ 792480 w 2011680"/>
                <a:gd name="connsiteY20-418" fmla="*/ 2153920 h 2184400"/>
                <a:gd name="connsiteX21-419" fmla="*/ 711200 w 2011680"/>
                <a:gd name="connsiteY21-420" fmla="*/ 2133600 h 2184400"/>
                <a:gd name="connsiteX22-421" fmla="*/ 599440 w 2011680"/>
                <a:gd name="connsiteY22-422" fmla="*/ 2123440 h 2184400"/>
                <a:gd name="connsiteX23-423" fmla="*/ 436880 w 2011680"/>
                <a:gd name="connsiteY23-424" fmla="*/ 2042160 h 2184400"/>
                <a:gd name="connsiteX24-425" fmla="*/ 355600 w 2011680"/>
                <a:gd name="connsiteY24-426" fmla="*/ 1981200 h 2184400"/>
                <a:gd name="connsiteX25-427" fmla="*/ 233680 w 2011680"/>
                <a:gd name="connsiteY25-428" fmla="*/ 1849120 h 2184400"/>
                <a:gd name="connsiteX26-429" fmla="*/ 172720 w 2011680"/>
                <a:gd name="connsiteY26-430" fmla="*/ 1696720 h 2184400"/>
                <a:gd name="connsiteX27-431" fmla="*/ 71120 w 2011680"/>
                <a:gd name="connsiteY27-432" fmla="*/ 1432560 h 2184400"/>
                <a:gd name="connsiteX28-433" fmla="*/ 20320 w 2011680"/>
                <a:gd name="connsiteY28-434" fmla="*/ 1290320 h 2184400"/>
                <a:gd name="connsiteX29-435" fmla="*/ 0 w 2011680"/>
                <a:gd name="connsiteY29-436" fmla="*/ 1056640 h 2184400"/>
                <a:gd name="connsiteX30-437" fmla="*/ 0 w 2011680"/>
                <a:gd name="connsiteY30-438" fmla="*/ 883920 h 2184400"/>
                <a:gd name="connsiteX31-439" fmla="*/ 71120 w 2011680"/>
                <a:gd name="connsiteY31-440" fmla="*/ 609600 h 2184400"/>
                <a:gd name="connsiteX32-441" fmla="*/ 203200 w 2011680"/>
                <a:gd name="connsiteY32-442" fmla="*/ 355600 h 2184400"/>
                <a:gd name="connsiteX33-443" fmla="*/ 416560 w 2011680"/>
                <a:gd name="connsiteY33-444" fmla="*/ 213360 h 2184400"/>
                <a:gd name="connsiteX34-445" fmla="*/ 640080 w 2011680"/>
                <a:gd name="connsiteY34-446" fmla="*/ 152400 h 2184400"/>
                <a:gd name="connsiteX35-447" fmla="*/ 751840 w 2011680"/>
                <a:gd name="connsiteY35-448" fmla="*/ 152400 h 2184400"/>
                <a:gd name="connsiteX36-449" fmla="*/ 924560 w 2011680"/>
                <a:gd name="connsiteY36-450" fmla="*/ 162560 h 2184400"/>
                <a:gd name="connsiteX37-451" fmla="*/ 955040 w 2011680"/>
                <a:gd name="connsiteY37-452" fmla="*/ 243840 h 2184400"/>
                <a:gd name="connsiteX38-453" fmla="*/ 975360 w 2011680"/>
                <a:gd name="connsiteY38-454" fmla="*/ 101600 h 2184400"/>
                <a:gd name="connsiteX39-455" fmla="*/ 1026160 w 2011680"/>
                <a:gd name="connsiteY39-456" fmla="*/ 0 h 2184400"/>
                <a:gd name="connsiteX40-457" fmla="*/ 1107440 w 2011680"/>
                <a:gd name="connsiteY40-458" fmla="*/ 0 h 2184400"/>
                <a:gd name="connsiteX41-459" fmla="*/ 1066800 w 2011680"/>
                <a:gd name="connsiteY41-460" fmla="*/ 132080 h 2184400"/>
                <a:gd name="connsiteX42-461" fmla="*/ 1046480 w 2011680"/>
                <a:gd name="connsiteY42-462" fmla="*/ 243840 h 2184400"/>
                <a:gd name="connsiteX43-463" fmla="*/ 1127760 w 2011680"/>
                <a:gd name="connsiteY43-464" fmla="*/ 193040 h 2184400"/>
                <a:gd name="connsiteX44-465" fmla="*/ 1178560 w 2011680"/>
                <a:gd name="connsiteY44-466" fmla="*/ 162560 h 2184400"/>
                <a:gd name="connsiteX45-467" fmla="*/ 1351280 w 2011680"/>
                <a:gd name="connsiteY45-468" fmla="*/ 142240 h 2184400"/>
                <a:gd name="connsiteX46-469" fmla="*/ 1351280 w 2011680"/>
                <a:gd name="connsiteY46-470" fmla="*/ 172720 h 2184400"/>
                <a:gd name="connsiteX0-471" fmla="*/ 1290320 w 2011680"/>
                <a:gd name="connsiteY0-472" fmla="*/ 152400 h 2184400"/>
                <a:gd name="connsiteX1-473" fmla="*/ 1524000 w 2011680"/>
                <a:gd name="connsiteY1-474" fmla="*/ 193040 h 2184400"/>
                <a:gd name="connsiteX2-475" fmla="*/ 1656080 w 2011680"/>
                <a:gd name="connsiteY2-476" fmla="*/ 264160 h 2184400"/>
                <a:gd name="connsiteX3-477" fmla="*/ 1778000 w 2011680"/>
                <a:gd name="connsiteY3-478" fmla="*/ 386080 h 2184400"/>
                <a:gd name="connsiteX4-479" fmla="*/ 1859280 w 2011680"/>
                <a:gd name="connsiteY4-480" fmla="*/ 467360 h 2184400"/>
                <a:gd name="connsiteX5-481" fmla="*/ 1940560 w 2011680"/>
                <a:gd name="connsiteY5-482" fmla="*/ 650240 h 2184400"/>
                <a:gd name="connsiteX6-483" fmla="*/ 1991360 w 2011680"/>
                <a:gd name="connsiteY6-484" fmla="*/ 822960 h 2184400"/>
                <a:gd name="connsiteX7-485" fmla="*/ 2011680 w 2011680"/>
                <a:gd name="connsiteY7-486" fmla="*/ 975360 h 2184400"/>
                <a:gd name="connsiteX8-487" fmla="*/ 2001520 w 2011680"/>
                <a:gd name="connsiteY8-488" fmla="*/ 1239520 h 2184400"/>
                <a:gd name="connsiteX9-489" fmla="*/ 1910080 w 2011680"/>
                <a:gd name="connsiteY9-490" fmla="*/ 1432560 h 2184400"/>
                <a:gd name="connsiteX10-491" fmla="*/ 1849120 w 2011680"/>
                <a:gd name="connsiteY10-492" fmla="*/ 1564640 h 2184400"/>
                <a:gd name="connsiteX11-493" fmla="*/ 1788160 w 2011680"/>
                <a:gd name="connsiteY11-494" fmla="*/ 1737360 h 2184400"/>
                <a:gd name="connsiteX12-495" fmla="*/ 1706880 w 2011680"/>
                <a:gd name="connsiteY12-496" fmla="*/ 1899920 h 2184400"/>
                <a:gd name="connsiteX13-497" fmla="*/ 1605280 w 2011680"/>
                <a:gd name="connsiteY13-498" fmla="*/ 2052320 h 2184400"/>
                <a:gd name="connsiteX14-499" fmla="*/ 1513840 w 2011680"/>
                <a:gd name="connsiteY14-500" fmla="*/ 2113280 h 2184400"/>
                <a:gd name="connsiteX15-501" fmla="*/ 1391920 w 2011680"/>
                <a:gd name="connsiteY15-502" fmla="*/ 2133600 h 2184400"/>
                <a:gd name="connsiteX16-503" fmla="*/ 1361440 w 2011680"/>
                <a:gd name="connsiteY16-504" fmla="*/ 2164080 h 2184400"/>
                <a:gd name="connsiteX17-505" fmla="*/ 1259840 w 2011680"/>
                <a:gd name="connsiteY17-506" fmla="*/ 2174240 h 2184400"/>
                <a:gd name="connsiteX18-507" fmla="*/ 1066800 w 2011680"/>
                <a:gd name="connsiteY18-508" fmla="*/ 2184400 h 2184400"/>
                <a:gd name="connsiteX19-509" fmla="*/ 904240 w 2011680"/>
                <a:gd name="connsiteY19-510" fmla="*/ 2184400 h 2184400"/>
                <a:gd name="connsiteX20-511" fmla="*/ 792480 w 2011680"/>
                <a:gd name="connsiteY20-512" fmla="*/ 2153920 h 2184400"/>
                <a:gd name="connsiteX21-513" fmla="*/ 711200 w 2011680"/>
                <a:gd name="connsiteY21-514" fmla="*/ 2133600 h 2184400"/>
                <a:gd name="connsiteX22-515" fmla="*/ 599440 w 2011680"/>
                <a:gd name="connsiteY22-516" fmla="*/ 2123440 h 2184400"/>
                <a:gd name="connsiteX23-517" fmla="*/ 436880 w 2011680"/>
                <a:gd name="connsiteY23-518" fmla="*/ 2042160 h 2184400"/>
                <a:gd name="connsiteX24-519" fmla="*/ 355600 w 2011680"/>
                <a:gd name="connsiteY24-520" fmla="*/ 1981200 h 2184400"/>
                <a:gd name="connsiteX25-521" fmla="*/ 233680 w 2011680"/>
                <a:gd name="connsiteY25-522" fmla="*/ 1849120 h 2184400"/>
                <a:gd name="connsiteX26-523" fmla="*/ 213360 w 2011680"/>
                <a:gd name="connsiteY26-524" fmla="*/ 1686560 h 2184400"/>
                <a:gd name="connsiteX27-525" fmla="*/ 71120 w 2011680"/>
                <a:gd name="connsiteY27-526" fmla="*/ 1432560 h 2184400"/>
                <a:gd name="connsiteX28-527" fmla="*/ 20320 w 2011680"/>
                <a:gd name="connsiteY28-528" fmla="*/ 1290320 h 2184400"/>
                <a:gd name="connsiteX29-529" fmla="*/ 0 w 2011680"/>
                <a:gd name="connsiteY29-530" fmla="*/ 1056640 h 2184400"/>
                <a:gd name="connsiteX30-531" fmla="*/ 0 w 2011680"/>
                <a:gd name="connsiteY30-532" fmla="*/ 883920 h 2184400"/>
                <a:gd name="connsiteX31-533" fmla="*/ 71120 w 2011680"/>
                <a:gd name="connsiteY31-534" fmla="*/ 609600 h 2184400"/>
                <a:gd name="connsiteX32-535" fmla="*/ 203200 w 2011680"/>
                <a:gd name="connsiteY32-536" fmla="*/ 355600 h 2184400"/>
                <a:gd name="connsiteX33-537" fmla="*/ 416560 w 2011680"/>
                <a:gd name="connsiteY33-538" fmla="*/ 213360 h 2184400"/>
                <a:gd name="connsiteX34-539" fmla="*/ 640080 w 2011680"/>
                <a:gd name="connsiteY34-540" fmla="*/ 152400 h 2184400"/>
                <a:gd name="connsiteX35-541" fmla="*/ 751840 w 2011680"/>
                <a:gd name="connsiteY35-542" fmla="*/ 152400 h 2184400"/>
                <a:gd name="connsiteX36-543" fmla="*/ 924560 w 2011680"/>
                <a:gd name="connsiteY36-544" fmla="*/ 162560 h 2184400"/>
                <a:gd name="connsiteX37-545" fmla="*/ 955040 w 2011680"/>
                <a:gd name="connsiteY37-546" fmla="*/ 243840 h 2184400"/>
                <a:gd name="connsiteX38-547" fmla="*/ 975360 w 2011680"/>
                <a:gd name="connsiteY38-548" fmla="*/ 101600 h 2184400"/>
                <a:gd name="connsiteX39-549" fmla="*/ 1026160 w 2011680"/>
                <a:gd name="connsiteY39-550" fmla="*/ 0 h 2184400"/>
                <a:gd name="connsiteX40-551" fmla="*/ 1107440 w 2011680"/>
                <a:gd name="connsiteY40-552" fmla="*/ 0 h 2184400"/>
                <a:gd name="connsiteX41-553" fmla="*/ 1066800 w 2011680"/>
                <a:gd name="connsiteY41-554" fmla="*/ 132080 h 2184400"/>
                <a:gd name="connsiteX42-555" fmla="*/ 1046480 w 2011680"/>
                <a:gd name="connsiteY42-556" fmla="*/ 243840 h 2184400"/>
                <a:gd name="connsiteX43-557" fmla="*/ 1127760 w 2011680"/>
                <a:gd name="connsiteY43-558" fmla="*/ 193040 h 2184400"/>
                <a:gd name="connsiteX44-559" fmla="*/ 1178560 w 2011680"/>
                <a:gd name="connsiteY44-560" fmla="*/ 162560 h 2184400"/>
                <a:gd name="connsiteX45-561" fmla="*/ 1351280 w 2011680"/>
                <a:gd name="connsiteY45-562" fmla="*/ 142240 h 2184400"/>
                <a:gd name="connsiteX46-563" fmla="*/ 1351280 w 2011680"/>
                <a:gd name="connsiteY46-564" fmla="*/ 172720 h 2184400"/>
                <a:gd name="connsiteX0-565" fmla="*/ 1290320 w 2011680"/>
                <a:gd name="connsiteY0-566" fmla="*/ 152400 h 2184400"/>
                <a:gd name="connsiteX1-567" fmla="*/ 1524000 w 2011680"/>
                <a:gd name="connsiteY1-568" fmla="*/ 193040 h 2184400"/>
                <a:gd name="connsiteX2-569" fmla="*/ 1656080 w 2011680"/>
                <a:gd name="connsiteY2-570" fmla="*/ 264160 h 2184400"/>
                <a:gd name="connsiteX3-571" fmla="*/ 1778000 w 2011680"/>
                <a:gd name="connsiteY3-572" fmla="*/ 386080 h 2184400"/>
                <a:gd name="connsiteX4-573" fmla="*/ 1859280 w 2011680"/>
                <a:gd name="connsiteY4-574" fmla="*/ 467360 h 2184400"/>
                <a:gd name="connsiteX5-575" fmla="*/ 1940560 w 2011680"/>
                <a:gd name="connsiteY5-576" fmla="*/ 650240 h 2184400"/>
                <a:gd name="connsiteX6-577" fmla="*/ 1991360 w 2011680"/>
                <a:gd name="connsiteY6-578" fmla="*/ 822960 h 2184400"/>
                <a:gd name="connsiteX7-579" fmla="*/ 2011680 w 2011680"/>
                <a:gd name="connsiteY7-580" fmla="*/ 975360 h 2184400"/>
                <a:gd name="connsiteX8-581" fmla="*/ 2001520 w 2011680"/>
                <a:gd name="connsiteY8-582" fmla="*/ 1239520 h 2184400"/>
                <a:gd name="connsiteX9-583" fmla="*/ 1910080 w 2011680"/>
                <a:gd name="connsiteY9-584" fmla="*/ 1432560 h 2184400"/>
                <a:gd name="connsiteX10-585" fmla="*/ 1849120 w 2011680"/>
                <a:gd name="connsiteY10-586" fmla="*/ 1564640 h 2184400"/>
                <a:gd name="connsiteX11-587" fmla="*/ 1788160 w 2011680"/>
                <a:gd name="connsiteY11-588" fmla="*/ 1737360 h 2184400"/>
                <a:gd name="connsiteX12-589" fmla="*/ 1706880 w 2011680"/>
                <a:gd name="connsiteY12-590" fmla="*/ 1899920 h 2184400"/>
                <a:gd name="connsiteX13-591" fmla="*/ 1605280 w 2011680"/>
                <a:gd name="connsiteY13-592" fmla="*/ 2052320 h 2184400"/>
                <a:gd name="connsiteX14-593" fmla="*/ 1513840 w 2011680"/>
                <a:gd name="connsiteY14-594" fmla="*/ 2113280 h 2184400"/>
                <a:gd name="connsiteX15-595" fmla="*/ 1391920 w 2011680"/>
                <a:gd name="connsiteY15-596" fmla="*/ 2133600 h 2184400"/>
                <a:gd name="connsiteX16-597" fmla="*/ 1361440 w 2011680"/>
                <a:gd name="connsiteY16-598" fmla="*/ 2164080 h 2184400"/>
                <a:gd name="connsiteX17-599" fmla="*/ 1259840 w 2011680"/>
                <a:gd name="connsiteY17-600" fmla="*/ 2174240 h 2184400"/>
                <a:gd name="connsiteX18-601" fmla="*/ 1066800 w 2011680"/>
                <a:gd name="connsiteY18-602" fmla="*/ 2184400 h 2184400"/>
                <a:gd name="connsiteX19-603" fmla="*/ 904240 w 2011680"/>
                <a:gd name="connsiteY19-604" fmla="*/ 2184400 h 2184400"/>
                <a:gd name="connsiteX20-605" fmla="*/ 792480 w 2011680"/>
                <a:gd name="connsiteY20-606" fmla="*/ 2153920 h 2184400"/>
                <a:gd name="connsiteX21-607" fmla="*/ 711200 w 2011680"/>
                <a:gd name="connsiteY21-608" fmla="*/ 2133600 h 2184400"/>
                <a:gd name="connsiteX22-609" fmla="*/ 599440 w 2011680"/>
                <a:gd name="connsiteY22-610" fmla="*/ 2123440 h 2184400"/>
                <a:gd name="connsiteX23-611" fmla="*/ 436880 w 2011680"/>
                <a:gd name="connsiteY23-612" fmla="*/ 2042160 h 2184400"/>
                <a:gd name="connsiteX24-613" fmla="*/ 355600 w 2011680"/>
                <a:gd name="connsiteY24-614" fmla="*/ 1981200 h 2184400"/>
                <a:gd name="connsiteX25-615" fmla="*/ 294640 w 2011680"/>
                <a:gd name="connsiteY25-616" fmla="*/ 1849120 h 2184400"/>
                <a:gd name="connsiteX26-617" fmla="*/ 213360 w 2011680"/>
                <a:gd name="connsiteY26-618" fmla="*/ 1686560 h 2184400"/>
                <a:gd name="connsiteX27-619" fmla="*/ 71120 w 2011680"/>
                <a:gd name="connsiteY27-620" fmla="*/ 1432560 h 2184400"/>
                <a:gd name="connsiteX28-621" fmla="*/ 20320 w 2011680"/>
                <a:gd name="connsiteY28-622" fmla="*/ 1290320 h 2184400"/>
                <a:gd name="connsiteX29-623" fmla="*/ 0 w 2011680"/>
                <a:gd name="connsiteY29-624" fmla="*/ 1056640 h 2184400"/>
                <a:gd name="connsiteX30-625" fmla="*/ 0 w 2011680"/>
                <a:gd name="connsiteY30-626" fmla="*/ 883920 h 2184400"/>
                <a:gd name="connsiteX31-627" fmla="*/ 71120 w 2011680"/>
                <a:gd name="connsiteY31-628" fmla="*/ 609600 h 2184400"/>
                <a:gd name="connsiteX32-629" fmla="*/ 203200 w 2011680"/>
                <a:gd name="connsiteY32-630" fmla="*/ 355600 h 2184400"/>
                <a:gd name="connsiteX33-631" fmla="*/ 416560 w 2011680"/>
                <a:gd name="connsiteY33-632" fmla="*/ 213360 h 2184400"/>
                <a:gd name="connsiteX34-633" fmla="*/ 640080 w 2011680"/>
                <a:gd name="connsiteY34-634" fmla="*/ 152400 h 2184400"/>
                <a:gd name="connsiteX35-635" fmla="*/ 751840 w 2011680"/>
                <a:gd name="connsiteY35-636" fmla="*/ 152400 h 2184400"/>
                <a:gd name="connsiteX36-637" fmla="*/ 924560 w 2011680"/>
                <a:gd name="connsiteY36-638" fmla="*/ 162560 h 2184400"/>
                <a:gd name="connsiteX37-639" fmla="*/ 955040 w 2011680"/>
                <a:gd name="connsiteY37-640" fmla="*/ 243840 h 2184400"/>
                <a:gd name="connsiteX38-641" fmla="*/ 975360 w 2011680"/>
                <a:gd name="connsiteY38-642" fmla="*/ 101600 h 2184400"/>
                <a:gd name="connsiteX39-643" fmla="*/ 1026160 w 2011680"/>
                <a:gd name="connsiteY39-644" fmla="*/ 0 h 2184400"/>
                <a:gd name="connsiteX40-645" fmla="*/ 1107440 w 2011680"/>
                <a:gd name="connsiteY40-646" fmla="*/ 0 h 2184400"/>
                <a:gd name="connsiteX41-647" fmla="*/ 1066800 w 2011680"/>
                <a:gd name="connsiteY41-648" fmla="*/ 132080 h 2184400"/>
                <a:gd name="connsiteX42-649" fmla="*/ 1046480 w 2011680"/>
                <a:gd name="connsiteY42-650" fmla="*/ 243840 h 2184400"/>
                <a:gd name="connsiteX43-651" fmla="*/ 1127760 w 2011680"/>
                <a:gd name="connsiteY43-652" fmla="*/ 193040 h 2184400"/>
                <a:gd name="connsiteX44-653" fmla="*/ 1178560 w 2011680"/>
                <a:gd name="connsiteY44-654" fmla="*/ 162560 h 2184400"/>
                <a:gd name="connsiteX45-655" fmla="*/ 1351280 w 2011680"/>
                <a:gd name="connsiteY45-656" fmla="*/ 142240 h 2184400"/>
                <a:gd name="connsiteX46-657" fmla="*/ 1351280 w 2011680"/>
                <a:gd name="connsiteY46-658" fmla="*/ 172720 h 2184400"/>
                <a:gd name="connsiteX0-659" fmla="*/ 1290320 w 2011680"/>
                <a:gd name="connsiteY0-660" fmla="*/ 152400 h 2184400"/>
                <a:gd name="connsiteX1-661" fmla="*/ 1524000 w 2011680"/>
                <a:gd name="connsiteY1-662" fmla="*/ 193040 h 2184400"/>
                <a:gd name="connsiteX2-663" fmla="*/ 1656080 w 2011680"/>
                <a:gd name="connsiteY2-664" fmla="*/ 264160 h 2184400"/>
                <a:gd name="connsiteX3-665" fmla="*/ 1778000 w 2011680"/>
                <a:gd name="connsiteY3-666" fmla="*/ 386080 h 2184400"/>
                <a:gd name="connsiteX4-667" fmla="*/ 1859280 w 2011680"/>
                <a:gd name="connsiteY4-668" fmla="*/ 467360 h 2184400"/>
                <a:gd name="connsiteX5-669" fmla="*/ 1940560 w 2011680"/>
                <a:gd name="connsiteY5-670" fmla="*/ 650240 h 2184400"/>
                <a:gd name="connsiteX6-671" fmla="*/ 1991360 w 2011680"/>
                <a:gd name="connsiteY6-672" fmla="*/ 822960 h 2184400"/>
                <a:gd name="connsiteX7-673" fmla="*/ 2011680 w 2011680"/>
                <a:gd name="connsiteY7-674" fmla="*/ 975360 h 2184400"/>
                <a:gd name="connsiteX8-675" fmla="*/ 2001520 w 2011680"/>
                <a:gd name="connsiteY8-676" fmla="*/ 1239520 h 2184400"/>
                <a:gd name="connsiteX9-677" fmla="*/ 1910080 w 2011680"/>
                <a:gd name="connsiteY9-678" fmla="*/ 1432560 h 2184400"/>
                <a:gd name="connsiteX10-679" fmla="*/ 1849120 w 2011680"/>
                <a:gd name="connsiteY10-680" fmla="*/ 1564640 h 2184400"/>
                <a:gd name="connsiteX11-681" fmla="*/ 1788160 w 2011680"/>
                <a:gd name="connsiteY11-682" fmla="*/ 1737360 h 2184400"/>
                <a:gd name="connsiteX12-683" fmla="*/ 1706880 w 2011680"/>
                <a:gd name="connsiteY12-684" fmla="*/ 1899920 h 2184400"/>
                <a:gd name="connsiteX13-685" fmla="*/ 1605280 w 2011680"/>
                <a:gd name="connsiteY13-686" fmla="*/ 2052320 h 2184400"/>
                <a:gd name="connsiteX14-687" fmla="*/ 1513840 w 2011680"/>
                <a:gd name="connsiteY14-688" fmla="*/ 2113280 h 2184400"/>
                <a:gd name="connsiteX15-689" fmla="*/ 1391920 w 2011680"/>
                <a:gd name="connsiteY15-690" fmla="*/ 2133600 h 2184400"/>
                <a:gd name="connsiteX16-691" fmla="*/ 1361440 w 2011680"/>
                <a:gd name="connsiteY16-692" fmla="*/ 2164080 h 2184400"/>
                <a:gd name="connsiteX17-693" fmla="*/ 1259840 w 2011680"/>
                <a:gd name="connsiteY17-694" fmla="*/ 2174240 h 2184400"/>
                <a:gd name="connsiteX18-695" fmla="*/ 1066800 w 2011680"/>
                <a:gd name="connsiteY18-696" fmla="*/ 2184400 h 2184400"/>
                <a:gd name="connsiteX19-697" fmla="*/ 904240 w 2011680"/>
                <a:gd name="connsiteY19-698" fmla="*/ 2184400 h 2184400"/>
                <a:gd name="connsiteX20-699" fmla="*/ 792480 w 2011680"/>
                <a:gd name="connsiteY20-700" fmla="*/ 2153920 h 2184400"/>
                <a:gd name="connsiteX21-701" fmla="*/ 711200 w 2011680"/>
                <a:gd name="connsiteY21-702" fmla="*/ 2133600 h 2184400"/>
                <a:gd name="connsiteX22-703" fmla="*/ 599440 w 2011680"/>
                <a:gd name="connsiteY22-704" fmla="*/ 2123440 h 2184400"/>
                <a:gd name="connsiteX23-705" fmla="*/ 436880 w 2011680"/>
                <a:gd name="connsiteY23-706" fmla="*/ 2042160 h 2184400"/>
                <a:gd name="connsiteX24-707" fmla="*/ 386080 w 2011680"/>
                <a:gd name="connsiteY24-708" fmla="*/ 1960880 h 2184400"/>
                <a:gd name="connsiteX25-709" fmla="*/ 294640 w 2011680"/>
                <a:gd name="connsiteY25-710" fmla="*/ 1849120 h 2184400"/>
                <a:gd name="connsiteX26-711" fmla="*/ 213360 w 2011680"/>
                <a:gd name="connsiteY26-712" fmla="*/ 1686560 h 2184400"/>
                <a:gd name="connsiteX27-713" fmla="*/ 71120 w 2011680"/>
                <a:gd name="connsiteY27-714" fmla="*/ 1432560 h 2184400"/>
                <a:gd name="connsiteX28-715" fmla="*/ 20320 w 2011680"/>
                <a:gd name="connsiteY28-716" fmla="*/ 1290320 h 2184400"/>
                <a:gd name="connsiteX29-717" fmla="*/ 0 w 2011680"/>
                <a:gd name="connsiteY29-718" fmla="*/ 1056640 h 2184400"/>
                <a:gd name="connsiteX30-719" fmla="*/ 0 w 2011680"/>
                <a:gd name="connsiteY30-720" fmla="*/ 883920 h 2184400"/>
                <a:gd name="connsiteX31-721" fmla="*/ 71120 w 2011680"/>
                <a:gd name="connsiteY31-722" fmla="*/ 609600 h 2184400"/>
                <a:gd name="connsiteX32-723" fmla="*/ 203200 w 2011680"/>
                <a:gd name="connsiteY32-724" fmla="*/ 355600 h 2184400"/>
                <a:gd name="connsiteX33-725" fmla="*/ 416560 w 2011680"/>
                <a:gd name="connsiteY33-726" fmla="*/ 213360 h 2184400"/>
                <a:gd name="connsiteX34-727" fmla="*/ 640080 w 2011680"/>
                <a:gd name="connsiteY34-728" fmla="*/ 152400 h 2184400"/>
                <a:gd name="connsiteX35-729" fmla="*/ 751840 w 2011680"/>
                <a:gd name="connsiteY35-730" fmla="*/ 152400 h 2184400"/>
                <a:gd name="connsiteX36-731" fmla="*/ 924560 w 2011680"/>
                <a:gd name="connsiteY36-732" fmla="*/ 162560 h 2184400"/>
                <a:gd name="connsiteX37-733" fmla="*/ 955040 w 2011680"/>
                <a:gd name="connsiteY37-734" fmla="*/ 243840 h 2184400"/>
                <a:gd name="connsiteX38-735" fmla="*/ 975360 w 2011680"/>
                <a:gd name="connsiteY38-736" fmla="*/ 101600 h 2184400"/>
                <a:gd name="connsiteX39-737" fmla="*/ 1026160 w 2011680"/>
                <a:gd name="connsiteY39-738" fmla="*/ 0 h 2184400"/>
                <a:gd name="connsiteX40-739" fmla="*/ 1107440 w 2011680"/>
                <a:gd name="connsiteY40-740" fmla="*/ 0 h 2184400"/>
                <a:gd name="connsiteX41-741" fmla="*/ 1066800 w 2011680"/>
                <a:gd name="connsiteY41-742" fmla="*/ 132080 h 2184400"/>
                <a:gd name="connsiteX42-743" fmla="*/ 1046480 w 2011680"/>
                <a:gd name="connsiteY42-744" fmla="*/ 243840 h 2184400"/>
                <a:gd name="connsiteX43-745" fmla="*/ 1127760 w 2011680"/>
                <a:gd name="connsiteY43-746" fmla="*/ 193040 h 2184400"/>
                <a:gd name="connsiteX44-747" fmla="*/ 1178560 w 2011680"/>
                <a:gd name="connsiteY44-748" fmla="*/ 162560 h 2184400"/>
                <a:gd name="connsiteX45-749" fmla="*/ 1351280 w 2011680"/>
                <a:gd name="connsiteY45-750" fmla="*/ 142240 h 2184400"/>
                <a:gd name="connsiteX46-751" fmla="*/ 1351280 w 2011680"/>
                <a:gd name="connsiteY46-752" fmla="*/ 172720 h 2184400"/>
                <a:gd name="connsiteX0-753" fmla="*/ 1290320 w 2011680"/>
                <a:gd name="connsiteY0-754" fmla="*/ 152400 h 2204720"/>
                <a:gd name="connsiteX1-755" fmla="*/ 1524000 w 2011680"/>
                <a:gd name="connsiteY1-756" fmla="*/ 193040 h 2204720"/>
                <a:gd name="connsiteX2-757" fmla="*/ 1656080 w 2011680"/>
                <a:gd name="connsiteY2-758" fmla="*/ 264160 h 2204720"/>
                <a:gd name="connsiteX3-759" fmla="*/ 1778000 w 2011680"/>
                <a:gd name="connsiteY3-760" fmla="*/ 386080 h 2204720"/>
                <a:gd name="connsiteX4-761" fmla="*/ 1859280 w 2011680"/>
                <a:gd name="connsiteY4-762" fmla="*/ 467360 h 2204720"/>
                <a:gd name="connsiteX5-763" fmla="*/ 1940560 w 2011680"/>
                <a:gd name="connsiteY5-764" fmla="*/ 650240 h 2204720"/>
                <a:gd name="connsiteX6-765" fmla="*/ 1991360 w 2011680"/>
                <a:gd name="connsiteY6-766" fmla="*/ 822960 h 2204720"/>
                <a:gd name="connsiteX7-767" fmla="*/ 2011680 w 2011680"/>
                <a:gd name="connsiteY7-768" fmla="*/ 975360 h 2204720"/>
                <a:gd name="connsiteX8-769" fmla="*/ 2001520 w 2011680"/>
                <a:gd name="connsiteY8-770" fmla="*/ 1239520 h 2204720"/>
                <a:gd name="connsiteX9-771" fmla="*/ 1910080 w 2011680"/>
                <a:gd name="connsiteY9-772" fmla="*/ 1432560 h 2204720"/>
                <a:gd name="connsiteX10-773" fmla="*/ 1849120 w 2011680"/>
                <a:gd name="connsiteY10-774" fmla="*/ 1564640 h 2204720"/>
                <a:gd name="connsiteX11-775" fmla="*/ 1788160 w 2011680"/>
                <a:gd name="connsiteY11-776" fmla="*/ 1737360 h 2204720"/>
                <a:gd name="connsiteX12-777" fmla="*/ 1706880 w 2011680"/>
                <a:gd name="connsiteY12-778" fmla="*/ 1899920 h 2204720"/>
                <a:gd name="connsiteX13-779" fmla="*/ 1605280 w 2011680"/>
                <a:gd name="connsiteY13-780" fmla="*/ 2052320 h 2204720"/>
                <a:gd name="connsiteX14-781" fmla="*/ 1513840 w 2011680"/>
                <a:gd name="connsiteY14-782" fmla="*/ 2113280 h 2204720"/>
                <a:gd name="connsiteX15-783" fmla="*/ 1391920 w 2011680"/>
                <a:gd name="connsiteY15-784" fmla="*/ 2133600 h 2204720"/>
                <a:gd name="connsiteX16-785" fmla="*/ 1361440 w 2011680"/>
                <a:gd name="connsiteY16-786" fmla="*/ 2164080 h 2204720"/>
                <a:gd name="connsiteX17-787" fmla="*/ 1259840 w 2011680"/>
                <a:gd name="connsiteY17-788" fmla="*/ 2174240 h 2204720"/>
                <a:gd name="connsiteX18-789" fmla="*/ 1066800 w 2011680"/>
                <a:gd name="connsiteY18-790" fmla="*/ 2204720 h 2204720"/>
                <a:gd name="connsiteX19-791" fmla="*/ 904240 w 2011680"/>
                <a:gd name="connsiteY19-792" fmla="*/ 2184400 h 2204720"/>
                <a:gd name="connsiteX20-793" fmla="*/ 792480 w 2011680"/>
                <a:gd name="connsiteY20-794" fmla="*/ 2153920 h 2204720"/>
                <a:gd name="connsiteX21-795" fmla="*/ 711200 w 2011680"/>
                <a:gd name="connsiteY21-796" fmla="*/ 2133600 h 2204720"/>
                <a:gd name="connsiteX22-797" fmla="*/ 599440 w 2011680"/>
                <a:gd name="connsiteY22-798" fmla="*/ 2123440 h 2204720"/>
                <a:gd name="connsiteX23-799" fmla="*/ 436880 w 2011680"/>
                <a:gd name="connsiteY23-800" fmla="*/ 2042160 h 2204720"/>
                <a:gd name="connsiteX24-801" fmla="*/ 386080 w 2011680"/>
                <a:gd name="connsiteY24-802" fmla="*/ 1960880 h 2204720"/>
                <a:gd name="connsiteX25-803" fmla="*/ 294640 w 2011680"/>
                <a:gd name="connsiteY25-804" fmla="*/ 1849120 h 2204720"/>
                <a:gd name="connsiteX26-805" fmla="*/ 213360 w 2011680"/>
                <a:gd name="connsiteY26-806" fmla="*/ 1686560 h 2204720"/>
                <a:gd name="connsiteX27-807" fmla="*/ 71120 w 2011680"/>
                <a:gd name="connsiteY27-808" fmla="*/ 1432560 h 2204720"/>
                <a:gd name="connsiteX28-809" fmla="*/ 20320 w 2011680"/>
                <a:gd name="connsiteY28-810" fmla="*/ 1290320 h 2204720"/>
                <a:gd name="connsiteX29-811" fmla="*/ 0 w 2011680"/>
                <a:gd name="connsiteY29-812" fmla="*/ 1056640 h 2204720"/>
                <a:gd name="connsiteX30-813" fmla="*/ 0 w 2011680"/>
                <a:gd name="connsiteY30-814" fmla="*/ 883920 h 2204720"/>
                <a:gd name="connsiteX31-815" fmla="*/ 71120 w 2011680"/>
                <a:gd name="connsiteY31-816" fmla="*/ 609600 h 2204720"/>
                <a:gd name="connsiteX32-817" fmla="*/ 203200 w 2011680"/>
                <a:gd name="connsiteY32-818" fmla="*/ 355600 h 2204720"/>
                <a:gd name="connsiteX33-819" fmla="*/ 416560 w 2011680"/>
                <a:gd name="connsiteY33-820" fmla="*/ 213360 h 2204720"/>
                <a:gd name="connsiteX34-821" fmla="*/ 640080 w 2011680"/>
                <a:gd name="connsiteY34-822" fmla="*/ 152400 h 2204720"/>
                <a:gd name="connsiteX35-823" fmla="*/ 751840 w 2011680"/>
                <a:gd name="connsiteY35-824" fmla="*/ 152400 h 2204720"/>
                <a:gd name="connsiteX36-825" fmla="*/ 924560 w 2011680"/>
                <a:gd name="connsiteY36-826" fmla="*/ 162560 h 2204720"/>
                <a:gd name="connsiteX37-827" fmla="*/ 955040 w 2011680"/>
                <a:gd name="connsiteY37-828" fmla="*/ 243840 h 2204720"/>
                <a:gd name="connsiteX38-829" fmla="*/ 975360 w 2011680"/>
                <a:gd name="connsiteY38-830" fmla="*/ 101600 h 2204720"/>
                <a:gd name="connsiteX39-831" fmla="*/ 1026160 w 2011680"/>
                <a:gd name="connsiteY39-832" fmla="*/ 0 h 2204720"/>
                <a:gd name="connsiteX40-833" fmla="*/ 1107440 w 2011680"/>
                <a:gd name="connsiteY40-834" fmla="*/ 0 h 2204720"/>
                <a:gd name="connsiteX41-835" fmla="*/ 1066800 w 2011680"/>
                <a:gd name="connsiteY41-836" fmla="*/ 132080 h 2204720"/>
                <a:gd name="connsiteX42-837" fmla="*/ 1046480 w 2011680"/>
                <a:gd name="connsiteY42-838" fmla="*/ 243840 h 2204720"/>
                <a:gd name="connsiteX43-839" fmla="*/ 1127760 w 2011680"/>
                <a:gd name="connsiteY43-840" fmla="*/ 193040 h 2204720"/>
                <a:gd name="connsiteX44-841" fmla="*/ 1178560 w 2011680"/>
                <a:gd name="connsiteY44-842" fmla="*/ 162560 h 2204720"/>
                <a:gd name="connsiteX45-843" fmla="*/ 1351280 w 2011680"/>
                <a:gd name="connsiteY45-844" fmla="*/ 142240 h 2204720"/>
                <a:gd name="connsiteX46-845" fmla="*/ 1351280 w 2011680"/>
                <a:gd name="connsiteY46-846" fmla="*/ 172720 h 2204720"/>
                <a:gd name="connsiteX0-847" fmla="*/ 1290320 w 2011680"/>
                <a:gd name="connsiteY0-848" fmla="*/ 152400 h 2204720"/>
                <a:gd name="connsiteX1-849" fmla="*/ 1524000 w 2011680"/>
                <a:gd name="connsiteY1-850" fmla="*/ 193040 h 2204720"/>
                <a:gd name="connsiteX2-851" fmla="*/ 1656080 w 2011680"/>
                <a:gd name="connsiteY2-852" fmla="*/ 264160 h 2204720"/>
                <a:gd name="connsiteX3-853" fmla="*/ 1778000 w 2011680"/>
                <a:gd name="connsiteY3-854" fmla="*/ 386080 h 2204720"/>
                <a:gd name="connsiteX4-855" fmla="*/ 1859280 w 2011680"/>
                <a:gd name="connsiteY4-856" fmla="*/ 467360 h 2204720"/>
                <a:gd name="connsiteX5-857" fmla="*/ 1940560 w 2011680"/>
                <a:gd name="connsiteY5-858" fmla="*/ 650240 h 2204720"/>
                <a:gd name="connsiteX6-859" fmla="*/ 1991360 w 2011680"/>
                <a:gd name="connsiteY6-860" fmla="*/ 822960 h 2204720"/>
                <a:gd name="connsiteX7-861" fmla="*/ 2011680 w 2011680"/>
                <a:gd name="connsiteY7-862" fmla="*/ 975360 h 2204720"/>
                <a:gd name="connsiteX8-863" fmla="*/ 2001520 w 2011680"/>
                <a:gd name="connsiteY8-864" fmla="*/ 1239520 h 2204720"/>
                <a:gd name="connsiteX9-865" fmla="*/ 1910080 w 2011680"/>
                <a:gd name="connsiteY9-866" fmla="*/ 1432560 h 2204720"/>
                <a:gd name="connsiteX10-867" fmla="*/ 1849120 w 2011680"/>
                <a:gd name="connsiteY10-868" fmla="*/ 1564640 h 2204720"/>
                <a:gd name="connsiteX11-869" fmla="*/ 1788160 w 2011680"/>
                <a:gd name="connsiteY11-870" fmla="*/ 1737360 h 2204720"/>
                <a:gd name="connsiteX12-871" fmla="*/ 1706880 w 2011680"/>
                <a:gd name="connsiteY12-872" fmla="*/ 1899920 h 2204720"/>
                <a:gd name="connsiteX13-873" fmla="*/ 1605280 w 2011680"/>
                <a:gd name="connsiteY13-874" fmla="*/ 2052320 h 2204720"/>
                <a:gd name="connsiteX14-875" fmla="*/ 1513840 w 2011680"/>
                <a:gd name="connsiteY14-876" fmla="*/ 2113280 h 2204720"/>
                <a:gd name="connsiteX15-877" fmla="*/ 1391920 w 2011680"/>
                <a:gd name="connsiteY15-878" fmla="*/ 2133600 h 2204720"/>
                <a:gd name="connsiteX16-879" fmla="*/ 1361440 w 2011680"/>
                <a:gd name="connsiteY16-880" fmla="*/ 2164080 h 2204720"/>
                <a:gd name="connsiteX17-881" fmla="*/ 1259840 w 2011680"/>
                <a:gd name="connsiteY17-882" fmla="*/ 2174240 h 2204720"/>
                <a:gd name="connsiteX18-883" fmla="*/ 1066800 w 2011680"/>
                <a:gd name="connsiteY18-884" fmla="*/ 2204720 h 2204720"/>
                <a:gd name="connsiteX19-885" fmla="*/ 924560 w 2011680"/>
                <a:gd name="connsiteY19-886" fmla="*/ 2204720 h 2204720"/>
                <a:gd name="connsiteX20-887" fmla="*/ 792480 w 2011680"/>
                <a:gd name="connsiteY20-888" fmla="*/ 2153920 h 2204720"/>
                <a:gd name="connsiteX21-889" fmla="*/ 711200 w 2011680"/>
                <a:gd name="connsiteY21-890" fmla="*/ 2133600 h 2204720"/>
                <a:gd name="connsiteX22-891" fmla="*/ 599440 w 2011680"/>
                <a:gd name="connsiteY22-892" fmla="*/ 2123440 h 2204720"/>
                <a:gd name="connsiteX23-893" fmla="*/ 436880 w 2011680"/>
                <a:gd name="connsiteY23-894" fmla="*/ 2042160 h 2204720"/>
                <a:gd name="connsiteX24-895" fmla="*/ 386080 w 2011680"/>
                <a:gd name="connsiteY24-896" fmla="*/ 1960880 h 2204720"/>
                <a:gd name="connsiteX25-897" fmla="*/ 294640 w 2011680"/>
                <a:gd name="connsiteY25-898" fmla="*/ 1849120 h 2204720"/>
                <a:gd name="connsiteX26-899" fmla="*/ 213360 w 2011680"/>
                <a:gd name="connsiteY26-900" fmla="*/ 1686560 h 2204720"/>
                <a:gd name="connsiteX27-901" fmla="*/ 71120 w 2011680"/>
                <a:gd name="connsiteY27-902" fmla="*/ 1432560 h 2204720"/>
                <a:gd name="connsiteX28-903" fmla="*/ 20320 w 2011680"/>
                <a:gd name="connsiteY28-904" fmla="*/ 1290320 h 2204720"/>
                <a:gd name="connsiteX29-905" fmla="*/ 0 w 2011680"/>
                <a:gd name="connsiteY29-906" fmla="*/ 1056640 h 2204720"/>
                <a:gd name="connsiteX30-907" fmla="*/ 0 w 2011680"/>
                <a:gd name="connsiteY30-908" fmla="*/ 883920 h 2204720"/>
                <a:gd name="connsiteX31-909" fmla="*/ 71120 w 2011680"/>
                <a:gd name="connsiteY31-910" fmla="*/ 609600 h 2204720"/>
                <a:gd name="connsiteX32-911" fmla="*/ 203200 w 2011680"/>
                <a:gd name="connsiteY32-912" fmla="*/ 355600 h 2204720"/>
                <a:gd name="connsiteX33-913" fmla="*/ 416560 w 2011680"/>
                <a:gd name="connsiteY33-914" fmla="*/ 213360 h 2204720"/>
                <a:gd name="connsiteX34-915" fmla="*/ 640080 w 2011680"/>
                <a:gd name="connsiteY34-916" fmla="*/ 152400 h 2204720"/>
                <a:gd name="connsiteX35-917" fmla="*/ 751840 w 2011680"/>
                <a:gd name="connsiteY35-918" fmla="*/ 152400 h 2204720"/>
                <a:gd name="connsiteX36-919" fmla="*/ 924560 w 2011680"/>
                <a:gd name="connsiteY36-920" fmla="*/ 162560 h 2204720"/>
                <a:gd name="connsiteX37-921" fmla="*/ 955040 w 2011680"/>
                <a:gd name="connsiteY37-922" fmla="*/ 243840 h 2204720"/>
                <a:gd name="connsiteX38-923" fmla="*/ 975360 w 2011680"/>
                <a:gd name="connsiteY38-924" fmla="*/ 101600 h 2204720"/>
                <a:gd name="connsiteX39-925" fmla="*/ 1026160 w 2011680"/>
                <a:gd name="connsiteY39-926" fmla="*/ 0 h 2204720"/>
                <a:gd name="connsiteX40-927" fmla="*/ 1107440 w 2011680"/>
                <a:gd name="connsiteY40-928" fmla="*/ 0 h 2204720"/>
                <a:gd name="connsiteX41-929" fmla="*/ 1066800 w 2011680"/>
                <a:gd name="connsiteY41-930" fmla="*/ 132080 h 2204720"/>
                <a:gd name="connsiteX42-931" fmla="*/ 1046480 w 2011680"/>
                <a:gd name="connsiteY42-932" fmla="*/ 243840 h 2204720"/>
                <a:gd name="connsiteX43-933" fmla="*/ 1127760 w 2011680"/>
                <a:gd name="connsiteY43-934" fmla="*/ 193040 h 2204720"/>
                <a:gd name="connsiteX44-935" fmla="*/ 1178560 w 2011680"/>
                <a:gd name="connsiteY44-936" fmla="*/ 162560 h 2204720"/>
                <a:gd name="connsiteX45-937" fmla="*/ 1351280 w 2011680"/>
                <a:gd name="connsiteY45-938" fmla="*/ 142240 h 2204720"/>
                <a:gd name="connsiteX46-939" fmla="*/ 1351280 w 2011680"/>
                <a:gd name="connsiteY46-940" fmla="*/ 172720 h 2204720"/>
                <a:gd name="connsiteX0-941" fmla="*/ 1290320 w 2011680"/>
                <a:gd name="connsiteY0-942" fmla="*/ 152400 h 2204720"/>
                <a:gd name="connsiteX1-943" fmla="*/ 1524000 w 2011680"/>
                <a:gd name="connsiteY1-944" fmla="*/ 193040 h 2204720"/>
                <a:gd name="connsiteX2-945" fmla="*/ 1656080 w 2011680"/>
                <a:gd name="connsiteY2-946" fmla="*/ 264160 h 2204720"/>
                <a:gd name="connsiteX3-947" fmla="*/ 1778000 w 2011680"/>
                <a:gd name="connsiteY3-948" fmla="*/ 386080 h 2204720"/>
                <a:gd name="connsiteX4-949" fmla="*/ 1859280 w 2011680"/>
                <a:gd name="connsiteY4-950" fmla="*/ 467360 h 2204720"/>
                <a:gd name="connsiteX5-951" fmla="*/ 1940560 w 2011680"/>
                <a:gd name="connsiteY5-952" fmla="*/ 650240 h 2204720"/>
                <a:gd name="connsiteX6-953" fmla="*/ 1991360 w 2011680"/>
                <a:gd name="connsiteY6-954" fmla="*/ 822960 h 2204720"/>
                <a:gd name="connsiteX7-955" fmla="*/ 2011680 w 2011680"/>
                <a:gd name="connsiteY7-956" fmla="*/ 975360 h 2204720"/>
                <a:gd name="connsiteX8-957" fmla="*/ 2001520 w 2011680"/>
                <a:gd name="connsiteY8-958" fmla="*/ 1239520 h 2204720"/>
                <a:gd name="connsiteX9-959" fmla="*/ 1910080 w 2011680"/>
                <a:gd name="connsiteY9-960" fmla="*/ 1432560 h 2204720"/>
                <a:gd name="connsiteX10-961" fmla="*/ 1849120 w 2011680"/>
                <a:gd name="connsiteY10-962" fmla="*/ 1564640 h 2204720"/>
                <a:gd name="connsiteX11-963" fmla="*/ 1788160 w 2011680"/>
                <a:gd name="connsiteY11-964" fmla="*/ 1737360 h 2204720"/>
                <a:gd name="connsiteX12-965" fmla="*/ 1706880 w 2011680"/>
                <a:gd name="connsiteY12-966" fmla="*/ 1899920 h 2204720"/>
                <a:gd name="connsiteX13-967" fmla="*/ 1605280 w 2011680"/>
                <a:gd name="connsiteY13-968" fmla="*/ 2052320 h 2204720"/>
                <a:gd name="connsiteX14-969" fmla="*/ 1513840 w 2011680"/>
                <a:gd name="connsiteY14-970" fmla="*/ 2113280 h 2204720"/>
                <a:gd name="connsiteX15-971" fmla="*/ 1391920 w 2011680"/>
                <a:gd name="connsiteY15-972" fmla="*/ 2133600 h 2204720"/>
                <a:gd name="connsiteX16-973" fmla="*/ 1361440 w 2011680"/>
                <a:gd name="connsiteY16-974" fmla="*/ 2164080 h 2204720"/>
                <a:gd name="connsiteX17-975" fmla="*/ 1259840 w 2011680"/>
                <a:gd name="connsiteY17-976" fmla="*/ 2174240 h 2204720"/>
                <a:gd name="connsiteX18-977" fmla="*/ 1066800 w 2011680"/>
                <a:gd name="connsiteY18-978" fmla="*/ 2204720 h 2204720"/>
                <a:gd name="connsiteX19-979" fmla="*/ 924560 w 2011680"/>
                <a:gd name="connsiteY19-980" fmla="*/ 2204720 h 2204720"/>
                <a:gd name="connsiteX20-981" fmla="*/ 792480 w 2011680"/>
                <a:gd name="connsiteY20-982" fmla="*/ 2153920 h 2204720"/>
                <a:gd name="connsiteX21-983" fmla="*/ 711200 w 2011680"/>
                <a:gd name="connsiteY21-984" fmla="*/ 2133600 h 2204720"/>
                <a:gd name="connsiteX22-985" fmla="*/ 599440 w 2011680"/>
                <a:gd name="connsiteY22-986" fmla="*/ 2123440 h 2204720"/>
                <a:gd name="connsiteX23-987" fmla="*/ 436880 w 2011680"/>
                <a:gd name="connsiteY23-988" fmla="*/ 2042160 h 2204720"/>
                <a:gd name="connsiteX24-989" fmla="*/ 386080 w 2011680"/>
                <a:gd name="connsiteY24-990" fmla="*/ 1960880 h 2204720"/>
                <a:gd name="connsiteX25-991" fmla="*/ 294640 w 2011680"/>
                <a:gd name="connsiteY25-992" fmla="*/ 1849120 h 2204720"/>
                <a:gd name="connsiteX26-993" fmla="*/ 213360 w 2011680"/>
                <a:gd name="connsiteY26-994" fmla="*/ 1686560 h 2204720"/>
                <a:gd name="connsiteX27-995" fmla="*/ 71120 w 2011680"/>
                <a:gd name="connsiteY27-996" fmla="*/ 1432560 h 2204720"/>
                <a:gd name="connsiteX28-997" fmla="*/ 20320 w 2011680"/>
                <a:gd name="connsiteY28-998" fmla="*/ 1290320 h 2204720"/>
                <a:gd name="connsiteX29-999" fmla="*/ 0 w 2011680"/>
                <a:gd name="connsiteY29-1000" fmla="*/ 1056640 h 2204720"/>
                <a:gd name="connsiteX30-1001" fmla="*/ 0 w 2011680"/>
                <a:gd name="connsiteY30-1002" fmla="*/ 883920 h 2204720"/>
                <a:gd name="connsiteX31-1003" fmla="*/ 71120 w 2011680"/>
                <a:gd name="connsiteY31-1004" fmla="*/ 609600 h 2204720"/>
                <a:gd name="connsiteX32-1005" fmla="*/ 203200 w 2011680"/>
                <a:gd name="connsiteY32-1006" fmla="*/ 355600 h 2204720"/>
                <a:gd name="connsiteX33-1007" fmla="*/ 416560 w 2011680"/>
                <a:gd name="connsiteY33-1008" fmla="*/ 213360 h 2204720"/>
                <a:gd name="connsiteX34-1009" fmla="*/ 640080 w 2011680"/>
                <a:gd name="connsiteY34-1010" fmla="*/ 152400 h 2204720"/>
                <a:gd name="connsiteX35-1011" fmla="*/ 751840 w 2011680"/>
                <a:gd name="connsiteY35-1012" fmla="*/ 152400 h 2204720"/>
                <a:gd name="connsiteX36-1013" fmla="*/ 924560 w 2011680"/>
                <a:gd name="connsiteY36-1014" fmla="*/ 162560 h 2204720"/>
                <a:gd name="connsiteX37-1015" fmla="*/ 955040 w 2011680"/>
                <a:gd name="connsiteY37-1016" fmla="*/ 243840 h 2204720"/>
                <a:gd name="connsiteX38-1017" fmla="*/ 975360 w 2011680"/>
                <a:gd name="connsiteY38-1018" fmla="*/ 101600 h 2204720"/>
                <a:gd name="connsiteX39-1019" fmla="*/ 1026160 w 2011680"/>
                <a:gd name="connsiteY39-1020" fmla="*/ 0 h 2204720"/>
                <a:gd name="connsiteX40-1021" fmla="*/ 1107440 w 2011680"/>
                <a:gd name="connsiteY40-1022" fmla="*/ 0 h 2204720"/>
                <a:gd name="connsiteX41-1023" fmla="*/ 1066800 w 2011680"/>
                <a:gd name="connsiteY41-1024" fmla="*/ 132080 h 2204720"/>
                <a:gd name="connsiteX42-1025" fmla="*/ 1046480 w 2011680"/>
                <a:gd name="connsiteY42-1026" fmla="*/ 243840 h 2204720"/>
                <a:gd name="connsiteX43-1027" fmla="*/ 1127760 w 2011680"/>
                <a:gd name="connsiteY43-1028" fmla="*/ 193040 h 2204720"/>
                <a:gd name="connsiteX44-1029" fmla="*/ 1178560 w 2011680"/>
                <a:gd name="connsiteY44-1030" fmla="*/ 162560 h 2204720"/>
                <a:gd name="connsiteX45-1031" fmla="*/ 1351280 w 2011680"/>
                <a:gd name="connsiteY45-1032" fmla="*/ 142240 h 2204720"/>
                <a:gd name="connsiteX46-1033" fmla="*/ 1351280 w 2011680"/>
                <a:gd name="connsiteY46-1034" fmla="*/ 172720 h 2204720"/>
                <a:gd name="connsiteX0-1035" fmla="*/ 1290320 w 2011680"/>
                <a:gd name="connsiteY0-1036" fmla="*/ 152400 h 2204720"/>
                <a:gd name="connsiteX1-1037" fmla="*/ 1524000 w 2011680"/>
                <a:gd name="connsiteY1-1038" fmla="*/ 193040 h 2204720"/>
                <a:gd name="connsiteX2-1039" fmla="*/ 1656080 w 2011680"/>
                <a:gd name="connsiteY2-1040" fmla="*/ 264160 h 2204720"/>
                <a:gd name="connsiteX3-1041" fmla="*/ 1778000 w 2011680"/>
                <a:gd name="connsiteY3-1042" fmla="*/ 386080 h 2204720"/>
                <a:gd name="connsiteX4-1043" fmla="*/ 1859280 w 2011680"/>
                <a:gd name="connsiteY4-1044" fmla="*/ 467360 h 2204720"/>
                <a:gd name="connsiteX5-1045" fmla="*/ 1940560 w 2011680"/>
                <a:gd name="connsiteY5-1046" fmla="*/ 650240 h 2204720"/>
                <a:gd name="connsiteX6-1047" fmla="*/ 1991360 w 2011680"/>
                <a:gd name="connsiteY6-1048" fmla="*/ 822960 h 2204720"/>
                <a:gd name="connsiteX7-1049" fmla="*/ 2011680 w 2011680"/>
                <a:gd name="connsiteY7-1050" fmla="*/ 975360 h 2204720"/>
                <a:gd name="connsiteX8-1051" fmla="*/ 2001520 w 2011680"/>
                <a:gd name="connsiteY8-1052" fmla="*/ 1239520 h 2204720"/>
                <a:gd name="connsiteX9-1053" fmla="*/ 1910080 w 2011680"/>
                <a:gd name="connsiteY9-1054" fmla="*/ 1432560 h 2204720"/>
                <a:gd name="connsiteX10-1055" fmla="*/ 1849120 w 2011680"/>
                <a:gd name="connsiteY10-1056" fmla="*/ 1564640 h 2204720"/>
                <a:gd name="connsiteX11-1057" fmla="*/ 1788160 w 2011680"/>
                <a:gd name="connsiteY11-1058" fmla="*/ 1737360 h 2204720"/>
                <a:gd name="connsiteX12-1059" fmla="*/ 1706880 w 2011680"/>
                <a:gd name="connsiteY12-1060" fmla="*/ 1899920 h 2204720"/>
                <a:gd name="connsiteX13-1061" fmla="*/ 1605280 w 2011680"/>
                <a:gd name="connsiteY13-1062" fmla="*/ 2052320 h 2204720"/>
                <a:gd name="connsiteX14-1063" fmla="*/ 1513840 w 2011680"/>
                <a:gd name="connsiteY14-1064" fmla="*/ 2113280 h 2204720"/>
                <a:gd name="connsiteX15-1065" fmla="*/ 1391920 w 2011680"/>
                <a:gd name="connsiteY15-1066" fmla="*/ 2133600 h 2204720"/>
                <a:gd name="connsiteX16-1067" fmla="*/ 1361440 w 2011680"/>
                <a:gd name="connsiteY16-1068" fmla="*/ 2153920 h 2204720"/>
                <a:gd name="connsiteX17-1069" fmla="*/ 1259840 w 2011680"/>
                <a:gd name="connsiteY17-1070" fmla="*/ 2174240 h 2204720"/>
                <a:gd name="connsiteX18-1071" fmla="*/ 1066800 w 2011680"/>
                <a:gd name="connsiteY18-1072" fmla="*/ 2204720 h 2204720"/>
                <a:gd name="connsiteX19-1073" fmla="*/ 924560 w 2011680"/>
                <a:gd name="connsiteY19-1074" fmla="*/ 2204720 h 2204720"/>
                <a:gd name="connsiteX20-1075" fmla="*/ 792480 w 2011680"/>
                <a:gd name="connsiteY20-1076" fmla="*/ 2153920 h 2204720"/>
                <a:gd name="connsiteX21-1077" fmla="*/ 711200 w 2011680"/>
                <a:gd name="connsiteY21-1078" fmla="*/ 2133600 h 2204720"/>
                <a:gd name="connsiteX22-1079" fmla="*/ 599440 w 2011680"/>
                <a:gd name="connsiteY22-1080" fmla="*/ 2123440 h 2204720"/>
                <a:gd name="connsiteX23-1081" fmla="*/ 436880 w 2011680"/>
                <a:gd name="connsiteY23-1082" fmla="*/ 2042160 h 2204720"/>
                <a:gd name="connsiteX24-1083" fmla="*/ 386080 w 2011680"/>
                <a:gd name="connsiteY24-1084" fmla="*/ 1960880 h 2204720"/>
                <a:gd name="connsiteX25-1085" fmla="*/ 294640 w 2011680"/>
                <a:gd name="connsiteY25-1086" fmla="*/ 1849120 h 2204720"/>
                <a:gd name="connsiteX26-1087" fmla="*/ 213360 w 2011680"/>
                <a:gd name="connsiteY26-1088" fmla="*/ 1686560 h 2204720"/>
                <a:gd name="connsiteX27-1089" fmla="*/ 71120 w 2011680"/>
                <a:gd name="connsiteY27-1090" fmla="*/ 1432560 h 2204720"/>
                <a:gd name="connsiteX28-1091" fmla="*/ 20320 w 2011680"/>
                <a:gd name="connsiteY28-1092" fmla="*/ 1290320 h 2204720"/>
                <a:gd name="connsiteX29-1093" fmla="*/ 0 w 2011680"/>
                <a:gd name="connsiteY29-1094" fmla="*/ 1056640 h 2204720"/>
                <a:gd name="connsiteX30-1095" fmla="*/ 0 w 2011680"/>
                <a:gd name="connsiteY30-1096" fmla="*/ 883920 h 2204720"/>
                <a:gd name="connsiteX31-1097" fmla="*/ 71120 w 2011680"/>
                <a:gd name="connsiteY31-1098" fmla="*/ 609600 h 2204720"/>
                <a:gd name="connsiteX32-1099" fmla="*/ 203200 w 2011680"/>
                <a:gd name="connsiteY32-1100" fmla="*/ 355600 h 2204720"/>
                <a:gd name="connsiteX33-1101" fmla="*/ 416560 w 2011680"/>
                <a:gd name="connsiteY33-1102" fmla="*/ 213360 h 2204720"/>
                <a:gd name="connsiteX34-1103" fmla="*/ 640080 w 2011680"/>
                <a:gd name="connsiteY34-1104" fmla="*/ 152400 h 2204720"/>
                <a:gd name="connsiteX35-1105" fmla="*/ 751840 w 2011680"/>
                <a:gd name="connsiteY35-1106" fmla="*/ 152400 h 2204720"/>
                <a:gd name="connsiteX36-1107" fmla="*/ 924560 w 2011680"/>
                <a:gd name="connsiteY36-1108" fmla="*/ 162560 h 2204720"/>
                <a:gd name="connsiteX37-1109" fmla="*/ 955040 w 2011680"/>
                <a:gd name="connsiteY37-1110" fmla="*/ 243840 h 2204720"/>
                <a:gd name="connsiteX38-1111" fmla="*/ 975360 w 2011680"/>
                <a:gd name="connsiteY38-1112" fmla="*/ 101600 h 2204720"/>
                <a:gd name="connsiteX39-1113" fmla="*/ 1026160 w 2011680"/>
                <a:gd name="connsiteY39-1114" fmla="*/ 0 h 2204720"/>
                <a:gd name="connsiteX40-1115" fmla="*/ 1107440 w 2011680"/>
                <a:gd name="connsiteY40-1116" fmla="*/ 0 h 2204720"/>
                <a:gd name="connsiteX41-1117" fmla="*/ 1066800 w 2011680"/>
                <a:gd name="connsiteY41-1118" fmla="*/ 132080 h 2204720"/>
                <a:gd name="connsiteX42-1119" fmla="*/ 1046480 w 2011680"/>
                <a:gd name="connsiteY42-1120" fmla="*/ 243840 h 2204720"/>
                <a:gd name="connsiteX43-1121" fmla="*/ 1127760 w 2011680"/>
                <a:gd name="connsiteY43-1122" fmla="*/ 193040 h 2204720"/>
                <a:gd name="connsiteX44-1123" fmla="*/ 1178560 w 2011680"/>
                <a:gd name="connsiteY44-1124" fmla="*/ 162560 h 2204720"/>
                <a:gd name="connsiteX45-1125" fmla="*/ 1351280 w 2011680"/>
                <a:gd name="connsiteY45-1126" fmla="*/ 142240 h 2204720"/>
                <a:gd name="connsiteX46-1127" fmla="*/ 1351280 w 2011680"/>
                <a:gd name="connsiteY46-1128" fmla="*/ 172720 h 2204720"/>
                <a:gd name="connsiteX0-1129" fmla="*/ 1290320 w 2011680"/>
                <a:gd name="connsiteY0-1130" fmla="*/ 152400 h 2204720"/>
                <a:gd name="connsiteX1-1131" fmla="*/ 1524000 w 2011680"/>
                <a:gd name="connsiteY1-1132" fmla="*/ 193040 h 2204720"/>
                <a:gd name="connsiteX2-1133" fmla="*/ 1656080 w 2011680"/>
                <a:gd name="connsiteY2-1134" fmla="*/ 264160 h 2204720"/>
                <a:gd name="connsiteX3-1135" fmla="*/ 1778000 w 2011680"/>
                <a:gd name="connsiteY3-1136" fmla="*/ 386080 h 2204720"/>
                <a:gd name="connsiteX4-1137" fmla="*/ 1859280 w 2011680"/>
                <a:gd name="connsiteY4-1138" fmla="*/ 467360 h 2204720"/>
                <a:gd name="connsiteX5-1139" fmla="*/ 1940560 w 2011680"/>
                <a:gd name="connsiteY5-1140" fmla="*/ 650240 h 2204720"/>
                <a:gd name="connsiteX6-1141" fmla="*/ 1991360 w 2011680"/>
                <a:gd name="connsiteY6-1142" fmla="*/ 822960 h 2204720"/>
                <a:gd name="connsiteX7-1143" fmla="*/ 2011680 w 2011680"/>
                <a:gd name="connsiteY7-1144" fmla="*/ 975360 h 2204720"/>
                <a:gd name="connsiteX8-1145" fmla="*/ 2001520 w 2011680"/>
                <a:gd name="connsiteY8-1146" fmla="*/ 1239520 h 2204720"/>
                <a:gd name="connsiteX9-1147" fmla="*/ 1940560 w 2011680"/>
                <a:gd name="connsiteY9-1148" fmla="*/ 1432560 h 2204720"/>
                <a:gd name="connsiteX10-1149" fmla="*/ 1849120 w 2011680"/>
                <a:gd name="connsiteY10-1150" fmla="*/ 1564640 h 2204720"/>
                <a:gd name="connsiteX11-1151" fmla="*/ 1788160 w 2011680"/>
                <a:gd name="connsiteY11-1152" fmla="*/ 1737360 h 2204720"/>
                <a:gd name="connsiteX12-1153" fmla="*/ 1706880 w 2011680"/>
                <a:gd name="connsiteY12-1154" fmla="*/ 1899920 h 2204720"/>
                <a:gd name="connsiteX13-1155" fmla="*/ 1605280 w 2011680"/>
                <a:gd name="connsiteY13-1156" fmla="*/ 2052320 h 2204720"/>
                <a:gd name="connsiteX14-1157" fmla="*/ 1513840 w 2011680"/>
                <a:gd name="connsiteY14-1158" fmla="*/ 2113280 h 2204720"/>
                <a:gd name="connsiteX15-1159" fmla="*/ 1391920 w 2011680"/>
                <a:gd name="connsiteY15-1160" fmla="*/ 2133600 h 2204720"/>
                <a:gd name="connsiteX16-1161" fmla="*/ 1361440 w 2011680"/>
                <a:gd name="connsiteY16-1162" fmla="*/ 2153920 h 2204720"/>
                <a:gd name="connsiteX17-1163" fmla="*/ 1259840 w 2011680"/>
                <a:gd name="connsiteY17-1164" fmla="*/ 2174240 h 2204720"/>
                <a:gd name="connsiteX18-1165" fmla="*/ 1066800 w 2011680"/>
                <a:gd name="connsiteY18-1166" fmla="*/ 2204720 h 2204720"/>
                <a:gd name="connsiteX19-1167" fmla="*/ 924560 w 2011680"/>
                <a:gd name="connsiteY19-1168" fmla="*/ 2204720 h 2204720"/>
                <a:gd name="connsiteX20-1169" fmla="*/ 792480 w 2011680"/>
                <a:gd name="connsiteY20-1170" fmla="*/ 2153920 h 2204720"/>
                <a:gd name="connsiteX21-1171" fmla="*/ 711200 w 2011680"/>
                <a:gd name="connsiteY21-1172" fmla="*/ 2133600 h 2204720"/>
                <a:gd name="connsiteX22-1173" fmla="*/ 599440 w 2011680"/>
                <a:gd name="connsiteY22-1174" fmla="*/ 2123440 h 2204720"/>
                <a:gd name="connsiteX23-1175" fmla="*/ 436880 w 2011680"/>
                <a:gd name="connsiteY23-1176" fmla="*/ 2042160 h 2204720"/>
                <a:gd name="connsiteX24-1177" fmla="*/ 386080 w 2011680"/>
                <a:gd name="connsiteY24-1178" fmla="*/ 1960880 h 2204720"/>
                <a:gd name="connsiteX25-1179" fmla="*/ 294640 w 2011680"/>
                <a:gd name="connsiteY25-1180" fmla="*/ 1849120 h 2204720"/>
                <a:gd name="connsiteX26-1181" fmla="*/ 213360 w 2011680"/>
                <a:gd name="connsiteY26-1182" fmla="*/ 1686560 h 2204720"/>
                <a:gd name="connsiteX27-1183" fmla="*/ 71120 w 2011680"/>
                <a:gd name="connsiteY27-1184" fmla="*/ 1432560 h 2204720"/>
                <a:gd name="connsiteX28-1185" fmla="*/ 20320 w 2011680"/>
                <a:gd name="connsiteY28-1186" fmla="*/ 1290320 h 2204720"/>
                <a:gd name="connsiteX29-1187" fmla="*/ 0 w 2011680"/>
                <a:gd name="connsiteY29-1188" fmla="*/ 1056640 h 2204720"/>
                <a:gd name="connsiteX30-1189" fmla="*/ 0 w 2011680"/>
                <a:gd name="connsiteY30-1190" fmla="*/ 883920 h 2204720"/>
                <a:gd name="connsiteX31-1191" fmla="*/ 71120 w 2011680"/>
                <a:gd name="connsiteY31-1192" fmla="*/ 609600 h 2204720"/>
                <a:gd name="connsiteX32-1193" fmla="*/ 203200 w 2011680"/>
                <a:gd name="connsiteY32-1194" fmla="*/ 355600 h 2204720"/>
                <a:gd name="connsiteX33-1195" fmla="*/ 416560 w 2011680"/>
                <a:gd name="connsiteY33-1196" fmla="*/ 213360 h 2204720"/>
                <a:gd name="connsiteX34-1197" fmla="*/ 640080 w 2011680"/>
                <a:gd name="connsiteY34-1198" fmla="*/ 152400 h 2204720"/>
                <a:gd name="connsiteX35-1199" fmla="*/ 751840 w 2011680"/>
                <a:gd name="connsiteY35-1200" fmla="*/ 152400 h 2204720"/>
                <a:gd name="connsiteX36-1201" fmla="*/ 924560 w 2011680"/>
                <a:gd name="connsiteY36-1202" fmla="*/ 162560 h 2204720"/>
                <a:gd name="connsiteX37-1203" fmla="*/ 955040 w 2011680"/>
                <a:gd name="connsiteY37-1204" fmla="*/ 243840 h 2204720"/>
                <a:gd name="connsiteX38-1205" fmla="*/ 975360 w 2011680"/>
                <a:gd name="connsiteY38-1206" fmla="*/ 101600 h 2204720"/>
                <a:gd name="connsiteX39-1207" fmla="*/ 1026160 w 2011680"/>
                <a:gd name="connsiteY39-1208" fmla="*/ 0 h 2204720"/>
                <a:gd name="connsiteX40-1209" fmla="*/ 1107440 w 2011680"/>
                <a:gd name="connsiteY40-1210" fmla="*/ 0 h 2204720"/>
                <a:gd name="connsiteX41-1211" fmla="*/ 1066800 w 2011680"/>
                <a:gd name="connsiteY41-1212" fmla="*/ 132080 h 2204720"/>
                <a:gd name="connsiteX42-1213" fmla="*/ 1046480 w 2011680"/>
                <a:gd name="connsiteY42-1214" fmla="*/ 243840 h 2204720"/>
                <a:gd name="connsiteX43-1215" fmla="*/ 1127760 w 2011680"/>
                <a:gd name="connsiteY43-1216" fmla="*/ 193040 h 2204720"/>
                <a:gd name="connsiteX44-1217" fmla="*/ 1178560 w 2011680"/>
                <a:gd name="connsiteY44-1218" fmla="*/ 162560 h 2204720"/>
                <a:gd name="connsiteX45-1219" fmla="*/ 1351280 w 2011680"/>
                <a:gd name="connsiteY45-1220" fmla="*/ 142240 h 2204720"/>
                <a:gd name="connsiteX46-1221" fmla="*/ 1351280 w 2011680"/>
                <a:gd name="connsiteY46-1222" fmla="*/ 172720 h 2204720"/>
                <a:gd name="connsiteX0-1223" fmla="*/ 1290320 w 2011680"/>
                <a:gd name="connsiteY0-1224" fmla="*/ 152400 h 2204720"/>
                <a:gd name="connsiteX1-1225" fmla="*/ 1524000 w 2011680"/>
                <a:gd name="connsiteY1-1226" fmla="*/ 193040 h 2204720"/>
                <a:gd name="connsiteX2-1227" fmla="*/ 1656080 w 2011680"/>
                <a:gd name="connsiteY2-1228" fmla="*/ 264160 h 2204720"/>
                <a:gd name="connsiteX3-1229" fmla="*/ 1778000 w 2011680"/>
                <a:gd name="connsiteY3-1230" fmla="*/ 386080 h 2204720"/>
                <a:gd name="connsiteX4-1231" fmla="*/ 1859280 w 2011680"/>
                <a:gd name="connsiteY4-1232" fmla="*/ 467360 h 2204720"/>
                <a:gd name="connsiteX5-1233" fmla="*/ 1940560 w 2011680"/>
                <a:gd name="connsiteY5-1234" fmla="*/ 650240 h 2204720"/>
                <a:gd name="connsiteX6-1235" fmla="*/ 1991360 w 2011680"/>
                <a:gd name="connsiteY6-1236" fmla="*/ 822960 h 2204720"/>
                <a:gd name="connsiteX7-1237" fmla="*/ 2011680 w 2011680"/>
                <a:gd name="connsiteY7-1238" fmla="*/ 975360 h 2204720"/>
                <a:gd name="connsiteX8-1239" fmla="*/ 2001520 w 2011680"/>
                <a:gd name="connsiteY8-1240" fmla="*/ 1239520 h 2204720"/>
                <a:gd name="connsiteX9-1241" fmla="*/ 1940560 w 2011680"/>
                <a:gd name="connsiteY9-1242" fmla="*/ 1432560 h 2204720"/>
                <a:gd name="connsiteX10-1243" fmla="*/ 1869440 w 2011680"/>
                <a:gd name="connsiteY10-1244" fmla="*/ 1564640 h 2204720"/>
                <a:gd name="connsiteX11-1245" fmla="*/ 1788160 w 2011680"/>
                <a:gd name="connsiteY11-1246" fmla="*/ 1737360 h 2204720"/>
                <a:gd name="connsiteX12-1247" fmla="*/ 1706880 w 2011680"/>
                <a:gd name="connsiteY12-1248" fmla="*/ 1899920 h 2204720"/>
                <a:gd name="connsiteX13-1249" fmla="*/ 1605280 w 2011680"/>
                <a:gd name="connsiteY13-1250" fmla="*/ 2052320 h 2204720"/>
                <a:gd name="connsiteX14-1251" fmla="*/ 1513840 w 2011680"/>
                <a:gd name="connsiteY14-1252" fmla="*/ 2113280 h 2204720"/>
                <a:gd name="connsiteX15-1253" fmla="*/ 1391920 w 2011680"/>
                <a:gd name="connsiteY15-1254" fmla="*/ 2133600 h 2204720"/>
                <a:gd name="connsiteX16-1255" fmla="*/ 1361440 w 2011680"/>
                <a:gd name="connsiteY16-1256" fmla="*/ 2153920 h 2204720"/>
                <a:gd name="connsiteX17-1257" fmla="*/ 1259840 w 2011680"/>
                <a:gd name="connsiteY17-1258" fmla="*/ 2174240 h 2204720"/>
                <a:gd name="connsiteX18-1259" fmla="*/ 1066800 w 2011680"/>
                <a:gd name="connsiteY18-1260" fmla="*/ 2204720 h 2204720"/>
                <a:gd name="connsiteX19-1261" fmla="*/ 924560 w 2011680"/>
                <a:gd name="connsiteY19-1262" fmla="*/ 2204720 h 2204720"/>
                <a:gd name="connsiteX20-1263" fmla="*/ 792480 w 2011680"/>
                <a:gd name="connsiteY20-1264" fmla="*/ 2153920 h 2204720"/>
                <a:gd name="connsiteX21-1265" fmla="*/ 711200 w 2011680"/>
                <a:gd name="connsiteY21-1266" fmla="*/ 2133600 h 2204720"/>
                <a:gd name="connsiteX22-1267" fmla="*/ 599440 w 2011680"/>
                <a:gd name="connsiteY22-1268" fmla="*/ 2123440 h 2204720"/>
                <a:gd name="connsiteX23-1269" fmla="*/ 436880 w 2011680"/>
                <a:gd name="connsiteY23-1270" fmla="*/ 2042160 h 2204720"/>
                <a:gd name="connsiteX24-1271" fmla="*/ 386080 w 2011680"/>
                <a:gd name="connsiteY24-1272" fmla="*/ 1960880 h 2204720"/>
                <a:gd name="connsiteX25-1273" fmla="*/ 294640 w 2011680"/>
                <a:gd name="connsiteY25-1274" fmla="*/ 1849120 h 2204720"/>
                <a:gd name="connsiteX26-1275" fmla="*/ 213360 w 2011680"/>
                <a:gd name="connsiteY26-1276" fmla="*/ 1686560 h 2204720"/>
                <a:gd name="connsiteX27-1277" fmla="*/ 71120 w 2011680"/>
                <a:gd name="connsiteY27-1278" fmla="*/ 1432560 h 2204720"/>
                <a:gd name="connsiteX28-1279" fmla="*/ 20320 w 2011680"/>
                <a:gd name="connsiteY28-1280" fmla="*/ 1290320 h 2204720"/>
                <a:gd name="connsiteX29-1281" fmla="*/ 0 w 2011680"/>
                <a:gd name="connsiteY29-1282" fmla="*/ 1056640 h 2204720"/>
                <a:gd name="connsiteX30-1283" fmla="*/ 0 w 2011680"/>
                <a:gd name="connsiteY30-1284" fmla="*/ 883920 h 2204720"/>
                <a:gd name="connsiteX31-1285" fmla="*/ 71120 w 2011680"/>
                <a:gd name="connsiteY31-1286" fmla="*/ 609600 h 2204720"/>
                <a:gd name="connsiteX32-1287" fmla="*/ 203200 w 2011680"/>
                <a:gd name="connsiteY32-1288" fmla="*/ 355600 h 2204720"/>
                <a:gd name="connsiteX33-1289" fmla="*/ 416560 w 2011680"/>
                <a:gd name="connsiteY33-1290" fmla="*/ 213360 h 2204720"/>
                <a:gd name="connsiteX34-1291" fmla="*/ 640080 w 2011680"/>
                <a:gd name="connsiteY34-1292" fmla="*/ 152400 h 2204720"/>
                <a:gd name="connsiteX35-1293" fmla="*/ 751840 w 2011680"/>
                <a:gd name="connsiteY35-1294" fmla="*/ 152400 h 2204720"/>
                <a:gd name="connsiteX36-1295" fmla="*/ 924560 w 2011680"/>
                <a:gd name="connsiteY36-1296" fmla="*/ 162560 h 2204720"/>
                <a:gd name="connsiteX37-1297" fmla="*/ 955040 w 2011680"/>
                <a:gd name="connsiteY37-1298" fmla="*/ 243840 h 2204720"/>
                <a:gd name="connsiteX38-1299" fmla="*/ 975360 w 2011680"/>
                <a:gd name="connsiteY38-1300" fmla="*/ 101600 h 2204720"/>
                <a:gd name="connsiteX39-1301" fmla="*/ 1026160 w 2011680"/>
                <a:gd name="connsiteY39-1302" fmla="*/ 0 h 2204720"/>
                <a:gd name="connsiteX40-1303" fmla="*/ 1107440 w 2011680"/>
                <a:gd name="connsiteY40-1304" fmla="*/ 0 h 2204720"/>
                <a:gd name="connsiteX41-1305" fmla="*/ 1066800 w 2011680"/>
                <a:gd name="connsiteY41-1306" fmla="*/ 132080 h 2204720"/>
                <a:gd name="connsiteX42-1307" fmla="*/ 1046480 w 2011680"/>
                <a:gd name="connsiteY42-1308" fmla="*/ 243840 h 2204720"/>
                <a:gd name="connsiteX43-1309" fmla="*/ 1127760 w 2011680"/>
                <a:gd name="connsiteY43-1310" fmla="*/ 193040 h 2204720"/>
                <a:gd name="connsiteX44-1311" fmla="*/ 1178560 w 2011680"/>
                <a:gd name="connsiteY44-1312" fmla="*/ 162560 h 2204720"/>
                <a:gd name="connsiteX45-1313" fmla="*/ 1351280 w 2011680"/>
                <a:gd name="connsiteY45-1314" fmla="*/ 142240 h 2204720"/>
                <a:gd name="connsiteX46-1315" fmla="*/ 1351280 w 2011680"/>
                <a:gd name="connsiteY46-1316" fmla="*/ 172720 h 2204720"/>
                <a:gd name="connsiteX0-1317" fmla="*/ 1290320 w 2011680"/>
                <a:gd name="connsiteY0-1318" fmla="*/ 152400 h 2204720"/>
                <a:gd name="connsiteX1-1319" fmla="*/ 1524000 w 2011680"/>
                <a:gd name="connsiteY1-1320" fmla="*/ 193040 h 2204720"/>
                <a:gd name="connsiteX2-1321" fmla="*/ 1656080 w 2011680"/>
                <a:gd name="connsiteY2-1322" fmla="*/ 264160 h 2204720"/>
                <a:gd name="connsiteX3-1323" fmla="*/ 1778000 w 2011680"/>
                <a:gd name="connsiteY3-1324" fmla="*/ 386080 h 2204720"/>
                <a:gd name="connsiteX4-1325" fmla="*/ 1859280 w 2011680"/>
                <a:gd name="connsiteY4-1326" fmla="*/ 467360 h 2204720"/>
                <a:gd name="connsiteX5-1327" fmla="*/ 1940560 w 2011680"/>
                <a:gd name="connsiteY5-1328" fmla="*/ 650240 h 2204720"/>
                <a:gd name="connsiteX6-1329" fmla="*/ 1991360 w 2011680"/>
                <a:gd name="connsiteY6-1330" fmla="*/ 822960 h 2204720"/>
                <a:gd name="connsiteX7-1331" fmla="*/ 2011680 w 2011680"/>
                <a:gd name="connsiteY7-1332" fmla="*/ 975360 h 2204720"/>
                <a:gd name="connsiteX8-1333" fmla="*/ 2001520 w 2011680"/>
                <a:gd name="connsiteY8-1334" fmla="*/ 1239520 h 2204720"/>
                <a:gd name="connsiteX9-1335" fmla="*/ 1940560 w 2011680"/>
                <a:gd name="connsiteY9-1336" fmla="*/ 1432560 h 2204720"/>
                <a:gd name="connsiteX10-1337" fmla="*/ 1869440 w 2011680"/>
                <a:gd name="connsiteY10-1338" fmla="*/ 1564640 h 2204720"/>
                <a:gd name="connsiteX11-1339" fmla="*/ 1808480 w 2011680"/>
                <a:gd name="connsiteY11-1340" fmla="*/ 1737360 h 2204720"/>
                <a:gd name="connsiteX12-1341" fmla="*/ 1706880 w 2011680"/>
                <a:gd name="connsiteY12-1342" fmla="*/ 1899920 h 2204720"/>
                <a:gd name="connsiteX13-1343" fmla="*/ 1605280 w 2011680"/>
                <a:gd name="connsiteY13-1344" fmla="*/ 2052320 h 2204720"/>
                <a:gd name="connsiteX14-1345" fmla="*/ 1513840 w 2011680"/>
                <a:gd name="connsiteY14-1346" fmla="*/ 2113280 h 2204720"/>
                <a:gd name="connsiteX15-1347" fmla="*/ 1391920 w 2011680"/>
                <a:gd name="connsiteY15-1348" fmla="*/ 2133600 h 2204720"/>
                <a:gd name="connsiteX16-1349" fmla="*/ 1361440 w 2011680"/>
                <a:gd name="connsiteY16-1350" fmla="*/ 2153920 h 2204720"/>
                <a:gd name="connsiteX17-1351" fmla="*/ 1259840 w 2011680"/>
                <a:gd name="connsiteY17-1352" fmla="*/ 2174240 h 2204720"/>
                <a:gd name="connsiteX18-1353" fmla="*/ 1066800 w 2011680"/>
                <a:gd name="connsiteY18-1354" fmla="*/ 2204720 h 2204720"/>
                <a:gd name="connsiteX19-1355" fmla="*/ 924560 w 2011680"/>
                <a:gd name="connsiteY19-1356" fmla="*/ 2204720 h 2204720"/>
                <a:gd name="connsiteX20-1357" fmla="*/ 792480 w 2011680"/>
                <a:gd name="connsiteY20-1358" fmla="*/ 2153920 h 2204720"/>
                <a:gd name="connsiteX21-1359" fmla="*/ 711200 w 2011680"/>
                <a:gd name="connsiteY21-1360" fmla="*/ 2133600 h 2204720"/>
                <a:gd name="connsiteX22-1361" fmla="*/ 599440 w 2011680"/>
                <a:gd name="connsiteY22-1362" fmla="*/ 2123440 h 2204720"/>
                <a:gd name="connsiteX23-1363" fmla="*/ 436880 w 2011680"/>
                <a:gd name="connsiteY23-1364" fmla="*/ 2042160 h 2204720"/>
                <a:gd name="connsiteX24-1365" fmla="*/ 386080 w 2011680"/>
                <a:gd name="connsiteY24-1366" fmla="*/ 1960880 h 2204720"/>
                <a:gd name="connsiteX25-1367" fmla="*/ 294640 w 2011680"/>
                <a:gd name="connsiteY25-1368" fmla="*/ 1849120 h 2204720"/>
                <a:gd name="connsiteX26-1369" fmla="*/ 213360 w 2011680"/>
                <a:gd name="connsiteY26-1370" fmla="*/ 1686560 h 2204720"/>
                <a:gd name="connsiteX27-1371" fmla="*/ 71120 w 2011680"/>
                <a:gd name="connsiteY27-1372" fmla="*/ 1432560 h 2204720"/>
                <a:gd name="connsiteX28-1373" fmla="*/ 20320 w 2011680"/>
                <a:gd name="connsiteY28-1374" fmla="*/ 1290320 h 2204720"/>
                <a:gd name="connsiteX29-1375" fmla="*/ 0 w 2011680"/>
                <a:gd name="connsiteY29-1376" fmla="*/ 1056640 h 2204720"/>
                <a:gd name="connsiteX30-1377" fmla="*/ 0 w 2011680"/>
                <a:gd name="connsiteY30-1378" fmla="*/ 883920 h 2204720"/>
                <a:gd name="connsiteX31-1379" fmla="*/ 71120 w 2011680"/>
                <a:gd name="connsiteY31-1380" fmla="*/ 609600 h 2204720"/>
                <a:gd name="connsiteX32-1381" fmla="*/ 203200 w 2011680"/>
                <a:gd name="connsiteY32-1382" fmla="*/ 355600 h 2204720"/>
                <a:gd name="connsiteX33-1383" fmla="*/ 416560 w 2011680"/>
                <a:gd name="connsiteY33-1384" fmla="*/ 213360 h 2204720"/>
                <a:gd name="connsiteX34-1385" fmla="*/ 640080 w 2011680"/>
                <a:gd name="connsiteY34-1386" fmla="*/ 152400 h 2204720"/>
                <a:gd name="connsiteX35-1387" fmla="*/ 751840 w 2011680"/>
                <a:gd name="connsiteY35-1388" fmla="*/ 152400 h 2204720"/>
                <a:gd name="connsiteX36-1389" fmla="*/ 924560 w 2011680"/>
                <a:gd name="connsiteY36-1390" fmla="*/ 162560 h 2204720"/>
                <a:gd name="connsiteX37-1391" fmla="*/ 955040 w 2011680"/>
                <a:gd name="connsiteY37-1392" fmla="*/ 243840 h 2204720"/>
                <a:gd name="connsiteX38-1393" fmla="*/ 975360 w 2011680"/>
                <a:gd name="connsiteY38-1394" fmla="*/ 101600 h 2204720"/>
                <a:gd name="connsiteX39-1395" fmla="*/ 1026160 w 2011680"/>
                <a:gd name="connsiteY39-1396" fmla="*/ 0 h 2204720"/>
                <a:gd name="connsiteX40-1397" fmla="*/ 1107440 w 2011680"/>
                <a:gd name="connsiteY40-1398" fmla="*/ 0 h 2204720"/>
                <a:gd name="connsiteX41-1399" fmla="*/ 1066800 w 2011680"/>
                <a:gd name="connsiteY41-1400" fmla="*/ 132080 h 2204720"/>
                <a:gd name="connsiteX42-1401" fmla="*/ 1046480 w 2011680"/>
                <a:gd name="connsiteY42-1402" fmla="*/ 243840 h 2204720"/>
                <a:gd name="connsiteX43-1403" fmla="*/ 1127760 w 2011680"/>
                <a:gd name="connsiteY43-1404" fmla="*/ 193040 h 2204720"/>
                <a:gd name="connsiteX44-1405" fmla="*/ 1178560 w 2011680"/>
                <a:gd name="connsiteY44-1406" fmla="*/ 162560 h 2204720"/>
                <a:gd name="connsiteX45-1407" fmla="*/ 1351280 w 2011680"/>
                <a:gd name="connsiteY45-1408" fmla="*/ 142240 h 2204720"/>
                <a:gd name="connsiteX46-1409" fmla="*/ 1351280 w 2011680"/>
                <a:gd name="connsiteY46-1410" fmla="*/ 172720 h 2204720"/>
                <a:gd name="connsiteX0-1411" fmla="*/ 1290320 w 2011680"/>
                <a:gd name="connsiteY0-1412" fmla="*/ 152400 h 2204720"/>
                <a:gd name="connsiteX1-1413" fmla="*/ 1524000 w 2011680"/>
                <a:gd name="connsiteY1-1414" fmla="*/ 193040 h 2204720"/>
                <a:gd name="connsiteX2-1415" fmla="*/ 1656080 w 2011680"/>
                <a:gd name="connsiteY2-1416" fmla="*/ 264160 h 2204720"/>
                <a:gd name="connsiteX3-1417" fmla="*/ 1778000 w 2011680"/>
                <a:gd name="connsiteY3-1418" fmla="*/ 386080 h 2204720"/>
                <a:gd name="connsiteX4-1419" fmla="*/ 1859280 w 2011680"/>
                <a:gd name="connsiteY4-1420" fmla="*/ 467360 h 2204720"/>
                <a:gd name="connsiteX5-1421" fmla="*/ 1940560 w 2011680"/>
                <a:gd name="connsiteY5-1422" fmla="*/ 650240 h 2204720"/>
                <a:gd name="connsiteX6-1423" fmla="*/ 1991360 w 2011680"/>
                <a:gd name="connsiteY6-1424" fmla="*/ 822960 h 2204720"/>
                <a:gd name="connsiteX7-1425" fmla="*/ 2011680 w 2011680"/>
                <a:gd name="connsiteY7-1426" fmla="*/ 975360 h 2204720"/>
                <a:gd name="connsiteX8-1427" fmla="*/ 2001520 w 2011680"/>
                <a:gd name="connsiteY8-1428" fmla="*/ 1239520 h 2204720"/>
                <a:gd name="connsiteX9-1429" fmla="*/ 1940560 w 2011680"/>
                <a:gd name="connsiteY9-1430" fmla="*/ 1432560 h 2204720"/>
                <a:gd name="connsiteX10-1431" fmla="*/ 1869440 w 2011680"/>
                <a:gd name="connsiteY10-1432" fmla="*/ 1564640 h 2204720"/>
                <a:gd name="connsiteX11-1433" fmla="*/ 1808480 w 2011680"/>
                <a:gd name="connsiteY11-1434" fmla="*/ 1737360 h 2204720"/>
                <a:gd name="connsiteX12-1435" fmla="*/ 1706880 w 2011680"/>
                <a:gd name="connsiteY12-1436" fmla="*/ 1899920 h 2204720"/>
                <a:gd name="connsiteX13-1437" fmla="*/ 1605280 w 2011680"/>
                <a:gd name="connsiteY13-1438" fmla="*/ 2052320 h 2204720"/>
                <a:gd name="connsiteX14-1439" fmla="*/ 1513840 w 2011680"/>
                <a:gd name="connsiteY14-1440" fmla="*/ 2113280 h 2204720"/>
                <a:gd name="connsiteX15-1441" fmla="*/ 1391920 w 2011680"/>
                <a:gd name="connsiteY15-1442" fmla="*/ 2133600 h 2204720"/>
                <a:gd name="connsiteX16-1443" fmla="*/ 1361440 w 2011680"/>
                <a:gd name="connsiteY16-1444" fmla="*/ 2153920 h 2204720"/>
                <a:gd name="connsiteX17-1445" fmla="*/ 1259840 w 2011680"/>
                <a:gd name="connsiteY17-1446" fmla="*/ 2174240 h 2204720"/>
                <a:gd name="connsiteX18-1447" fmla="*/ 1066800 w 2011680"/>
                <a:gd name="connsiteY18-1448" fmla="*/ 2204720 h 2204720"/>
                <a:gd name="connsiteX19-1449" fmla="*/ 924560 w 2011680"/>
                <a:gd name="connsiteY19-1450" fmla="*/ 2204720 h 2204720"/>
                <a:gd name="connsiteX20-1451" fmla="*/ 792480 w 2011680"/>
                <a:gd name="connsiteY20-1452" fmla="*/ 2153920 h 2204720"/>
                <a:gd name="connsiteX21-1453" fmla="*/ 711200 w 2011680"/>
                <a:gd name="connsiteY21-1454" fmla="*/ 2133600 h 2204720"/>
                <a:gd name="connsiteX22-1455" fmla="*/ 599440 w 2011680"/>
                <a:gd name="connsiteY22-1456" fmla="*/ 2123440 h 2204720"/>
                <a:gd name="connsiteX23-1457" fmla="*/ 436880 w 2011680"/>
                <a:gd name="connsiteY23-1458" fmla="*/ 2042160 h 2204720"/>
                <a:gd name="connsiteX24-1459" fmla="*/ 386080 w 2011680"/>
                <a:gd name="connsiteY24-1460" fmla="*/ 1960880 h 2204720"/>
                <a:gd name="connsiteX25-1461" fmla="*/ 294640 w 2011680"/>
                <a:gd name="connsiteY25-1462" fmla="*/ 1849120 h 2204720"/>
                <a:gd name="connsiteX26-1463" fmla="*/ 213360 w 2011680"/>
                <a:gd name="connsiteY26-1464" fmla="*/ 1686560 h 2204720"/>
                <a:gd name="connsiteX27-1465" fmla="*/ 71120 w 2011680"/>
                <a:gd name="connsiteY27-1466" fmla="*/ 1432560 h 2204720"/>
                <a:gd name="connsiteX28-1467" fmla="*/ 20320 w 2011680"/>
                <a:gd name="connsiteY28-1468" fmla="*/ 1290320 h 2204720"/>
                <a:gd name="connsiteX29-1469" fmla="*/ 0 w 2011680"/>
                <a:gd name="connsiteY29-1470" fmla="*/ 1056640 h 2204720"/>
                <a:gd name="connsiteX30-1471" fmla="*/ 0 w 2011680"/>
                <a:gd name="connsiteY30-1472" fmla="*/ 883920 h 2204720"/>
                <a:gd name="connsiteX31-1473" fmla="*/ 71120 w 2011680"/>
                <a:gd name="connsiteY31-1474" fmla="*/ 609600 h 2204720"/>
                <a:gd name="connsiteX32-1475" fmla="*/ 203200 w 2011680"/>
                <a:gd name="connsiteY32-1476" fmla="*/ 355600 h 2204720"/>
                <a:gd name="connsiteX33-1477" fmla="*/ 416560 w 2011680"/>
                <a:gd name="connsiteY33-1478" fmla="*/ 213360 h 2204720"/>
                <a:gd name="connsiteX34-1479" fmla="*/ 640080 w 2011680"/>
                <a:gd name="connsiteY34-1480" fmla="*/ 152400 h 2204720"/>
                <a:gd name="connsiteX35-1481" fmla="*/ 751840 w 2011680"/>
                <a:gd name="connsiteY35-1482" fmla="*/ 152400 h 2204720"/>
                <a:gd name="connsiteX36-1483" fmla="*/ 924560 w 2011680"/>
                <a:gd name="connsiteY36-1484" fmla="*/ 162560 h 2204720"/>
                <a:gd name="connsiteX37-1485" fmla="*/ 955040 w 2011680"/>
                <a:gd name="connsiteY37-1486" fmla="*/ 243840 h 2204720"/>
                <a:gd name="connsiteX38-1487" fmla="*/ 975360 w 2011680"/>
                <a:gd name="connsiteY38-1488" fmla="*/ 101600 h 2204720"/>
                <a:gd name="connsiteX39-1489" fmla="*/ 1026160 w 2011680"/>
                <a:gd name="connsiteY39-1490" fmla="*/ 0 h 2204720"/>
                <a:gd name="connsiteX40-1491" fmla="*/ 1107440 w 2011680"/>
                <a:gd name="connsiteY40-1492" fmla="*/ 0 h 2204720"/>
                <a:gd name="connsiteX41-1493" fmla="*/ 1066800 w 2011680"/>
                <a:gd name="connsiteY41-1494" fmla="*/ 132080 h 2204720"/>
                <a:gd name="connsiteX42-1495" fmla="*/ 1046480 w 2011680"/>
                <a:gd name="connsiteY42-1496" fmla="*/ 243840 h 2204720"/>
                <a:gd name="connsiteX43-1497" fmla="*/ 1127760 w 2011680"/>
                <a:gd name="connsiteY43-1498" fmla="*/ 193040 h 2204720"/>
                <a:gd name="connsiteX44-1499" fmla="*/ 1178560 w 2011680"/>
                <a:gd name="connsiteY44-1500" fmla="*/ 162560 h 2204720"/>
                <a:gd name="connsiteX45-1501" fmla="*/ 1351280 w 2011680"/>
                <a:gd name="connsiteY45-1502" fmla="*/ 142240 h 2204720"/>
                <a:gd name="connsiteX46-1503" fmla="*/ 1351280 w 2011680"/>
                <a:gd name="connsiteY46-1504" fmla="*/ 172720 h 2204720"/>
                <a:gd name="connsiteX0-1505" fmla="*/ 1290320 w 2011680"/>
                <a:gd name="connsiteY0-1506" fmla="*/ 152400 h 2204720"/>
                <a:gd name="connsiteX1-1507" fmla="*/ 1524000 w 2011680"/>
                <a:gd name="connsiteY1-1508" fmla="*/ 193040 h 2204720"/>
                <a:gd name="connsiteX2-1509" fmla="*/ 1656080 w 2011680"/>
                <a:gd name="connsiteY2-1510" fmla="*/ 264160 h 2204720"/>
                <a:gd name="connsiteX3-1511" fmla="*/ 1778000 w 2011680"/>
                <a:gd name="connsiteY3-1512" fmla="*/ 386080 h 2204720"/>
                <a:gd name="connsiteX4-1513" fmla="*/ 1859280 w 2011680"/>
                <a:gd name="connsiteY4-1514" fmla="*/ 467360 h 2204720"/>
                <a:gd name="connsiteX5-1515" fmla="*/ 1940560 w 2011680"/>
                <a:gd name="connsiteY5-1516" fmla="*/ 650240 h 2204720"/>
                <a:gd name="connsiteX6-1517" fmla="*/ 1991360 w 2011680"/>
                <a:gd name="connsiteY6-1518" fmla="*/ 822960 h 2204720"/>
                <a:gd name="connsiteX7-1519" fmla="*/ 2011680 w 2011680"/>
                <a:gd name="connsiteY7-1520" fmla="*/ 975360 h 2204720"/>
                <a:gd name="connsiteX8-1521" fmla="*/ 2001520 w 2011680"/>
                <a:gd name="connsiteY8-1522" fmla="*/ 1239520 h 2204720"/>
                <a:gd name="connsiteX9-1523" fmla="*/ 1940560 w 2011680"/>
                <a:gd name="connsiteY9-1524" fmla="*/ 1432560 h 2204720"/>
                <a:gd name="connsiteX10-1525" fmla="*/ 1869440 w 2011680"/>
                <a:gd name="connsiteY10-1526" fmla="*/ 1564640 h 2204720"/>
                <a:gd name="connsiteX11-1527" fmla="*/ 1808480 w 2011680"/>
                <a:gd name="connsiteY11-1528" fmla="*/ 1737360 h 2204720"/>
                <a:gd name="connsiteX12-1529" fmla="*/ 1706880 w 2011680"/>
                <a:gd name="connsiteY12-1530" fmla="*/ 1899920 h 2204720"/>
                <a:gd name="connsiteX13-1531" fmla="*/ 1605280 w 2011680"/>
                <a:gd name="connsiteY13-1532" fmla="*/ 2052320 h 2204720"/>
                <a:gd name="connsiteX14-1533" fmla="*/ 1513840 w 2011680"/>
                <a:gd name="connsiteY14-1534" fmla="*/ 2113280 h 2204720"/>
                <a:gd name="connsiteX15-1535" fmla="*/ 1391920 w 2011680"/>
                <a:gd name="connsiteY15-1536" fmla="*/ 2133600 h 2204720"/>
                <a:gd name="connsiteX16-1537" fmla="*/ 1361440 w 2011680"/>
                <a:gd name="connsiteY16-1538" fmla="*/ 2153920 h 2204720"/>
                <a:gd name="connsiteX17-1539" fmla="*/ 1259840 w 2011680"/>
                <a:gd name="connsiteY17-1540" fmla="*/ 2174240 h 2204720"/>
                <a:gd name="connsiteX18-1541" fmla="*/ 1066800 w 2011680"/>
                <a:gd name="connsiteY18-1542" fmla="*/ 2204720 h 2204720"/>
                <a:gd name="connsiteX19-1543" fmla="*/ 914400 w 2011680"/>
                <a:gd name="connsiteY19-1544" fmla="*/ 2153920 h 2204720"/>
                <a:gd name="connsiteX20-1545" fmla="*/ 792480 w 2011680"/>
                <a:gd name="connsiteY20-1546" fmla="*/ 2153920 h 2204720"/>
                <a:gd name="connsiteX21-1547" fmla="*/ 711200 w 2011680"/>
                <a:gd name="connsiteY21-1548" fmla="*/ 2133600 h 2204720"/>
                <a:gd name="connsiteX22-1549" fmla="*/ 599440 w 2011680"/>
                <a:gd name="connsiteY22-1550" fmla="*/ 2123440 h 2204720"/>
                <a:gd name="connsiteX23-1551" fmla="*/ 436880 w 2011680"/>
                <a:gd name="connsiteY23-1552" fmla="*/ 2042160 h 2204720"/>
                <a:gd name="connsiteX24-1553" fmla="*/ 386080 w 2011680"/>
                <a:gd name="connsiteY24-1554" fmla="*/ 1960880 h 2204720"/>
                <a:gd name="connsiteX25-1555" fmla="*/ 294640 w 2011680"/>
                <a:gd name="connsiteY25-1556" fmla="*/ 1849120 h 2204720"/>
                <a:gd name="connsiteX26-1557" fmla="*/ 213360 w 2011680"/>
                <a:gd name="connsiteY26-1558" fmla="*/ 1686560 h 2204720"/>
                <a:gd name="connsiteX27-1559" fmla="*/ 71120 w 2011680"/>
                <a:gd name="connsiteY27-1560" fmla="*/ 1432560 h 2204720"/>
                <a:gd name="connsiteX28-1561" fmla="*/ 20320 w 2011680"/>
                <a:gd name="connsiteY28-1562" fmla="*/ 1290320 h 2204720"/>
                <a:gd name="connsiteX29-1563" fmla="*/ 0 w 2011680"/>
                <a:gd name="connsiteY29-1564" fmla="*/ 1056640 h 2204720"/>
                <a:gd name="connsiteX30-1565" fmla="*/ 0 w 2011680"/>
                <a:gd name="connsiteY30-1566" fmla="*/ 883920 h 2204720"/>
                <a:gd name="connsiteX31-1567" fmla="*/ 71120 w 2011680"/>
                <a:gd name="connsiteY31-1568" fmla="*/ 609600 h 2204720"/>
                <a:gd name="connsiteX32-1569" fmla="*/ 203200 w 2011680"/>
                <a:gd name="connsiteY32-1570" fmla="*/ 355600 h 2204720"/>
                <a:gd name="connsiteX33-1571" fmla="*/ 416560 w 2011680"/>
                <a:gd name="connsiteY33-1572" fmla="*/ 213360 h 2204720"/>
                <a:gd name="connsiteX34-1573" fmla="*/ 640080 w 2011680"/>
                <a:gd name="connsiteY34-1574" fmla="*/ 152400 h 2204720"/>
                <a:gd name="connsiteX35-1575" fmla="*/ 751840 w 2011680"/>
                <a:gd name="connsiteY35-1576" fmla="*/ 152400 h 2204720"/>
                <a:gd name="connsiteX36-1577" fmla="*/ 924560 w 2011680"/>
                <a:gd name="connsiteY36-1578" fmla="*/ 162560 h 2204720"/>
                <a:gd name="connsiteX37-1579" fmla="*/ 955040 w 2011680"/>
                <a:gd name="connsiteY37-1580" fmla="*/ 243840 h 2204720"/>
                <a:gd name="connsiteX38-1581" fmla="*/ 975360 w 2011680"/>
                <a:gd name="connsiteY38-1582" fmla="*/ 101600 h 2204720"/>
                <a:gd name="connsiteX39-1583" fmla="*/ 1026160 w 2011680"/>
                <a:gd name="connsiteY39-1584" fmla="*/ 0 h 2204720"/>
                <a:gd name="connsiteX40-1585" fmla="*/ 1107440 w 2011680"/>
                <a:gd name="connsiteY40-1586" fmla="*/ 0 h 2204720"/>
                <a:gd name="connsiteX41-1587" fmla="*/ 1066800 w 2011680"/>
                <a:gd name="connsiteY41-1588" fmla="*/ 132080 h 2204720"/>
                <a:gd name="connsiteX42-1589" fmla="*/ 1046480 w 2011680"/>
                <a:gd name="connsiteY42-1590" fmla="*/ 243840 h 2204720"/>
                <a:gd name="connsiteX43-1591" fmla="*/ 1127760 w 2011680"/>
                <a:gd name="connsiteY43-1592" fmla="*/ 193040 h 2204720"/>
                <a:gd name="connsiteX44-1593" fmla="*/ 1178560 w 2011680"/>
                <a:gd name="connsiteY44-1594" fmla="*/ 162560 h 2204720"/>
                <a:gd name="connsiteX45-1595" fmla="*/ 1351280 w 2011680"/>
                <a:gd name="connsiteY45-1596" fmla="*/ 142240 h 2204720"/>
                <a:gd name="connsiteX46-1597" fmla="*/ 1351280 w 2011680"/>
                <a:gd name="connsiteY46-1598" fmla="*/ 172720 h 2204720"/>
                <a:gd name="connsiteX0-1599" fmla="*/ 1290320 w 2011680"/>
                <a:gd name="connsiteY0-1600" fmla="*/ 152400 h 2174240"/>
                <a:gd name="connsiteX1-1601" fmla="*/ 1524000 w 2011680"/>
                <a:gd name="connsiteY1-1602" fmla="*/ 193040 h 2174240"/>
                <a:gd name="connsiteX2-1603" fmla="*/ 1656080 w 2011680"/>
                <a:gd name="connsiteY2-1604" fmla="*/ 264160 h 2174240"/>
                <a:gd name="connsiteX3-1605" fmla="*/ 1778000 w 2011680"/>
                <a:gd name="connsiteY3-1606" fmla="*/ 386080 h 2174240"/>
                <a:gd name="connsiteX4-1607" fmla="*/ 1859280 w 2011680"/>
                <a:gd name="connsiteY4-1608" fmla="*/ 467360 h 2174240"/>
                <a:gd name="connsiteX5-1609" fmla="*/ 1940560 w 2011680"/>
                <a:gd name="connsiteY5-1610" fmla="*/ 650240 h 2174240"/>
                <a:gd name="connsiteX6-1611" fmla="*/ 1991360 w 2011680"/>
                <a:gd name="connsiteY6-1612" fmla="*/ 822960 h 2174240"/>
                <a:gd name="connsiteX7-1613" fmla="*/ 2011680 w 2011680"/>
                <a:gd name="connsiteY7-1614" fmla="*/ 975360 h 2174240"/>
                <a:gd name="connsiteX8-1615" fmla="*/ 2001520 w 2011680"/>
                <a:gd name="connsiteY8-1616" fmla="*/ 1239520 h 2174240"/>
                <a:gd name="connsiteX9-1617" fmla="*/ 1940560 w 2011680"/>
                <a:gd name="connsiteY9-1618" fmla="*/ 1432560 h 2174240"/>
                <a:gd name="connsiteX10-1619" fmla="*/ 1869440 w 2011680"/>
                <a:gd name="connsiteY10-1620" fmla="*/ 1564640 h 2174240"/>
                <a:gd name="connsiteX11-1621" fmla="*/ 1808480 w 2011680"/>
                <a:gd name="connsiteY11-1622" fmla="*/ 1737360 h 2174240"/>
                <a:gd name="connsiteX12-1623" fmla="*/ 1706880 w 2011680"/>
                <a:gd name="connsiteY12-1624" fmla="*/ 1899920 h 2174240"/>
                <a:gd name="connsiteX13-1625" fmla="*/ 1605280 w 2011680"/>
                <a:gd name="connsiteY13-1626" fmla="*/ 2052320 h 2174240"/>
                <a:gd name="connsiteX14-1627" fmla="*/ 1513840 w 2011680"/>
                <a:gd name="connsiteY14-1628" fmla="*/ 2113280 h 2174240"/>
                <a:gd name="connsiteX15-1629" fmla="*/ 1391920 w 2011680"/>
                <a:gd name="connsiteY15-1630" fmla="*/ 2133600 h 2174240"/>
                <a:gd name="connsiteX16-1631" fmla="*/ 1361440 w 2011680"/>
                <a:gd name="connsiteY16-1632" fmla="*/ 2153920 h 2174240"/>
                <a:gd name="connsiteX17-1633" fmla="*/ 1259840 w 2011680"/>
                <a:gd name="connsiteY17-1634" fmla="*/ 2174240 h 2174240"/>
                <a:gd name="connsiteX18-1635" fmla="*/ 1066800 w 2011680"/>
                <a:gd name="connsiteY18-1636" fmla="*/ 2174240 h 2174240"/>
                <a:gd name="connsiteX19-1637" fmla="*/ 914400 w 2011680"/>
                <a:gd name="connsiteY19-1638" fmla="*/ 2153920 h 2174240"/>
                <a:gd name="connsiteX20-1639" fmla="*/ 792480 w 2011680"/>
                <a:gd name="connsiteY20-1640" fmla="*/ 2153920 h 2174240"/>
                <a:gd name="connsiteX21-1641" fmla="*/ 711200 w 2011680"/>
                <a:gd name="connsiteY21-1642" fmla="*/ 2133600 h 2174240"/>
                <a:gd name="connsiteX22-1643" fmla="*/ 599440 w 2011680"/>
                <a:gd name="connsiteY22-1644" fmla="*/ 2123440 h 2174240"/>
                <a:gd name="connsiteX23-1645" fmla="*/ 436880 w 2011680"/>
                <a:gd name="connsiteY23-1646" fmla="*/ 2042160 h 2174240"/>
                <a:gd name="connsiteX24-1647" fmla="*/ 386080 w 2011680"/>
                <a:gd name="connsiteY24-1648" fmla="*/ 1960880 h 2174240"/>
                <a:gd name="connsiteX25-1649" fmla="*/ 294640 w 2011680"/>
                <a:gd name="connsiteY25-1650" fmla="*/ 1849120 h 2174240"/>
                <a:gd name="connsiteX26-1651" fmla="*/ 213360 w 2011680"/>
                <a:gd name="connsiteY26-1652" fmla="*/ 1686560 h 2174240"/>
                <a:gd name="connsiteX27-1653" fmla="*/ 71120 w 2011680"/>
                <a:gd name="connsiteY27-1654" fmla="*/ 1432560 h 2174240"/>
                <a:gd name="connsiteX28-1655" fmla="*/ 20320 w 2011680"/>
                <a:gd name="connsiteY28-1656" fmla="*/ 1290320 h 2174240"/>
                <a:gd name="connsiteX29-1657" fmla="*/ 0 w 2011680"/>
                <a:gd name="connsiteY29-1658" fmla="*/ 1056640 h 2174240"/>
                <a:gd name="connsiteX30-1659" fmla="*/ 0 w 2011680"/>
                <a:gd name="connsiteY30-1660" fmla="*/ 883920 h 2174240"/>
                <a:gd name="connsiteX31-1661" fmla="*/ 71120 w 2011680"/>
                <a:gd name="connsiteY31-1662" fmla="*/ 609600 h 2174240"/>
                <a:gd name="connsiteX32-1663" fmla="*/ 203200 w 2011680"/>
                <a:gd name="connsiteY32-1664" fmla="*/ 355600 h 2174240"/>
                <a:gd name="connsiteX33-1665" fmla="*/ 416560 w 2011680"/>
                <a:gd name="connsiteY33-1666" fmla="*/ 213360 h 2174240"/>
                <a:gd name="connsiteX34-1667" fmla="*/ 640080 w 2011680"/>
                <a:gd name="connsiteY34-1668" fmla="*/ 152400 h 2174240"/>
                <a:gd name="connsiteX35-1669" fmla="*/ 751840 w 2011680"/>
                <a:gd name="connsiteY35-1670" fmla="*/ 152400 h 2174240"/>
                <a:gd name="connsiteX36-1671" fmla="*/ 924560 w 2011680"/>
                <a:gd name="connsiteY36-1672" fmla="*/ 162560 h 2174240"/>
                <a:gd name="connsiteX37-1673" fmla="*/ 955040 w 2011680"/>
                <a:gd name="connsiteY37-1674" fmla="*/ 243840 h 2174240"/>
                <a:gd name="connsiteX38-1675" fmla="*/ 975360 w 2011680"/>
                <a:gd name="connsiteY38-1676" fmla="*/ 101600 h 2174240"/>
                <a:gd name="connsiteX39-1677" fmla="*/ 1026160 w 2011680"/>
                <a:gd name="connsiteY39-1678" fmla="*/ 0 h 2174240"/>
                <a:gd name="connsiteX40-1679" fmla="*/ 1107440 w 2011680"/>
                <a:gd name="connsiteY40-1680" fmla="*/ 0 h 2174240"/>
                <a:gd name="connsiteX41-1681" fmla="*/ 1066800 w 2011680"/>
                <a:gd name="connsiteY41-1682" fmla="*/ 132080 h 2174240"/>
                <a:gd name="connsiteX42-1683" fmla="*/ 1046480 w 2011680"/>
                <a:gd name="connsiteY42-1684" fmla="*/ 243840 h 2174240"/>
                <a:gd name="connsiteX43-1685" fmla="*/ 1127760 w 2011680"/>
                <a:gd name="connsiteY43-1686" fmla="*/ 193040 h 2174240"/>
                <a:gd name="connsiteX44-1687" fmla="*/ 1178560 w 2011680"/>
                <a:gd name="connsiteY44-1688" fmla="*/ 162560 h 2174240"/>
                <a:gd name="connsiteX45-1689" fmla="*/ 1351280 w 2011680"/>
                <a:gd name="connsiteY45-1690" fmla="*/ 142240 h 2174240"/>
                <a:gd name="connsiteX46-1691" fmla="*/ 1351280 w 2011680"/>
                <a:gd name="connsiteY46-1692" fmla="*/ 172720 h 2174240"/>
                <a:gd name="connsiteX0-1693" fmla="*/ 1290320 w 2011680"/>
                <a:gd name="connsiteY0-1694" fmla="*/ 152400 h 2174240"/>
                <a:gd name="connsiteX1-1695" fmla="*/ 1524000 w 2011680"/>
                <a:gd name="connsiteY1-1696" fmla="*/ 193040 h 2174240"/>
                <a:gd name="connsiteX2-1697" fmla="*/ 1656080 w 2011680"/>
                <a:gd name="connsiteY2-1698" fmla="*/ 264160 h 2174240"/>
                <a:gd name="connsiteX3-1699" fmla="*/ 1778000 w 2011680"/>
                <a:gd name="connsiteY3-1700" fmla="*/ 386080 h 2174240"/>
                <a:gd name="connsiteX4-1701" fmla="*/ 1859280 w 2011680"/>
                <a:gd name="connsiteY4-1702" fmla="*/ 467360 h 2174240"/>
                <a:gd name="connsiteX5-1703" fmla="*/ 1940560 w 2011680"/>
                <a:gd name="connsiteY5-1704" fmla="*/ 650240 h 2174240"/>
                <a:gd name="connsiteX6-1705" fmla="*/ 1991360 w 2011680"/>
                <a:gd name="connsiteY6-1706" fmla="*/ 822960 h 2174240"/>
                <a:gd name="connsiteX7-1707" fmla="*/ 2011680 w 2011680"/>
                <a:gd name="connsiteY7-1708" fmla="*/ 975360 h 2174240"/>
                <a:gd name="connsiteX8-1709" fmla="*/ 2001520 w 2011680"/>
                <a:gd name="connsiteY8-1710" fmla="*/ 1239520 h 2174240"/>
                <a:gd name="connsiteX9-1711" fmla="*/ 1940560 w 2011680"/>
                <a:gd name="connsiteY9-1712" fmla="*/ 1432560 h 2174240"/>
                <a:gd name="connsiteX10-1713" fmla="*/ 1869440 w 2011680"/>
                <a:gd name="connsiteY10-1714" fmla="*/ 1564640 h 2174240"/>
                <a:gd name="connsiteX11-1715" fmla="*/ 1808480 w 2011680"/>
                <a:gd name="connsiteY11-1716" fmla="*/ 1737360 h 2174240"/>
                <a:gd name="connsiteX12-1717" fmla="*/ 1706880 w 2011680"/>
                <a:gd name="connsiteY12-1718" fmla="*/ 1899920 h 2174240"/>
                <a:gd name="connsiteX13-1719" fmla="*/ 1605280 w 2011680"/>
                <a:gd name="connsiteY13-1720" fmla="*/ 2052320 h 2174240"/>
                <a:gd name="connsiteX14-1721" fmla="*/ 1513840 w 2011680"/>
                <a:gd name="connsiteY14-1722" fmla="*/ 2113280 h 2174240"/>
                <a:gd name="connsiteX15-1723" fmla="*/ 1391920 w 2011680"/>
                <a:gd name="connsiteY15-1724" fmla="*/ 2133600 h 2174240"/>
                <a:gd name="connsiteX16-1725" fmla="*/ 1361440 w 2011680"/>
                <a:gd name="connsiteY16-1726" fmla="*/ 2153920 h 2174240"/>
                <a:gd name="connsiteX17-1727" fmla="*/ 1249680 w 2011680"/>
                <a:gd name="connsiteY17-1728" fmla="*/ 2143760 h 2174240"/>
                <a:gd name="connsiteX18-1729" fmla="*/ 1066800 w 2011680"/>
                <a:gd name="connsiteY18-1730" fmla="*/ 2174240 h 2174240"/>
                <a:gd name="connsiteX19-1731" fmla="*/ 914400 w 2011680"/>
                <a:gd name="connsiteY19-1732" fmla="*/ 2153920 h 2174240"/>
                <a:gd name="connsiteX20-1733" fmla="*/ 792480 w 2011680"/>
                <a:gd name="connsiteY20-1734" fmla="*/ 2153920 h 2174240"/>
                <a:gd name="connsiteX21-1735" fmla="*/ 711200 w 2011680"/>
                <a:gd name="connsiteY21-1736" fmla="*/ 2133600 h 2174240"/>
                <a:gd name="connsiteX22-1737" fmla="*/ 599440 w 2011680"/>
                <a:gd name="connsiteY22-1738" fmla="*/ 2123440 h 2174240"/>
                <a:gd name="connsiteX23-1739" fmla="*/ 436880 w 2011680"/>
                <a:gd name="connsiteY23-1740" fmla="*/ 2042160 h 2174240"/>
                <a:gd name="connsiteX24-1741" fmla="*/ 386080 w 2011680"/>
                <a:gd name="connsiteY24-1742" fmla="*/ 1960880 h 2174240"/>
                <a:gd name="connsiteX25-1743" fmla="*/ 294640 w 2011680"/>
                <a:gd name="connsiteY25-1744" fmla="*/ 1849120 h 2174240"/>
                <a:gd name="connsiteX26-1745" fmla="*/ 213360 w 2011680"/>
                <a:gd name="connsiteY26-1746" fmla="*/ 1686560 h 2174240"/>
                <a:gd name="connsiteX27-1747" fmla="*/ 71120 w 2011680"/>
                <a:gd name="connsiteY27-1748" fmla="*/ 1432560 h 2174240"/>
                <a:gd name="connsiteX28-1749" fmla="*/ 20320 w 2011680"/>
                <a:gd name="connsiteY28-1750" fmla="*/ 1290320 h 2174240"/>
                <a:gd name="connsiteX29-1751" fmla="*/ 0 w 2011680"/>
                <a:gd name="connsiteY29-1752" fmla="*/ 1056640 h 2174240"/>
                <a:gd name="connsiteX30-1753" fmla="*/ 0 w 2011680"/>
                <a:gd name="connsiteY30-1754" fmla="*/ 883920 h 2174240"/>
                <a:gd name="connsiteX31-1755" fmla="*/ 71120 w 2011680"/>
                <a:gd name="connsiteY31-1756" fmla="*/ 609600 h 2174240"/>
                <a:gd name="connsiteX32-1757" fmla="*/ 203200 w 2011680"/>
                <a:gd name="connsiteY32-1758" fmla="*/ 355600 h 2174240"/>
                <a:gd name="connsiteX33-1759" fmla="*/ 416560 w 2011680"/>
                <a:gd name="connsiteY33-1760" fmla="*/ 213360 h 2174240"/>
                <a:gd name="connsiteX34-1761" fmla="*/ 640080 w 2011680"/>
                <a:gd name="connsiteY34-1762" fmla="*/ 152400 h 2174240"/>
                <a:gd name="connsiteX35-1763" fmla="*/ 751840 w 2011680"/>
                <a:gd name="connsiteY35-1764" fmla="*/ 152400 h 2174240"/>
                <a:gd name="connsiteX36-1765" fmla="*/ 924560 w 2011680"/>
                <a:gd name="connsiteY36-1766" fmla="*/ 162560 h 2174240"/>
                <a:gd name="connsiteX37-1767" fmla="*/ 955040 w 2011680"/>
                <a:gd name="connsiteY37-1768" fmla="*/ 243840 h 2174240"/>
                <a:gd name="connsiteX38-1769" fmla="*/ 975360 w 2011680"/>
                <a:gd name="connsiteY38-1770" fmla="*/ 101600 h 2174240"/>
                <a:gd name="connsiteX39-1771" fmla="*/ 1026160 w 2011680"/>
                <a:gd name="connsiteY39-1772" fmla="*/ 0 h 2174240"/>
                <a:gd name="connsiteX40-1773" fmla="*/ 1107440 w 2011680"/>
                <a:gd name="connsiteY40-1774" fmla="*/ 0 h 2174240"/>
                <a:gd name="connsiteX41-1775" fmla="*/ 1066800 w 2011680"/>
                <a:gd name="connsiteY41-1776" fmla="*/ 132080 h 2174240"/>
                <a:gd name="connsiteX42-1777" fmla="*/ 1046480 w 2011680"/>
                <a:gd name="connsiteY42-1778" fmla="*/ 243840 h 2174240"/>
                <a:gd name="connsiteX43-1779" fmla="*/ 1127760 w 2011680"/>
                <a:gd name="connsiteY43-1780" fmla="*/ 193040 h 2174240"/>
                <a:gd name="connsiteX44-1781" fmla="*/ 1178560 w 2011680"/>
                <a:gd name="connsiteY44-1782" fmla="*/ 162560 h 2174240"/>
                <a:gd name="connsiteX45-1783" fmla="*/ 1351280 w 2011680"/>
                <a:gd name="connsiteY45-1784" fmla="*/ 142240 h 2174240"/>
                <a:gd name="connsiteX46-1785" fmla="*/ 1351280 w 2011680"/>
                <a:gd name="connsiteY46-1786" fmla="*/ 172720 h 2174240"/>
                <a:gd name="connsiteX0-1787" fmla="*/ 1290320 w 2011680"/>
                <a:gd name="connsiteY0-1788" fmla="*/ 152400 h 2174240"/>
                <a:gd name="connsiteX1-1789" fmla="*/ 1524000 w 2011680"/>
                <a:gd name="connsiteY1-1790" fmla="*/ 193040 h 2174240"/>
                <a:gd name="connsiteX2-1791" fmla="*/ 1656080 w 2011680"/>
                <a:gd name="connsiteY2-1792" fmla="*/ 264160 h 2174240"/>
                <a:gd name="connsiteX3-1793" fmla="*/ 1778000 w 2011680"/>
                <a:gd name="connsiteY3-1794" fmla="*/ 386080 h 2174240"/>
                <a:gd name="connsiteX4-1795" fmla="*/ 1859280 w 2011680"/>
                <a:gd name="connsiteY4-1796" fmla="*/ 467360 h 2174240"/>
                <a:gd name="connsiteX5-1797" fmla="*/ 1940560 w 2011680"/>
                <a:gd name="connsiteY5-1798" fmla="*/ 650240 h 2174240"/>
                <a:gd name="connsiteX6-1799" fmla="*/ 1991360 w 2011680"/>
                <a:gd name="connsiteY6-1800" fmla="*/ 822960 h 2174240"/>
                <a:gd name="connsiteX7-1801" fmla="*/ 2011680 w 2011680"/>
                <a:gd name="connsiteY7-1802" fmla="*/ 975360 h 2174240"/>
                <a:gd name="connsiteX8-1803" fmla="*/ 2001520 w 2011680"/>
                <a:gd name="connsiteY8-1804" fmla="*/ 1239520 h 2174240"/>
                <a:gd name="connsiteX9-1805" fmla="*/ 1940560 w 2011680"/>
                <a:gd name="connsiteY9-1806" fmla="*/ 1432560 h 2174240"/>
                <a:gd name="connsiteX10-1807" fmla="*/ 1869440 w 2011680"/>
                <a:gd name="connsiteY10-1808" fmla="*/ 1564640 h 2174240"/>
                <a:gd name="connsiteX11-1809" fmla="*/ 1808480 w 2011680"/>
                <a:gd name="connsiteY11-1810" fmla="*/ 1737360 h 2174240"/>
                <a:gd name="connsiteX12-1811" fmla="*/ 1706880 w 2011680"/>
                <a:gd name="connsiteY12-1812" fmla="*/ 1899920 h 2174240"/>
                <a:gd name="connsiteX13-1813" fmla="*/ 1605280 w 2011680"/>
                <a:gd name="connsiteY13-1814" fmla="*/ 2052320 h 2174240"/>
                <a:gd name="connsiteX14-1815" fmla="*/ 1513840 w 2011680"/>
                <a:gd name="connsiteY14-1816" fmla="*/ 2113280 h 2174240"/>
                <a:gd name="connsiteX15-1817" fmla="*/ 1391920 w 2011680"/>
                <a:gd name="connsiteY15-1818" fmla="*/ 2133600 h 2174240"/>
                <a:gd name="connsiteX16-1819" fmla="*/ 1361440 w 2011680"/>
                <a:gd name="connsiteY16-1820" fmla="*/ 2143760 h 2174240"/>
                <a:gd name="connsiteX17-1821" fmla="*/ 1249680 w 2011680"/>
                <a:gd name="connsiteY17-1822" fmla="*/ 2143760 h 2174240"/>
                <a:gd name="connsiteX18-1823" fmla="*/ 1066800 w 2011680"/>
                <a:gd name="connsiteY18-1824" fmla="*/ 2174240 h 2174240"/>
                <a:gd name="connsiteX19-1825" fmla="*/ 914400 w 2011680"/>
                <a:gd name="connsiteY19-1826" fmla="*/ 2153920 h 2174240"/>
                <a:gd name="connsiteX20-1827" fmla="*/ 792480 w 2011680"/>
                <a:gd name="connsiteY20-1828" fmla="*/ 2153920 h 2174240"/>
                <a:gd name="connsiteX21-1829" fmla="*/ 711200 w 2011680"/>
                <a:gd name="connsiteY21-1830" fmla="*/ 2133600 h 2174240"/>
                <a:gd name="connsiteX22-1831" fmla="*/ 599440 w 2011680"/>
                <a:gd name="connsiteY22-1832" fmla="*/ 2123440 h 2174240"/>
                <a:gd name="connsiteX23-1833" fmla="*/ 436880 w 2011680"/>
                <a:gd name="connsiteY23-1834" fmla="*/ 2042160 h 2174240"/>
                <a:gd name="connsiteX24-1835" fmla="*/ 386080 w 2011680"/>
                <a:gd name="connsiteY24-1836" fmla="*/ 1960880 h 2174240"/>
                <a:gd name="connsiteX25-1837" fmla="*/ 294640 w 2011680"/>
                <a:gd name="connsiteY25-1838" fmla="*/ 1849120 h 2174240"/>
                <a:gd name="connsiteX26-1839" fmla="*/ 213360 w 2011680"/>
                <a:gd name="connsiteY26-1840" fmla="*/ 1686560 h 2174240"/>
                <a:gd name="connsiteX27-1841" fmla="*/ 71120 w 2011680"/>
                <a:gd name="connsiteY27-1842" fmla="*/ 1432560 h 2174240"/>
                <a:gd name="connsiteX28-1843" fmla="*/ 20320 w 2011680"/>
                <a:gd name="connsiteY28-1844" fmla="*/ 1290320 h 2174240"/>
                <a:gd name="connsiteX29-1845" fmla="*/ 0 w 2011680"/>
                <a:gd name="connsiteY29-1846" fmla="*/ 1056640 h 2174240"/>
                <a:gd name="connsiteX30-1847" fmla="*/ 0 w 2011680"/>
                <a:gd name="connsiteY30-1848" fmla="*/ 883920 h 2174240"/>
                <a:gd name="connsiteX31-1849" fmla="*/ 71120 w 2011680"/>
                <a:gd name="connsiteY31-1850" fmla="*/ 609600 h 2174240"/>
                <a:gd name="connsiteX32-1851" fmla="*/ 203200 w 2011680"/>
                <a:gd name="connsiteY32-1852" fmla="*/ 355600 h 2174240"/>
                <a:gd name="connsiteX33-1853" fmla="*/ 416560 w 2011680"/>
                <a:gd name="connsiteY33-1854" fmla="*/ 213360 h 2174240"/>
                <a:gd name="connsiteX34-1855" fmla="*/ 640080 w 2011680"/>
                <a:gd name="connsiteY34-1856" fmla="*/ 152400 h 2174240"/>
                <a:gd name="connsiteX35-1857" fmla="*/ 751840 w 2011680"/>
                <a:gd name="connsiteY35-1858" fmla="*/ 152400 h 2174240"/>
                <a:gd name="connsiteX36-1859" fmla="*/ 924560 w 2011680"/>
                <a:gd name="connsiteY36-1860" fmla="*/ 162560 h 2174240"/>
                <a:gd name="connsiteX37-1861" fmla="*/ 955040 w 2011680"/>
                <a:gd name="connsiteY37-1862" fmla="*/ 243840 h 2174240"/>
                <a:gd name="connsiteX38-1863" fmla="*/ 975360 w 2011680"/>
                <a:gd name="connsiteY38-1864" fmla="*/ 101600 h 2174240"/>
                <a:gd name="connsiteX39-1865" fmla="*/ 1026160 w 2011680"/>
                <a:gd name="connsiteY39-1866" fmla="*/ 0 h 2174240"/>
                <a:gd name="connsiteX40-1867" fmla="*/ 1107440 w 2011680"/>
                <a:gd name="connsiteY40-1868" fmla="*/ 0 h 2174240"/>
                <a:gd name="connsiteX41-1869" fmla="*/ 1066800 w 2011680"/>
                <a:gd name="connsiteY41-1870" fmla="*/ 132080 h 2174240"/>
                <a:gd name="connsiteX42-1871" fmla="*/ 1046480 w 2011680"/>
                <a:gd name="connsiteY42-1872" fmla="*/ 243840 h 2174240"/>
                <a:gd name="connsiteX43-1873" fmla="*/ 1127760 w 2011680"/>
                <a:gd name="connsiteY43-1874" fmla="*/ 193040 h 2174240"/>
                <a:gd name="connsiteX44-1875" fmla="*/ 1178560 w 2011680"/>
                <a:gd name="connsiteY44-1876" fmla="*/ 162560 h 2174240"/>
                <a:gd name="connsiteX45-1877" fmla="*/ 1351280 w 2011680"/>
                <a:gd name="connsiteY45-1878" fmla="*/ 142240 h 2174240"/>
                <a:gd name="connsiteX46-1879" fmla="*/ 1351280 w 2011680"/>
                <a:gd name="connsiteY46-1880" fmla="*/ 172720 h 2174240"/>
                <a:gd name="connsiteX0-1881" fmla="*/ 1290320 w 2011680"/>
                <a:gd name="connsiteY0-1882" fmla="*/ 152400 h 2174240"/>
                <a:gd name="connsiteX1-1883" fmla="*/ 1524000 w 2011680"/>
                <a:gd name="connsiteY1-1884" fmla="*/ 193040 h 2174240"/>
                <a:gd name="connsiteX2-1885" fmla="*/ 1656080 w 2011680"/>
                <a:gd name="connsiteY2-1886" fmla="*/ 264160 h 2174240"/>
                <a:gd name="connsiteX3-1887" fmla="*/ 1778000 w 2011680"/>
                <a:gd name="connsiteY3-1888" fmla="*/ 386080 h 2174240"/>
                <a:gd name="connsiteX4-1889" fmla="*/ 1859280 w 2011680"/>
                <a:gd name="connsiteY4-1890" fmla="*/ 467360 h 2174240"/>
                <a:gd name="connsiteX5-1891" fmla="*/ 1940560 w 2011680"/>
                <a:gd name="connsiteY5-1892" fmla="*/ 650240 h 2174240"/>
                <a:gd name="connsiteX6-1893" fmla="*/ 1991360 w 2011680"/>
                <a:gd name="connsiteY6-1894" fmla="*/ 822960 h 2174240"/>
                <a:gd name="connsiteX7-1895" fmla="*/ 2011680 w 2011680"/>
                <a:gd name="connsiteY7-1896" fmla="*/ 975360 h 2174240"/>
                <a:gd name="connsiteX8-1897" fmla="*/ 2001520 w 2011680"/>
                <a:gd name="connsiteY8-1898" fmla="*/ 1239520 h 2174240"/>
                <a:gd name="connsiteX9-1899" fmla="*/ 1940560 w 2011680"/>
                <a:gd name="connsiteY9-1900" fmla="*/ 1432560 h 2174240"/>
                <a:gd name="connsiteX10-1901" fmla="*/ 1869440 w 2011680"/>
                <a:gd name="connsiteY10-1902" fmla="*/ 1564640 h 2174240"/>
                <a:gd name="connsiteX11-1903" fmla="*/ 1808480 w 2011680"/>
                <a:gd name="connsiteY11-1904" fmla="*/ 1737360 h 2174240"/>
                <a:gd name="connsiteX12-1905" fmla="*/ 1706880 w 2011680"/>
                <a:gd name="connsiteY12-1906" fmla="*/ 1899920 h 2174240"/>
                <a:gd name="connsiteX13-1907" fmla="*/ 1605280 w 2011680"/>
                <a:gd name="connsiteY13-1908" fmla="*/ 2052320 h 2174240"/>
                <a:gd name="connsiteX14-1909" fmla="*/ 1513840 w 2011680"/>
                <a:gd name="connsiteY14-1910" fmla="*/ 2113280 h 2174240"/>
                <a:gd name="connsiteX15-1911" fmla="*/ 1391920 w 2011680"/>
                <a:gd name="connsiteY15-1912" fmla="*/ 2133600 h 2174240"/>
                <a:gd name="connsiteX16-1913" fmla="*/ 1361440 w 2011680"/>
                <a:gd name="connsiteY16-1914" fmla="*/ 2143760 h 2174240"/>
                <a:gd name="connsiteX17-1915" fmla="*/ 1249680 w 2011680"/>
                <a:gd name="connsiteY17-1916" fmla="*/ 2143760 h 2174240"/>
                <a:gd name="connsiteX18-1917" fmla="*/ 1066800 w 2011680"/>
                <a:gd name="connsiteY18-1918" fmla="*/ 2174240 h 2174240"/>
                <a:gd name="connsiteX19-1919" fmla="*/ 914400 w 2011680"/>
                <a:gd name="connsiteY19-1920" fmla="*/ 2153920 h 2174240"/>
                <a:gd name="connsiteX20-1921" fmla="*/ 792480 w 2011680"/>
                <a:gd name="connsiteY20-1922" fmla="*/ 2153920 h 2174240"/>
                <a:gd name="connsiteX21-1923" fmla="*/ 711200 w 2011680"/>
                <a:gd name="connsiteY21-1924" fmla="*/ 2133600 h 2174240"/>
                <a:gd name="connsiteX22-1925" fmla="*/ 599440 w 2011680"/>
                <a:gd name="connsiteY22-1926" fmla="*/ 2123440 h 2174240"/>
                <a:gd name="connsiteX23-1927" fmla="*/ 436880 w 2011680"/>
                <a:gd name="connsiteY23-1928" fmla="*/ 2042160 h 2174240"/>
                <a:gd name="connsiteX24-1929" fmla="*/ 386080 w 2011680"/>
                <a:gd name="connsiteY24-1930" fmla="*/ 1960880 h 2174240"/>
                <a:gd name="connsiteX25-1931" fmla="*/ 294640 w 2011680"/>
                <a:gd name="connsiteY25-1932" fmla="*/ 1849120 h 2174240"/>
                <a:gd name="connsiteX26-1933" fmla="*/ 213360 w 2011680"/>
                <a:gd name="connsiteY26-1934" fmla="*/ 1686560 h 2174240"/>
                <a:gd name="connsiteX27-1935" fmla="*/ 71120 w 2011680"/>
                <a:gd name="connsiteY27-1936" fmla="*/ 1432560 h 2174240"/>
                <a:gd name="connsiteX28-1937" fmla="*/ 20320 w 2011680"/>
                <a:gd name="connsiteY28-1938" fmla="*/ 1290320 h 2174240"/>
                <a:gd name="connsiteX29-1939" fmla="*/ 0 w 2011680"/>
                <a:gd name="connsiteY29-1940" fmla="*/ 1056640 h 2174240"/>
                <a:gd name="connsiteX30-1941" fmla="*/ 0 w 2011680"/>
                <a:gd name="connsiteY30-1942" fmla="*/ 883920 h 2174240"/>
                <a:gd name="connsiteX31-1943" fmla="*/ 71120 w 2011680"/>
                <a:gd name="connsiteY31-1944" fmla="*/ 609600 h 2174240"/>
                <a:gd name="connsiteX32-1945" fmla="*/ 223520 w 2011680"/>
                <a:gd name="connsiteY32-1946" fmla="*/ 375920 h 2174240"/>
                <a:gd name="connsiteX33-1947" fmla="*/ 416560 w 2011680"/>
                <a:gd name="connsiteY33-1948" fmla="*/ 213360 h 2174240"/>
                <a:gd name="connsiteX34-1949" fmla="*/ 640080 w 2011680"/>
                <a:gd name="connsiteY34-1950" fmla="*/ 152400 h 2174240"/>
                <a:gd name="connsiteX35-1951" fmla="*/ 751840 w 2011680"/>
                <a:gd name="connsiteY35-1952" fmla="*/ 152400 h 2174240"/>
                <a:gd name="connsiteX36-1953" fmla="*/ 924560 w 2011680"/>
                <a:gd name="connsiteY36-1954" fmla="*/ 162560 h 2174240"/>
                <a:gd name="connsiteX37-1955" fmla="*/ 955040 w 2011680"/>
                <a:gd name="connsiteY37-1956" fmla="*/ 243840 h 2174240"/>
                <a:gd name="connsiteX38-1957" fmla="*/ 975360 w 2011680"/>
                <a:gd name="connsiteY38-1958" fmla="*/ 101600 h 2174240"/>
                <a:gd name="connsiteX39-1959" fmla="*/ 1026160 w 2011680"/>
                <a:gd name="connsiteY39-1960" fmla="*/ 0 h 2174240"/>
                <a:gd name="connsiteX40-1961" fmla="*/ 1107440 w 2011680"/>
                <a:gd name="connsiteY40-1962" fmla="*/ 0 h 2174240"/>
                <a:gd name="connsiteX41-1963" fmla="*/ 1066800 w 2011680"/>
                <a:gd name="connsiteY41-1964" fmla="*/ 132080 h 2174240"/>
                <a:gd name="connsiteX42-1965" fmla="*/ 1046480 w 2011680"/>
                <a:gd name="connsiteY42-1966" fmla="*/ 243840 h 2174240"/>
                <a:gd name="connsiteX43-1967" fmla="*/ 1127760 w 2011680"/>
                <a:gd name="connsiteY43-1968" fmla="*/ 193040 h 2174240"/>
                <a:gd name="connsiteX44-1969" fmla="*/ 1178560 w 2011680"/>
                <a:gd name="connsiteY44-1970" fmla="*/ 162560 h 2174240"/>
                <a:gd name="connsiteX45-1971" fmla="*/ 1351280 w 2011680"/>
                <a:gd name="connsiteY45-1972" fmla="*/ 142240 h 2174240"/>
                <a:gd name="connsiteX46-1973" fmla="*/ 1351280 w 2011680"/>
                <a:gd name="connsiteY46-1974" fmla="*/ 172720 h 21742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2011680" h="2174240">
                  <a:moveTo>
                    <a:pt x="1290320" y="152400"/>
                  </a:moveTo>
                  <a:lnTo>
                    <a:pt x="1524000" y="193040"/>
                  </a:lnTo>
                  <a:lnTo>
                    <a:pt x="1656080" y="264160"/>
                  </a:lnTo>
                  <a:lnTo>
                    <a:pt x="1778000" y="386080"/>
                  </a:lnTo>
                  <a:lnTo>
                    <a:pt x="1859280" y="467360"/>
                  </a:lnTo>
                  <a:lnTo>
                    <a:pt x="1940560" y="650240"/>
                  </a:lnTo>
                  <a:lnTo>
                    <a:pt x="1991360" y="822960"/>
                  </a:lnTo>
                  <a:lnTo>
                    <a:pt x="2011680" y="975360"/>
                  </a:lnTo>
                  <a:lnTo>
                    <a:pt x="2001520" y="1239520"/>
                  </a:lnTo>
                  <a:lnTo>
                    <a:pt x="1940560" y="1432560"/>
                  </a:lnTo>
                  <a:lnTo>
                    <a:pt x="1869440" y="1564640"/>
                  </a:lnTo>
                  <a:lnTo>
                    <a:pt x="1808480" y="1737360"/>
                  </a:lnTo>
                  <a:lnTo>
                    <a:pt x="1706880" y="1899920"/>
                  </a:lnTo>
                  <a:lnTo>
                    <a:pt x="1605280" y="2052320"/>
                  </a:lnTo>
                  <a:lnTo>
                    <a:pt x="1513840" y="2113280"/>
                  </a:lnTo>
                  <a:lnTo>
                    <a:pt x="1391920" y="2133600"/>
                  </a:lnTo>
                  <a:lnTo>
                    <a:pt x="1361440" y="2143760"/>
                  </a:lnTo>
                  <a:lnTo>
                    <a:pt x="1249680" y="2143760"/>
                  </a:lnTo>
                  <a:lnTo>
                    <a:pt x="1066800" y="2174240"/>
                  </a:lnTo>
                  <a:lnTo>
                    <a:pt x="914400" y="2153920"/>
                  </a:lnTo>
                  <a:lnTo>
                    <a:pt x="792480" y="2153920"/>
                  </a:lnTo>
                  <a:lnTo>
                    <a:pt x="711200" y="2133600"/>
                  </a:lnTo>
                  <a:lnTo>
                    <a:pt x="599440" y="2123440"/>
                  </a:lnTo>
                  <a:lnTo>
                    <a:pt x="436880" y="2042160"/>
                  </a:lnTo>
                  <a:lnTo>
                    <a:pt x="386080" y="1960880"/>
                  </a:lnTo>
                  <a:lnTo>
                    <a:pt x="294640" y="1849120"/>
                  </a:lnTo>
                  <a:lnTo>
                    <a:pt x="213360" y="1686560"/>
                  </a:lnTo>
                  <a:lnTo>
                    <a:pt x="71120" y="1432560"/>
                  </a:lnTo>
                  <a:lnTo>
                    <a:pt x="20320" y="1290320"/>
                  </a:lnTo>
                  <a:lnTo>
                    <a:pt x="0" y="1056640"/>
                  </a:lnTo>
                  <a:lnTo>
                    <a:pt x="0" y="883920"/>
                  </a:lnTo>
                  <a:lnTo>
                    <a:pt x="71120" y="609600"/>
                  </a:lnTo>
                  <a:lnTo>
                    <a:pt x="223520" y="375920"/>
                  </a:lnTo>
                  <a:lnTo>
                    <a:pt x="416560" y="213360"/>
                  </a:lnTo>
                  <a:lnTo>
                    <a:pt x="640080" y="152400"/>
                  </a:lnTo>
                  <a:lnTo>
                    <a:pt x="751840" y="152400"/>
                  </a:lnTo>
                  <a:lnTo>
                    <a:pt x="924560" y="162560"/>
                  </a:lnTo>
                  <a:lnTo>
                    <a:pt x="955040" y="243840"/>
                  </a:lnTo>
                  <a:lnTo>
                    <a:pt x="975360" y="101600"/>
                  </a:lnTo>
                  <a:lnTo>
                    <a:pt x="1026160" y="0"/>
                  </a:lnTo>
                  <a:lnTo>
                    <a:pt x="1107440" y="0"/>
                  </a:lnTo>
                  <a:lnTo>
                    <a:pt x="1066800" y="132080"/>
                  </a:lnTo>
                  <a:lnTo>
                    <a:pt x="1046480" y="243840"/>
                  </a:lnTo>
                  <a:lnTo>
                    <a:pt x="1127760" y="193040"/>
                  </a:lnTo>
                  <a:lnTo>
                    <a:pt x="1178560" y="162560"/>
                  </a:lnTo>
                  <a:lnTo>
                    <a:pt x="1351280" y="142240"/>
                  </a:lnTo>
                  <a:lnTo>
                    <a:pt x="1351280" y="172720"/>
                  </a:lnTo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9123680" y="574675"/>
              <a:ext cx="772160" cy="355600"/>
            </a:xfrm>
            <a:custGeom>
              <a:avLst/>
              <a:gdLst>
                <a:gd name="connsiteX0" fmla="*/ 772160 w 772160"/>
                <a:gd name="connsiteY0" fmla="*/ 243840 h 325120"/>
                <a:gd name="connsiteX1" fmla="*/ 670560 w 772160"/>
                <a:gd name="connsiteY1" fmla="*/ 172720 h 325120"/>
                <a:gd name="connsiteX2" fmla="*/ 497840 w 772160"/>
                <a:gd name="connsiteY2" fmla="*/ 40640 h 325120"/>
                <a:gd name="connsiteX3" fmla="*/ 375920 w 772160"/>
                <a:gd name="connsiteY3" fmla="*/ 20320 h 325120"/>
                <a:gd name="connsiteX4" fmla="*/ 274320 w 772160"/>
                <a:gd name="connsiteY4" fmla="*/ 0 h 325120"/>
                <a:gd name="connsiteX5" fmla="*/ 152400 w 772160"/>
                <a:gd name="connsiteY5" fmla="*/ 50800 h 325120"/>
                <a:gd name="connsiteX6" fmla="*/ 30480 w 772160"/>
                <a:gd name="connsiteY6" fmla="*/ 121920 h 325120"/>
                <a:gd name="connsiteX7" fmla="*/ 0 w 772160"/>
                <a:gd name="connsiteY7" fmla="*/ 203200 h 325120"/>
                <a:gd name="connsiteX8" fmla="*/ 0 w 772160"/>
                <a:gd name="connsiteY8" fmla="*/ 294640 h 325120"/>
                <a:gd name="connsiteX9" fmla="*/ 81280 w 772160"/>
                <a:gd name="connsiteY9" fmla="*/ 304800 h 325120"/>
                <a:gd name="connsiteX10" fmla="*/ 193040 w 772160"/>
                <a:gd name="connsiteY10" fmla="*/ 325120 h 325120"/>
                <a:gd name="connsiteX11" fmla="*/ 294640 w 772160"/>
                <a:gd name="connsiteY11" fmla="*/ 325120 h 325120"/>
                <a:gd name="connsiteX12" fmla="*/ 416560 w 772160"/>
                <a:gd name="connsiteY12" fmla="*/ 294640 h 325120"/>
                <a:gd name="connsiteX13" fmla="*/ 538480 w 772160"/>
                <a:gd name="connsiteY13" fmla="*/ 254000 h 325120"/>
                <a:gd name="connsiteX14" fmla="*/ 599440 w 772160"/>
                <a:gd name="connsiteY14" fmla="*/ 254000 h 325120"/>
                <a:gd name="connsiteX15" fmla="*/ 650240 w 772160"/>
                <a:gd name="connsiteY15" fmla="*/ 254000 h 325120"/>
                <a:gd name="connsiteX16" fmla="*/ 721360 w 772160"/>
                <a:gd name="connsiteY16" fmla="*/ 254000 h 325120"/>
                <a:gd name="connsiteX17" fmla="*/ 772160 w 772160"/>
                <a:gd name="connsiteY17" fmla="*/ 243840 h 325120"/>
                <a:gd name="connsiteX0-1" fmla="*/ 772160 w 772160"/>
                <a:gd name="connsiteY0-2" fmla="*/ 243840 h 325120"/>
                <a:gd name="connsiteX1-3" fmla="*/ 670560 w 772160"/>
                <a:gd name="connsiteY1-4" fmla="*/ 172720 h 325120"/>
                <a:gd name="connsiteX2-5" fmla="*/ 497840 w 772160"/>
                <a:gd name="connsiteY2-6" fmla="*/ 40640 h 325120"/>
                <a:gd name="connsiteX3-7" fmla="*/ 375920 w 772160"/>
                <a:gd name="connsiteY3-8" fmla="*/ 20320 h 325120"/>
                <a:gd name="connsiteX4-9" fmla="*/ 274320 w 772160"/>
                <a:gd name="connsiteY4-10" fmla="*/ 0 h 325120"/>
                <a:gd name="connsiteX5-11" fmla="*/ 152400 w 772160"/>
                <a:gd name="connsiteY5-12" fmla="*/ 50800 h 325120"/>
                <a:gd name="connsiteX6-13" fmla="*/ 30480 w 772160"/>
                <a:gd name="connsiteY6-14" fmla="*/ 121920 h 325120"/>
                <a:gd name="connsiteX7-15" fmla="*/ 0 w 772160"/>
                <a:gd name="connsiteY7-16" fmla="*/ 203200 h 325120"/>
                <a:gd name="connsiteX8-17" fmla="*/ 0 w 772160"/>
                <a:gd name="connsiteY8-18" fmla="*/ 294640 h 325120"/>
                <a:gd name="connsiteX9-19" fmla="*/ 81280 w 772160"/>
                <a:gd name="connsiteY9-20" fmla="*/ 304800 h 325120"/>
                <a:gd name="connsiteX10-21" fmla="*/ 193040 w 772160"/>
                <a:gd name="connsiteY10-22" fmla="*/ 325120 h 325120"/>
                <a:gd name="connsiteX11-23" fmla="*/ 294640 w 772160"/>
                <a:gd name="connsiteY11-24" fmla="*/ 325120 h 325120"/>
                <a:gd name="connsiteX12-25" fmla="*/ 416560 w 772160"/>
                <a:gd name="connsiteY12-26" fmla="*/ 294640 h 325120"/>
                <a:gd name="connsiteX13-27" fmla="*/ 538480 w 772160"/>
                <a:gd name="connsiteY13-28" fmla="*/ 254000 h 325120"/>
                <a:gd name="connsiteX14-29" fmla="*/ 599440 w 772160"/>
                <a:gd name="connsiteY14-30" fmla="*/ 254000 h 325120"/>
                <a:gd name="connsiteX15-31" fmla="*/ 650240 w 772160"/>
                <a:gd name="connsiteY15-32" fmla="*/ 254000 h 325120"/>
                <a:gd name="connsiteX16-33" fmla="*/ 721360 w 772160"/>
                <a:gd name="connsiteY16-34" fmla="*/ 254000 h 325120"/>
                <a:gd name="connsiteX17-35" fmla="*/ 772160 w 772160"/>
                <a:gd name="connsiteY17-36" fmla="*/ 243840 h 325120"/>
                <a:gd name="connsiteX0-37" fmla="*/ 772160 w 772160"/>
                <a:gd name="connsiteY0-38" fmla="*/ 243840 h 325120"/>
                <a:gd name="connsiteX1-39" fmla="*/ 670560 w 772160"/>
                <a:gd name="connsiteY1-40" fmla="*/ 172720 h 325120"/>
                <a:gd name="connsiteX2-41" fmla="*/ 497840 w 772160"/>
                <a:gd name="connsiteY2-42" fmla="*/ 40640 h 325120"/>
                <a:gd name="connsiteX3-43" fmla="*/ 375920 w 772160"/>
                <a:gd name="connsiteY3-44" fmla="*/ 20320 h 325120"/>
                <a:gd name="connsiteX4-45" fmla="*/ 274320 w 772160"/>
                <a:gd name="connsiteY4-46" fmla="*/ 0 h 325120"/>
                <a:gd name="connsiteX5-47" fmla="*/ 152400 w 772160"/>
                <a:gd name="connsiteY5-48" fmla="*/ 50800 h 325120"/>
                <a:gd name="connsiteX6-49" fmla="*/ 30480 w 772160"/>
                <a:gd name="connsiteY6-50" fmla="*/ 121920 h 325120"/>
                <a:gd name="connsiteX7-51" fmla="*/ 0 w 772160"/>
                <a:gd name="connsiteY7-52" fmla="*/ 203200 h 325120"/>
                <a:gd name="connsiteX8-53" fmla="*/ 0 w 772160"/>
                <a:gd name="connsiteY8-54" fmla="*/ 294640 h 325120"/>
                <a:gd name="connsiteX9-55" fmla="*/ 81280 w 772160"/>
                <a:gd name="connsiteY9-56" fmla="*/ 304800 h 325120"/>
                <a:gd name="connsiteX10-57" fmla="*/ 193040 w 772160"/>
                <a:gd name="connsiteY10-58" fmla="*/ 325120 h 325120"/>
                <a:gd name="connsiteX11-59" fmla="*/ 294640 w 772160"/>
                <a:gd name="connsiteY11-60" fmla="*/ 325120 h 325120"/>
                <a:gd name="connsiteX12-61" fmla="*/ 416560 w 772160"/>
                <a:gd name="connsiteY12-62" fmla="*/ 294640 h 325120"/>
                <a:gd name="connsiteX13-63" fmla="*/ 538480 w 772160"/>
                <a:gd name="connsiteY13-64" fmla="*/ 254000 h 325120"/>
                <a:gd name="connsiteX14-65" fmla="*/ 599440 w 772160"/>
                <a:gd name="connsiteY14-66" fmla="*/ 254000 h 325120"/>
                <a:gd name="connsiteX15-67" fmla="*/ 650240 w 772160"/>
                <a:gd name="connsiteY15-68" fmla="*/ 254000 h 325120"/>
                <a:gd name="connsiteX16-69" fmla="*/ 721360 w 772160"/>
                <a:gd name="connsiteY16-70" fmla="*/ 254000 h 325120"/>
                <a:gd name="connsiteX17-71" fmla="*/ 772160 w 772160"/>
                <a:gd name="connsiteY17-72" fmla="*/ 243840 h 325120"/>
                <a:gd name="connsiteX0-73" fmla="*/ 772160 w 772160"/>
                <a:gd name="connsiteY0-74" fmla="*/ 243840 h 325120"/>
                <a:gd name="connsiteX1-75" fmla="*/ 670560 w 772160"/>
                <a:gd name="connsiteY1-76" fmla="*/ 172720 h 325120"/>
                <a:gd name="connsiteX2-77" fmla="*/ 497840 w 772160"/>
                <a:gd name="connsiteY2-78" fmla="*/ 40640 h 325120"/>
                <a:gd name="connsiteX3-79" fmla="*/ 386080 w 772160"/>
                <a:gd name="connsiteY3-80" fmla="*/ 10160 h 325120"/>
                <a:gd name="connsiteX4-81" fmla="*/ 274320 w 772160"/>
                <a:gd name="connsiteY4-82" fmla="*/ 0 h 325120"/>
                <a:gd name="connsiteX5-83" fmla="*/ 152400 w 772160"/>
                <a:gd name="connsiteY5-84" fmla="*/ 50800 h 325120"/>
                <a:gd name="connsiteX6-85" fmla="*/ 30480 w 772160"/>
                <a:gd name="connsiteY6-86" fmla="*/ 121920 h 325120"/>
                <a:gd name="connsiteX7-87" fmla="*/ 0 w 772160"/>
                <a:gd name="connsiteY7-88" fmla="*/ 203200 h 325120"/>
                <a:gd name="connsiteX8-89" fmla="*/ 0 w 772160"/>
                <a:gd name="connsiteY8-90" fmla="*/ 294640 h 325120"/>
                <a:gd name="connsiteX9-91" fmla="*/ 81280 w 772160"/>
                <a:gd name="connsiteY9-92" fmla="*/ 304800 h 325120"/>
                <a:gd name="connsiteX10-93" fmla="*/ 193040 w 772160"/>
                <a:gd name="connsiteY10-94" fmla="*/ 325120 h 325120"/>
                <a:gd name="connsiteX11-95" fmla="*/ 294640 w 772160"/>
                <a:gd name="connsiteY11-96" fmla="*/ 325120 h 325120"/>
                <a:gd name="connsiteX12-97" fmla="*/ 416560 w 772160"/>
                <a:gd name="connsiteY12-98" fmla="*/ 294640 h 325120"/>
                <a:gd name="connsiteX13-99" fmla="*/ 538480 w 772160"/>
                <a:gd name="connsiteY13-100" fmla="*/ 254000 h 325120"/>
                <a:gd name="connsiteX14-101" fmla="*/ 599440 w 772160"/>
                <a:gd name="connsiteY14-102" fmla="*/ 254000 h 325120"/>
                <a:gd name="connsiteX15-103" fmla="*/ 650240 w 772160"/>
                <a:gd name="connsiteY15-104" fmla="*/ 254000 h 325120"/>
                <a:gd name="connsiteX16-105" fmla="*/ 721360 w 772160"/>
                <a:gd name="connsiteY16-106" fmla="*/ 254000 h 325120"/>
                <a:gd name="connsiteX17-107" fmla="*/ 772160 w 772160"/>
                <a:gd name="connsiteY17-108" fmla="*/ 243840 h 325120"/>
                <a:gd name="connsiteX0-109" fmla="*/ 772160 w 772160"/>
                <a:gd name="connsiteY0-110" fmla="*/ 243840 h 325120"/>
                <a:gd name="connsiteX1-111" fmla="*/ 670560 w 772160"/>
                <a:gd name="connsiteY1-112" fmla="*/ 172720 h 325120"/>
                <a:gd name="connsiteX2-113" fmla="*/ 497840 w 772160"/>
                <a:gd name="connsiteY2-114" fmla="*/ 40640 h 325120"/>
                <a:gd name="connsiteX3-115" fmla="*/ 386080 w 772160"/>
                <a:gd name="connsiteY3-116" fmla="*/ 10160 h 325120"/>
                <a:gd name="connsiteX4-117" fmla="*/ 274320 w 772160"/>
                <a:gd name="connsiteY4-118" fmla="*/ 0 h 325120"/>
                <a:gd name="connsiteX5-119" fmla="*/ 152400 w 772160"/>
                <a:gd name="connsiteY5-120" fmla="*/ 50800 h 325120"/>
                <a:gd name="connsiteX6-121" fmla="*/ 30480 w 772160"/>
                <a:gd name="connsiteY6-122" fmla="*/ 121920 h 325120"/>
                <a:gd name="connsiteX7-123" fmla="*/ 0 w 772160"/>
                <a:gd name="connsiteY7-124" fmla="*/ 203200 h 325120"/>
                <a:gd name="connsiteX8-125" fmla="*/ 0 w 772160"/>
                <a:gd name="connsiteY8-126" fmla="*/ 294640 h 325120"/>
                <a:gd name="connsiteX9-127" fmla="*/ 81280 w 772160"/>
                <a:gd name="connsiteY9-128" fmla="*/ 304800 h 325120"/>
                <a:gd name="connsiteX10-129" fmla="*/ 193040 w 772160"/>
                <a:gd name="connsiteY10-130" fmla="*/ 325120 h 325120"/>
                <a:gd name="connsiteX11-131" fmla="*/ 294640 w 772160"/>
                <a:gd name="connsiteY11-132" fmla="*/ 325120 h 325120"/>
                <a:gd name="connsiteX12-133" fmla="*/ 416560 w 772160"/>
                <a:gd name="connsiteY12-134" fmla="*/ 294640 h 325120"/>
                <a:gd name="connsiteX13-135" fmla="*/ 538480 w 772160"/>
                <a:gd name="connsiteY13-136" fmla="*/ 254000 h 325120"/>
                <a:gd name="connsiteX14-137" fmla="*/ 599440 w 772160"/>
                <a:gd name="connsiteY14-138" fmla="*/ 254000 h 325120"/>
                <a:gd name="connsiteX15-139" fmla="*/ 650240 w 772160"/>
                <a:gd name="connsiteY15-140" fmla="*/ 254000 h 325120"/>
                <a:gd name="connsiteX16-141" fmla="*/ 721360 w 772160"/>
                <a:gd name="connsiteY16-142" fmla="*/ 254000 h 325120"/>
                <a:gd name="connsiteX17-143" fmla="*/ 772160 w 772160"/>
                <a:gd name="connsiteY17-144" fmla="*/ 243840 h 325120"/>
                <a:gd name="connsiteX0-145" fmla="*/ 772160 w 772160"/>
                <a:gd name="connsiteY0-146" fmla="*/ 243840 h 325120"/>
                <a:gd name="connsiteX1-147" fmla="*/ 670560 w 772160"/>
                <a:gd name="connsiteY1-148" fmla="*/ 172720 h 325120"/>
                <a:gd name="connsiteX2-149" fmla="*/ 497840 w 772160"/>
                <a:gd name="connsiteY2-150" fmla="*/ 40640 h 325120"/>
                <a:gd name="connsiteX3-151" fmla="*/ 386080 w 772160"/>
                <a:gd name="connsiteY3-152" fmla="*/ 10160 h 325120"/>
                <a:gd name="connsiteX4-153" fmla="*/ 274320 w 772160"/>
                <a:gd name="connsiteY4-154" fmla="*/ 0 h 325120"/>
                <a:gd name="connsiteX5-155" fmla="*/ 152400 w 772160"/>
                <a:gd name="connsiteY5-156" fmla="*/ 50800 h 325120"/>
                <a:gd name="connsiteX6-157" fmla="*/ 30480 w 772160"/>
                <a:gd name="connsiteY6-158" fmla="*/ 121920 h 325120"/>
                <a:gd name="connsiteX7-159" fmla="*/ 0 w 772160"/>
                <a:gd name="connsiteY7-160" fmla="*/ 203200 h 325120"/>
                <a:gd name="connsiteX8-161" fmla="*/ 0 w 772160"/>
                <a:gd name="connsiteY8-162" fmla="*/ 294640 h 325120"/>
                <a:gd name="connsiteX9-163" fmla="*/ 81280 w 772160"/>
                <a:gd name="connsiteY9-164" fmla="*/ 304800 h 325120"/>
                <a:gd name="connsiteX10-165" fmla="*/ 193040 w 772160"/>
                <a:gd name="connsiteY10-166" fmla="*/ 325120 h 325120"/>
                <a:gd name="connsiteX11-167" fmla="*/ 294640 w 772160"/>
                <a:gd name="connsiteY11-168" fmla="*/ 325120 h 325120"/>
                <a:gd name="connsiteX12-169" fmla="*/ 416560 w 772160"/>
                <a:gd name="connsiteY12-170" fmla="*/ 294640 h 325120"/>
                <a:gd name="connsiteX13-171" fmla="*/ 538480 w 772160"/>
                <a:gd name="connsiteY13-172" fmla="*/ 254000 h 325120"/>
                <a:gd name="connsiteX14-173" fmla="*/ 599440 w 772160"/>
                <a:gd name="connsiteY14-174" fmla="*/ 254000 h 325120"/>
                <a:gd name="connsiteX15-175" fmla="*/ 650240 w 772160"/>
                <a:gd name="connsiteY15-176" fmla="*/ 254000 h 325120"/>
                <a:gd name="connsiteX16-177" fmla="*/ 721360 w 772160"/>
                <a:gd name="connsiteY16-178" fmla="*/ 254000 h 325120"/>
                <a:gd name="connsiteX17-179" fmla="*/ 772160 w 772160"/>
                <a:gd name="connsiteY17-180" fmla="*/ 243840 h 325120"/>
                <a:gd name="connsiteX0-181" fmla="*/ 772160 w 772160"/>
                <a:gd name="connsiteY0-182" fmla="*/ 243840 h 335280"/>
                <a:gd name="connsiteX1-183" fmla="*/ 670560 w 772160"/>
                <a:gd name="connsiteY1-184" fmla="*/ 172720 h 335280"/>
                <a:gd name="connsiteX2-185" fmla="*/ 497840 w 772160"/>
                <a:gd name="connsiteY2-186" fmla="*/ 40640 h 335280"/>
                <a:gd name="connsiteX3-187" fmla="*/ 386080 w 772160"/>
                <a:gd name="connsiteY3-188" fmla="*/ 10160 h 335280"/>
                <a:gd name="connsiteX4-189" fmla="*/ 274320 w 772160"/>
                <a:gd name="connsiteY4-190" fmla="*/ 0 h 335280"/>
                <a:gd name="connsiteX5-191" fmla="*/ 152400 w 772160"/>
                <a:gd name="connsiteY5-192" fmla="*/ 50800 h 335280"/>
                <a:gd name="connsiteX6-193" fmla="*/ 30480 w 772160"/>
                <a:gd name="connsiteY6-194" fmla="*/ 121920 h 335280"/>
                <a:gd name="connsiteX7-195" fmla="*/ 0 w 772160"/>
                <a:gd name="connsiteY7-196" fmla="*/ 203200 h 335280"/>
                <a:gd name="connsiteX8-197" fmla="*/ 0 w 772160"/>
                <a:gd name="connsiteY8-198" fmla="*/ 294640 h 335280"/>
                <a:gd name="connsiteX9-199" fmla="*/ 81280 w 772160"/>
                <a:gd name="connsiteY9-200" fmla="*/ 304800 h 335280"/>
                <a:gd name="connsiteX10-201" fmla="*/ 203200 w 772160"/>
                <a:gd name="connsiteY10-202" fmla="*/ 335280 h 335280"/>
                <a:gd name="connsiteX11-203" fmla="*/ 294640 w 772160"/>
                <a:gd name="connsiteY11-204" fmla="*/ 325120 h 335280"/>
                <a:gd name="connsiteX12-205" fmla="*/ 416560 w 772160"/>
                <a:gd name="connsiteY12-206" fmla="*/ 294640 h 335280"/>
                <a:gd name="connsiteX13-207" fmla="*/ 538480 w 772160"/>
                <a:gd name="connsiteY13-208" fmla="*/ 254000 h 335280"/>
                <a:gd name="connsiteX14-209" fmla="*/ 599440 w 772160"/>
                <a:gd name="connsiteY14-210" fmla="*/ 254000 h 335280"/>
                <a:gd name="connsiteX15-211" fmla="*/ 650240 w 772160"/>
                <a:gd name="connsiteY15-212" fmla="*/ 254000 h 335280"/>
                <a:gd name="connsiteX16-213" fmla="*/ 721360 w 772160"/>
                <a:gd name="connsiteY16-214" fmla="*/ 254000 h 335280"/>
                <a:gd name="connsiteX17-215" fmla="*/ 772160 w 772160"/>
                <a:gd name="connsiteY17-216" fmla="*/ 243840 h 335280"/>
                <a:gd name="connsiteX0-217" fmla="*/ 772160 w 772160"/>
                <a:gd name="connsiteY0-218" fmla="*/ 243840 h 335280"/>
                <a:gd name="connsiteX1-219" fmla="*/ 670560 w 772160"/>
                <a:gd name="connsiteY1-220" fmla="*/ 172720 h 335280"/>
                <a:gd name="connsiteX2-221" fmla="*/ 497840 w 772160"/>
                <a:gd name="connsiteY2-222" fmla="*/ 40640 h 335280"/>
                <a:gd name="connsiteX3-223" fmla="*/ 386080 w 772160"/>
                <a:gd name="connsiteY3-224" fmla="*/ 10160 h 335280"/>
                <a:gd name="connsiteX4-225" fmla="*/ 274320 w 772160"/>
                <a:gd name="connsiteY4-226" fmla="*/ 0 h 335280"/>
                <a:gd name="connsiteX5-227" fmla="*/ 152400 w 772160"/>
                <a:gd name="connsiteY5-228" fmla="*/ 50800 h 335280"/>
                <a:gd name="connsiteX6-229" fmla="*/ 30480 w 772160"/>
                <a:gd name="connsiteY6-230" fmla="*/ 121920 h 335280"/>
                <a:gd name="connsiteX7-231" fmla="*/ 0 w 772160"/>
                <a:gd name="connsiteY7-232" fmla="*/ 203200 h 335280"/>
                <a:gd name="connsiteX8-233" fmla="*/ 0 w 772160"/>
                <a:gd name="connsiteY8-234" fmla="*/ 294640 h 335280"/>
                <a:gd name="connsiteX9-235" fmla="*/ 81280 w 772160"/>
                <a:gd name="connsiteY9-236" fmla="*/ 304800 h 335280"/>
                <a:gd name="connsiteX10-237" fmla="*/ 203200 w 772160"/>
                <a:gd name="connsiteY10-238" fmla="*/ 335280 h 335280"/>
                <a:gd name="connsiteX11-239" fmla="*/ 335280 w 772160"/>
                <a:gd name="connsiteY11-240" fmla="*/ 335280 h 335280"/>
                <a:gd name="connsiteX12-241" fmla="*/ 416560 w 772160"/>
                <a:gd name="connsiteY12-242" fmla="*/ 294640 h 335280"/>
                <a:gd name="connsiteX13-243" fmla="*/ 538480 w 772160"/>
                <a:gd name="connsiteY13-244" fmla="*/ 254000 h 335280"/>
                <a:gd name="connsiteX14-245" fmla="*/ 599440 w 772160"/>
                <a:gd name="connsiteY14-246" fmla="*/ 254000 h 335280"/>
                <a:gd name="connsiteX15-247" fmla="*/ 650240 w 772160"/>
                <a:gd name="connsiteY15-248" fmla="*/ 254000 h 335280"/>
                <a:gd name="connsiteX16-249" fmla="*/ 721360 w 772160"/>
                <a:gd name="connsiteY16-250" fmla="*/ 254000 h 335280"/>
                <a:gd name="connsiteX17-251" fmla="*/ 772160 w 772160"/>
                <a:gd name="connsiteY17-252" fmla="*/ 243840 h 335280"/>
                <a:gd name="connsiteX0-253" fmla="*/ 772160 w 772160"/>
                <a:gd name="connsiteY0-254" fmla="*/ 243840 h 335280"/>
                <a:gd name="connsiteX1-255" fmla="*/ 670560 w 772160"/>
                <a:gd name="connsiteY1-256" fmla="*/ 172720 h 335280"/>
                <a:gd name="connsiteX2-257" fmla="*/ 497840 w 772160"/>
                <a:gd name="connsiteY2-258" fmla="*/ 40640 h 335280"/>
                <a:gd name="connsiteX3-259" fmla="*/ 386080 w 772160"/>
                <a:gd name="connsiteY3-260" fmla="*/ 10160 h 335280"/>
                <a:gd name="connsiteX4-261" fmla="*/ 274320 w 772160"/>
                <a:gd name="connsiteY4-262" fmla="*/ 0 h 335280"/>
                <a:gd name="connsiteX5-263" fmla="*/ 152400 w 772160"/>
                <a:gd name="connsiteY5-264" fmla="*/ 50800 h 335280"/>
                <a:gd name="connsiteX6-265" fmla="*/ 30480 w 772160"/>
                <a:gd name="connsiteY6-266" fmla="*/ 121920 h 335280"/>
                <a:gd name="connsiteX7-267" fmla="*/ 0 w 772160"/>
                <a:gd name="connsiteY7-268" fmla="*/ 203200 h 335280"/>
                <a:gd name="connsiteX8-269" fmla="*/ 0 w 772160"/>
                <a:gd name="connsiteY8-270" fmla="*/ 294640 h 335280"/>
                <a:gd name="connsiteX9-271" fmla="*/ 81280 w 772160"/>
                <a:gd name="connsiteY9-272" fmla="*/ 304800 h 335280"/>
                <a:gd name="connsiteX10-273" fmla="*/ 203200 w 772160"/>
                <a:gd name="connsiteY10-274" fmla="*/ 335280 h 335280"/>
                <a:gd name="connsiteX11-275" fmla="*/ 335280 w 772160"/>
                <a:gd name="connsiteY11-276" fmla="*/ 335280 h 335280"/>
                <a:gd name="connsiteX12-277" fmla="*/ 416560 w 772160"/>
                <a:gd name="connsiteY12-278" fmla="*/ 314960 h 335280"/>
                <a:gd name="connsiteX13-279" fmla="*/ 538480 w 772160"/>
                <a:gd name="connsiteY13-280" fmla="*/ 254000 h 335280"/>
                <a:gd name="connsiteX14-281" fmla="*/ 599440 w 772160"/>
                <a:gd name="connsiteY14-282" fmla="*/ 254000 h 335280"/>
                <a:gd name="connsiteX15-283" fmla="*/ 650240 w 772160"/>
                <a:gd name="connsiteY15-284" fmla="*/ 254000 h 335280"/>
                <a:gd name="connsiteX16-285" fmla="*/ 721360 w 772160"/>
                <a:gd name="connsiteY16-286" fmla="*/ 254000 h 335280"/>
                <a:gd name="connsiteX17-287" fmla="*/ 772160 w 772160"/>
                <a:gd name="connsiteY17-288" fmla="*/ 243840 h 335280"/>
                <a:gd name="connsiteX0-289" fmla="*/ 772160 w 772160"/>
                <a:gd name="connsiteY0-290" fmla="*/ 243840 h 335280"/>
                <a:gd name="connsiteX1-291" fmla="*/ 670560 w 772160"/>
                <a:gd name="connsiteY1-292" fmla="*/ 172720 h 335280"/>
                <a:gd name="connsiteX2-293" fmla="*/ 497840 w 772160"/>
                <a:gd name="connsiteY2-294" fmla="*/ 40640 h 335280"/>
                <a:gd name="connsiteX3-295" fmla="*/ 386080 w 772160"/>
                <a:gd name="connsiteY3-296" fmla="*/ 10160 h 335280"/>
                <a:gd name="connsiteX4-297" fmla="*/ 274320 w 772160"/>
                <a:gd name="connsiteY4-298" fmla="*/ 0 h 335280"/>
                <a:gd name="connsiteX5-299" fmla="*/ 142240 w 772160"/>
                <a:gd name="connsiteY5-300" fmla="*/ 30480 h 335280"/>
                <a:gd name="connsiteX6-301" fmla="*/ 30480 w 772160"/>
                <a:gd name="connsiteY6-302" fmla="*/ 121920 h 335280"/>
                <a:gd name="connsiteX7-303" fmla="*/ 0 w 772160"/>
                <a:gd name="connsiteY7-304" fmla="*/ 203200 h 335280"/>
                <a:gd name="connsiteX8-305" fmla="*/ 0 w 772160"/>
                <a:gd name="connsiteY8-306" fmla="*/ 294640 h 335280"/>
                <a:gd name="connsiteX9-307" fmla="*/ 81280 w 772160"/>
                <a:gd name="connsiteY9-308" fmla="*/ 304800 h 335280"/>
                <a:gd name="connsiteX10-309" fmla="*/ 203200 w 772160"/>
                <a:gd name="connsiteY10-310" fmla="*/ 335280 h 335280"/>
                <a:gd name="connsiteX11-311" fmla="*/ 335280 w 772160"/>
                <a:gd name="connsiteY11-312" fmla="*/ 335280 h 335280"/>
                <a:gd name="connsiteX12-313" fmla="*/ 416560 w 772160"/>
                <a:gd name="connsiteY12-314" fmla="*/ 314960 h 335280"/>
                <a:gd name="connsiteX13-315" fmla="*/ 538480 w 772160"/>
                <a:gd name="connsiteY13-316" fmla="*/ 254000 h 335280"/>
                <a:gd name="connsiteX14-317" fmla="*/ 599440 w 772160"/>
                <a:gd name="connsiteY14-318" fmla="*/ 254000 h 335280"/>
                <a:gd name="connsiteX15-319" fmla="*/ 650240 w 772160"/>
                <a:gd name="connsiteY15-320" fmla="*/ 254000 h 335280"/>
                <a:gd name="connsiteX16-321" fmla="*/ 721360 w 772160"/>
                <a:gd name="connsiteY16-322" fmla="*/ 254000 h 335280"/>
                <a:gd name="connsiteX17-323" fmla="*/ 772160 w 772160"/>
                <a:gd name="connsiteY17-324" fmla="*/ 243840 h 335280"/>
                <a:gd name="connsiteX0-325" fmla="*/ 772160 w 772160"/>
                <a:gd name="connsiteY0-326" fmla="*/ 243840 h 335280"/>
                <a:gd name="connsiteX1-327" fmla="*/ 670560 w 772160"/>
                <a:gd name="connsiteY1-328" fmla="*/ 172720 h 335280"/>
                <a:gd name="connsiteX2-329" fmla="*/ 497840 w 772160"/>
                <a:gd name="connsiteY2-330" fmla="*/ 40640 h 335280"/>
                <a:gd name="connsiteX3-331" fmla="*/ 386080 w 772160"/>
                <a:gd name="connsiteY3-332" fmla="*/ 10160 h 335280"/>
                <a:gd name="connsiteX4-333" fmla="*/ 274320 w 772160"/>
                <a:gd name="connsiteY4-334" fmla="*/ 0 h 335280"/>
                <a:gd name="connsiteX5-335" fmla="*/ 142240 w 772160"/>
                <a:gd name="connsiteY5-336" fmla="*/ 30480 h 335280"/>
                <a:gd name="connsiteX6-337" fmla="*/ 10160 w 772160"/>
                <a:gd name="connsiteY6-338" fmla="*/ 101600 h 335280"/>
                <a:gd name="connsiteX7-339" fmla="*/ 0 w 772160"/>
                <a:gd name="connsiteY7-340" fmla="*/ 203200 h 335280"/>
                <a:gd name="connsiteX8-341" fmla="*/ 0 w 772160"/>
                <a:gd name="connsiteY8-342" fmla="*/ 294640 h 335280"/>
                <a:gd name="connsiteX9-343" fmla="*/ 81280 w 772160"/>
                <a:gd name="connsiteY9-344" fmla="*/ 304800 h 335280"/>
                <a:gd name="connsiteX10-345" fmla="*/ 203200 w 772160"/>
                <a:gd name="connsiteY10-346" fmla="*/ 335280 h 335280"/>
                <a:gd name="connsiteX11-347" fmla="*/ 335280 w 772160"/>
                <a:gd name="connsiteY11-348" fmla="*/ 335280 h 335280"/>
                <a:gd name="connsiteX12-349" fmla="*/ 416560 w 772160"/>
                <a:gd name="connsiteY12-350" fmla="*/ 314960 h 335280"/>
                <a:gd name="connsiteX13-351" fmla="*/ 538480 w 772160"/>
                <a:gd name="connsiteY13-352" fmla="*/ 254000 h 335280"/>
                <a:gd name="connsiteX14-353" fmla="*/ 599440 w 772160"/>
                <a:gd name="connsiteY14-354" fmla="*/ 254000 h 335280"/>
                <a:gd name="connsiteX15-355" fmla="*/ 650240 w 772160"/>
                <a:gd name="connsiteY15-356" fmla="*/ 254000 h 335280"/>
                <a:gd name="connsiteX16-357" fmla="*/ 721360 w 772160"/>
                <a:gd name="connsiteY16-358" fmla="*/ 254000 h 335280"/>
                <a:gd name="connsiteX17-359" fmla="*/ 772160 w 772160"/>
                <a:gd name="connsiteY17-360" fmla="*/ 243840 h 335280"/>
                <a:gd name="connsiteX0-361" fmla="*/ 772160 w 772160"/>
                <a:gd name="connsiteY0-362" fmla="*/ 243840 h 335280"/>
                <a:gd name="connsiteX1-363" fmla="*/ 670560 w 772160"/>
                <a:gd name="connsiteY1-364" fmla="*/ 172720 h 335280"/>
                <a:gd name="connsiteX2-365" fmla="*/ 497840 w 772160"/>
                <a:gd name="connsiteY2-366" fmla="*/ 40640 h 335280"/>
                <a:gd name="connsiteX3-367" fmla="*/ 386080 w 772160"/>
                <a:gd name="connsiteY3-368" fmla="*/ 10160 h 335280"/>
                <a:gd name="connsiteX4-369" fmla="*/ 274320 w 772160"/>
                <a:gd name="connsiteY4-370" fmla="*/ 0 h 335280"/>
                <a:gd name="connsiteX5-371" fmla="*/ 142240 w 772160"/>
                <a:gd name="connsiteY5-372" fmla="*/ 30480 h 335280"/>
                <a:gd name="connsiteX6-373" fmla="*/ 10160 w 772160"/>
                <a:gd name="connsiteY6-374" fmla="*/ 101600 h 335280"/>
                <a:gd name="connsiteX7-375" fmla="*/ 0 w 772160"/>
                <a:gd name="connsiteY7-376" fmla="*/ 203200 h 335280"/>
                <a:gd name="connsiteX8-377" fmla="*/ 0 w 772160"/>
                <a:gd name="connsiteY8-378" fmla="*/ 294640 h 335280"/>
                <a:gd name="connsiteX9-379" fmla="*/ 81280 w 772160"/>
                <a:gd name="connsiteY9-380" fmla="*/ 304800 h 335280"/>
                <a:gd name="connsiteX10-381" fmla="*/ 203200 w 772160"/>
                <a:gd name="connsiteY10-382" fmla="*/ 335280 h 335280"/>
                <a:gd name="connsiteX11-383" fmla="*/ 335280 w 772160"/>
                <a:gd name="connsiteY11-384" fmla="*/ 335280 h 335280"/>
                <a:gd name="connsiteX12-385" fmla="*/ 416560 w 772160"/>
                <a:gd name="connsiteY12-386" fmla="*/ 314960 h 335280"/>
                <a:gd name="connsiteX13-387" fmla="*/ 538480 w 772160"/>
                <a:gd name="connsiteY13-388" fmla="*/ 254000 h 335280"/>
                <a:gd name="connsiteX14-389" fmla="*/ 599440 w 772160"/>
                <a:gd name="connsiteY14-390" fmla="*/ 294640 h 335280"/>
                <a:gd name="connsiteX15-391" fmla="*/ 650240 w 772160"/>
                <a:gd name="connsiteY15-392" fmla="*/ 254000 h 335280"/>
                <a:gd name="connsiteX16-393" fmla="*/ 721360 w 772160"/>
                <a:gd name="connsiteY16-394" fmla="*/ 254000 h 335280"/>
                <a:gd name="connsiteX17-395" fmla="*/ 772160 w 772160"/>
                <a:gd name="connsiteY17-396" fmla="*/ 243840 h 335280"/>
                <a:gd name="connsiteX0-397" fmla="*/ 772160 w 772160"/>
                <a:gd name="connsiteY0-398" fmla="*/ 243840 h 335280"/>
                <a:gd name="connsiteX1-399" fmla="*/ 670560 w 772160"/>
                <a:gd name="connsiteY1-400" fmla="*/ 172720 h 335280"/>
                <a:gd name="connsiteX2-401" fmla="*/ 497840 w 772160"/>
                <a:gd name="connsiteY2-402" fmla="*/ 40640 h 335280"/>
                <a:gd name="connsiteX3-403" fmla="*/ 386080 w 772160"/>
                <a:gd name="connsiteY3-404" fmla="*/ 10160 h 335280"/>
                <a:gd name="connsiteX4-405" fmla="*/ 274320 w 772160"/>
                <a:gd name="connsiteY4-406" fmla="*/ 0 h 335280"/>
                <a:gd name="connsiteX5-407" fmla="*/ 142240 w 772160"/>
                <a:gd name="connsiteY5-408" fmla="*/ 30480 h 335280"/>
                <a:gd name="connsiteX6-409" fmla="*/ 10160 w 772160"/>
                <a:gd name="connsiteY6-410" fmla="*/ 101600 h 335280"/>
                <a:gd name="connsiteX7-411" fmla="*/ 0 w 772160"/>
                <a:gd name="connsiteY7-412" fmla="*/ 203200 h 335280"/>
                <a:gd name="connsiteX8-413" fmla="*/ 0 w 772160"/>
                <a:gd name="connsiteY8-414" fmla="*/ 294640 h 335280"/>
                <a:gd name="connsiteX9-415" fmla="*/ 81280 w 772160"/>
                <a:gd name="connsiteY9-416" fmla="*/ 304800 h 335280"/>
                <a:gd name="connsiteX10-417" fmla="*/ 203200 w 772160"/>
                <a:gd name="connsiteY10-418" fmla="*/ 335280 h 335280"/>
                <a:gd name="connsiteX11-419" fmla="*/ 335280 w 772160"/>
                <a:gd name="connsiteY11-420" fmla="*/ 335280 h 335280"/>
                <a:gd name="connsiteX12-421" fmla="*/ 416560 w 772160"/>
                <a:gd name="connsiteY12-422" fmla="*/ 314960 h 335280"/>
                <a:gd name="connsiteX13-423" fmla="*/ 538480 w 772160"/>
                <a:gd name="connsiteY13-424" fmla="*/ 254000 h 335280"/>
                <a:gd name="connsiteX14-425" fmla="*/ 599440 w 772160"/>
                <a:gd name="connsiteY14-426" fmla="*/ 314960 h 335280"/>
                <a:gd name="connsiteX15-427" fmla="*/ 650240 w 772160"/>
                <a:gd name="connsiteY15-428" fmla="*/ 254000 h 335280"/>
                <a:gd name="connsiteX16-429" fmla="*/ 721360 w 772160"/>
                <a:gd name="connsiteY16-430" fmla="*/ 254000 h 335280"/>
                <a:gd name="connsiteX17-431" fmla="*/ 772160 w 772160"/>
                <a:gd name="connsiteY17-432" fmla="*/ 243840 h 335280"/>
                <a:gd name="connsiteX0-433" fmla="*/ 772160 w 772160"/>
                <a:gd name="connsiteY0-434" fmla="*/ 243840 h 335280"/>
                <a:gd name="connsiteX1-435" fmla="*/ 670560 w 772160"/>
                <a:gd name="connsiteY1-436" fmla="*/ 172720 h 335280"/>
                <a:gd name="connsiteX2-437" fmla="*/ 497840 w 772160"/>
                <a:gd name="connsiteY2-438" fmla="*/ 40640 h 335280"/>
                <a:gd name="connsiteX3-439" fmla="*/ 386080 w 772160"/>
                <a:gd name="connsiteY3-440" fmla="*/ 10160 h 335280"/>
                <a:gd name="connsiteX4-441" fmla="*/ 274320 w 772160"/>
                <a:gd name="connsiteY4-442" fmla="*/ 0 h 335280"/>
                <a:gd name="connsiteX5-443" fmla="*/ 142240 w 772160"/>
                <a:gd name="connsiteY5-444" fmla="*/ 30480 h 335280"/>
                <a:gd name="connsiteX6-445" fmla="*/ 10160 w 772160"/>
                <a:gd name="connsiteY6-446" fmla="*/ 101600 h 335280"/>
                <a:gd name="connsiteX7-447" fmla="*/ 0 w 772160"/>
                <a:gd name="connsiteY7-448" fmla="*/ 203200 h 335280"/>
                <a:gd name="connsiteX8-449" fmla="*/ 0 w 772160"/>
                <a:gd name="connsiteY8-450" fmla="*/ 294640 h 335280"/>
                <a:gd name="connsiteX9-451" fmla="*/ 81280 w 772160"/>
                <a:gd name="connsiteY9-452" fmla="*/ 304800 h 335280"/>
                <a:gd name="connsiteX10-453" fmla="*/ 203200 w 772160"/>
                <a:gd name="connsiteY10-454" fmla="*/ 335280 h 335280"/>
                <a:gd name="connsiteX11-455" fmla="*/ 335280 w 772160"/>
                <a:gd name="connsiteY11-456" fmla="*/ 335280 h 335280"/>
                <a:gd name="connsiteX12-457" fmla="*/ 416560 w 772160"/>
                <a:gd name="connsiteY12-458" fmla="*/ 314960 h 335280"/>
                <a:gd name="connsiteX13-459" fmla="*/ 538480 w 772160"/>
                <a:gd name="connsiteY13-460" fmla="*/ 254000 h 335280"/>
                <a:gd name="connsiteX14-461" fmla="*/ 599440 w 772160"/>
                <a:gd name="connsiteY14-462" fmla="*/ 274320 h 335280"/>
                <a:gd name="connsiteX15-463" fmla="*/ 650240 w 772160"/>
                <a:gd name="connsiteY15-464" fmla="*/ 254000 h 335280"/>
                <a:gd name="connsiteX16-465" fmla="*/ 721360 w 772160"/>
                <a:gd name="connsiteY16-466" fmla="*/ 254000 h 335280"/>
                <a:gd name="connsiteX17-467" fmla="*/ 772160 w 772160"/>
                <a:gd name="connsiteY17-468" fmla="*/ 243840 h 335280"/>
                <a:gd name="connsiteX0-469" fmla="*/ 772160 w 772160"/>
                <a:gd name="connsiteY0-470" fmla="*/ 243840 h 355600"/>
                <a:gd name="connsiteX1-471" fmla="*/ 670560 w 772160"/>
                <a:gd name="connsiteY1-472" fmla="*/ 172720 h 355600"/>
                <a:gd name="connsiteX2-473" fmla="*/ 497840 w 772160"/>
                <a:gd name="connsiteY2-474" fmla="*/ 40640 h 355600"/>
                <a:gd name="connsiteX3-475" fmla="*/ 386080 w 772160"/>
                <a:gd name="connsiteY3-476" fmla="*/ 10160 h 355600"/>
                <a:gd name="connsiteX4-477" fmla="*/ 274320 w 772160"/>
                <a:gd name="connsiteY4-478" fmla="*/ 0 h 355600"/>
                <a:gd name="connsiteX5-479" fmla="*/ 142240 w 772160"/>
                <a:gd name="connsiteY5-480" fmla="*/ 30480 h 355600"/>
                <a:gd name="connsiteX6-481" fmla="*/ 10160 w 772160"/>
                <a:gd name="connsiteY6-482" fmla="*/ 101600 h 355600"/>
                <a:gd name="connsiteX7-483" fmla="*/ 0 w 772160"/>
                <a:gd name="connsiteY7-484" fmla="*/ 203200 h 355600"/>
                <a:gd name="connsiteX8-485" fmla="*/ 0 w 772160"/>
                <a:gd name="connsiteY8-486" fmla="*/ 294640 h 355600"/>
                <a:gd name="connsiteX9-487" fmla="*/ 81280 w 772160"/>
                <a:gd name="connsiteY9-488" fmla="*/ 304800 h 355600"/>
                <a:gd name="connsiteX10-489" fmla="*/ 203200 w 772160"/>
                <a:gd name="connsiteY10-490" fmla="*/ 335280 h 355600"/>
                <a:gd name="connsiteX11-491" fmla="*/ 335280 w 772160"/>
                <a:gd name="connsiteY11-492" fmla="*/ 335280 h 355600"/>
                <a:gd name="connsiteX12-493" fmla="*/ 426720 w 772160"/>
                <a:gd name="connsiteY12-494" fmla="*/ 355600 h 355600"/>
                <a:gd name="connsiteX13-495" fmla="*/ 538480 w 772160"/>
                <a:gd name="connsiteY13-496" fmla="*/ 254000 h 355600"/>
                <a:gd name="connsiteX14-497" fmla="*/ 599440 w 772160"/>
                <a:gd name="connsiteY14-498" fmla="*/ 274320 h 355600"/>
                <a:gd name="connsiteX15-499" fmla="*/ 650240 w 772160"/>
                <a:gd name="connsiteY15-500" fmla="*/ 254000 h 355600"/>
                <a:gd name="connsiteX16-501" fmla="*/ 721360 w 772160"/>
                <a:gd name="connsiteY16-502" fmla="*/ 254000 h 355600"/>
                <a:gd name="connsiteX17-503" fmla="*/ 772160 w 772160"/>
                <a:gd name="connsiteY17-504" fmla="*/ 243840 h 355600"/>
                <a:gd name="connsiteX0-505" fmla="*/ 772160 w 772160"/>
                <a:gd name="connsiteY0-506" fmla="*/ 243840 h 335280"/>
                <a:gd name="connsiteX1-507" fmla="*/ 670560 w 772160"/>
                <a:gd name="connsiteY1-508" fmla="*/ 172720 h 335280"/>
                <a:gd name="connsiteX2-509" fmla="*/ 497840 w 772160"/>
                <a:gd name="connsiteY2-510" fmla="*/ 40640 h 335280"/>
                <a:gd name="connsiteX3-511" fmla="*/ 386080 w 772160"/>
                <a:gd name="connsiteY3-512" fmla="*/ 10160 h 335280"/>
                <a:gd name="connsiteX4-513" fmla="*/ 274320 w 772160"/>
                <a:gd name="connsiteY4-514" fmla="*/ 0 h 335280"/>
                <a:gd name="connsiteX5-515" fmla="*/ 142240 w 772160"/>
                <a:gd name="connsiteY5-516" fmla="*/ 30480 h 335280"/>
                <a:gd name="connsiteX6-517" fmla="*/ 10160 w 772160"/>
                <a:gd name="connsiteY6-518" fmla="*/ 101600 h 335280"/>
                <a:gd name="connsiteX7-519" fmla="*/ 0 w 772160"/>
                <a:gd name="connsiteY7-520" fmla="*/ 203200 h 335280"/>
                <a:gd name="connsiteX8-521" fmla="*/ 0 w 772160"/>
                <a:gd name="connsiteY8-522" fmla="*/ 294640 h 335280"/>
                <a:gd name="connsiteX9-523" fmla="*/ 81280 w 772160"/>
                <a:gd name="connsiteY9-524" fmla="*/ 304800 h 335280"/>
                <a:gd name="connsiteX10-525" fmla="*/ 203200 w 772160"/>
                <a:gd name="connsiteY10-526" fmla="*/ 335280 h 335280"/>
                <a:gd name="connsiteX11-527" fmla="*/ 335280 w 772160"/>
                <a:gd name="connsiteY11-528" fmla="*/ 335280 h 335280"/>
                <a:gd name="connsiteX12-529" fmla="*/ 426720 w 772160"/>
                <a:gd name="connsiteY12-530" fmla="*/ 314960 h 335280"/>
                <a:gd name="connsiteX13-531" fmla="*/ 538480 w 772160"/>
                <a:gd name="connsiteY13-532" fmla="*/ 254000 h 335280"/>
                <a:gd name="connsiteX14-533" fmla="*/ 599440 w 772160"/>
                <a:gd name="connsiteY14-534" fmla="*/ 274320 h 335280"/>
                <a:gd name="connsiteX15-535" fmla="*/ 650240 w 772160"/>
                <a:gd name="connsiteY15-536" fmla="*/ 254000 h 335280"/>
                <a:gd name="connsiteX16-537" fmla="*/ 721360 w 772160"/>
                <a:gd name="connsiteY16-538" fmla="*/ 254000 h 335280"/>
                <a:gd name="connsiteX17-539" fmla="*/ 772160 w 772160"/>
                <a:gd name="connsiteY17-540" fmla="*/ 243840 h 335280"/>
                <a:gd name="connsiteX0-541" fmla="*/ 772160 w 772160"/>
                <a:gd name="connsiteY0-542" fmla="*/ 243840 h 335280"/>
                <a:gd name="connsiteX1-543" fmla="*/ 670560 w 772160"/>
                <a:gd name="connsiteY1-544" fmla="*/ 172720 h 335280"/>
                <a:gd name="connsiteX2-545" fmla="*/ 497840 w 772160"/>
                <a:gd name="connsiteY2-546" fmla="*/ 40640 h 335280"/>
                <a:gd name="connsiteX3-547" fmla="*/ 386080 w 772160"/>
                <a:gd name="connsiteY3-548" fmla="*/ 10160 h 335280"/>
                <a:gd name="connsiteX4-549" fmla="*/ 274320 w 772160"/>
                <a:gd name="connsiteY4-550" fmla="*/ 0 h 335280"/>
                <a:gd name="connsiteX5-551" fmla="*/ 142240 w 772160"/>
                <a:gd name="connsiteY5-552" fmla="*/ 30480 h 335280"/>
                <a:gd name="connsiteX6-553" fmla="*/ 10160 w 772160"/>
                <a:gd name="connsiteY6-554" fmla="*/ 101600 h 335280"/>
                <a:gd name="connsiteX7-555" fmla="*/ 0 w 772160"/>
                <a:gd name="connsiteY7-556" fmla="*/ 203200 h 335280"/>
                <a:gd name="connsiteX8-557" fmla="*/ 0 w 772160"/>
                <a:gd name="connsiteY8-558" fmla="*/ 294640 h 335280"/>
                <a:gd name="connsiteX9-559" fmla="*/ 81280 w 772160"/>
                <a:gd name="connsiteY9-560" fmla="*/ 304800 h 335280"/>
                <a:gd name="connsiteX10-561" fmla="*/ 203200 w 772160"/>
                <a:gd name="connsiteY10-562" fmla="*/ 335280 h 335280"/>
                <a:gd name="connsiteX11-563" fmla="*/ 335280 w 772160"/>
                <a:gd name="connsiteY11-564" fmla="*/ 335280 h 335280"/>
                <a:gd name="connsiteX12-565" fmla="*/ 426720 w 772160"/>
                <a:gd name="connsiteY12-566" fmla="*/ 314960 h 335280"/>
                <a:gd name="connsiteX13-567" fmla="*/ 538480 w 772160"/>
                <a:gd name="connsiteY13-568" fmla="*/ 254000 h 335280"/>
                <a:gd name="connsiteX14-569" fmla="*/ 599440 w 772160"/>
                <a:gd name="connsiteY14-570" fmla="*/ 314960 h 335280"/>
                <a:gd name="connsiteX15-571" fmla="*/ 650240 w 772160"/>
                <a:gd name="connsiteY15-572" fmla="*/ 254000 h 335280"/>
                <a:gd name="connsiteX16-573" fmla="*/ 721360 w 772160"/>
                <a:gd name="connsiteY16-574" fmla="*/ 254000 h 335280"/>
                <a:gd name="connsiteX17-575" fmla="*/ 772160 w 772160"/>
                <a:gd name="connsiteY17-576" fmla="*/ 243840 h 335280"/>
                <a:gd name="connsiteX0-577" fmla="*/ 772160 w 772160"/>
                <a:gd name="connsiteY0-578" fmla="*/ 243840 h 335280"/>
                <a:gd name="connsiteX1-579" fmla="*/ 670560 w 772160"/>
                <a:gd name="connsiteY1-580" fmla="*/ 172720 h 335280"/>
                <a:gd name="connsiteX2-581" fmla="*/ 497840 w 772160"/>
                <a:gd name="connsiteY2-582" fmla="*/ 40640 h 335280"/>
                <a:gd name="connsiteX3-583" fmla="*/ 386080 w 772160"/>
                <a:gd name="connsiteY3-584" fmla="*/ 10160 h 335280"/>
                <a:gd name="connsiteX4-585" fmla="*/ 274320 w 772160"/>
                <a:gd name="connsiteY4-586" fmla="*/ 0 h 335280"/>
                <a:gd name="connsiteX5-587" fmla="*/ 142240 w 772160"/>
                <a:gd name="connsiteY5-588" fmla="*/ 30480 h 335280"/>
                <a:gd name="connsiteX6-589" fmla="*/ 10160 w 772160"/>
                <a:gd name="connsiteY6-590" fmla="*/ 101600 h 335280"/>
                <a:gd name="connsiteX7-591" fmla="*/ 0 w 772160"/>
                <a:gd name="connsiteY7-592" fmla="*/ 203200 h 335280"/>
                <a:gd name="connsiteX8-593" fmla="*/ 0 w 772160"/>
                <a:gd name="connsiteY8-594" fmla="*/ 294640 h 335280"/>
                <a:gd name="connsiteX9-595" fmla="*/ 81280 w 772160"/>
                <a:gd name="connsiteY9-596" fmla="*/ 304800 h 335280"/>
                <a:gd name="connsiteX10-597" fmla="*/ 203200 w 772160"/>
                <a:gd name="connsiteY10-598" fmla="*/ 335280 h 335280"/>
                <a:gd name="connsiteX11-599" fmla="*/ 335280 w 772160"/>
                <a:gd name="connsiteY11-600" fmla="*/ 335280 h 335280"/>
                <a:gd name="connsiteX12-601" fmla="*/ 426720 w 772160"/>
                <a:gd name="connsiteY12-602" fmla="*/ 314960 h 335280"/>
                <a:gd name="connsiteX13-603" fmla="*/ 538480 w 772160"/>
                <a:gd name="connsiteY13-604" fmla="*/ 254000 h 335280"/>
                <a:gd name="connsiteX14-605" fmla="*/ 599440 w 772160"/>
                <a:gd name="connsiteY14-606" fmla="*/ 294640 h 335280"/>
                <a:gd name="connsiteX15-607" fmla="*/ 650240 w 772160"/>
                <a:gd name="connsiteY15-608" fmla="*/ 254000 h 335280"/>
                <a:gd name="connsiteX16-609" fmla="*/ 721360 w 772160"/>
                <a:gd name="connsiteY16-610" fmla="*/ 254000 h 335280"/>
                <a:gd name="connsiteX17-611" fmla="*/ 772160 w 772160"/>
                <a:gd name="connsiteY17-612" fmla="*/ 243840 h 335280"/>
                <a:gd name="connsiteX0-613" fmla="*/ 772160 w 772160"/>
                <a:gd name="connsiteY0-614" fmla="*/ 243840 h 335280"/>
                <a:gd name="connsiteX1-615" fmla="*/ 670560 w 772160"/>
                <a:gd name="connsiteY1-616" fmla="*/ 172720 h 335280"/>
                <a:gd name="connsiteX2-617" fmla="*/ 497840 w 772160"/>
                <a:gd name="connsiteY2-618" fmla="*/ 40640 h 335280"/>
                <a:gd name="connsiteX3-619" fmla="*/ 386080 w 772160"/>
                <a:gd name="connsiteY3-620" fmla="*/ 10160 h 335280"/>
                <a:gd name="connsiteX4-621" fmla="*/ 274320 w 772160"/>
                <a:gd name="connsiteY4-622" fmla="*/ 0 h 335280"/>
                <a:gd name="connsiteX5-623" fmla="*/ 142240 w 772160"/>
                <a:gd name="connsiteY5-624" fmla="*/ 30480 h 335280"/>
                <a:gd name="connsiteX6-625" fmla="*/ 40640 w 772160"/>
                <a:gd name="connsiteY6-626" fmla="*/ 121920 h 335280"/>
                <a:gd name="connsiteX7-627" fmla="*/ 0 w 772160"/>
                <a:gd name="connsiteY7-628" fmla="*/ 203200 h 335280"/>
                <a:gd name="connsiteX8-629" fmla="*/ 0 w 772160"/>
                <a:gd name="connsiteY8-630" fmla="*/ 294640 h 335280"/>
                <a:gd name="connsiteX9-631" fmla="*/ 81280 w 772160"/>
                <a:gd name="connsiteY9-632" fmla="*/ 304800 h 335280"/>
                <a:gd name="connsiteX10-633" fmla="*/ 203200 w 772160"/>
                <a:gd name="connsiteY10-634" fmla="*/ 335280 h 335280"/>
                <a:gd name="connsiteX11-635" fmla="*/ 335280 w 772160"/>
                <a:gd name="connsiteY11-636" fmla="*/ 335280 h 335280"/>
                <a:gd name="connsiteX12-637" fmla="*/ 426720 w 772160"/>
                <a:gd name="connsiteY12-638" fmla="*/ 314960 h 335280"/>
                <a:gd name="connsiteX13-639" fmla="*/ 538480 w 772160"/>
                <a:gd name="connsiteY13-640" fmla="*/ 254000 h 335280"/>
                <a:gd name="connsiteX14-641" fmla="*/ 599440 w 772160"/>
                <a:gd name="connsiteY14-642" fmla="*/ 294640 h 335280"/>
                <a:gd name="connsiteX15-643" fmla="*/ 650240 w 772160"/>
                <a:gd name="connsiteY15-644" fmla="*/ 254000 h 335280"/>
                <a:gd name="connsiteX16-645" fmla="*/ 721360 w 772160"/>
                <a:gd name="connsiteY16-646" fmla="*/ 254000 h 335280"/>
                <a:gd name="connsiteX17-647" fmla="*/ 772160 w 772160"/>
                <a:gd name="connsiteY17-648" fmla="*/ 243840 h 335280"/>
                <a:gd name="connsiteX0-649" fmla="*/ 772160 w 772160"/>
                <a:gd name="connsiteY0-650" fmla="*/ 243840 h 335280"/>
                <a:gd name="connsiteX1-651" fmla="*/ 670560 w 772160"/>
                <a:gd name="connsiteY1-652" fmla="*/ 172720 h 335280"/>
                <a:gd name="connsiteX2-653" fmla="*/ 497840 w 772160"/>
                <a:gd name="connsiteY2-654" fmla="*/ 40640 h 335280"/>
                <a:gd name="connsiteX3-655" fmla="*/ 386080 w 772160"/>
                <a:gd name="connsiteY3-656" fmla="*/ 10160 h 335280"/>
                <a:gd name="connsiteX4-657" fmla="*/ 274320 w 772160"/>
                <a:gd name="connsiteY4-658" fmla="*/ 0 h 335280"/>
                <a:gd name="connsiteX5-659" fmla="*/ 142240 w 772160"/>
                <a:gd name="connsiteY5-660" fmla="*/ 30480 h 335280"/>
                <a:gd name="connsiteX6-661" fmla="*/ 40640 w 772160"/>
                <a:gd name="connsiteY6-662" fmla="*/ 121920 h 335280"/>
                <a:gd name="connsiteX7-663" fmla="*/ 0 w 772160"/>
                <a:gd name="connsiteY7-664" fmla="*/ 203200 h 335280"/>
                <a:gd name="connsiteX8-665" fmla="*/ 0 w 772160"/>
                <a:gd name="connsiteY8-666" fmla="*/ 294640 h 335280"/>
                <a:gd name="connsiteX9-667" fmla="*/ 81280 w 772160"/>
                <a:gd name="connsiteY9-668" fmla="*/ 304800 h 335280"/>
                <a:gd name="connsiteX10-669" fmla="*/ 203200 w 772160"/>
                <a:gd name="connsiteY10-670" fmla="*/ 335280 h 335280"/>
                <a:gd name="connsiteX11-671" fmla="*/ 335280 w 772160"/>
                <a:gd name="connsiteY11-672" fmla="*/ 335280 h 335280"/>
                <a:gd name="connsiteX12-673" fmla="*/ 426720 w 772160"/>
                <a:gd name="connsiteY12-674" fmla="*/ 314960 h 335280"/>
                <a:gd name="connsiteX13-675" fmla="*/ 538480 w 772160"/>
                <a:gd name="connsiteY13-676" fmla="*/ 254000 h 335280"/>
                <a:gd name="connsiteX14-677" fmla="*/ 589280 w 772160"/>
                <a:gd name="connsiteY14-678" fmla="*/ 264160 h 335280"/>
                <a:gd name="connsiteX15-679" fmla="*/ 650240 w 772160"/>
                <a:gd name="connsiteY15-680" fmla="*/ 254000 h 335280"/>
                <a:gd name="connsiteX16-681" fmla="*/ 721360 w 772160"/>
                <a:gd name="connsiteY16-682" fmla="*/ 254000 h 335280"/>
                <a:gd name="connsiteX17-683" fmla="*/ 772160 w 772160"/>
                <a:gd name="connsiteY17-684" fmla="*/ 243840 h 335280"/>
                <a:gd name="connsiteX0-685" fmla="*/ 772160 w 772160"/>
                <a:gd name="connsiteY0-686" fmla="*/ 243840 h 335280"/>
                <a:gd name="connsiteX1-687" fmla="*/ 670560 w 772160"/>
                <a:gd name="connsiteY1-688" fmla="*/ 172720 h 335280"/>
                <a:gd name="connsiteX2-689" fmla="*/ 497840 w 772160"/>
                <a:gd name="connsiteY2-690" fmla="*/ 40640 h 335280"/>
                <a:gd name="connsiteX3-691" fmla="*/ 386080 w 772160"/>
                <a:gd name="connsiteY3-692" fmla="*/ 10160 h 335280"/>
                <a:gd name="connsiteX4-693" fmla="*/ 274320 w 772160"/>
                <a:gd name="connsiteY4-694" fmla="*/ 0 h 335280"/>
                <a:gd name="connsiteX5-695" fmla="*/ 142240 w 772160"/>
                <a:gd name="connsiteY5-696" fmla="*/ 30480 h 335280"/>
                <a:gd name="connsiteX6-697" fmla="*/ 40640 w 772160"/>
                <a:gd name="connsiteY6-698" fmla="*/ 121920 h 335280"/>
                <a:gd name="connsiteX7-699" fmla="*/ 0 w 772160"/>
                <a:gd name="connsiteY7-700" fmla="*/ 203200 h 335280"/>
                <a:gd name="connsiteX8-701" fmla="*/ 0 w 772160"/>
                <a:gd name="connsiteY8-702" fmla="*/ 294640 h 335280"/>
                <a:gd name="connsiteX9-703" fmla="*/ 81280 w 772160"/>
                <a:gd name="connsiteY9-704" fmla="*/ 304800 h 335280"/>
                <a:gd name="connsiteX10-705" fmla="*/ 203200 w 772160"/>
                <a:gd name="connsiteY10-706" fmla="*/ 335280 h 335280"/>
                <a:gd name="connsiteX11-707" fmla="*/ 335280 w 772160"/>
                <a:gd name="connsiteY11-708" fmla="*/ 335280 h 335280"/>
                <a:gd name="connsiteX12-709" fmla="*/ 426720 w 772160"/>
                <a:gd name="connsiteY12-710" fmla="*/ 314960 h 335280"/>
                <a:gd name="connsiteX13-711" fmla="*/ 538480 w 772160"/>
                <a:gd name="connsiteY13-712" fmla="*/ 284480 h 335280"/>
                <a:gd name="connsiteX14-713" fmla="*/ 589280 w 772160"/>
                <a:gd name="connsiteY14-714" fmla="*/ 264160 h 335280"/>
                <a:gd name="connsiteX15-715" fmla="*/ 650240 w 772160"/>
                <a:gd name="connsiteY15-716" fmla="*/ 254000 h 335280"/>
                <a:gd name="connsiteX16-717" fmla="*/ 721360 w 772160"/>
                <a:gd name="connsiteY16-718" fmla="*/ 254000 h 335280"/>
                <a:gd name="connsiteX17-719" fmla="*/ 772160 w 772160"/>
                <a:gd name="connsiteY17-720" fmla="*/ 243840 h 335280"/>
                <a:gd name="connsiteX0-721" fmla="*/ 772160 w 772160"/>
                <a:gd name="connsiteY0-722" fmla="*/ 264160 h 355600"/>
                <a:gd name="connsiteX1-723" fmla="*/ 670560 w 772160"/>
                <a:gd name="connsiteY1-724" fmla="*/ 193040 h 355600"/>
                <a:gd name="connsiteX2-725" fmla="*/ 497840 w 772160"/>
                <a:gd name="connsiteY2-726" fmla="*/ 60960 h 355600"/>
                <a:gd name="connsiteX3-727" fmla="*/ 396240 w 772160"/>
                <a:gd name="connsiteY3-728" fmla="*/ 0 h 355600"/>
                <a:gd name="connsiteX4-729" fmla="*/ 274320 w 772160"/>
                <a:gd name="connsiteY4-730" fmla="*/ 20320 h 355600"/>
                <a:gd name="connsiteX5-731" fmla="*/ 142240 w 772160"/>
                <a:gd name="connsiteY5-732" fmla="*/ 50800 h 355600"/>
                <a:gd name="connsiteX6-733" fmla="*/ 40640 w 772160"/>
                <a:gd name="connsiteY6-734" fmla="*/ 142240 h 355600"/>
                <a:gd name="connsiteX7-735" fmla="*/ 0 w 772160"/>
                <a:gd name="connsiteY7-736" fmla="*/ 223520 h 355600"/>
                <a:gd name="connsiteX8-737" fmla="*/ 0 w 772160"/>
                <a:gd name="connsiteY8-738" fmla="*/ 314960 h 355600"/>
                <a:gd name="connsiteX9-739" fmla="*/ 81280 w 772160"/>
                <a:gd name="connsiteY9-740" fmla="*/ 325120 h 355600"/>
                <a:gd name="connsiteX10-741" fmla="*/ 203200 w 772160"/>
                <a:gd name="connsiteY10-742" fmla="*/ 355600 h 355600"/>
                <a:gd name="connsiteX11-743" fmla="*/ 335280 w 772160"/>
                <a:gd name="connsiteY11-744" fmla="*/ 355600 h 355600"/>
                <a:gd name="connsiteX12-745" fmla="*/ 426720 w 772160"/>
                <a:gd name="connsiteY12-746" fmla="*/ 335280 h 355600"/>
                <a:gd name="connsiteX13-747" fmla="*/ 538480 w 772160"/>
                <a:gd name="connsiteY13-748" fmla="*/ 304800 h 355600"/>
                <a:gd name="connsiteX14-749" fmla="*/ 589280 w 772160"/>
                <a:gd name="connsiteY14-750" fmla="*/ 284480 h 355600"/>
                <a:gd name="connsiteX15-751" fmla="*/ 650240 w 772160"/>
                <a:gd name="connsiteY15-752" fmla="*/ 274320 h 355600"/>
                <a:gd name="connsiteX16-753" fmla="*/ 721360 w 772160"/>
                <a:gd name="connsiteY16-754" fmla="*/ 274320 h 355600"/>
                <a:gd name="connsiteX17-755" fmla="*/ 772160 w 772160"/>
                <a:gd name="connsiteY17-756" fmla="*/ 264160 h 355600"/>
                <a:gd name="connsiteX0-757" fmla="*/ 772160 w 772160"/>
                <a:gd name="connsiteY0-758" fmla="*/ 264160 h 355600"/>
                <a:gd name="connsiteX1-759" fmla="*/ 670560 w 772160"/>
                <a:gd name="connsiteY1-760" fmla="*/ 193040 h 355600"/>
                <a:gd name="connsiteX2-761" fmla="*/ 497840 w 772160"/>
                <a:gd name="connsiteY2-762" fmla="*/ 60960 h 355600"/>
                <a:gd name="connsiteX3-763" fmla="*/ 396240 w 772160"/>
                <a:gd name="connsiteY3-764" fmla="*/ 0 h 355600"/>
                <a:gd name="connsiteX4-765" fmla="*/ 274320 w 772160"/>
                <a:gd name="connsiteY4-766" fmla="*/ 0 h 355600"/>
                <a:gd name="connsiteX5-767" fmla="*/ 142240 w 772160"/>
                <a:gd name="connsiteY5-768" fmla="*/ 50800 h 355600"/>
                <a:gd name="connsiteX6-769" fmla="*/ 40640 w 772160"/>
                <a:gd name="connsiteY6-770" fmla="*/ 142240 h 355600"/>
                <a:gd name="connsiteX7-771" fmla="*/ 0 w 772160"/>
                <a:gd name="connsiteY7-772" fmla="*/ 223520 h 355600"/>
                <a:gd name="connsiteX8-773" fmla="*/ 0 w 772160"/>
                <a:gd name="connsiteY8-774" fmla="*/ 314960 h 355600"/>
                <a:gd name="connsiteX9-775" fmla="*/ 81280 w 772160"/>
                <a:gd name="connsiteY9-776" fmla="*/ 325120 h 355600"/>
                <a:gd name="connsiteX10-777" fmla="*/ 203200 w 772160"/>
                <a:gd name="connsiteY10-778" fmla="*/ 355600 h 355600"/>
                <a:gd name="connsiteX11-779" fmla="*/ 335280 w 772160"/>
                <a:gd name="connsiteY11-780" fmla="*/ 355600 h 355600"/>
                <a:gd name="connsiteX12-781" fmla="*/ 426720 w 772160"/>
                <a:gd name="connsiteY12-782" fmla="*/ 335280 h 355600"/>
                <a:gd name="connsiteX13-783" fmla="*/ 538480 w 772160"/>
                <a:gd name="connsiteY13-784" fmla="*/ 304800 h 355600"/>
                <a:gd name="connsiteX14-785" fmla="*/ 589280 w 772160"/>
                <a:gd name="connsiteY14-786" fmla="*/ 284480 h 355600"/>
                <a:gd name="connsiteX15-787" fmla="*/ 650240 w 772160"/>
                <a:gd name="connsiteY15-788" fmla="*/ 274320 h 355600"/>
                <a:gd name="connsiteX16-789" fmla="*/ 721360 w 772160"/>
                <a:gd name="connsiteY16-790" fmla="*/ 274320 h 355600"/>
                <a:gd name="connsiteX17-791" fmla="*/ 772160 w 772160"/>
                <a:gd name="connsiteY17-792" fmla="*/ 264160 h 355600"/>
                <a:gd name="connsiteX0-793" fmla="*/ 772160 w 772160"/>
                <a:gd name="connsiteY0-794" fmla="*/ 264160 h 355600"/>
                <a:gd name="connsiteX1-795" fmla="*/ 670560 w 772160"/>
                <a:gd name="connsiteY1-796" fmla="*/ 193040 h 355600"/>
                <a:gd name="connsiteX2-797" fmla="*/ 497840 w 772160"/>
                <a:gd name="connsiteY2-798" fmla="*/ 60960 h 355600"/>
                <a:gd name="connsiteX3-799" fmla="*/ 396240 w 772160"/>
                <a:gd name="connsiteY3-800" fmla="*/ 0 h 355600"/>
                <a:gd name="connsiteX4-801" fmla="*/ 274320 w 772160"/>
                <a:gd name="connsiteY4-802" fmla="*/ 0 h 355600"/>
                <a:gd name="connsiteX5-803" fmla="*/ 142240 w 772160"/>
                <a:gd name="connsiteY5-804" fmla="*/ 40640 h 355600"/>
                <a:gd name="connsiteX6-805" fmla="*/ 40640 w 772160"/>
                <a:gd name="connsiteY6-806" fmla="*/ 142240 h 355600"/>
                <a:gd name="connsiteX7-807" fmla="*/ 0 w 772160"/>
                <a:gd name="connsiteY7-808" fmla="*/ 223520 h 355600"/>
                <a:gd name="connsiteX8-809" fmla="*/ 0 w 772160"/>
                <a:gd name="connsiteY8-810" fmla="*/ 314960 h 355600"/>
                <a:gd name="connsiteX9-811" fmla="*/ 81280 w 772160"/>
                <a:gd name="connsiteY9-812" fmla="*/ 325120 h 355600"/>
                <a:gd name="connsiteX10-813" fmla="*/ 203200 w 772160"/>
                <a:gd name="connsiteY10-814" fmla="*/ 355600 h 355600"/>
                <a:gd name="connsiteX11-815" fmla="*/ 335280 w 772160"/>
                <a:gd name="connsiteY11-816" fmla="*/ 355600 h 355600"/>
                <a:gd name="connsiteX12-817" fmla="*/ 426720 w 772160"/>
                <a:gd name="connsiteY12-818" fmla="*/ 335280 h 355600"/>
                <a:gd name="connsiteX13-819" fmla="*/ 538480 w 772160"/>
                <a:gd name="connsiteY13-820" fmla="*/ 304800 h 355600"/>
                <a:gd name="connsiteX14-821" fmla="*/ 589280 w 772160"/>
                <a:gd name="connsiteY14-822" fmla="*/ 284480 h 355600"/>
                <a:gd name="connsiteX15-823" fmla="*/ 650240 w 772160"/>
                <a:gd name="connsiteY15-824" fmla="*/ 274320 h 355600"/>
                <a:gd name="connsiteX16-825" fmla="*/ 721360 w 772160"/>
                <a:gd name="connsiteY16-826" fmla="*/ 274320 h 355600"/>
                <a:gd name="connsiteX17-827" fmla="*/ 772160 w 772160"/>
                <a:gd name="connsiteY17-828" fmla="*/ 264160 h 355600"/>
                <a:gd name="connsiteX0-829" fmla="*/ 772160 w 772160"/>
                <a:gd name="connsiteY0-830" fmla="*/ 264160 h 355600"/>
                <a:gd name="connsiteX1-831" fmla="*/ 650240 w 772160"/>
                <a:gd name="connsiteY1-832" fmla="*/ 213360 h 355600"/>
                <a:gd name="connsiteX2-833" fmla="*/ 497840 w 772160"/>
                <a:gd name="connsiteY2-834" fmla="*/ 60960 h 355600"/>
                <a:gd name="connsiteX3-835" fmla="*/ 396240 w 772160"/>
                <a:gd name="connsiteY3-836" fmla="*/ 0 h 355600"/>
                <a:gd name="connsiteX4-837" fmla="*/ 274320 w 772160"/>
                <a:gd name="connsiteY4-838" fmla="*/ 0 h 355600"/>
                <a:gd name="connsiteX5-839" fmla="*/ 142240 w 772160"/>
                <a:gd name="connsiteY5-840" fmla="*/ 40640 h 355600"/>
                <a:gd name="connsiteX6-841" fmla="*/ 40640 w 772160"/>
                <a:gd name="connsiteY6-842" fmla="*/ 142240 h 355600"/>
                <a:gd name="connsiteX7-843" fmla="*/ 0 w 772160"/>
                <a:gd name="connsiteY7-844" fmla="*/ 223520 h 355600"/>
                <a:gd name="connsiteX8-845" fmla="*/ 0 w 772160"/>
                <a:gd name="connsiteY8-846" fmla="*/ 314960 h 355600"/>
                <a:gd name="connsiteX9-847" fmla="*/ 81280 w 772160"/>
                <a:gd name="connsiteY9-848" fmla="*/ 325120 h 355600"/>
                <a:gd name="connsiteX10-849" fmla="*/ 203200 w 772160"/>
                <a:gd name="connsiteY10-850" fmla="*/ 355600 h 355600"/>
                <a:gd name="connsiteX11-851" fmla="*/ 335280 w 772160"/>
                <a:gd name="connsiteY11-852" fmla="*/ 355600 h 355600"/>
                <a:gd name="connsiteX12-853" fmla="*/ 426720 w 772160"/>
                <a:gd name="connsiteY12-854" fmla="*/ 335280 h 355600"/>
                <a:gd name="connsiteX13-855" fmla="*/ 538480 w 772160"/>
                <a:gd name="connsiteY13-856" fmla="*/ 304800 h 355600"/>
                <a:gd name="connsiteX14-857" fmla="*/ 589280 w 772160"/>
                <a:gd name="connsiteY14-858" fmla="*/ 284480 h 355600"/>
                <a:gd name="connsiteX15-859" fmla="*/ 650240 w 772160"/>
                <a:gd name="connsiteY15-860" fmla="*/ 274320 h 355600"/>
                <a:gd name="connsiteX16-861" fmla="*/ 721360 w 772160"/>
                <a:gd name="connsiteY16-862" fmla="*/ 274320 h 355600"/>
                <a:gd name="connsiteX17-863" fmla="*/ 772160 w 772160"/>
                <a:gd name="connsiteY17-864" fmla="*/ 264160 h 3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772160" h="355600">
                  <a:moveTo>
                    <a:pt x="772160" y="264160"/>
                  </a:moveTo>
                  <a:lnTo>
                    <a:pt x="650240" y="213360"/>
                  </a:lnTo>
                  <a:lnTo>
                    <a:pt x="497840" y="60960"/>
                  </a:lnTo>
                  <a:lnTo>
                    <a:pt x="396240" y="0"/>
                  </a:lnTo>
                  <a:lnTo>
                    <a:pt x="274320" y="0"/>
                  </a:lnTo>
                  <a:lnTo>
                    <a:pt x="142240" y="40640"/>
                  </a:lnTo>
                  <a:lnTo>
                    <a:pt x="40640" y="142240"/>
                  </a:lnTo>
                  <a:lnTo>
                    <a:pt x="0" y="223520"/>
                  </a:lnTo>
                  <a:lnTo>
                    <a:pt x="0" y="314960"/>
                  </a:lnTo>
                  <a:lnTo>
                    <a:pt x="81280" y="325120"/>
                  </a:lnTo>
                  <a:lnTo>
                    <a:pt x="203200" y="355600"/>
                  </a:lnTo>
                  <a:lnTo>
                    <a:pt x="335280" y="355600"/>
                  </a:lnTo>
                  <a:lnTo>
                    <a:pt x="426720" y="335280"/>
                  </a:lnTo>
                  <a:lnTo>
                    <a:pt x="538480" y="304800"/>
                  </a:lnTo>
                  <a:lnTo>
                    <a:pt x="589280" y="284480"/>
                  </a:lnTo>
                  <a:lnTo>
                    <a:pt x="650240" y="274320"/>
                  </a:lnTo>
                  <a:lnTo>
                    <a:pt x="721360" y="274320"/>
                  </a:lnTo>
                  <a:lnTo>
                    <a:pt x="772160" y="264160"/>
                  </a:lnTo>
                  <a:close/>
                </a:path>
              </a:pathLst>
            </a:custGeom>
            <a:noFill/>
            <a:ln w="127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6"/>
          <p:cNvPicPr>
            <a:picLocks noChangeAspect="1"/>
          </p:cNvPicPr>
          <p:nvPr/>
        </p:nvPicPr>
        <p:blipFill>
          <a:blip r:embed="rId3" cstate="email"/>
          <a:srcRect r="-55"/>
          <a:stretch>
            <a:fillRect/>
          </a:stretch>
        </p:blipFill>
        <p:spPr>
          <a:xfrm>
            <a:off x="1979406" y="1728020"/>
            <a:ext cx="972000" cy="119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3460541" y="1728020"/>
            <a:ext cx="936000" cy="1151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4905676" y="1728020"/>
            <a:ext cx="936000" cy="1151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6350811" y="1728020"/>
            <a:ext cx="936000" cy="1151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7795946" y="1728020"/>
            <a:ext cx="936000" cy="1151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6"/>
          <p:cNvPicPr>
            <a:picLocks noChangeAspect="1"/>
          </p:cNvPicPr>
          <p:nvPr/>
        </p:nvPicPr>
        <p:blipFill>
          <a:blip r:embed="rId4" cstate="email"/>
          <a:srcRect r="-55"/>
          <a:stretch>
            <a:fillRect/>
          </a:stretch>
        </p:blipFill>
        <p:spPr>
          <a:xfrm>
            <a:off x="9241083" y="1728020"/>
            <a:ext cx="936000" cy="1151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06 -3.7037E-07 L 0.02513 0.25347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126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06 3.7037E-07 L -0.02331 0.25972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2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3.7037E-07 L 0.02552 0.25347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1266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3.7037E-07 L -0.02044 0.25347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3.7037E-07 L 0.02513 0.25347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1266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3.7037E-07 L -0.0194 0.25347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34f0282-6a15-43fe-9ae4-00517956a8e3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WPS 演示</Application>
  <PresentationFormat>自定义</PresentationFormat>
  <Paragraphs>149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Arial</vt:lpstr>
      <vt:lpstr>微软雅黑</vt:lpstr>
      <vt:lpstr>Calibri</vt:lpstr>
      <vt:lpstr>迷你简卡通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2022-01-16T21:46:00Z</cp:lastPrinted>
  <dcterms:created xsi:type="dcterms:W3CDTF">2022-01-16T21:46:00Z</dcterms:created>
  <dcterms:modified xsi:type="dcterms:W3CDTF">2023-01-30T01:56:00Z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DB78E55C6DE8442CAE7AC121FD12C17C</vt:lpwstr>
  </property>
  <property fmtid="{D5CDD505-2E9C-101B-9397-08002B2CF9AE}" pid="7" name="KSOProductBuildVer">
    <vt:lpwstr>2052-11.1.0.13703</vt:lpwstr>
  </property>
</Properties>
</file>