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278" r:id="rId7"/>
    <p:sldId id="279" r:id="rId8"/>
    <p:sldId id="306" r:id="rId9"/>
    <p:sldId id="337" r:id="rId10"/>
    <p:sldId id="280" r:id="rId11"/>
    <p:sldId id="281" r:id="rId12"/>
    <p:sldId id="291" r:id="rId13"/>
    <p:sldId id="282" r:id="rId14"/>
    <p:sldId id="292" r:id="rId15"/>
    <p:sldId id="283" r:id="rId16"/>
    <p:sldId id="284" r:id="rId17"/>
    <p:sldId id="285" r:id="rId18"/>
    <p:sldId id="346" r:id="rId19"/>
    <p:sldId id="287" r:id="rId20"/>
    <p:sldId id="286" r:id="rId21"/>
    <p:sldId id="288" r:id="rId22"/>
    <p:sldId id="289" r:id="rId23"/>
    <p:sldId id="293" r:id="rId24"/>
    <p:sldId id="347" r:id="rId25"/>
    <p:sldId id="271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9" autoAdjust="0"/>
    <p:restoredTop sz="99852" autoAdjust="0"/>
  </p:normalViewPr>
  <p:slideViewPr>
    <p:cSldViewPr showGuides="1">
      <p:cViewPr>
        <p:scale>
          <a:sx n="110" d="100"/>
          <a:sy n="110" d="100"/>
        </p:scale>
        <p:origin x="-846" y="-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A7C14-5F3D-4177-9940-00C09EB7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7DF583-C687-48E6-9580-2467375138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小学数学二年级下</a:t>
            </a:r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3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2.GIF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44072" y="56062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30238" y="41687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副标题 2"/>
          <p:cNvSpPr>
            <a:spLocks noChangeArrowheads="1"/>
          </p:cNvSpPr>
          <p:nvPr/>
        </p:nvSpPr>
        <p:spPr bwMode="auto">
          <a:xfrm>
            <a:off x="86207" y="3226575"/>
            <a:ext cx="70899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用</a:t>
            </a:r>
            <a:r>
              <a:rPr lang="en-US" altLang="zh-CN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2-6</a:t>
            </a:r>
            <a:r>
              <a:rPr lang="zh-CN" altLang="en-US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的乘法口诀求商</a:t>
            </a:r>
            <a:endParaRPr lang="zh-CN" altLang="en-US" sz="4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14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81453" y="4597279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第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课时</a:t>
            </a:r>
            <a:endParaRPr lang="zh-CN" altLang="en-US" sz="2400" dirty="0"/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444267" y="3508879"/>
            <a:ext cx="2759609" cy="944343"/>
            <a:chOff x="5291874" y="1201307"/>
            <a:chExt cx="2751375" cy="94152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5291874" y="1201307"/>
              <a:ext cx="406434" cy="42592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5738648" y="1201307"/>
              <a:ext cx="406434" cy="42592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6197069" y="1201307"/>
              <a:ext cx="406434" cy="42592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6731620" y="1202552"/>
              <a:ext cx="406434" cy="42592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7178394" y="1202552"/>
              <a:ext cx="406434" cy="42592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7636815" y="1202552"/>
              <a:ext cx="406434" cy="42592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5291874" y="1715666"/>
              <a:ext cx="406434" cy="42592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5738648" y="1715666"/>
              <a:ext cx="406434" cy="42592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6197069" y="1715666"/>
              <a:ext cx="406434" cy="42592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6731620" y="1716911"/>
              <a:ext cx="406434" cy="42592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7178394" y="1716911"/>
              <a:ext cx="406434" cy="42592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 cstate="email"/>
            <a:srcRect l="43213" t="31334" r="30884" b="31334"/>
            <a:stretch>
              <a:fillRect/>
            </a:stretch>
          </p:blipFill>
          <p:spPr>
            <a:xfrm>
              <a:off x="7636815" y="1716911"/>
              <a:ext cx="406434" cy="425922"/>
            </a:xfrm>
            <a:prstGeom prst="rect">
              <a:avLst/>
            </a:prstGeom>
          </p:spPr>
        </p:pic>
      </p:grpSp>
      <p:sp>
        <p:nvSpPr>
          <p:cNvPr id="33" name="矩形: 圆角 6"/>
          <p:cNvSpPr/>
          <p:nvPr/>
        </p:nvSpPr>
        <p:spPr>
          <a:xfrm>
            <a:off x="3427836" y="3474410"/>
            <a:ext cx="1391912" cy="50147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28"/>
          <p:cNvSpPr txBox="1"/>
          <p:nvPr/>
        </p:nvSpPr>
        <p:spPr>
          <a:xfrm>
            <a:off x="2188113" y="1466783"/>
            <a:ext cx="76759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个桃，每只小猴分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个，可以分给（ ）个小猴，你能用乘法算式表示吗？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38955" y="2564906"/>
            <a:ext cx="3057247" cy="523221"/>
            <a:chOff x="1115616" y="1563638"/>
            <a:chExt cx="2555807" cy="475224"/>
          </a:xfrm>
          <a:noFill/>
        </p:grpSpPr>
        <p:sp>
          <p:nvSpPr>
            <p:cNvPr id="28" name="矩形: 圆角 10"/>
            <p:cNvSpPr/>
            <p:nvPr/>
          </p:nvSpPr>
          <p:spPr>
            <a:xfrm>
              <a:off x="1115616" y="1563638"/>
              <a:ext cx="2448272" cy="440985"/>
            </a:xfrm>
            <a:prstGeom prst="roundRect">
              <a:avLst/>
            </a:prstGeom>
            <a:grpFill/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4" name="Text Box 4"/>
            <p:cNvSpPr txBox="1">
              <a:spLocks noChangeArrowheads="1"/>
            </p:cNvSpPr>
            <p:nvPr/>
          </p:nvSpPr>
          <p:spPr bwMode="auto">
            <a:xfrm>
              <a:off x="1115616" y="1563638"/>
              <a:ext cx="2555807" cy="475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用乘法口诀求商。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3763879" y="4613980"/>
            <a:ext cx="2201244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3×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699983" y="4623521"/>
            <a:ext cx="340158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104115" y="3429000"/>
            <a:ext cx="2376265" cy="1221591"/>
            <a:chOff x="1290857" y="1947579"/>
            <a:chExt cx="2040283" cy="1343043"/>
          </a:xfrm>
          <a:noFill/>
        </p:grpSpPr>
        <p:sp>
          <p:nvSpPr>
            <p:cNvPr id="42" name="对话气泡: 圆角矩形 20"/>
            <p:cNvSpPr/>
            <p:nvPr/>
          </p:nvSpPr>
          <p:spPr>
            <a:xfrm>
              <a:off x="1290857" y="1947579"/>
              <a:ext cx="2040283" cy="1343043"/>
            </a:xfrm>
            <a:prstGeom prst="wedgeRoundRectCallout">
              <a:avLst>
                <a:gd name="adj1" fmla="val 65496"/>
                <a:gd name="adj2" fmla="val -22868"/>
                <a:gd name="adj3" fmla="val 16667"/>
              </a:avLst>
            </a:prstGeom>
            <a:grp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3" name="TextBox 28"/>
            <p:cNvSpPr txBox="1"/>
            <p:nvPr/>
          </p:nvSpPr>
          <p:spPr>
            <a:xfrm>
              <a:off x="1367688" y="2086123"/>
              <a:ext cx="1901624" cy="10489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）中应该填多少呢？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2264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24556" y="1609953"/>
            <a:ext cx="3057247" cy="523221"/>
            <a:chOff x="1115616" y="1563638"/>
            <a:chExt cx="2555807" cy="475224"/>
          </a:xfrm>
          <a:noFill/>
        </p:grpSpPr>
        <p:sp>
          <p:nvSpPr>
            <p:cNvPr id="11" name="矩形: 圆角 10"/>
            <p:cNvSpPr/>
            <p:nvPr/>
          </p:nvSpPr>
          <p:spPr>
            <a:xfrm>
              <a:off x="1115616" y="1563638"/>
              <a:ext cx="2448272" cy="440985"/>
            </a:xfrm>
            <a:prstGeom prst="roundRect">
              <a:avLst/>
            </a:prstGeom>
            <a:grpFill/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1115616" y="1563638"/>
              <a:ext cx="2555807" cy="475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用乘法口诀求商。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5832975" y="2420891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12÷3=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7156889" y="2412180"/>
            <a:ext cx="15787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057574" y="2420890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3×4=12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31653" y="3005664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每只小猴分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43874" y="2996953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67810" y="2996953"/>
            <a:ext cx="461665" cy="2160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个小猴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20138" y="2996953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每只小猴分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72066" y="3018085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38593" y="2996953"/>
            <a:ext cx="461665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可分给（ ）个小猴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530849" y="2360764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40" grpId="0"/>
      <p:bldP spid="3" grpId="0"/>
      <p:bldP spid="42" grpId="0"/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9887" y="1591105"/>
            <a:ext cx="3057247" cy="523221"/>
            <a:chOff x="1115616" y="1563638"/>
            <a:chExt cx="2555807" cy="475224"/>
          </a:xfrm>
          <a:noFill/>
        </p:grpSpPr>
        <p:sp>
          <p:nvSpPr>
            <p:cNvPr id="11" name="矩形: 圆角 10"/>
            <p:cNvSpPr/>
            <p:nvPr/>
          </p:nvSpPr>
          <p:spPr>
            <a:xfrm>
              <a:off x="1115616" y="1563638"/>
              <a:ext cx="2448272" cy="440985"/>
            </a:xfrm>
            <a:prstGeom prst="roundRect">
              <a:avLst/>
            </a:prstGeom>
            <a:grpFill/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1115616" y="1563638"/>
              <a:ext cx="2555807" cy="4752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用乘法口诀求商。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2567610" y="4173075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12÷3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647730" y="4173075"/>
            <a:ext cx="15787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2625526" y="2804923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3×4=12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3671877" y="3389698"/>
            <a:ext cx="983965" cy="7833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575720" y="3389698"/>
            <a:ext cx="720080" cy="7833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163859" y="3308977"/>
            <a:ext cx="635999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687355" y="3855279"/>
            <a:ext cx="2185214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三（   ）十二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391407" y="3832968"/>
            <a:ext cx="49244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806677" y="3184896"/>
            <a:ext cx="3902030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和（   ）相乘是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757889" y="2491628"/>
            <a:ext cx="2044149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求：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12÷3=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006684" y="4551513"/>
            <a:ext cx="1261884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商是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40" grpId="0"/>
      <p:bldP spid="20" grpId="0" animBg="1"/>
      <p:bldP spid="21" grpId="0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969985" y="2679305"/>
            <a:ext cx="2185214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三（   ）十二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695925" y="2679304"/>
            <a:ext cx="49244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7730" y="3744047"/>
            <a:ext cx="1852349" cy="1197123"/>
            <a:chOff x="1399988" y="2499742"/>
            <a:chExt cx="1492853" cy="808037"/>
          </a:xfrm>
          <a:noFill/>
        </p:grpSpPr>
        <p:sp>
          <p:nvSpPr>
            <p:cNvPr id="6" name="对话气泡: 圆角矩形 5"/>
            <p:cNvSpPr/>
            <p:nvPr/>
          </p:nvSpPr>
          <p:spPr>
            <a:xfrm>
              <a:off x="1426022" y="2499742"/>
              <a:ext cx="1427217" cy="808037"/>
            </a:xfrm>
            <a:prstGeom prst="wedgeRoundRectCallout">
              <a:avLst>
                <a:gd name="adj1" fmla="val -64413"/>
                <a:gd name="adj2" fmla="val 30764"/>
                <a:gd name="adj3" fmla="val 16667"/>
              </a:avLst>
            </a:prstGeom>
            <a:grp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399988" y="2594215"/>
              <a:ext cx="1492853" cy="6433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你喜欢哪种方法？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1200" y="2679304"/>
            <a:ext cx="1549916" cy="461665"/>
            <a:chOff x="5436096" y="3517069"/>
            <a:chExt cx="1549916" cy="461665"/>
          </a:xfrm>
          <a:noFill/>
        </p:grpSpPr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5724128" y="3517069"/>
              <a:ext cx="1261884" cy="461665"/>
            </a:xfrm>
            <a:prstGeom prst="rect">
              <a:avLst/>
            </a:prstGeom>
            <a:grpFill/>
            <a:ln>
              <a:solidFill>
                <a:srgbClr val="009900"/>
              </a:solidFill>
            </a:ln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箭头: 右 3"/>
            <p:cNvSpPr/>
            <p:nvPr/>
          </p:nvSpPr>
          <p:spPr>
            <a:xfrm>
              <a:off x="5436096" y="3651870"/>
              <a:ext cx="144016" cy="216024"/>
            </a:xfrm>
            <a:prstGeom prst="rightArrow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19923" y="4221088"/>
            <a:ext cx="3057247" cy="523220"/>
            <a:chOff x="1115616" y="1563638"/>
            <a:chExt cx="2619129" cy="457364"/>
          </a:xfrm>
          <a:noFill/>
        </p:grpSpPr>
        <p:sp>
          <p:nvSpPr>
            <p:cNvPr id="23" name="矩形: 圆角 22"/>
            <p:cNvSpPr/>
            <p:nvPr/>
          </p:nvSpPr>
          <p:spPr>
            <a:xfrm>
              <a:off x="1115616" y="1563638"/>
              <a:ext cx="2448272" cy="440985"/>
            </a:xfrm>
            <a:prstGeom prst="roundRect">
              <a:avLst/>
            </a:prstGeom>
            <a:grpFill/>
            <a:ln w="19050"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1115616" y="1563638"/>
              <a:ext cx="2619129" cy="457364"/>
            </a:xfrm>
            <a:prstGeom prst="wedge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用乘法口诀求商。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7" b="100000" l="0" r="9804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39830" y="3898313"/>
            <a:ext cx="936192" cy="954108"/>
          </a:xfrm>
          <a:prstGeom prst="rect">
            <a:avLst/>
          </a:prstGeom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324719" y="1628189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12÷3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5375922" y="1628802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19"/>
          <p:cNvSpPr txBox="1"/>
          <p:nvPr/>
        </p:nvSpPr>
        <p:spPr>
          <a:xfrm>
            <a:off x="2431317" y="1844826"/>
            <a:ext cx="7295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个桃，每只小猴分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个，可以分给几只小猴？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: 形状 8"/>
          <p:cNvSpPr>
            <a:spLocks noChangeArrowheads="1"/>
          </p:cNvSpPr>
          <p:nvPr/>
        </p:nvSpPr>
        <p:spPr bwMode="auto">
          <a:xfrm>
            <a:off x="4671734" y="3082570"/>
            <a:ext cx="2378386" cy="346854"/>
          </a:xfrm>
          <a:custGeom>
            <a:avLst/>
            <a:gdLst/>
            <a:ahLst/>
            <a:cxnLst/>
            <a:rect l="l" t="t" r="r" b="b"/>
            <a:pathLst>
              <a:path w="2378386" h="346854">
                <a:moveTo>
                  <a:pt x="572040" y="252584"/>
                </a:moveTo>
                <a:lnTo>
                  <a:pt x="579315" y="252584"/>
                </a:lnTo>
                <a:cubicBezTo>
                  <a:pt x="597764" y="255034"/>
                  <a:pt x="608179" y="263942"/>
                  <a:pt x="610563" y="279308"/>
                </a:cubicBezTo>
                <a:lnTo>
                  <a:pt x="610563" y="291207"/>
                </a:lnTo>
                <a:cubicBezTo>
                  <a:pt x="601897" y="310522"/>
                  <a:pt x="589006" y="318597"/>
                  <a:pt x="571890" y="315431"/>
                </a:cubicBezTo>
                <a:cubicBezTo>
                  <a:pt x="555874" y="314197"/>
                  <a:pt x="547267" y="303348"/>
                  <a:pt x="546067" y="282882"/>
                </a:cubicBezTo>
                <a:cubicBezTo>
                  <a:pt x="546067" y="267617"/>
                  <a:pt x="554724" y="257517"/>
                  <a:pt x="572040" y="252584"/>
                </a:cubicBezTo>
                <a:close/>
                <a:moveTo>
                  <a:pt x="2062411" y="215987"/>
                </a:moveTo>
                <a:cubicBezTo>
                  <a:pt x="2066744" y="216862"/>
                  <a:pt x="2072394" y="218786"/>
                  <a:pt x="2079360" y="221761"/>
                </a:cubicBezTo>
                <a:cubicBezTo>
                  <a:pt x="2104059" y="231444"/>
                  <a:pt x="2122645" y="244472"/>
                  <a:pt x="2135119" y="260846"/>
                </a:cubicBezTo>
                <a:cubicBezTo>
                  <a:pt x="2147594" y="277220"/>
                  <a:pt x="2150693" y="294865"/>
                  <a:pt x="2144419" y="313781"/>
                </a:cubicBezTo>
                <a:cubicBezTo>
                  <a:pt x="2138144" y="332696"/>
                  <a:pt x="2125899" y="329963"/>
                  <a:pt x="2107684" y="305581"/>
                </a:cubicBezTo>
                <a:cubicBezTo>
                  <a:pt x="2089468" y="281199"/>
                  <a:pt x="2073227" y="258159"/>
                  <a:pt x="2058962" y="236460"/>
                </a:cubicBezTo>
                <a:cubicBezTo>
                  <a:pt x="2048262" y="220186"/>
                  <a:pt x="2049412" y="213362"/>
                  <a:pt x="2062411" y="215987"/>
                </a:cubicBezTo>
                <a:close/>
                <a:moveTo>
                  <a:pt x="1000477" y="210237"/>
                </a:moveTo>
                <a:lnTo>
                  <a:pt x="1188890" y="210237"/>
                </a:lnTo>
                <a:lnTo>
                  <a:pt x="1188890" y="243335"/>
                </a:lnTo>
                <a:lnTo>
                  <a:pt x="1000477" y="243335"/>
                </a:lnTo>
                <a:close/>
                <a:moveTo>
                  <a:pt x="1935703" y="199761"/>
                </a:moveTo>
                <a:cubicBezTo>
                  <a:pt x="1937691" y="200062"/>
                  <a:pt x="1940075" y="200846"/>
                  <a:pt x="1942856" y="202112"/>
                </a:cubicBezTo>
                <a:cubicBezTo>
                  <a:pt x="1953980" y="207179"/>
                  <a:pt x="1962742" y="212903"/>
                  <a:pt x="1969142" y="219286"/>
                </a:cubicBezTo>
                <a:cubicBezTo>
                  <a:pt x="1977225" y="226036"/>
                  <a:pt x="1978483" y="232219"/>
                  <a:pt x="1972917" y="237835"/>
                </a:cubicBezTo>
                <a:cubicBezTo>
                  <a:pt x="1967351" y="243452"/>
                  <a:pt x="1959547" y="251543"/>
                  <a:pt x="1949506" y="262109"/>
                </a:cubicBezTo>
                <a:cubicBezTo>
                  <a:pt x="1939465" y="272675"/>
                  <a:pt x="1925091" y="285711"/>
                  <a:pt x="1906383" y="301219"/>
                </a:cubicBezTo>
                <a:cubicBezTo>
                  <a:pt x="1887676" y="316726"/>
                  <a:pt x="1868519" y="327163"/>
                  <a:pt x="1848912" y="332529"/>
                </a:cubicBezTo>
                <a:cubicBezTo>
                  <a:pt x="1829305" y="337896"/>
                  <a:pt x="1824147" y="336571"/>
                  <a:pt x="1833438" y="328555"/>
                </a:cubicBezTo>
                <a:cubicBezTo>
                  <a:pt x="1842729" y="320539"/>
                  <a:pt x="1855136" y="309802"/>
                  <a:pt x="1870661" y="296344"/>
                </a:cubicBezTo>
                <a:cubicBezTo>
                  <a:pt x="1886185" y="282887"/>
                  <a:pt x="1900105" y="267742"/>
                  <a:pt x="1912420" y="250909"/>
                </a:cubicBezTo>
                <a:cubicBezTo>
                  <a:pt x="1924736" y="234077"/>
                  <a:pt x="1930107" y="220470"/>
                  <a:pt x="1928532" y="210087"/>
                </a:cubicBezTo>
                <a:cubicBezTo>
                  <a:pt x="1927351" y="202300"/>
                  <a:pt x="1929741" y="198858"/>
                  <a:pt x="1935703" y="199761"/>
                </a:cubicBezTo>
                <a:close/>
                <a:moveTo>
                  <a:pt x="434674" y="163165"/>
                </a:moveTo>
                <a:lnTo>
                  <a:pt x="717231" y="163165"/>
                </a:lnTo>
                <a:lnTo>
                  <a:pt x="717231" y="197838"/>
                </a:lnTo>
                <a:lnTo>
                  <a:pt x="434674" y="197838"/>
                </a:lnTo>
                <a:close/>
                <a:moveTo>
                  <a:pt x="1000477" y="114543"/>
                </a:moveTo>
                <a:lnTo>
                  <a:pt x="1188890" y="114543"/>
                </a:lnTo>
                <a:lnTo>
                  <a:pt x="1188890" y="147641"/>
                </a:lnTo>
                <a:lnTo>
                  <a:pt x="1000477" y="147641"/>
                </a:lnTo>
                <a:close/>
                <a:moveTo>
                  <a:pt x="1318145" y="109993"/>
                </a:moveTo>
                <a:lnTo>
                  <a:pt x="1239899" y="225911"/>
                </a:lnTo>
                <a:lnTo>
                  <a:pt x="1318145" y="225911"/>
                </a:lnTo>
                <a:close/>
                <a:moveTo>
                  <a:pt x="2056412" y="72899"/>
                </a:moveTo>
                <a:cubicBezTo>
                  <a:pt x="2049075" y="72788"/>
                  <a:pt x="2035100" y="74695"/>
                  <a:pt x="2014489" y="78620"/>
                </a:cubicBezTo>
                <a:lnTo>
                  <a:pt x="1954593" y="88844"/>
                </a:lnTo>
                <a:cubicBezTo>
                  <a:pt x="1958693" y="114826"/>
                  <a:pt x="1961684" y="136975"/>
                  <a:pt x="1963567" y="155290"/>
                </a:cubicBezTo>
                <a:cubicBezTo>
                  <a:pt x="1994165" y="149024"/>
                  <a:pt x="2024747" y="144008"/>
                  <a:pt x="2055312" y="140241"/>
                </a:cubicBezTo>
                <a:cubicBezTo>
                  <a:pt x="2058112" y="128292"/>
                  <a:pt x="2060820" y="114697"/>
                  <a:pt x="2063436" y="99456"/>
                </a:cubicBezTo>
                <a:cubicBezTo>
                  <a:pt x="2066053" y="84215"/>
                  <a:pt x="2065419" y="75624"/>
                  <a:pt x="2061536" y="73683"/>
                </a:cubicBezTo>
                <a:cubicBezTo>
                  <a:pt x="2060565" y="73197"/>
                  <a:pt x="2058857" y="72936"/>
                  <a:pt x="2056412" y="72899"/>
                </a:cubicBezTo>
                <a:close/>
                <a:moveTo>
                  <a:pt x="1326219" y="42372"/>
                </a:moveTo>
                <a:lnTo>
                  <a:pt x="1357542" y="42372"/>
                </a:lnTo>
                <a:lnTo>
                  <a:pt x="1357542" y="225911"/>
                </a:lnTo>
                <a:lnTo>
                  <a:pt x="1395190" y="225911"/>
                </a:lnTo>
                <a:lnTo>
                  <a:pt x="1395190" y="260584"/>
                </a:lnTo>
                <a:lnTo>
                  <a:pt x="1357542" y="260584"/>
                </a:lnTo>
                <a:lnTo>
                  <a:pt x="1357542" y="320180"/>
                </a:lnTo>
                <a:lnTo>
                  <a:pt x="1318145" y="320180"/>
                </a:lnTo>
                <a:lnTo>
                  <a:pt x="1318145" y="260584"/>
                </a:lnTo>
                <a:lnTo>
                  <a:pt x="1197352" y="260584"/>
                </a:lnTo>
                <a:lnTo>
                  <a:pt x="1197352" y="228511"/>
                </a:lnTo>
                <a:close/>
                <a:moveTo>
                  <a:pt x="573640" y="42372"/>
                </a:moveTo>
                <a:lnTo>
                  <a:pt x="579315" y="42372"/>
                </a:lnTo>
                <a:cubicBezTo>
                  <a:pt x="597764" y="44839"/>
                  <a:pt x="608179" y="53230"/>
                  <a:pt x="610563" y="67546"/>
                </a:cubicBezTo>
                <a:lnTo>
                  <a:pt x="610563" y="80820"/>
                </a:lnTo>
                <a:cubicBezTo>
                  <a:pt x="603130" y="100269"/>
                  <a:pt x="590306" y="108943"/>
                  <a:pt x="572090" y="106843"/>
                </a:cubicBezTo>
                <a:cubicBezTo>
                  <a:pt x="555924" y="104360"/>
                  <a:pt x="547250" y="92969"/>
                  <a:pt x="546067" y="72670"/>
                </a:cubicBezTo>
                <a:cubicBezTo>
                  <a:pt x="546067" y="57388"/>
                  <a:pt x="555258" y="47289"/>
                  <a:pt x="573640" y="42372"/>
                </a:cubicBezTo>
                <a:close/>
                <a:moveTo>
                  <a:pt x="66121" y="42372"/>
                </a:moveTo>
                <a:lnTo>
                  <a:pt x="92744" y="42372"/>
                </a:lnTo>
                <a:lnTo>
                  <a:pt x="92744" y="320180"/>
                </a:lnTo>
                <a:lnTo>
                  <a:pt x="51772" y="320180"/>
                </a:lnTo>
                <a:lnTo>
                  <a:pt x="51772" y="103718"/>
                </a:lnTo>
                <a:cubicBezTo>
                  <a:pt x="43472" y="116568"/>
                  <a:pt x="26215" y="129642"/>
                  <a:pt x="0" y="142941"/>
                </a:cubicBezTo>
                <a:lnTo>
                  <a:pt x="0" y="107143"/>
                </a:lnTo>
                <a:cubicBezTo>
                  <a:pt x="26632" y="89061"/>
                  <a:pt x="48672" y="67471"/>
                  <a:pt x="66121" y="42372"/>
                </a:cubicBezTo>
                <a:close/>
                <a:moveTo>
                  <a:pt x="890942" y="40684"/>
                </a:moveTo>
                <a:cubicBezTo>
                  <a:pt x="905123" y="40607"/>
                  <a:pt x="917907" y="43491"/>
                  <a:pt x="929293" y="49334"/>
                </a:cubicBezTo>
                <a:cubicBezTo>
                  <a:pt x="944476" y="57125"/>
                  <a:pt x="955046" y="68391"/>
                  <a:pt x="961004" y="83132"/>
                </a:cubicBezTo>
                <a:cubicBezTo>
                  <a:pt x="966962" y="97873"/>
                  <a:pt x="967745" y="114118"/>
                  <a:pt x="963354" y="131867"/>
                </a:cubicBezTo>
                <a:cubicBezTo>
                  <a:pt x="958962" y="149616"/>
                  <a:pt x="947042" y="163765"/>
                  <a:pt x="927593" y="174314"/>
                </a:cubicBezTo>
                <a:cubicBezTo>
                  <a:pt x="941543" y="179114"/>
                  <a:pt x="952608" y="188080"/>
                  <a:pt x="960791" y="201212"/>
                </a:cubicBezTo>
                <a:cubicBezTo>
                  <a:pt x="968974" y="214345"/>
                  <a:pt x="971707" y="231586"/>
                  <a:pt x="968991" y="252934"/>
                </a:cubicBezTo>
                <a:cubicBezTo>
                  <a:pt x="966274" y="274283"/>
                  <a:pt x="956583" y="291615"/>
                  <a:pt x="939918" y="304931"/>
                </a:cubicBezTo>
                <a:cubicBezTo>
                  <a:pt x="923252" y="318247"/>
                  <a:pt x="904420" y="324634"/>
                  <a:pt x="883421" y="324092"/>
                </a:cubicBezTo>
                <a:cubicBezTo>
                  <a:pt x="862422" y="323551"/>
                  <a:pt x="844178" y="316922"/>
                  <a:pt x="828687" y="304206"/>
                </a:cubicBezTo>
                <a:cubicBezTo>
                  <a:pt x="813196" y="291490"/>
                  <a:pt x="803226" y="271933"/>
                  <a:pt x="798776" y="245535"/>
                </a:cubicBezTo>
                <a:lnTo>
                  <a:pt x="835449" y="238435"/>
                </a:lnTo>
                <a:cubicBezTo>
                  <a:pt x="840215" y="254518"/>
                  <a:pt x="846923" y="266379"/>
                  <a:pt x="855573" y="274021"/>
                </a:cubicBezTo>
                <a:cubicBezTo>
                  <a:pt x="864222" y="281662"/>
                  <a:pt x="874742" y="285516"/>
                  <a:pt x="887133" y="285582"/>
                </a:cubicBezTo>
                <a:cubicBezTo>
                  <a:pt x="899524" y="285649"/>
                  <a:pt x="909595" y="280612"/>
                  <a:pt x="917344" y="270471"/>
                </a:cubicBezTo>
                <a:cubicBezTo>
                  <a:pt x="925094" y="260330"/>
                  <a:pt x="928468" y="248710"/>
                  <a:pt x="927468" y="235610"/>
                </a:cubicBezTo>
                <a:cubicBezTo>
                  <a:pt x="926468" y="222511"/>
                  <a:pt x="921448" y="212387"/>
                  <a:pt x="912407" y="205237"/>
                </a:cubicBezTo>
                <a:cubicBezTo>
                  <a:pt x="903366" y="198088"/>
                  <a:pt x="886921" y="192813"/>
                  <a:pt x="863072" y="189413"/>
                </a:cubicBezTo>
                <a:lnTo>
                  <a:pt x="863072" y="162040"/>
                </a:lnTo>
                <a:cubicBezTo>
                  <a:pt x="886438" y="159823"/>
                  <a:pt x="902737" y="154353"/>
                  <a:pt x="911969" y="145628"/>
                </a:cubicBezTo>
                <a:cubicBezTo>
                  <a:pt x="921202" y="136904"/>
                  <a:pt x="925331" y="125613"/>
                  <a:pt x="924356" y="111755"/>
                </a:cubicBezTo>
                <a:cubicBezTo>
                  <a:pt x="923381" y="97898"/>
                  <a:pt x="917323" y="87865"/>
                  <a:pt x="906182" y="81657"/>
                </a:cubicBezTo>
                <a:cubicBezTo>
                  <a:pt x="895041" y="75449"/>
                  <a:pt x="883100" y="74791"/>
                  <a:pt x="870359" y="79682"/>
                </a:cubicBezTo>
                <a:cubicBezTo>
                  <a:pt x="857618" y="84574"/>
                  <a:pt x="846873" y="99385"/>
                  <a:pt x="838124" y="124117"/>
                </a:cubicBezTo>
                <a:lnTo>
                  <a:pt x="801901" y="118493"/>
                </a:lnTo>
                <a:cubicBezTo>
                  <a:pt x="808367" y="96327"/>
                  <a:pt x="817346" y="78678"/>
                  <a:pt x="828837" y="65546"/>
                </a:cubicBezTo>
                <a:cubicBezTo>
                  <a:pt x="840328" y="52413"/>
                  <a:pt x="856148" y="44480"/>
                  <a:pt x="876297" y="41747"/>
                </a:cubicBezTo>
                <a:cubicBezTo>
                  <a:pt x="881334" y="41064"/>
                  <a:pt x="886216" y="40710"/>
                  <a:pt x="890942" y="40684"/>
                </a:cubicBezTo>
                <a:close/>
                <a:moveTo>
                  <a:pt x="284314" y="39300"/>
                </a:moveTo>
                <a:cubicBezTo>
                  <a:pt x="289410" y="39311"/>
                  <a:pt x="294220" y="39872"/>
                  <a:pt x="298745" y="40985"/>
                </a:cubicBezTo>
                <a:cubicBezTo>
                  <a:pt x="307794" y="43210"/>
                  <a:pt x="317081" y="47405"/>
                  <a:pt x="326605" y="53571"/>
                </a:cubicBezTo>
                <a:cubicBezTo>
                  <a:pt x="336130" y="59738"/>
                  <a:pt x="343871" y="68783"/>
                  <a:pt x="349829" y="80707"/>
                </a:cubicBezTo>
                <a:cubicBezTo>
                  <a:pt x="355787" y="92632"/>
                  <a:pt x="357953" y="107022"/>
                  <a:pt x="356329" y="123880"/>
                </a:cubicBezTo>
                <a:cubicBezTo>
                  <a:pt x="354704" y="140737"/>
                  <a:pt x="346417" y="160640"/>
                  <a:pt x="331468" y="183589"/>
                </a:cubicBezTo>
                <a:cubicBezTo>
                  <a:pt x="316518" y="206537"/>
                  <a:pt x="288495" y="239993"/>
                  <a:pt x="247398" y="283957"/>
                </a:cubicBezTo>
                <a:lnTo>
                  <a:pt x="360341" y="283957"/>
                </a:lnTo>
                <a:lnTo>
                  <a:pt x="360341" y="320180"/>
                </a:lnTo>
                <a:lnTo>
                  <a:pt x="192301" y="320180"/>
                </a:lnTo>
                <a:lnTo>
                  <a:pt x="192301" y="308906"/>
                </a:lnTo>
                <a:cubicBezTo>
                  <a:pt x="193384" y="292674"/>
                  <a:pt x="200838" y="278174"/>
                  <a:pt x="214662" y="265409"/>
                </a:cubicBezTo>
                <a:cubicBezTo>
                  <a:pt x="228486" y="252643"/>
                  <a:pt x="245785" y="233023"/>
                  <a:pt x="266559" y="206550"/>
                </a:cubicBezTo>
                <a:cubicBezTo>
                  <a:pt x="287333" y="180076"/>
                  <a:pt x="300803" y="159690"/>
                  <a:pt x="306969" y="145391"/>
                </a:cubicBezTo>
                <a:cubicBezTo>
                  <a:pt x="313135" y="131092"/>
                  <a:pt x="315481" y="119155"/>
                  <a:pt x="314006" y="109581"/>
                </a:cubicBezTo>
                <a:cubicBezTo>
                  <a:pt x="312531" y="100006"/>
                  <a:pt x="308106" y="92190"/>
                  <a:pt x="300732" y="86132"/>
                </a:cubicBezTo>
                <a:cubicBezTo>
                  <a:pt x="293357" y="80074"/>
                  <a:pt x="284725" y="77549"/>
                  <a:pt x="274833" y="78557"/>
                </a:cubicBezTo>
                <a:cubicBezTo>
                  <a:pt x="264942" y="79566"/>
                  <a:pt x="255414" y="83445"/>
                  <a:pt x="246248" y="90194"/>
                </a:cubicBezTo>
                <a:cubicBezTo>
                  <a:pt x="237082" y="96944"/>
                  <a:pt x="229590" y="108251"/>
                  <a:pt x="223774" y="124117"/>
                </a:cubicBezTo>
                <a:lnTo>
                  <a:pt x="186026" y="118518"/>
                </a:lnTo>
                <a:cubicBezTo>
                  <a:pt x="194593" y="90969"/>
                  <a:pt x="205750" y="71420"/>
                  <a:pt x="219499" y="59871"/>
                </a:cubicBezTo>
                <a:cubicBezTo>
                  <a:pt x="233249" y="48322"/>
                  <a:pt x="249473" y="42006"/>
                  <a:pt x="268171" y="40922"/>
                </a:cubicBezTo>
                <a:cubicBezTo>
                  <a:pt x="273838" y="39831"/>
                  <a:pt x="279219" y="39290"/>
                  <a:pt x="284314" y="39300"/>
                </a:cubicBezTo>
                <a:close/>
                <a:moveTo>
                  <a:pt x="2077391" y="34498"/>
                </a:moveTo>
                <a:cubicBezTo>
                  <a:pt x="2081937" y="34698"/>
                  <a:pt x="2086743" y="36464"/>
                  <a:pt x="2091810" y="39797"/>
                </a:cubicBezTo>
                <a:cubicBezTo>
                  <a:pt x="2101942" y="46464"/>
                  <a:pt x="2111412" y="54296"/>
                  <a:pt x="2120220" y="63296"/>
                </a:cubicBezTo>
                <a:cubicBezTo>
                  <a:pt x="2129028" y="72295"/>
                  <a:pt x="2128799" y="79749"/>
                  <a:pt x="2119533" y="85657"/>
                </a:cubicBezTo>
                <a:cubicBezTo>
                  <a:pt x="2110267" y="91565"/>
                  <a:pt x="2098692" y="110460"/>
                  <a:pt x="2084810" y="142341"/>
                </a:cubicBezTo>
                <a:cubicBezTo>
                  <a:pt x="2100492" y="158090"/>
                  <a:pt x="2096184" y="166565"/>
                  <a:pt x="2071886" y="167765"/>
                </a:cubicBezTo>
                <a:cubicBezTo>
                  <a:pt x="2047587" y="168964"/>
                  <a:pt x="2011173" y="173106"/>
                  <a:pt x="1962642" y="180189"/>
                </a:cubicBezTo>
                <a:cubicBezTo>
                  <a:pt x="1953560" y="197188"/>
                  <a:pt x="1945747" y="195375"/>
                  <a:pt x="1939206" y="174752"/>
                </a:cubicBezTo>
                <a:cubicBezTo>
                  <a:pt x="1932665" y="154128"/>
                  <a:pt x="1927603" y="134858"/>
                  <a:pt x="1924020" y="116943"/>
                </a:cubicBezTo>
                <a:cubicBezTo>
                  <a:pt x="1920437" y="99027"/>
                  <a:pt x="1914933" y="84474"/>
                  <a:pt x="1907508" y="73283"/>
                </a:cubicBezTo>
                <a:cubicBezTo>
                  <a:pt x="1900084" y="62092"/>
                  <a:pt x="1902155" y="56496"/>
                  <a:pt x="1913720" y="56496"/>
                </a:cubicBezTo>
                <a:cubicBezTo>
                  <a:pt x="1922686" y="56496"/>
                  <a:pt x="1931011" y="57538"/>
                  <a:pt x="1938694" y="59621"/>
                </a:cubicBezTo>
                <a:cubicBezTo>
                  <a:pt x="1946377" y="61704"/>
                  <a:pt x="1967259" y="60188"/>
                  <a:pt x="2001340" y="55071"/>
                </a:cubicBezTo>
                <a:cubicBezTo>
                  <a:pt x="2035421" y="49955"/>
                  <a:pt x="2056487" y="44464"/>
                  <a:pt x="2064536" y="38597"/>
                </a:cubicBezTo>
                <a:cubicBezTo>
                  <a:pt x="2068561" y="35664"/>
                  <a:pt x="2072846" y="34298"/>
                  <a:pt x="2077391" y="34498"/>
                </a:cubicBezTo>
                <a:close/>
                <a:moveTo>
                  <a:pt x="2278623" y="0"/>
                </a:moveTo>
                <a:cubicBezTo>
                  <a:pt x="2345069" y="53796"/>
                  <a:pt x="2378292" y="110593"/>
                  <a:pt x="2378292" y="170389"/>
                </a:cubicBezTo>
                <a:cubicBezTo>
                  <a:pt x="2380392" y="240435"/>
                  <a:pt x="2347660" y="299256"/>
                  <a:pt x="2280098" y="346854"/>
                </a:cubicBezTo>
                <a:lnTo>
                  <a:pt x="2258899" y="321680"/>
                </a:lnTo>
                <a:cubicBezTo>
                  <a:pt x="2314329" y="280116"/>
                  <a:pt x="2342561" y="231969"/>
                  <a:pt x="2343594" y="177239"/>
                </a:cubicBezTo>
                <a:cubicBezTo>
                  <a:pt x="2345694" y="121392"/>
                  <a:pt x="2316937" y="71129"/>
                  <a:pt x="2257324" y="26448"/>
                </a:cubicBezTo>
                <a:close/>
                <a:moveTo>
                  <a:pt x="1738556" y="0"/>
                </a:moveTo>
                <a:lnTo>
                  <a:pt x="1759930" y="26448"/>
                </a:lnTo>
                <a:cubicBezTo>
                  <a:pt x="1700317" y="71129"/>
                  <a:pt x="1671535" y="121409"/>
                  <a:pt x="1673585" y="177289"/>
                </a:cubicBezTo>
                <a:cubicBezTo>
                  <a:pt x="1674618" y="232002"/>
                  <a:pt x="1702875" y="280124"/>
                  <a:pt x="1758355" y="321655"/>
                </a:cubicBezTo>
                <a:lnTo>
                  <a:pt x="1737081" y="346854"/>
                </a:lnTo>
                <a:cubicBezTo>
                  <a:pt x="1669568" y="299273"/>
                  <a:pt x="1636862" y="239635"/>
                  <a:pt x="1638962" y="167940"/>
                </a:cubicBezTo>
                <a:cubicBezTo>
                  <a:pt x="1638962" y="109726"/>
                  <a:pt x="1672160" y="53746"/>
                  <a:pt x="1738556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" name="任意多边形: 形状 6"/>
          <p:cNvSpPr>
            <a:spLocks noChangeArrowheads="1"/>
          </p:cNvSpPr>
          <p:nvPr/>
        </p:nvSpPr>
        <p:spPr bwMode="auto">
          <a:xfrm>
            <a:off x="3912000" y="4051985"/>
            <a:ext cx="3818442" cy="304888"/>
          </a:xfrm>
          <a:custGeom>
            <a:avLst/>
            <a:gdLst/>
            <a:ahLst/>
            <a:cxnLst/>
            <a:rect l="l" t="t" r="r" b="b"/>
            <a:pathLst>
              <a:path w="3818442" h="304888">
                <a:moveTo>
                  <a:pt x="735085" y="227771"/>
                </a:moveTo>
                <a:cubicBezTo>
                  <a:pt x="739817" y="227776"/>
                  <a:pt x="744557" y="229028"/>
                  <a:pt x="749303" y="231527"/>
                </a:cubicBezTo>
                <a:cubicBezTo>
                  <a:pt x="758796" y="236524"/>
                  <a:pt x="763543" y="244415"/>
                  <a:pt x="763543" y="255199"/>
                </a:cubicBezTo>
                <a:cubicBezTo>
                  <a:pt x="763543" y="265983"/>
                  <a:pt x="758047" y="273633"/>
                  <a:pt x="747055" y="278150"/>
                </a:cubicBezTo>
                <a:cubicBezTo>
                  <a:pt x="736064" y="282668"/>
                  <a:pt x="726363" y="282119"/>
                  <a:pt x="717952" y="276505"/>
                </a:cubicBezTo>
                <a:cubicBezTo>
                  <a:pt x="709541" y="270891"/>
                  <a:pt x="705573" y="263229"/>
                  <a:pt x="706046" y="253521"/>
                </a:cubicBezTo>
                <a:cubicBezTo>
                  <a:pt x="706519" y="243813"/>
                  <a:pt x="711474" y="236471"/>
                  <a:pt x="720910" y="231495"/>
                </a:cubicBezTo>
                <a:cubicBezTo>
                  <a:pt x="725628" y="229007"/>
                  <a:pt x="730353" y="227765"/>
                  <a:pt x="735085" y="227771"/>
                </a:cubicBezTo>
                <a:close/>
                <a:moveTo>
                  <a:pt x="487308" y="222052"/>
                </a:moveTo>
                <a:cubicBezTo>
                  <a:pt x="480625" y="221679"/>
                  <a:pt x="456577" y="223607"/>
                  <a:pt x="415162" y="227838"/>
                </a:cubicBezTo>
                <a:cubicBezTo>
                  <a:pt x="416926" y="244128"/>
                  <a:pt x="418188" y="257257"/>
                  <a:pt x="418948" y="267223"/>
                </a:cubicBezTo>
                <a:cubicBezTo>
                  <a:pt x="461036" y="263667"/>
                  <a:pt x="485063" y="261552"/>
                  <a:pt x="491029" y="260878"/>
                </a:cubicBezTo>
                <a:cubicBezTo>
                  <a:pt x="494342" y="244343"/>
                  <a:pt x="496220" y="233832"/>
                  <a:pt x="496665" y="229344"/>
                </a:cubicBezTo>
                <a:cubicBezTo>
                  <a:pt x="497109" y="224855"/>
                  <a:pt x="493990" y="222424"/>
                  <a:pt x="487308" y="222052"/>
                </a:cubicBezTo>
                <a:close/>
                <a:moveTo>
                  <a:pt x="3772826" y="219363"/>
                </a:moveTo>
                <a:cubicBezTo>
                  <a:pt x="3769454" y="219553"/>
                  <a:pt x="3766175" y="220833"/>
                  <a:pt x="3762988" y="223202"/>
                </a:cubicBezTo>
                <a:cubicBezTo>
                  <a:pt x="3756613" y="227942"/>
                  <a:pt x="3753426" y="234259"/>
                  <a:pt x="3753426" y="242153"/>
                </a:cubicBezTo>
                <a:cubicBezTo>
                  <a:pt x="3753426" y="250047"/>
                  <a:pt x="3756976" y="255973"/>
                  <a:pt x="3764074" y="259931"/>
                </a:cubicBezTo>
                <a:cubicBezTo>
                  <a:pt x="3771172" y="263889"/>
                  <a:pt x="3778120" y="263688"/>
                  <a:pt x="3784917" y="259329"/>
                </a:cubicBezTo>
                <a:cubicBezTo>
                  <a:pt x="3791715" y="254955"/>
                  <a:pt x="3794909" y="248645"/>
                  <a:pt x="3794500" y="240400"/>
                </a:cubicBezTo>
                <a:cubicBezTo>
                  <a:pt x="3794092" y="232154"/>
                  <a:pt x="3790331" y="226042"/>
                  <a:pt x="3783218" y="222062"/>
                </a:cubicBezTo>
                <a:cubicBezTo>
                  <a:pt x="3779662" y="220073"/>
                  <a:pt x="3776198" y="219173"/>
                  <a:pt x="3772826" y="219363"/>
                </a:cubicBezTo>
                <a:close/>
                <a:moveTo>
                  <a:pt x="2318806" y="216760"/>
                </a:moveTo>
                <a:cubicBezTo>
                  <a:pt x="2317766" y="216315"/>
                  <a:pt x="2311302" y="216989"/>
                  <a:pt x="2299414" y="218782"/>
                </a:cubicBezTo>
                <a:lnTo>
                  <a:pt x="2255727" y="224998"/>
                </a:lnTo>
                <a:cubicBezTo>
                  <a:pt x="2256587" y="235983"/>
                  <a:pt x="2257412" y="247355"/>
                  <a:pt x="2258201" y="259114"/>
                </a:cubicBezTo>
                <a:lnTo>
                  <a:pt x="2317784" y="254145"/>
                </a:lnTo>
                <a:cubicBezTo>
                  <a:pt x="2318602" y="240321"/>
                  <a:pt x="2319236" y="230745"/>
                  <a:pt x="2319688" y="225418"/>
                </a:cubicBezTo>
                <a:cubicBezTo>
                  <a:pt x="2320140" y="220090"/>
                  <a:pt x="2319845" y="217205"/>
                  <a:pt x="2318806" y="216760"/>
                </a:cubicBezTo>
                <a:close/>
                <a:moveTo>
                  <a:pt x="3775308" y="196443"/>
                </a:moveTo>
                <a:cubicBezTo>
                  <a:pt x="3780829" y="196565"/>
                  <a:pt x="3786474" y="197838"/>
                  <a:pt x="3792242" y="200262"/>
                </a:cubicBezTo>
                <a:cubicBezTo>
                  <a:pt x="3803779" y="205109"/>
                  <a:pt x="3811440" y="212788"/>
                  <a:pt x="3815226" y="223299"/>
                </a:cubicBezTo>
                <a:cubicBezTo>
                  <a:pt x="3819011" y="233811"/>
                  <a:pt x="3819456" y="244207"/>
                  <a:pt x="3816559" y="254489"/>
                </a:cubicBezTo>
                <a:cubicBezTo>
                  <a:pt x="3813663" y="264771"/>
                  <a:pt x="3808242" y="272640"/>
                  <a:pt x="3800297" y="278097"/>
                </a:cubicBezTo>
                <a:cubicBezTo>
                  <a:pt x="3792353" y="283553"/>
                  <a:pt x="3782914" y="286281"/>
                  <a:pt x="3771979" y="286281"/>
                </a:cubicBezTo>
                <a:cubicBezTo>
                  <a:pt x="3761045" y="286281"/>
                  <a:pt x="3751143" y="281843"/>
                  <a:pt x="3742273" y="272966"/>
                </a:cubicBezTo>
                <a:cubicBezTo>
                  <a:pt x="3733404" y="264090"/>
                  <a:pt x="3728969" y="254546"/>
                  <a:pt x="3728969" y="244336"/>
                </a:cubicBezTo>
                <a:cubicBezTo>
                  <a:pt x="3728969" y="234126"/>
                  <a:pt x="3731357" y="225196"/>
                  <a:pt x="3736132" y="217545"/>
                </a:cubicBezTo>
                <a:cubicBezTo>
                  <a:pt x="3740907" y="209895"/>
                  <a:pt x="3748569" y="203890"/>
                  <a:pt x="3759116" y="199530"/>
                </a:cubicBezTo>
                <a:cubicBezTo>
                  <a:pt x="3764389" y="197351"/>
                  <a:pt x="3769787" y="196322"/>
                  <a:pt x="3775308" y="196443"/>
                </a:cubicBezTo>
                <a:close/>
                <a:moveTo>
                  <a:pt x="2210835" y="195933"/>
                </a:moveTo>
                <a:cubicBezTo>
                  <a:pt x="2213244" y="196345"/>
                  <a:pt x="2211939" y="199093"/>
                  <a:pt x="2206920" y="204176"/>
                </a:cubicBezTo>
                <a:cubicBezTo>
                  <a:pt x="2196882" y="214344"/>
                  <a:pt x="2186084" y="222984"/>
                  <a:pt x="2174526" y="230096"/>
                </a:cubicBezTo>
                <a:cubicBezTo>
                  <a:pt x="2162967" y="237209"/>
                  <a:pt x="2154363" y="244300"/>
                  <a:pt x="2148713" y="251370"/>
                </a:cubicBezTo>
                <a:cubicBezTo>
                  <a:pt x="2143063" y="258440"/>
                  <a:pt x="2133140" y="255428"/>
                  <a:pt x="2118943" y="242336"/>
                </a:cubicBezTo>
                <a:cubicBezTo>
                  <a:pt x="2104746" y="229243"/>
                  <a:pt x="2104423" y="222697"/>
                  <a:pt x="2117975" y="222697"/>
                </a:cubicBezTo>
                <a:cubicBezTo>
                  <a:pt x="2129175" y="222697"/>
                  <a:pt x="2140858" y="220743"/>
                  <a:pt x="2153026" y="216835"/>
                </a:cubicBezTo>
                <a:cubicBezTo>
                  <a:pt x="2165194" y="212928"/>
                  <a:pt x="2178340" y="207883"/>
                  <a:pt x="2192465" y="201703"/>
                </a:cubicBezTo>
                <a:cubicBezTo>
                  <a:pt x="2202303" y="197444"/>
                  <a:pt x="2208426" y="195520"/>
                  <a:pt x="2210835" y="195933"/>
                </a:cubicBezTo>
                <a:close/>
                <a:moveTo>
                  <a:pt x="500838" y="195618"/>
                </a:moveTo>
                <a:cubicBezTo>
                  <a:pt x="503993" y="195760"/>
                  <a:pt x="507477" y="196777"/>
                  <a:pt x="511292" y="198670"/>
                </a:cubicBezTo>
                <a:cubicBezTo>
                  <a:pt x="518921" y="202456"/>
                  <a:pt x="526403" y="207052"/>
                  <a:pt x="533738" y="212458"/>
                </a:cubicBezTo>
                <a:cubicBezTo>
                  <a:pt x="541073" y="217864"/>
                  <a:pt x="541449" y="223199"/>
                  <a:pt x="534867" y="228462"/>
                </a:cubicBezTo>
                <a:cubicBezTo>
                  <a:pt x="528285" y="233724"/>
                  <a:pt x="521229" y="244444"/>
                  <a:pt x="513701" y="260620"/>
                </a:cubicBezTo>
                <a:cubicBezTo>
                  <a:pt x="520900" y="272020"/>
                  <a:pt x="522588" y="278469"/>
                  <a:pt x="518767" y="279968"/>
                </a:cubicBezTo>
                <a:cubicBezTo>
                  <a:pt x="514945" y="281467"/>
                  <a:pt x="505290" y="282442"/>
                  <a:pt x="489803" y="282893"/>
                </a:cubicBezTo>
                <a:cubicBezTo>
                  <a:pt x="474315" y="283345"/>
                  <a:pt x="450439" y="284424"/>
                  <a:pt x="418174" y="286131"/>
                </a:cubicBezTo>
                <a:cubicBezTo>
                  <a:pt x="411089" y="300629"/>
                  <a:pt x="405009" y="297814"/>
                  <a:pt x="399933" y="277688"/>
                </a:cubicBezTo>
                <a:cubicBezTo>
                  <a:pt x="394856" y="257561"/>
                  <a:pt x="391418" y="243666"/>
                  <a:pt x="389619" y="236001"/>
                </a:cubicBezTo>
                <a:cubicBezTo>
                  <a:pt x="387819" y="228336"/>
                  <a:pt x="385302" y="221274"/>
                  <a:pt x="382068" y="214813"/>
                </a:cubicBezTo>
                <a:cubicBezTo>
                  <a:pt x="378835" y="208353"/>
                  <a:pt x="381724" y="206062"/>
                  <a:pt x="390737" y="207941"/>
                </a:cubicBezTo>
                <a:cubicBezTo>
                  <a:pt x="399750" y="209819"/>
                  <a:pt x="405662" y="210945"/>
                  <a:pt x="408472" y="211318"/>
                </a:cubicBezTo>
                <a:cubicBezTo>
                  <a:pt x="411283" y="211691"/>
                  <a:pt x="424720" y="210339"/>
                  <a:pt x="448783" y="207263"/>
                </a:cubicBezTo>
                <a:cubicBezTo>
                  <a:pt x="472846" y="204187"/>
                  <a:pt x="487372" y="201040"/>
                  <a:pt x="492363" y="197820"/>
                </a:cubicBezTo>
                <a:cubicBezTo>
                  <a:pt x="494858" y="196210"/>
                  <a:pt x="497683" y="195476"/>
                  <a:pt x="500838" y="195618"/>
                </a:cubicBezTo>
                <a:close/>
                <a:moveTo>
                  <a:pt x="2328023" y="191768"/>
                </a:moveTo>
                <a:cubicBezTo>
                  <a:pt x="2331221" y="192031"/>
                  <a:pt x="2334749" y="193242"/>
                  <a:pt x="2338606" y="195400"/>
                </a:cubicBezTo>
                <a:cubicBezTo>
                  <a:pt x="2346321" y="199717"/>
                  <a:pt x="2353108" y="204388"/>
                  <a:pt x="2358966" y="209414"/>
                </a:cubicBezTo>
                <a:cubicBezTo>
                  <a:pt x="2364824" y="214440"/>
                  <a:pt x="2364479" y="219065"/>
                  <a:pt x="2357933" y="223288"/>
                </a:cubicBezTo>
                <a:cubicBezTo>
                  <a:pt x="2351387" y="227512"/>
                  <a:pt x="2345217" y="237510"/>
                  <a:pt x="2339424" y="253284"/>
                </a:cubicBezTo>
                <a:cubicBezTo>
                  <a:pt x="2349318" y="263982"/>
                  <a:pt x="2348232" y="269905"/>
                  <a:pt x="2336165" y="271052"/>
                </a:cubicBezTo>
                <a:cubicBezTo>
                  <a:pt x="2324098" y="272199"/>
                  <a:pt x="2298181" y="274501"/>
                  <a:pt x="2258416" y="277957"/>
                </a:cubicBezTo>
                <a:cubicBezTo>
                  <a:pt x="2249195" y="292498"/>
                  <a:pt x="2242857" y="292168"/>
                  <a:pt x="2239401" y="276967"/>
                </a:cubicBezTo>
                <a:cubicBezTo>
                  <a:pt x="2235944" y="261767"/>
                  <a:pt x="2232858" y="248735"/>
                  <a:pt x="2230140" y="237872"/>
                </a:cubicBezTo>
                <a:cubicBezTo>
                  <a:pt x="2227423" y="227010"/>
                  <a:pt x="2224458" y="218391"/>
                  <a:pt x="2221246" y="212017"/>
                </a:cubicBezTo>
                <a:cubicBezTo>
                  <a:pt x="2218034" y="205643"/>
                  <a:pt x="2220056" y="202456"/>
                  <a:pt x="2227312" y="202456"/>
                </a:cubicBezTo>
                <a:cubicBezTo>
                  <a:pt x="2232474" y="202456"/>
                  <a:pt x="2238135" y="203578"/>
                  <a:pt x="2244294" y="205822"/>
                </a:cubicBezTo>
                <a:cubicBezTo>
                  <a:pt x="2250453" y="208066"/>
                  <a:pt x="2258448" y="208532"/>
                  <a:pt x="2268278" y="207220"/>
                </a:cubicBezTo>
                <a:cubicBezTo>
                  <a:pt x="2278108" y="205908"/>
                  <a:pt x="2287820" y="204162"/>
                  <a:pt x="2297414" y="201982"/>
                </a:cubicBezTo>
                <a:cubicBezTo>
                  <a:pt x="2307008" y="199803"/>
                  <a:pt x="2314343" y="197082"/>
                  <a:pt x="2319419" y="193819"/>
                </a:cubicBezTo>
                <a:cubicBezTo>
                  <a:pt x="2321957" y="192188"/>
                  <a:pt x="2324825" y="191504"/>
                  <a:pt x="2328023" y="191768"/>
                </a:cubicBezTo>
                <a:close/>
                <a:moveTo>
                  <a:pt x="2841479" y="183118"/>
                </a:moveTo>
                <a:cubicBezTo>
                  <a:pt x="2845207" y="183871"/>
                  <a:pt x="2850069" y="185527"/>
                  <a:pt x="2856063" y="188087"/>
                </a:cubicBezTo>
                <a:cubicBezTo>
                  <a:pt x="2877315" y="196418"/>
                  <a:pt x="2893308" y="207629"/>
                  <a:pt x="2904042" y="221718"/>
                </a:cubicBezTo>
                <a:cubicBezTo>
                  <a:pt x="2914775" y="235807"/>
                  <a:pt x="2917443" y="250990"/>
                  <a:pt x="2912044" y="267266"/>
                </a:cubicBezTo>
                <a:cubicBezTo>
                  <a:pt x="2906645" y="283542"/>
                  <a:pt x="2896108" y="281191"/>
                  <a:pt x="2880434" y="260211"/>
                </a:cubicBezTo>
                <a:cubicBezTo>
                  <a:pt x="2864760" y="239231"/>
                  <a:pt x="2850786" y="219406"/>
                  <a:pt x="2838511" y="200735"/>
                </a:cubicBezTo>
                <a:cubicBezTo>
                  <a:pt x="2829304" y="186732"/>
                  <a:pt x="2830294" y="180859"/>
                  <a:pt x="2841479" y="183118"/>
                </a:cubicBezTo>
                <a:close/>
                <a:moveTo>
                  <a:pt x="2732451" y="169156"/>
                </a:moveTo>
                <a:cubicBezTo>
                  <a:pt x="2734161" y="169415"/>
                  <a:pt x="2736213" y="170090"/>
                  <a:pt x="2738606" y="171180"/>
                </a:cubicBezTo>
                <a:cubicBezTo>
                  <a:pt x="2748178" y="175539"/>
                  <a:pt x="2755717" y="180465"/>
                  <a:pt x="2761224" y="185957"/>
                </a:cubicBezTo>
                <a:cubicBezTo>
                  <a:pt x="2768179" y="191765"/>
                  <a:pt x="2769262" y="197085"/>
                  <a:pt x="2764472" y="201918"/>
                </a:cubicBezTo>
                <a:cubicBezTo>
                  <a:pt x="2759683" y="206751"/>
                  <a:pt x="2752968" y="213713"/>
                  <a:pt x="2744328" y="222804"/>
                </a:cubicBezTo>
                <a:cubicBezTo>
                  <a:pt x="2735688" y="231896"/>
                  <a:pt x="2723319" y="243114"/>
                  <a:pt x="2707222" y="256457"/>
                </a:cubicBezTo>
                <a:cubicBezTo>
                  <a:pt x="2691125" y="269801"/>
                  <a:pt x="2674642" y="278781"/>
                  <a:pt x="2657770" y="283399"/>
                </a:cubicBezTo>
                <a:cubicBezTo>
                  <a:pt x="2640899" y="288016"/>
                  <a:pt x="2636461" y="286876"/>
                  <a:pt x="2644455" y="279979"/>
                </a:cubicBezTo>
                <a:cubicBezTo>
                  <a:pt x="2652450" y="273081"/>
                  <a:pt x="2663126" y="263842"/>
                  <a:pt x="2676484" y="252263"/>
                </a:cubicBezTo>
                <a:cubicBezTo>
                  <a:pt x="2689842" y="240683"/>
                  <a:pt x="2701820" y="227651"/>
                  <a:pt x="2712417" y="213168"/>
                </a:cubicBezTo>
                <a:cubicBezTo>
                  <a:pt x="2723014" y="198684"/>
                  <a:pt x="2727636" y="186975"/>
                  <a:pt x="2726281" y="178041"/>
                </a:cubicBezTo>
                <a:cubicBezTo>
                  <a:pt x="2725264" y="171341"/>
                  <a:pt x="2727321" y="168379"/>
                  <a:pt x="2732451" y="169156"/>
                </a:cubicBezTo>
                <a:close/>
                <a:moveTo>
                  <a:pt x="470304" y="157295"/>
                </a:moveTo>
                <a:cubicBezTo>
                  <a:pt x="477280" y="154993"/>
                  <a:pt x="484906" y="157406"/>
                  <a:pt x="493180" y="164533"/>
                </a:cubicBezTo>
                <a:cubicBezTo>
                  <a:pt x="501454" y="171660"/>
                  <a:pt x="499310" y="176636"/>
                  <a:pt x="486748" y="179461"/>
                </a:cubicBezTo>
                <a:cubicBezTo>
                  <a:pt x="474186" y="182286"/>
                  <a:pt x="461718" y="184599"/>
                  <a:pt x="449342" y="186398"/>
                </a:cubicBezTo>
                <a:cubicBezTo>
                  <a:pt x="436966" y="188198"/>
                  <a:pt x="428194" y="188090"/>
                  <a:pt x="423024" y="186076"/>
                </a:cubicBezTo>
                <a:cubicBezTo>
                  <a:pt x="417854" y="184061"/>
                  <a:pt x="413875" y="180741"/>
                  <a:pt x="411086" y="176116"/>
                </a:cubicBezTo>
                <a:cubicBezTo>
                  <a:pt x="408297" y="171492"/>
                  <a:pt x="411050" y="168892"/>
                  <a:pt x="419346" y="168319"/>
                </a:cubicBezTo>
                <a:cubicBezTo>
                  <a:pt x="427642" y="167745"/>
                  <a:pt x="436206" y="166569"/>
                  <a:pt x="445040" y="164791"/>
                </a:cubicBezTo>
                <a:cubicBezTo>
                  <a:pt x="454906" y="162095"/>
                  <a:pt x="463327" y="159596"/>
                  <a:pt x="470304" y="157295"/>
                </a:cubicBezTo>
                <a:close/>
                <a:moveTo>
                  <a:pt x="2299146" y="147099"/>
                </a:moveTo>
                <a:cubicBezTo>
                  <a:pt x="2307728" y="145299"/>
                  <a:pt x="2315909" y="147712"/>
                  <a:pt x="2323689" y="154337"/>
                </a:cubicBezTo>
                <a:cubicBezTo>
                  <a:pt x="2331468" y="160962"/>
                  <a:pt x="2327568" y="166161"/>
                  <a:pt x="2311987" y="169932"/>
                </a:cubicBezTo>
                <a:cubicBezTo>
                  <a:pt x="2296406" y="173704"/>
                  <a:pt x="2282579" y="175589"/>
                  <a:pt x="2270505" y="175589"/>
                </a:cubicBezTo>
                <a:cubicBezTo>
                  <a:pt x="2257684" y="175589"/>
                  <a:pt x="2249066" y="173105"/>
                  <a:pt x="2244649" y="168136"/>
                </a:cubicBezTo>
                <a:cubicBezTo>
                  <a:pt x="2240232" y="163167"/>
                  <a:pt x="2246341" y="158883"/>
                  <a:pt x="2262976" y="155284"/>
                </a:cubicBezTo>
                <a:cubicBezTo>
                  <a:pt x="2278506" y="151627"/>
                  <a:pt x="2290563" y="148899"/>
                  <a:pt x="2299146" y="147099"/>
                </a:cubicBezTo>
                <a:close/>
                <a:moveTo>
                  <a:pt x="1929479" y="133461"/>
                </a:moveTo>
                <a:cubicBezTo>
                  <a:pt x="1936757" y="132622"/>
                  <a:pt x="1946645" y="136204"/>
                  <a:pt x="1959143" y="144206"/>
                </a:cubicBezTo>
                <a:cubicBezTo>
                  <a:pt x="1973211" y="154402"/>
                  <a:pt x="1977215" y="162576"/>
                  <a:pt x="1971156" y="168727"/>
                </a:cubicBezTo>
                <a:cubicBezTo>
                  <a:pt x="1965097" y="174879"/>
                  <a:pt x="1960433" y="182451"/>
                  <a:pt x="1957164" y="191442"/>
                </a:cubicBezTo>
                <a:cubicBezTo>
                  <a:pt x="1954468" y="226633"/>
                  <a:pt x="1948889" y="252213"/>
                  <a:pt x="1940429" y="268180"/>
                </a:cubicBezTo>
                <a:cubicBezTo>
                  <a:pt x="1931968" y="284148"/>
                  <a:pt x="1920313" y="295205"/>
                  <a:pt x="1905464" y="301349"/>
                </a:cubicBezTo>
                <a:cubicBezTo>
                  <a:pt x="1890614" y="307494"/>
                  <a:pt x="1882928" y="305637"/>
                  <a:pt x="1882405" y="295778"/>
                </a:cubicBezTo>
                <a:cubicBezTo>
                  <a:pt x="1881881" y="285919"/>
                  <a:pt x="1878232" y="275322"/>
                  <a:pt x="1871456" y="263986"/>
                </a:cubicBezTo>
                <a:cubicBezTo>
                  <a:pt x="1864680" y="252650"/>
                  <a:pt x="1865246" y="248631"/>
                  <a:pt x="1873155" y="251929"/>
                </a:cubicBezTo>
                <a:cubicBezTo>
                  <a:pt x="1881064" y="255228"/>
                  <a:pt x="1890080" y="258985"/>
                  <a:pt x="1900205" y="263201"/>
                </a:cubicBezTo>
                <a:cubicBezTo>
                  <a:pt x="1907217" y="263201"/>
                  <a:pt x="1913512" y="255271"/>
                  <a:pt x="1919091" y="239410"/>
                </a:cubicBezTo>
                <a:cubicBezTo>
                  <a:pt x="1924669" y="223550"/>
                  <a:pt x="1927906" y="208783"/>
                  <a:pt x="1928802" y="195110"/>
                </a:cubicBezTo>
                <a:cubicBezTo>
                  <a:pt x="1929699" y="181436"/>
                  <a:pt x="1929785" y="172065"/>
                  <a:pt x="1929061" y="166996"/>
                </a:cubicBezTo>
                <a:cubicBezTo>
                  <a:pt x="1928336" y="161927"/>
                  <a:pt x="1925257" y="159618"/>
                  <a:pt x="1919822" y="160070"/>
                </a:cubicBezTo>
                <a:cubicBezTo>
                  <a:pt x="1914387" y="160521"/>
                  <a:pt x="1898082" y="162769"/>
                  <a:pt x="1870907" y="166813"/>
                </a:cubicBezTo>
                <a:cubicBezTo>
                  <a:pt x="1882609" y="170427"/>
                  <a:pt x="1886126" y="175378"/>
                  <a:pt x="1881458" y="181666"/>
                </a:cubicBezTo>
                <a:cubicBezTo>
                  <a:pt x="1876791" y="187954"/>
                  <a:pt x="1873345" y="194217"/>
                  <a:pt x="1871123" y="200455"/>
                </a:cubicBezTo>
                <a:cubicBezTo>
                  <a:pt x="1868900" y="206693"/>
                  <a:pt x="1862504" y="217391"/>
                  <a:pt x="1851935" y="232549"/>
                </a:cubicBezTo>
                <a:cubicBezTo>
                  <a:pt x="1841367" y="247706"/>
                  <a:pt x="1829084" y="260655"/>
                  <a:pt x="1815088" y="271396"/>
                </a:cubicBezTo>
                <a:cubicBezTo>
                  <a:pt x="1801092" y="282137"/>
                  <a:pt x="1788197" y="288203"/>
                  <a:pt x="1776402" y="289594"/>
                </a:cubicBezTo>
                <a:cubicBezTo>
                  <a:pt x="1764607" y="290985"/>
                  <a:pt x="1762718" y="288432"/>
                  <a:pt x="1770734" y="281936"/>
                </a:cubicBezTo>
                <a:cubicBezTo>
                  <a:pt x="1778750" y="275440"/>
                  <a:pt x="1788498" y="266897"/>
                  <a:pt x="1799977" y="256307"/>
                </a:cubicBezTo>
                <a:cubicBezTo>
                  <a:pt x="1811456" y="245716"/>
                  <a:pt x="1822523" y="231362"/>
                  <a:pt x="1833178" y="213243"/>
                </a:cubicBezTo>
                <a:cubicBezTo>
                  <a:pt x="1843833" y="195124"/>
                  <a:pt x="1848486" y="181677"/>
                  <a:pt x="1847139" y="172900"/>
                </a:cubicBezTo>
                <a:cubicBezTo>
                  <a:pt x="1842306" y="174564"/>
                  <a:pt x="1835906" y="176554"/>
                  <a:pt x="1827941" y="178870"/>
                </a:cubicBezTo>
                <a:cubicBezTo>
                  <a:pt x="1819975" y="181186"/>
                  <a:pt x="1811374" y="178931"/>
                  <a:pt x="1802139" y="172105"/>
                </a:cubicBezTo>
                <a:cubicBezTo>
                  <a:pt x="1793893" y="162898"/>
                  <a:pt x="1796622" y="158019"/>
                  <a:pt x="1810324" y="157467"/>
                </a:cubicBezTo>
                <a:cubicBezTo>
                  <a:pt x="1824026" y="156915"/>
                  <a:pt x="1845310" y="154380"/>
                  <a:pt x="1874177" y="149863"/>
                </a:cubicBezTo>
                <a:cubicBezTo>
                  <a:pt x="1899387" y="145518"/>
                  <a:pt x="1915685" y="140821"/>
                  <a:pt x="1923070" y="135774"/>
                </a:cubicBezTo>
                <a:cubicBezTo>
                  <a:pt x="1924916" y="134512"/>
                  <a:pt x="1927052" y="133741"/>
                  <a:pt x="1929479" y="133461"/>
                </a:cubicBezTo>
                <a:close/>
                <a:moveTo>
                  <a:pt x="735101" y="126538"/>
                </a:moveTo>
                <a:cubicBezTo>
                  <a:pt x="739833" y="126543"/>
                  <a:pt x="744571" y="127793"/>
                  <a:pt x="749314" y="130288"/>
                </a:cubicBezTo>
                <a:cubicBezTo>
                  <a:pt x="758800" y="135279"/>
                  <a:pt x="763543" y="143173"/>
                  <a:pt x="763543" y="153971"/>
                </a:cubicBezTo>
                <a:cubicBezTo>
                  <a:pt x="763543" y="164755"/>
                  <a:pt x="758047" y="172406"/>
                  <a:pt x="747055" y="176923"/>
                </a:cubicBezTo>
                <a:cubicBezTo>
                  <a:pt x="736064" y="181440"/>
                  <a:pt x="726363" y="180892"/>
                  <a:pt x="717952" y="175277"/>
                </a:cubicBezTo>
                <a:cubicBezTo>
                  <a:pt x="709541" y="169663"/>
                  <a:pt x="705573" y="161998"/>
                  <a:pt x="706046" y="152283"/>
                </a:cubicBezTo>
                <a:cubicBezTo>
                  <a:pt x="706519" y="142567"/>
                  <a:pt x="711477" y="135225"/>
                  <a:pt x="720920" y="130256"/>
                </a:cubicBezTo>
                <a:cubicBezTo>
                  <a:pt x="725642" y="127772"/>
                  <a:pt x="730369" y="126532"/>
                  <a:pt x="735101" y="126538"/>
                </a:cubicBezTo>
                <a:close/>
                <a:moveTo>
                  <a:pt x="3058473" y="119221"/>
                </a:moveTo>
                <a:cubicBezTo>
                  <a:pt x="3062115" y="116746"/>
                  <a:pt x="3064622" y="123077"/>
                  <a:pt x="3065993" y="138215"/>
                </a:cubicBezTo>
                <a:cubicBezTo>
                  <a:pt x="3067821" y="158399"/>
                  <a:pt x="3062365" y="178672"/>
                  <a:pt x="3049624" y="199035"/>
                </a:cubicBezTo>
                <a:cubicBezTo>
                  <a:pt x="3036882" y="219399"/>
                  <a:pt x="3027407" y="223729"/>
                  <a:pt x="3021198" y="212028"/>
                </a:cubicBezTo>
                <a:cubicBezTo>
                  <a:pt x="3014988" y="200326"/>
                  <a:pt x="3015060" y="190066"/>
                  <a:pt x="3021413" y="181246"/>
                </a:cubicBezTo>
                <a:cubicBezTo>
                  <a:pt x="3027766" y="172427"/>
                  <a:pt x="3033143" y="163673"/>
                  <a:pt x="3037546" y="154982"/>
                </a:cubicBezTo>
                <a:cubicBezTo>
                  <a:pt x="3042952" y="145876"/>
                  <a:pt x="3048588" y="135759"/>
                  <a:pt x="3054453" y="124631"/>
                </a:cubicBezTo>
                <a:cubicBezTo>
                  <a:pt x="3055919" y="121849"/>
                  <a:pt x="3057259" y="120046"/>
                  <a:pt x="3058473" y="119221"/>
                </a:cubicBezTo>
                <a:close/>
                <a:moveTo>
                  <a:pt x="1155554" y="118350"/>
                </a:moveTo>
                <a:cubicBezTo>
                  <a:pt x="1154113" y="117820"/>
                  <a:pt x="1150302" y="118006"/>
                  <a:pt x="1144121" y="118909"/>
                </a:cubicBezTo>
                <a:cubicBezTo>
                  <a:pt x="1137940" y="119813"/>
                  <a:pt x="1129480" y="121354"/>
                  <a:pt x="1118739" y="123534"/>
                </a:cubicBezTo>
                <a:cubicBezTo>
                  <a:pt x="1119599" y="137387"/>
                  <a:pt x="1120410" y="149289"/>
                  <a:pt x="1121170" y="159241"/>
                </a:cubicBezTo>
                <a:cubicBezTo>
                  <a:pt x="1133975" y="157549"/>
                  <a:pt x="1145326" y="155183"/>
                  <a:pt x="1155220" y="152143"/>
                </a:cubicBezTo>
                <a:cubicBezTo>
                  <a:pt x="1156884" y="139610"/>
                  <a:pt x="1157716" y="130754"/>
                  <a:pt x="1157716" y="125578"/>
                </a:cubicBezTo>
                <a:cubicBezTo>
                  <a:pt x="1157716" y="121290"/>
                  <a:pt x="1156995" y="118881"/>
                  <a:pt x="1155554" y="118350"/>
                </a:cubicBezTo>
                <a:close/>
                <a:moveTo>
                  <a:pt x="3214532" y="111435"/>
                </a:moveTo>
                <a:cubicBezTo>
                  <a:pt x="3221846" y="112861"/>
                  <a:pt x="3231992" y="116830"/>
                  <a:pt x="3244970" y="123341"/>
                </a:cubicBezTo>
                <a:cubicBezTo>
                  <a:pt x="3258277" y="129019"/>
                  <a:pt x="3268903" y="138473"/>
                  <a:pt x="3276848" y="151702"/>
                </a:cubicBezTo>
                <a:cubicBezTo>
                  <a:pt x="3284792" y="164931"/>
                  <a:pt x="3285965" y="178296"/>
                  <a:pt x="3280365" y="191797"/>
                </a:cubicBezTo>
                <a:cubicBezTo>
                  <a:pt x="3274765" y="205299"/>
                  <a:pt x="3266057" y="202958"/>
                  <a:pt x="3254240" y="184774"/>
                </a:cubicBezTo>
                <a:cubicBezTo>
                  <a:pt x="3242424" y="166591"/>
                  <a:pt x="3231024" y="149465"/>
                  <a:pt x="3220039" y="133397"/>
                </a:cubicBezTo>
                <a:cubicBezTo>
                  <a:pt x="3209055" y="117328"/>
                  <a:pt x="3207219" y="110008"/>
                  <a:pt x="3214532" y="111435"/>
                </a:cubicBezTo>
                <a:close/>
                <a:moveTo>
                  <a:pt x="148078" y="93721"/>
                </a:moveTo>
                <a:cubicBezTo>
                  <a:pt x="142955" y="93642"/>
                  <a:pt x="136457" y="94165"/>
                  <a:pt x="128584" y="95291"/>
                </a:cubicBezTo>
                <a:cubicBezTo>
                  <a:pt x="112839" y="97543"/>
                  <a:pt x="84115" y="101644"/>
                  <a:pt x="42414" y="107595"/>
                </a:cubicBezTo>
                <a:cubicBezTo>
                  <a:pt x="44178" y="136562"/>
                  <a:pt x="46336" y="169523"/>
                  <a:pt x="48888" y="206478"/>
                </a:cubicBezTo>
                <a:cubicBezTo>
                  <a:pt x="71618" y="203882"/>
                  <a:pt x="106887" y="199975"/>
                  <a:pt x="154698" y="194755"/>
                </a:cubicBezTo>
                <a:cubicBezTo>
                  <a:pt x="158025" y="176529"/>
                  <a:pt x="160814" y="156115"/>
                  <a:pt x="163065" y="133515"/>
                </a:cubicBezTo>
                <a:cubicBezTo>
                  <a:pt x="165317" y="110915"/>
                  <a:pt x="164069" y="98331"/>
                  <a:pt x="159322" y="95764"/>
                </a:cubicBezTo>
                <a:cubicBezTo>
                  <a:pt x="156949" y="94481"/>
                  <a:pt x="153201" y="93800"/>
                  <a:pt x="148078" y="93721"/>
                </a:cubicBezTo>
                <a:close/>
                <a:moveTo>
                  <a:pt x="2544628" y="91914"/>
                </a:moveTo>
                <a:lnTo>
                  <a:pt x="2477301" y="191657"/>
                </a:lnTo>
                <a:lnTo>
                  <a:pt x="2544628" y="191657"/>
                </a:lnTo>
                <a:close/>
                <a:moveTo>
                  <a:pt x="1166304" y="90311"/>
                </a:moveTo>
                <a:cubicBezTo>
                  <a:pt x="1172065" y="91079"/>
                  <a:pt x="1179111" y="93613"/>
                  <a:pt x="1187443" y="97915"/>
                </a:cubicBezTo>
                <a:cubicBezTo>
                  <a:pt x="1199230" y="106591"/>
                  <a:pt x="1202324" y="113772"/>
                  <a:pt x="1196724" y="119458"/>
                </a:cubicBezTo>
                <a:cubicBezTo>
                  <a:pt x="1191125" y="125144"/>
                  <a:pt x="1185830" y="134741"/>
                  <a:pt x="1180839" y="148250"/>
                </a:cubicBezTo>
                <a:cubicBezTo>
                  <a:pt x="1191637" y="162633"/>
                  <a:pt x="1191526" y="170108"/>
                  <a:pt x="1180506" y="170674"/>
                </a:cubicBezTo>
                <a:cubicBezTo>
                  <a:pt x="1169485" y="171241"/>
                  <a:pt x="1150058" y="173625"/>
                  <a:pt x="1122224" y="177826"/>
                </a:cubicBezTo>
                <a:cubicBezTo>
                  <a:pt x="1120159" y="188940"/>
                  <a:pt x="1116642" y="193611"/>
                  <a:pt x="1111673" y="191840"/>
                </a:cubicBezTo>
                <a:cubicBezTo>
                  <a:pt x="1106704" y="190069"/>
                  <a:pt x="1102832" y="182935"/>
                  <a:pt x="1100057" y="170438"/>
                </a:cubicBezTo>
                <a:cubicBezTo>
                  <a:pt x="1097282" y="157940"/>
                  <a:pt x="1094988" y="147149"/>
                  <a:pt x="1093174" y="138064"/>
                </a:cubicBezTo>
                <a:cubicBezTo>
                  <a:pt x="1091360" y="128980"/>
                  <a:pt x="1088391" y="120569"/>
                  <a:pt x="1084269" y="112833"/>
                </a:cubicBezTo>
                <a:cubicBezTo>
                  <a:pt x="1080146" y="105096"/>
                  <a:pt x="1081713" y="101228"/>
                  <a:pt x="1088969" y="101228"/>
                </a:cubicBezTo>
                <a:cubicBezTo>
                  <a:pt x="1094160" y="101228"/>
                  <a:pt x="1099376" y="102124"/>
                  <a:pt x="1104617" y="103917"/>
                </a:cubicBezTo>
                <a:cubicBezTo>
                  <a:pt x="1109859" y="105709"/>
                  <a:pt x="1117617" y="105774"/>
                  <a:pt x="1127892" y="104110"/>
                </a:cubicBezTo>
                <a:cubicBezTo>
                  <a:pt x="1138166" y="102447"/>
                  <a:pt x="1146494" y="98847"/>
                  <a:pt x="1152876" y="93312"/>
                </a:cubicBezTo>
                <a:cubicBezTo>
                  <a:pt x="1156067" y="90545"/>
                  <a:pt x="1160542" y="89544"/>
                  <a:pt x="1166304" y="90311"/>
                </a:cubicBezTo>
                <a:close/>
                <a:moveTo>
                  <a:pt x="439482" y="83325"/>
                </a:moveTo>
                <a:cubicBezTo>
                  <a:pt x="440647" y="83190"/>
                  <a:pt x="442045" y="83364"/>
                  <a:pt x="443674" y="83848"/>
                </a:cubicBezTo>
                <a:cubicBezTo>
                  <a:pt x="450192" y="85784"/>
                  <a:pt x="456519" y="88447"/>
                  <a:pt x="462657" y="91839"/>
                </a:cubicBezTo>
                <a:cubicBezTo>
                  <a:pt x="468794" y="95230"/>
                  <a:pt x="470834" y="98295"/>
                  <a:pt x="468777" y="101034"/>
                </a:cubicBezTo>
                <a:cubicBezTo>
                  <a:pt x="466719" y="103773"/>
                  <a:pt x="464593" y="106849"/>
                  <a:pt x="462399" y="110262"/>
                </a:cubicBezTo>
                <a:cubicBezTo>
                  <a:pt x="500099" y="136218"/>
                  <a:pt x="526772" y="153441"/>
                  <a:pt x="542417" y="161930"/>
                </a:cubicBezTo>
                <a:cubicBezTo>
                  <a:pt x="558062" y="170420"/>
                  <a:pt x="572890" y="177292"/>
                  <a:pt x="586900" y="182548"/>
                </a:cubicBezTo>
                <a:cubicBezTo>
                  <a:pt x="600911" y="187804"/>
                  <a:pt x="614484" y="193109"/>
                  <a:pt x="627619" y="198465"/>
                </a:cubicBezTo>
                <a:cubicBezTo>
                  <a:pt x="640755" y="203822"/>
                  <a:pt x="638134" y="207425"/>
                  <a:pt x="619757" y="209274"/>
                </a:cubicBezTo>
                <a:cubicBezTo>
                  <a:pt x="601381" y="211124"/>
                  <a:pt x="586700" y="212049"/>
                  <a:pt x="575715" y="212049"/>
                </a:cubicBezTo>
                <a:cubicBezTo>
                  <a:pt x="564759" y="212049"/>
                  <a:pt x="555087" y="208550"/>
                  <a:pt x="546698" y="201552"/>
                </a:cubicBezTo>
                <a:cubicBezTo>
                  <a:pt x="538309" y="194554"/>
                  <a:pt x="527496" y="185100"/>
                  <a:pt x="514260" y="173191"/>
                </a:cubicBezTo>
                <a:cubicBezTo>
                  <a:pt x="501024" y="161281"/>
                  <a:pt x="481170" y="143639"/>
                  <a:pt x="454698" y="120265"/>
                </a:cubicBezTo>
                <a:cubicBezTo>
                  <a:pt x="447643" y="129901"/>
                  <a:pt x="438608" y="140911"/>
                  <a:pt x="427595" y="153294"/>
                </a:cubicBezTo>
                <a:cubicBezTo>
                  <a:pt x="416582" y="165677"/>
                  <a:pt x="404920" y="176883"/>
                  <a:pt x="392609" y="186914"/>
                </a:cubicBezTo>
                <a:cubicBezTo>
                  <a:pt x="380297" y="196945"/>
                  <a:pt x="367983" y="205610"/>
                  <a:pt x="355665" y="212910"/>
                </a:cubicBezTo>
                <a:cubicBezTo>
                  <a:pt x="343346" y="220209"/>
                  <a:pt x="330809" y="225490"/>
                  <a:pt x="318054" y="228752"/>
                </a:cubicBezTo>
                <a:cubicBezTo>
                  <a:pt x="305298" y="232014"/>
                  <a:pt x="305416" y="228820"/>
                  <a:pt x="318409" y="219169"/>
                </a:cubicBezTo>
                <a:cubicBezTo>
                  <a:pt x="331401" y="209518"/>
                  <a:pt x="346813" y="197336"/>
                  <a:pt x="364645" y="182623"/>
                </a:cubicBezTo>
                <a:cubicBezTo>
                  <a:pt x="382477" y="167910"/>
                  <a:pt x="398929" y="151275"/>
                  <a:pt x="414001" y="132719"/>
                </a:cubicBezTo>
                <a:cubicBezTo>
                  <a:pt x="429072" y="114163"/>
                  <a:pt x="436156" y="100895"/>
                  <a:pt x="435253" y="92914"/>
                </a:cubicBezTo>
                <a:cubicBezTo>
                  <a:pt x="434575" y="86929"/>
                  <a:pt x="435985" y="83733"/>
                  <a:pt x="439482" y="83325"/>
                </a:cubicBezTo>
                <a:close/>
                <a:moveTo>
                  <a:pt x="1428811" y="70818"/>
                </a:moveTo>
                <a:cubicBezTo>
                  <a:pt x="1430155" y="70545"/>
                  <a:pt x="1431911" y="70587"/>
                  <a:pt x="1434080" y="70941"/>
                </a:cubicBezTo>
                <a:cubicBezTo>
                  <a:pt x="1442756" y="72361"/>
                  <a:pt x="1450392" y="74957"/>
                  <a:pt x="1456989" y="78728"/>
                </a:cubicBezTo>
                <a:cubicBezTo>
                  <a:pt x="1465535" y="83245"/>
                  <a:pt x="1468446" y="88971"/>
                  <a:pt x="1465722" y="95904"/>
                </a:cubicBezTo>
                <a:cubicBezTo>
                  <a:pt x="1462997" y="102838"/>
                  <a:pt x="1461416" y="117852"/>
                  <a:pt x="1460979" y="140947"/>
                </a:cubicBezTo>
                <a:cubicBezTo>
                  <a:pt x="1460541" y="164042"/>
                  <a:pt x="1460337" y="178715"/>
                  <a:pt x="1460366" y="184968"/>
                </a:cubicBezTo>
                <a:cubicBezTo>
                  <a:pt x="1460366" y="188510"/>
                  <a:pt x="1463158" y="187570"/>
                  <a:pt x="1468744" y="182150"/>
                </a:cubicBezTo>
                <a:cubicBezTo>
                  <a:pt x="1474329" y="176729"/>
                  <a:pt x="1486805" y="165483"/>
                  <a:pt x="1506172" y="148411"/>
                </a:cubicBezTo>
                <a:cubicBezTo>
                  <a:pt x="1525538" y="131339"/>
                  <a:pt x="1537143" y="124140"/>
                  <a:pt x="1540986" y="126815"/>
                </a:cubicBezTo>
                <a:cubicBezTo>
                  <a:pt x="1544829" y="129489"/>
                  <a:pt x="1539914" y="138656"/>
                  <a:pt x="1526241" y="154316"/>
                </a:cubicBezTo>
                <a:cubicBezTo>
                  <a:pt x="1512568" y="169975"/>
                  <a:pt x="1499572" y="184186"/>
                  <a:pt x="1487254" y="196949"/>
                </a:cubicBezTo>
                <a:cubicBezTo>
                  <a:pt x="1474935" y="209712"/>
                  <a:pt x="1465266" y="221940"/>
                  <a:pt x="1458247" y="233635"/>
                </a:cubicBezTo>
                <a:cubicBezTo>
                  <a:pt x="1451227" y="245329"/>
                  <a:pt x="1445158" y="251176"/>
                  <a:pt x="1440038" y="251176"/>
                </a:cubicBezTo>
                <a:cubicBezTo>
                  <a:pt x="1434919" y="251176"/>
                  <a:pt x="1430025" y="247387"/>
                  <a:pt x="1425358" y="239808"/>
                </a:cubicBezTo>
                <a:cubicBezTo>
                  <a:pt x="1420690" y="232229"/>
                  <a:pt x="1420625" y="225113"/>
                  <a:pt x="1425164" y="218459"/>
                </a:cubicBezTo>
                <a:cubicBezTo>
                  <a:pt x="1429703" y="211805"/>
                  <a:pt x="1433302" y="202076"/>
                  <a:pt x="1435962" y="189270"/>
                </a:cubicBezTo>
                <a:cubicBezTo>
                  <a:pt x="1438622" y="176464"/>
                  <a:pt x="1439067" y="157495"/>
                  <a:pt x="1437296" y="132364"/>
                </a:cubicBezTo>
                <a:cubicBezTo>
                  <a:pt x="1435525" y="107233"/>
                  <a:pt x="1432377" y="90358"/>
                  <a:pt x="1427853" y="81740"/>
                </a:cubicBezTo>
                <a:cubicBezTo>
                  <a:pt x="1424460" y="75276"/>
                  <a:pt x="1424779" y="71635"/>
                  <a:pt x="1428811" y="70818"/>
                </a:cubicBezTo>
                <a:close/>
                <a:moveTo>
                  <a:pt x="395857" y="69903"/>
                </a:moveTo>
                <a:cubicBezTo>
                  <a:pt x="397357" y="69740"/>
                  <a:pt x="399228" y="69904"/>
                  <a:pt x="401471" y="70393"/>
                </a:cubicBezTo>
                <a:cubicBezTo>
                  <a:pt x="410441" y="72350"/>
                  <a:pt x="417439" y="75885"/>
                  <a:pt x="422465" y="80998"/>
                </a:cubicBezTo>
                <a:cubicBezTo>
                  <a:pt x="427491" y="86110"/>
                  <a:pt x="428807" y="93033"/>
                  <a:pt x="426412" y="101766"/>
                </a:cubicBezTo>
                <a:cubicBezTo>
                  <a:pt x="424017" y="110499"/>
                  <a:pt x="417442" y="111323"/>
                  <a:pt x="406687" y="104239"/>
                </a:cubicBezTo>
                <a:cubicBezTo>
                  <a:pt x="400047" y="96668"/>
                  <a:pt x="395276" y="88644"/>
                  <a:pt x="392372" y="80169"/>
                </a:cubicBezTo>
                <a:cubicBezTo>
                  <a:pt x="390194" y="73813"/>
                  <a:pt x="391356" y="70391"/>
                  <a:pt x="395857" y="69903"/>
                </a:cubicBezTo>
                <a:close/>
                <a:moveTo>
                  <a:pt x="167913" y="63526"/>
                </a:moveTo>
                <a:cubicBezTo>
                  <a:pt x="171658" y="63554"/>
                  <a:pt x="175434" y="64524"/>
                  <a:pt x="179241" y="66435"/>
                </a:cubicBezTo>
                <a:cubicBezTo>
                  <a:pt x="186856" y="70257"/>
                  <a:pt x="196324" y="76387"/>
                  <a:pt x="207646" y="84826"/>
                </a:cubicBezTo>
                <a:cubicBezTo>
                  <a:pt x="218967" y="93266"/>
                  <a:pt x="220286" y="101633"/>
                  <a:pt x="211603" y="109929"/>
                </a:cubicBezTo>
                <a:cubicBezTo>
                  <a:pt x="202920" y="118225"/>
                  <a:pt x="192420" y="147088"/>
                  <a:pt x="180101" y="196519"/>
                </a:cubicBezTo>
                <a:cubicBezTo>
                  <a:pt x="195388" y="212264"/>
                  <a:pt x="194011" y="220137"/>
                  <a:pt x="175971" y="220137"/>
                </a:cubicBezTo>
                <a:cubicBezTo>
                  <a:pt x="160842" y="220137"/>
                  <a:pt x="140691" y="221037"/>
                  <a:pt x="115517" y="222837"/>
                </a:cubicBezTo>
                <a:cubicBezTo>
                  <a:pt x="90342" y="224636"/>
                  <a:pt x="67896" y="226361"/>
                  <a:pt x="48179" y="228010"/>
                </a:cubicBezTo>
                <a:cubicBezTo>
                  <a:pt x="41969" y="243454"/>
                  <a:pt x="36742" y="247290"/>
                  <a:pt x="32498" y="239518"/>
                </a:cubicBezTo>
                <a:cubicBezTo>
                  <a:pt x="28253" y="231746"/>
                  <a:pt x="24786" y="216652"/>
                  <a:pt x="22097" y="194239"/>
                </a:cubicBezTo>
                <a:cubicBezTo>
                  <a:pt x="19409" y="171825"/>
                  <a:pt x="16720" y="151860"/>
                  <a:pt x="14031" y="134343"/>
                </a:cubicBezTo>
                <a:cubicBezTo>
                  <a:pt x="11342" y="116827"/>
                  <a:pt x="7499" y="102648"/>
                  <a:pt x="2501" y="91806"/>
                </a:cubicBezTo>
                <a:cubicBezTo>
                  <a:pt x="-2496" y="80965"/>
                  <a:pt x="-4" y="76713"/>
                  <a:pt x="9976" y="79051"/>
                </a:cubicBezTo>
                <a:cubicBezTo>
                  <a:pt x="19957" y="81388"/>
                  <a:pt x="27278" y="83188"/>
                  <a:pt x="31939" y="84450"/>
                </a:cubicBezTo>
                <a:cubicBezTo>
                  <a:pt x="36599" y="85712"/>
                  <a:pt x="50380" y="85239"/>
                  <a:pt x="73281" y="83030"/>
                </a:cubicBezTo>
                <a:cubicBezTo>
                  <a:pt x="96182" y="80822"/>
                  <a:pt x="113982" y="78402"/>
                  <a:pt x="126680" y="75771"/>
                </a:cubicBezTo>
                <a:cubicBezTo>
                  <a:pt x="139379" y="73139"/>
                  <a:pt x="149410" y="69970"/>
                  <a:pt x="156773" y="66263"/>
                </a:cubicBezTo>
                <a:cubicBezTo>
                  <a:pt x="160455" y="64409"/>
                  <a:pt x="164169" y="63497"/>
                  <a:pt x="167913" y="63526"/>
                </a:cubicBezTo>
                <a:close/>
                <a:moveTo>
                  <a:pt x="2828100" y="60479"/>
                </a:moveTo>
                <a:cubicBezTo>
                  <a:pt x="2821352" y="61187"/>
                  <a:pt x="2812067" y="62667"/>
                  <a:pt x="2800244" y="64919"/>
                </a:cubicBezTo>
                <a:lnTo>
                  <a:pt x="2748705" y="73716"/>
                </a:lnTo>
                <a:cubicBezTo>
                  <a:pt x="2752233" y="96073"/>
                  <a:pt x="2754807" y="115131"/>
                  <a:pt x="2756427" y="130891"/>
                </a:cubicBezTo>
                <a:cubicBezTo>
                  <a:pt x="2782756" y="125499"/>
                  <a:pt x="2809070" y="121182"/>
                  <a:pt x="2835370" y="117941"/>
                </a:cubicBezTo>
                <a:cubicBezTo>
                  <a:pt x="2837779" y="107660"/>
                  <a:pt x="2840109" y="95962"/>
                  <a:pt x="2842361" y="82847"/>
                </a:cubicBezTo>
                <a:cubicBezTo>
                  <a:pt x="2844612" y="69733"/>
                  <a:pt x="2844067" y="62341"/>
                  <a:pt x="2840726" y="60670"/>
                </a:cubicBezTo>
                <a:cubicBezTo>
                  <a:pt x="2839056" y="59835"/>
                  <a:pt x="2834847" y="59771"/>
                  <a:pt x="2828100" y="60479"/>
                </a:cubicBezTo>
                <a:close/>
                <a:moveTo>
                  <a:pt x="498332" y="59568"/>
                </a:moveTo>
                <a:cubicBezTo>
                  <a:pt x="499952" y="59424"/>
                  <a:pt x="502042" y="59652"/>
                  <a:pt x="504602" y="60251"/>
                </a:cubicBezTo>
                <a:cubicBezTo>
                  <a:pt x="514841" y="62646"/>
                  <a:pt x="522965" y="66378"/>
                  <a:pt x="528973" y="71447"/>
                </a:cubicBezTo>
                <a:cubicBezTo>
                  <a:pt x="534982" y="76516"/>
                  <a:pt x="536799" y="83668"/>
                  <a:pt x="534426" y="92903"/>
                </a:cubicBezTo>
                <a:cubicBezTo>
                  <a:pt x="532053" y="102139"/>
                  <a:pt x="525532" y="103279"/>
                  <a:pt x="514862" y="96324"/>
                </a:cubicBezTo>
                <a:cubicBezTo>
                  <a:pt x="507377" y="88838"/>
                  <a:pt x="501236" y="80356"/>
                  <a:pt x="496439" y="70877"/>
                </a:cubicBezTo>
                <a:cubicBezTo>
                  <a:pt x="492841" y="63768"/>
                  <a:pt x="493472" y="59998"/>
                  <a:pt x="498332" y="59568"/>
                </a:cubicBezTo>
                <a:close/>
                <a:moveTo>
                  <a:pt x="1513130" y="54704"/>
                </a:moveTo>
                <a:cubicBezTo>
                  <a:pt x="1516300" y="53587"/>
                  <a:pt x="1521813" y="53618"/>
                  <a:pt x="1529672" y="54798"/>
                </a:cubicBezTo>
                <a:cubicBezTo>
                  <a:pt x="1545389" y="57157"/>
                  <a:pt x="1556216" y="61821"/>
                  <a:pt x="1562152" y="68790"/>
                </a:cubicBezTo>
                <a:cubicBezTo>
                  <a:pt x="1568089" y="75760"/>
                  <a:pt x="1570190" y="84056"/>
                  <a:pt x="1568455" y="93678"/>
                </a:cubicBezTo>
                <a:cubicBezTo>
                  <a:pt x="1566720" y="103300"/>
                  <a:pt x="1561048" y="105232"/>
                  <a:pt x="1551440" y="99475"/>
                </a:cubicBezTo>
                <a:cubicBezTo>
                  <a:pt x="1541832" y="93717"/>
                  <a:pt x="1533472" y="87727"/>
                  <a:pt x="1526359" y="81503"/>
                </a:cubicBezTo>
                <a:cubicBezTo>
                  <a:pt x="1518931" y="74993"/>
                  <a:pt x="1513697" y="68324"/>
                  <a:pt x="1510657" y="61498"/>
                </a:cubicBezTo>
                <a:cubicBezTo>
                  <a:pt x="1509137" y="58085"/>
                  <a:pt x="1509961" y="55821"/>
                  <a:pt x="1513130" y="54704"/>
                </a:cubicBezTo>
                <a:close/>
                <a:moveTo>
                  <a:pt x="1837093" y="43193"/>
                </a:moveTo>
                <a:cubicBezTo>
                  <a:pt x="1842198" y="43193"/>
                  <a:pt x="1850462" y="45588"/>
                  <a:pt x="1861884" y="50378"/>
                </a:cubicBezTo>
                <a:cubicBezTo>
                  <a:pt x="1873306" y="55167"/>
                  <a:pt x="1876181" y="60556"/>
                  <a:pt x="1870510" y="66543"/>
                </a:cubicBezTo>
                <a:cubicBezTo>
                  <a:pt x="1864838" y="72530"/>
                  <a:pt x="1860267" y="78993"/>
                  <a:pt x="1856797" y="85934"/>
                </a:cubicBezTo>
                <a:cubicBezTo>
                  <a:pt x="1843948" y="105179"/>
                  <a:pt x="1830909" y="121186"/>
                  <a:pt x="1817680" y="133956"/>
                </a:cubicBezTo>
                <a:cubicBezTo>
                  <a:pt x="1804451" y="146726"/>
                  <a:pt x="1791825" y="157047"/>
                  <a:pt x="1779801" y="164920"/>
                </a:cubicBezTo>
                <a:cubicBezTo>
                  <a:pt x="1767776" y="172793"/>
                  <a:pt x="1758107" y="177439"/>
                  <a:pt x="1750794" y="178859"/>
                </a:cubicBezTo>
                <a:cubicBezTo>
                  <a:pt x="1743480" y="180278"/>
                  <a:pt x="1742523" y="177787"/>
                  <a:pt x="1747922" y="171384"/>
                </a:cubicBezTo>
                <a:cubicBezTo>
                  <a:pt x="1753321" y="164981"/>
                  <a:pt x="1761954" y="156434"/>
                  <a:pt x="1773821" y="145744"/>
                </a:cubicBezTo>
                <a:cubicBezTo>
                  <a:pt x="1785687" y="135053"/>
                  <a:pt x="1797403" y="121480"/>
                  <a:pt x="1808969" y="105025"/>
                </a:cubicBezTo>
                <a:cubicBezTo>
                  <a:pt x="1820534" y="88569"/>
                  <a:pt x="1826973" y="76928"/>
                  <a:pt x="1828285" y="70103"/>
                </a:cubicBezTo>
                <a:cubicBezTo>
                  <a:pt x="1829597" y="63277"/>
                  <a:pt x="1829579" y="57085"/>
                  <a:pt x="1828231" y="51528"/>
                </a:cubicBezTo>
                <a:cubicBezTo>
                  <a:pt x="1826883" y="45972"/>
                  <a:pt x="1829837" y="43193"/>
                  <a:pt x="1837093" y="43193"/>
                </a:cubicBezTo>
                <a:close/>
                <a:moveTo>
                  <a:pt x="2551576" y="33729"/>
                </a:moveTo>
                <a:lnTo>
                  <a:pt x="2578528" y="33729"/>
                </a:lnTo>
                <a:lnTo>
                  <a:pt x="2578528" y="191657"/>
                </a:lnTo>
                <a:lnTo>
                  <a:pt x="2610923" y="191657"/>
                </a:lnTo>
                <a:lnTo>
                  <a:pt x="2610923" y="221492"/>
                </a:lnTo>
                <a:lnTo>
                  <a:pt x="2578528" y="221492"/>
                </a:lnTo>
                <a:lnTo>
                  <a:pt x="2578528" y="272773"/>
                </a:lnTo>
                <a:lnTo>
                  <a:pt x="2544628" y="272773"/>
                </a:lnTo>
                <a:lnTo>
                  <a:pt x="2544628" y="221492"/>
                </a:lnTo>
                <a:lnTo>
                  <a:pt x="2440690" y="221492"/>
                </a:lnTo>
                <a:lnTo>
                  <a:pt x="2440690" y="193895"/>
                </a:lnTo>
                <a:close/>
                <a:moveTo>
                  <a:pt x="1623607" y="33729"/>
                </a:moveTo>
                <a:cubicBezTo>
                  <a:pt x="1628082" y="33729"/>
                  <a:pt x="1635288" y="36482"/>
                  <a:pt x="1645225" y="41989"/>
                </a:cubicBezTo>
                <a:cubicBezTo>
                  <a:pt x="1655163" y="47495"/>
                  <a:pt x="1659881" y="52217"/>
                  <a:pt x="1659379" y="56153"/>
                </a:cubicBezTo>
                <a:cubicBezTo>
                  <a:pt x="1658877" y="60090"/>
                  <a:pt x="1657267" y="64775"/>
                  <a:pt x="1654550" y="70210"/>
                </a:cubicBezTo>
                <a:cubicBezTo>
                  <a:pt x="1651832" y="75645"/>
                  <a:pt x="1647312" y="90770"/>
                  <a:pt x="1640988" y="115586"/>
                </a:cubicBezTo>
                <a:cubicBezTo>
                  <a:pt x="1634664" y="140402"/>
                  <a:pt x="1625299" y="162432"/>
                  <a:pt x="1612895" y="181677"/>
                </a:cubicBezTo>
                <a:cubicBezTo>
                  <a:pt x="1639052" y="196117"/>
                  <a:pt x="1656590" y="207095"/>
                  <a:pt x="1665510" y="214609"/>
                </a:cubicBezTo>
                <a:cubicBezTo>
                  <a:pt x="1674429" y="222123"/>
                  <a:pt x="1679588" y="230684"/>
                  <a:pt x="1680986" y="240292"/>
                </a:cubicBezTo>
                <a:cubicBezTo>
                  <a:pt x="1682384" y="249900"/>
                  <a:pt x="1680871" y="257941"/>
                  <a:pt x="1676448" y="264416"/>
                </a:cubicBezTo>
                <a:cubicBezTo>
                  <a:pt x="1672023" y="270891"/>
                  <a:pt x="1666040" y="269338"/>
                  <a:pt x="1658497" y="259759"/>
                </a:cubicBezTo>
                <a:cubicBezTo>
                  <a:pt x="1650954" y="250180"/>
                  <a:pt x="1644297" y="241178"/>
                  <a:pt x="1638525" y="232753"/>
                </a:cubicBezTo>
                <a:cubicBezTo>
                  <a:pt x="1632753" y="224328"/>
                  <a:pt x="1622051" y="210673"/>
                  <a:pt x="1606421" y="191787"/>
                </a:cubicBezTo>
                <a:cubicBezTo>
                  <a:pt x="1590216" y="216136"/>
                  <a:pt x="1573556" y="234563"/>
                  <a:pt x="1556441" y="247068"/>
                </a:cubicBezTo>
                <a:cubicBezTo>
                  <a:pt x="1539326" y="259573"/>
                  <a:pt x="1523283" y="267435"/>
                  <a:pt x="1508312" y="270654"/>
                </a:cubicBezTo>
                <a:cubicBezTo>
                  <a:pt x="1493341" y="273873"/>
                  <a:pt x="1486121" y="273676"/>
                  <a:pt x="1486651" y="270063"/>
                </a:cubicBezTo>
                <a:cubicBezTo>
                  <a:pt x="1487182" y="266449"/>
                  <a:pt x="1495445" y="260067"/>
                  <a:pt x="1511442" y="250918"/>
                </a:cubicBezTo>
                <a:cubicBezTo>
                  <a:pt x="1527438" y="241769"/>
                  <a:pt x="1543861" y="227662"/>
                  <a:pt x="1560711" y="208597"/>
                </a:cubicBezTo>
                <a:cubicBezTo>
                  <a:pt x="1577561" y="189532"/>
                  <a:pt x="1590668" y="169308"/>
                  <a:pt x="1600032" y="147927"/>
                </a:cubicBezTo>
                <a:cubicBezTo>
                  <a:pt x="1609396" y="126546"/>
                  <a:pt x="1615652" y="106738"/>
                  <a:pt x="1618800" y="88505"/>
                </a:cubicBezTo>
                <a:cubicBezTo>
                  <a:pt x="1621947" y="70271"/>
                  <a:pt x="1622173" y="56583"/>
                  <a:pt x="1619477" y="47441"/>
                </a:cubicBezTo>
                <a:cubicBezTo>
                  <a:pt x="1616781" y="38300"/>
                  <a:pt x="1618158" y="33729"/>
                  <a:pt x="1623607" y="33729"/>
                </a:cubicBezTo>
                <a:close/>
                <a:moveTo>
                  <a:pt x="2854369" y="26953"/>
                </a:moveTo>
                <a:cubicBezTo>
                  <a:pt x="2858280" y="27125"/>
                  <a:pt x="2862416" y="28645"/>
                  <a:pt x="2866775" y="31513"/>
                </a:cubicBezTo>
                <a:cubicBezTo>
                  <a:pt x="2875494" y="37249"/>
                  <a:pt x="2883643" y="43989"/>
                  <a:pt x="2891222" y="51733"/>
                </a:cubicBezTo>
                <a:cubicBezTo>
                  <a:pt x="2898800" y="59476"/>
                  <a:pt x="2898603" y="65890"/>
                  <a:pt x="2890630" y="70974"/>
                </a:cubicBezTo>
                <a:cubicBezTo>
                  <a:pt x="2882657" y="76057"/>
                  <a:pt x="2872697" y="92316"/>
                  <a:pt x="2860752" y="119748"/>
                </a:cubicBezTo>
                <a:cubicBezTo>
                  <a:pt x="2874246" y="133300"/>
                  <a:pt x="2870539" y="140592"/>
                  <a:pt x="2849631" y="141624"/>
                </a:cubicBezTo>
                <a:cubicBezTo>
                  <a:pt x="2828723" y="142657"/>
                  <a:pt x="2797390" y="146221"/>
                  <a:pt x="2755631" y="152315"/>
                </a:cubicBezTo>
                <a:cubicBezTo>
                  <a:pt x="2747816" y="166942"/>
                  <a:pt x="2741094" y="165383"/>
                  <a:pt x="2735465" y="147637"/>
                </a:cubicBezTo>
                <a:cubicBezTo>
                  <a:pt x="2729837" y="129890"/>
                  <a:pt x="2725481" y="113310"/>
                  <a:pt x="2722398" y="97894"/>
                </a:cubicBezTo>
                <a:cubicBezTo>
                  <a:pt x="2719315" y="82478"/>
                  <a:pt x="2714579" y="69956"/>
                  <a:pt x="2708190" y="60326"/>
                </a:cubicBezTo>
                <a:cubicBezTo>
                  <a:pt x="2701802" y="50697"/>
                  <a:pt x="2703584" y="45882"/>
                  <a:pt x="2713536" y="45882"/>
                </a:cubicBezTo>
                <a:cubicBezTo>
                  <a:pt x="2721251" y="45882"/>
                  <a:pt x="2728414" y="46778"/>
                  <a:pt x="2735024" y="48571"/>
                </a:cubicBezTo>
                <a:cubicBezTo>
                  <a:pt x="2741635" y="50363"/>
                  <a:pt x="2759604" y="49058"/>
                  <a:pt x="2788929" y="44656"/>
                </a:cubicBezTo>
                <a:cubicBezTo>
                  <a:pt x="2818255" y="40253"/>
                  <a:pt x="2836381" y="35528"/>
                  <a:pt x="2843307" y="30481"/>
                </a:cubicBezTo>
                <a:cubicBezTo>
                  <a:pt x="2846771" y="27957"/>
                  <a:pt x="2850458" y="26781"/>
                  <a:pt x="2854369" y="26953"/>
                </a:cubicBezTo>
                <a:close/>
                <a:moveTo>
                  <a:pt x="1308194" y="24969"/>
                </a:moveTo>
                <a:cubicBezTo>
                  <a:pt x="1315262" y="25643"/>
                  <a:pt x="1321294" y="27455"/>
                  <a:pt x="1326292" y="30405"/>
                </a:cubicBezTo>
                <a:cubicBezTo>
                  <a:pt x="1336287" y="36306"/>
                  <a:pt x="1341539" y="42408"/>
                  <a:pt x="1342048" y="48711"/>
                </a:cubicBezTo>
                <a:cubicBezTo>
                  <a:pt x="1342557" y="55013"/>
                  <a:pt x="1335541" y="57490"/>
                  <a:pt x="1321000" y="56142"/>
                </a:cubicBezTo>
                <a:cubicBezTo>
                  <a:pt x="1306459" y="54794"/>
                  <a:pt x="1292786" y="54346"/>
                  <a:pt x="1279980" y="54798"/>
                </a:cubicBezTo>
                <a:cubicBezTo>
                  <a:pt x="1267174" y="55250"/>
                  <a:pt x="1252569" y="56092"/>
                  <a:pt x="1236164" y="57325"/>
                </a:cubicBezTo>
                <a:cubicBezTo>
                  <a:pt x="1248769" y="64754"/>
                  <a:pt x="1253946" y="71164"/>
                  <a:pt x="1251694" y="76556"/>
                </a:cubicBezTo>
                <a:cubicBezTo>
                  <a:pt x="1249443" y="81948"/>
                  <a:pt x="1248317" y="95585"/>
                  <a:pt x="1248317" y="117468"/>
                </a:cubicBezTo>
                <a:cubicBezTo>
                  <a:pt x="1248317" y="140054"/>
                  <a:pt x="1248769" y="162385"/>
                  <a:pt x="1249672" y="184462"/>
                </a:cubicBezTo>
                <a:cubicBezTo>
                  <a:pt x="1250576" y="206539"/>
                  <a:pt x="1251027" y="225601"/>
                  <a:pt x="1251027" y="241647"/>
                </a:cubicBezTo>
                <a:cubicBezTo>
                  <a:pt x="1251027" y="259587"/>
                  <a:pt x="1246388" y="274659"/>
                  <a:pt x="1237110" y="286862"/>
                </a:cubicBezTo>
                <a:cubicBezTo>
                  <a:pt x="1227832" y="299066"/>
                  <a:pt x="1220293" y="299546"/>
                  <a:pt x="1214492" y="288303"/>
                </a:cubicBezTo>
                <a:cubicBezTo>
                  <a:pt x="1208691" y="277061"/>
                  <a:pt x="1199356" y="265786"/>
                  <a:pt x="1186486" y="254478"/>
                </a:cubicBezTo>
                <a:cubicBezTo>
                  <a:pt x="1173615" y="243171"/>
                  <a:pt x="1174332" y="239317"/>
                  <a:pt x="1188637" y="242917"/>
                </a:cubicBezTo>
                <a:cubicBezTo>
                  <a:pt x="1202941" y="246516"/>
                  <a:pt x="1211739" y="247842"/>
                  <a:pt x="1215030" y="246896"/>
                </a:cubicBezTo>
                <a:cubicBezTo>
                  <a:pt x="1218321" y="245949"/>
                  <a:pt x="1220615" y="240525"/>
                  <a:pt x="1221913" y="230623"/>
                </a:cubicBezTo>
                <a:cubicBezTo>
                  <a:pt x="1223211" y="220721"/>
                  <a:pt x="1223634" y="195454"/>
                  <a:pt x="1223182" y="154821"/>
                </a:cubicBezTo>
                <a:cubicBezTo>
                  <a:pt x="1222730" y="114188"/>
                  <a:pt x="1221415" y="89279"/>
                  <a:pt x="1219235" y="80094"/>
                </a:cubicBezTo>
                <a:cubicBezTo>
                  <a:pt x="1217055" y="70909"/>
                  <a:pt x="1214689" y="64051"/>
                  <a:pt x="1212137" y="59519"/>
                </a:cubicBezTo>
                <a:cubicBezTo>
                  <a:pt x="1179111" y="61283"/>
                  <a:pt x="1154471" y="63298"/>
                  <a:pt x="1138216" y="65564"/>
                </a:cubicBezTo>
                <a:cubicBezTo>
                  <a:pt x="1121962" y="67830"/>
                  <a:pt x="1106123" y="70088"/>
                  <a:pt x="1090700" y="72340"/>
                </a:cubicBezTo>
                <a:cubicBezTo>
                  <a:pt x="1075277" y="74591"/>
                  <a:pt x="1062120" y="70515"/>
                  <a:pt x="1051229" y="60111"/>
                </a:cubicBezTo>
                <a:cubicBezTo>
                  <a:pt x="1040337" y="49707"/>
                  <a:pt x="1040775" y="45190"/>
                  <a:pt x="1052541" y="46560"/>
                </a:cubicBezTo>
                <a:cubicBezTo>
                  <a:pt x="1064307" y="47929"/>
                  <a:pt x="1080157" y="48173"/>
                  <a:pt x="1100089" y="47291"/>
                </a:cubicBezTo>
                <a:cubicBezTo>
                  <a:pt x="1120022" y="46409"/>
                  <a:pt x="1151069" y="43501"/>
                  <a:pt x="1193229" y="38568"/>
                </a:cubicBezTo>
                <a:cubicBezTo>
                  <a:pt x="1235389" y="33635"/>
                  <a:pt x="1265608" y="29566"/>
                  <a:pt x="1283884" y="26361"/>
                </a:cubicBezTo>
                <a:cubicBezTo>
                  <a:pt x="1293023" y="24759"/>
                  <a:pt x="1301126" y="24295"/>
                  <a:pt x="1308194" y="24969"/>
                </a:cubicBezTo>
                <a:close/>
                <a:moveTo>
                  <a:pt x="3126717" y="16940"/>
                </a:moveTo>
                <a:cubicBezTo>
                  <a:pt x="3134883" y="18352"/>
                  <a:pt x="3143986" y="21339"/>
                  <a:pt x="3154024" y="25899"/>
                </a:cubicBezTo>
                <a:cubicBezTo>
                  <a:pt x="3165553" y="31362"/>
                  <a:pt x="3169949" y="37819"/>
                  <a:pt x="3167210" y="45269"/>
                </a:cubicBezTo>
                <a:cubicBezTo>
                  <a:pt x="3164471" y="52719"/>
                  <a:pt x="3162671" y="62244"/>
                  <a:pt x="3161811" y="73845"/>
                </a:cubicBezTo>
                <a:cubicBezTo>
                  <a:pt x="3160950" y="85447"/>
                  <a:pt x="3160520" y="102691"/>
                  <a:pt x="3160520" y="125578"/>
                </a:cubicBezTo>
                <a:cubicBezTo>
                  <a:pt x="3160520" y="147447"/>
                  <a:pt x="3161413" y="167767"/>
                  <a:pt x="3163198" y="186538"/>
                </a:cubicBezTo>
                <a:cubicBezTo>
                  <a:pt x="3164983" y="205309"/>
                  <a:pt x="3165184" y="222571"/>
                  <a:pt x="3163800" y="238324"/>
                </a:cubicBezTo>
                <a:cubicBezTo>
                  <a:pt x="3162416" y="254077"/>
                  <a:pt x="3157440" y="268033"/>
                  <a:pt x="3148872" y="280194"/>
                </a:cubicBezTo>
                <a:cubicBezTo>
                  <a:pt x="3140304" y="292354"/>
                  <a:pt x="3133001" y="294100"/>
                  <a:pt x="3126964" y="285432"/>
                </a:cubicBezTo>
                <a:cubicBezTo>
                  <a:pt x="3120927" y="276763"/>
                  <a:pt x="3115510" y="269593"/>
                  <a:pt x="3110713" y="263921"/>
                </a:cubicBezTo>
                <a:cubicBezTo>
                  <a:pt x="3105916" y="258250"/>
                  <a:pt x="3100395" y="251983"/>
                  <a:pt x="3094150" y="245121"/>
                </a:cubicBezTo>
                <a:cubicBezTo>
                  <a:pt x="3087905" y="238260"/>
                  <a:pt x="3089371" y="235782"/>
                  <a:pt x="3098549" y="237690"/>
                </a:cubicBezTo>
                <a:cubicBezTo>
                  <a:pt x="3107726" y="239597"/>
                  <a:pt x="3115305" y="241171"/>
                  <a:pt x="3121285" y="242411"/>
                </a:cubicBezTo>
                <a:cubicBezTo>
                  <a:pt x="3127265" y="243651"/>
                  <a:pt x="3130775" y="242450"/>
                  <a:pt x="3131815" y="238808"/>
                </a:cubicBezTo>
                <a:cubicBezTo>
                  <a:pt x="3132854" y="235166"/>
                  <a:pt x="3133822" y="227727"/>
                  <a:pt x="3134718" y="216491"/>
                </a:cubicBezTo>
                <a:cubicBezTo>
                  <a:pt x="3135615" y="205256"/>
                  <a:pt x="3135844" y="174492"/>
                  <a:pt x="3135407" y="124201"/>
                </a:cubicBezTo>
                <a:cubicBezTo>
                  <a:pt x="3134969" y="73910"/>
                  <a:pt x="3131370" y="43107"/>
                  <a:pt x="3124609" y="31793"/>
                </a:cubicBezTo>
                <a:cubicBezTo>
                  <a:pt x="3117847" y="20478"/>
                  <a:pt x="3118550" y="15527"/>
                  <a:pt x="3126717" y="16940"/>
                </a:cubicBezTo>
                <a:close/>
                <a:moveTo>
                  <a:pt x="2274486" y="13961"/>
                </a:moveTo>
                <a:cubicBezTo>
                  <a:pt x="2275989" y="13943"/>
                  <a:pt x="2277892" y="14287"/>
                  <a:pt x="2280195" y="14993"/>
                </a:cubicBezTo>
                <a:cubicBezTo>
                  <a:pt x="2289408" y="17818"/>
                  <a:pt x="2297758" y="21704"/>
                  <a:pt x="2305244" y="26652"/>
                </a:cubicBezTo>
                <a:cubicBezTo>
                  <a:pt x="2312729" y="31599"/>
                  <a:pt x="2314339" y="36023"/>
                  <a:pt x="2310073" y="39924"/>
                </a:cubicBezTo>
                <a:cubicBezTo>
                  <a:pt x="2305806" y="43824"/>
                  <a:pt x="2300741" y="53855"/>
                  <a:pt x="2294876" y="70017"/>
                </a:cubicBezTo>
                <a:cubicBezTo>
                  <a:pt x="2308671" y="85303"/>
                  <a:pt x="2324908" y="100282"/>
                  <a:pt x="2343586" y="114952"/>
                </a:cubicBezTo>
                <a:cubicBezTo>
                  <a:pt x="2362264" y="129622"/>
                  <a:pt x="2380860" y="141019"/>
                  <a:pt x="2399373" y="149142"/>
                </a:cubicBezTo>
                <a:cubicBezTo>
                  <a:pt x="2417886" y="157266"/>
                  <a:pt x="2423898" y="162124"/>
                  <a:pt x="2417409" y="163716"/>
                </a:cubicBezTo>
                <a:cubicBezTo>
                  <a:pt x="2410920" y="165307"/>
                  <a:pt x="2399362" y="167010"/>
                  <a:pt x="2382735" y="168824"/>
                </a:cubicBezTo>
                <a:cubicBezTo>
                  <a:pt x="2366107" y="170638"/>
                  <a:pt x="2354183" y="167046"/>
                  <a:pt x="2346963" y="158048"/>
                </a:cubicBezTo>
                <a:cubicBezTo>
                  <a:pt x="2339743" y="149049"/>
                  <a:pt x="2319978" y="123857"/>
                  <a:pt x="2287670" y="82471"/>
                </a:cubicBezTo>
                <a:cubicBezTo>
                  <a:pt x="2277732" y="106261"/>
                  <a:pt x="2267016" y="126431"/>
                  <a:pt x="2255523" y="142980"/>
                </a:cubicBezTo>
                <a:cubicBezTo>
                  <a:pt x="2244029" y="159528"/>
                  <a:pt x="2228566" y="173600"/>
                  <a:pt x="2209136" y="185194"/>
                </a:cubicBezTo>
                <a:cubicBezTo>
                  <a:pt x="2189705" y="196788"/>
                  <a:pt x="2189052" y="191808"/>
                  <a:pt x="2207178" y="170255"/>
                </a:cubicBezTo>
                <a:cubicBezTo>
                  <a:pt x="2225304" y="148701"/>
                  <a:pt x="2238823" y="129245"/>
                  <a:pt x="2247736" y="111886"/>
                </a:cubicBezTo>
                <a:cubicBezTo>
                  <a:pt x="2256648" y="94528"/>
                  <a:pt x="2263783" y="77714"/>
                  <a:pt x="2269139" y="61445"/>
                </a:cubicBezTo>
                <a:cubicBezTo>
                  <a:pt x="2274495" y="45176"/>
                  <a:pt x="2275373" y="32660"/>
                  <a:pt x="2271774" y="23898"/>
                </a:cubicBezTo>
                <a:cubicBezTo>
                  <a:pt x="2269074" y="17327"/>
                  <a:pt x="2269978" y="14014"/>
                  <a:pt x="2274486" y="13961"/>
                </a:cubicBezTo>
                <a:close/>
                <a:moveTo>
                  <a:pt x="390385" y="12256"/>
                </a:moveTo>
                <a:cubicBezTo>
                  <a:pt x="393549" y="11682"/>
                  <a:pt x="398857" y="12957"/>
                  <a:pt x="406311" y="16079"/>
                </a:cubicBezTo>
                <a:cubicBezTo>
                  <a:pt x="421217" y="22325"/>
                  <a:pt x="426699" y="27319"/>
                  <a:pt x="422755" y="31061"/>
                </a:cubicBezTo>
                <a:cubicBezTo>
                  <a:pt x="418812" y="34804"/>
                  <a:pt x="414933" y="38389"/>
                  <a:pt x="411118" y="41816"/>
                </a:cubicBezTo>
                <a:cubicBezTo>
                  <a:pt x="418403" y="41013"/>
                  <a:pt x="428194" y="38561"/>
                  <a:pt x="440490" y="34460"/>
                </a:cubicBezTo>
                <a:cubicBezTo>
                  <a:pt x="452787" y="30359"/>
                  <a:pt x="461090" y="32183"/>
                  <a:pt x="465399" y="39934"/>
                </a:cubicBezTo>
                <a:cubicBezTo>
                  <a:pt x="469709" y="47685"/>
                  <a:pt x="462245" y="53561"/>
                  <a:pt x="443007" y="57562"/>
                </a:cubicBezTo>
                <a:cubicBezTo>
                  <a:pt x="423770" y="61563"/>
                  <a:pt x="410731" y="60867"/>
                  <a:pt x="403891" y="55476"/>
                </a:cubicBezTo>
                <a:cubicBezTo>
                  <a:pt x="387070" y="79209"/>
                  <a:pt x="368743" y="95488"/>
                  <a:pt x="348910" y="104315"/>
                </a:cubicBezTo>
                <a:cubicBezTo>
                  <a:pt x="329078" y="113141"/>
                  <a:pt x="325331" y="111470"/>
                  <a:pt x="337671" y="99303"/>
                </a:cubicBezTo>
                <a:cubicBezTo>
                  <a:pt x="350011" y="87135"/>
                  <a:pt x="361935" y="72931"/>
                  <a:pt x="373443" y="56691"/>
                </a:cubicBezTo>
                <a:cubicBezTo>
                  <a:pt x="384951" y="40451"/>
                  <a:pt x="389579" y="28061"/>
                  <a:pt x="387328" y="19521"/>
                </a:cubicBezTo>
                <a:cubicBezTo>
                  <a:pt x="386202" y="15251"/>
                  <a:pt x="387221" y="12830"/>
                  <a:pt x="390385" y="12256"/>
                </a:cubicBezTo>
                <a:close/>
                <a:moveTo>
                  <a:pt x="2168045" y="11274"/>
                </a:moveTo>
                <a:cubicBezTo>
                  <a:pt x="2169555" y="11507"/>
                  <a:pt x="2171335" y="12170"/>
                  <a:pt x="2173386" y="13262"/>
                </a:cubicBezTo>
                <a:cubicBezTo>
                  <a:pt x="2181588" y="17628"/>
                  <a:pt x="2188138" y="22016"/>
                  <a:pt x="2193035" y="26426"/>
                </a:cubicBezTo>
                <a:cubicBezTo>
                  <a:pt x="2197932" y="30835"/>
                  <a:pt x="2197079" y="35872"/>
                  <a:pt x="2190475" y="41537"/>
                </a:cubicBezTo>
                <a:cubicBezTo>
                  <a:pt x="2183872" y="47201"/>
                  <a:pt x="2170532" y="67199"/>
                  <a:pt x="2150456" y="101529"/>
                </a:cubicBezTo>
                <a:lnTo>
                  <a:pt x="2176246" y="101206"/>
                </a:lnTo>
                <a:cubicBezTo>
                  <a:pt x="2190429" y="83066"/>
                  <a:pt x="2196846" y="70432"/>
                  <a:pt x="2195498" y="63305"/>
                </a:cubicBezTo>
                <a:cubicBezTo>
                  <a:pt x="2194150" y="56178"/>
                  <a:pt x="2197767" y="54314"/>
                  <a:pt x="2206350" y="57713"/>
                </a:cubicBezTo>
                <a:cubicBezTo>
                  <a:pt x="2214933" y="61111"/>
                  <a:pt x="2221708" y="65327"/>
                  <a:pt x="2226677" y="70361"/>
                </a:cubicBezTo>
                <a:cubicBezTo>
                  <a:pt x="2231646" y="75394"/>
                  <a:pt x="2230327" y="80732"/>
                  <a:pt x="2222719" y="86375"/>
                </a:cubicBezTo>
                <a:cubicBezTo>
                  <a:pt x="2215112" y="92018"/>
                  <a:pt x="2206615" y="100425"/>
                  <a:pt x="2197230" y="111596"/>
                </a:cubicBezTo>
                <a:cubicBezTo>
                  <a:pt x="2187844" y="122767"/>
                  <a:pt x="2174052" y="136849"/>
                  <a:pt x="2155855" y="153842"/>
                </a:cubicBezTo>
                <a:cubicBezTo>
                  <a:pt x="2180878" y="152968"/>
                  <a:pt x="2198155" y="152950"/>
                  <a:pt x="2207684" y="153789"/>
                </a:cubicBezTo>
                <a:cubicBezTo>
                  <a:pt x="2217213" y="154627"/>
                  <a:pt x="2210336" y="159094"/>
                  <a:pt x="2187055" y="167189"/>
                </a:cubicBezTo>
                <a:cubicBezTo>
                  <a:pt x="2163774" y="175285"/>
                  <a:pt x="2147304" y="182308"/>
                  <a:pt x="2137646" y="188259"/>
                </a:cubicBezTo>
                <a:cubicBezTo>
                  <a:pt x="2127988" y="194210"/>
                  <a:pt x="2122055" y="191263"/>
                  <a:pt x="2119846" y="179418"/>
                </a:cubicBezTo>
                <a:cubicBezTo>
                  <a:pt x="2117638" y="167573"/>
                  <a:pt x="2120104" y="160683"/>
                  <a:pt x="2127246" y="158747"/>
                </a:cubicBezTo>
                <a:cubicBezTo>
                  <a:pt x="2134387" y="156811"/>
                  <a:pt x="2148813" y="142628"/>
                  <a:pt x="2170525" y="116199"/>
                </a:cubicBezTo>
                <a:cubicBezTo>
                  <a:pt x="2149961" y="118823"/>
                  <a:pt x="2136054" y="122179"/>
                  <a:pt x="2128805" y="126266"/>
                </a:cubicBezTo>
                <a:cubicBezTo>
                  <a:pt x="2121556" y="130353"/>
                  <a:pt x="2116799" y="127367"/>
                  <a:pt x="2114533" y="117307"/>
                </a:cubicBezTo>
                <a:cubicBezTo>
                  <a:pt x="2112267" y="107247"/>
                  <a:pt x="2114024" y="101475"/>
                  <a:pt x="2119803" y="99991"/>
                </a:cubicBezTo>
                <a:cubicBezTo>
                  <a:pt x="2125582" y="98507"/>
                  <a:pt x="2131232" y="93724"/>
                  <a:pt x="2136753" y="85644"/>
                </a:cubicBezTo>
                <a:cubicBezTo>
                  <a:pt x="2142274" y="77563"/>
                  <a:pt x="2147935" y="67070"/>
                  <a:pt x="2153736" y="54163"/>
                </a:cubicBezTo>
                <a:cubicBezTo>
                  <a:pt x="2159536" y="41257"/>
                  <a:pt x="2162211" y="30122"/>
                  <a:pt x="2161759" y="20758"/>
                </a:cubicBezTo>
                <a:cubicBezTo>
                  <a:pt x="2161420" y="13735"/>
                  <a:pt x="2163515" y="10573"/>
                  <a:pt x="2168045" y="11274"/>
                </a:cubicBezTo>
                <a:close/>
                <a:moveTo>
                  <a:pt x="3506192" y="10789"/>
                </a:moveTo>
                <a:cubicBezTo>
                  <a:pt x="3507897" y="10980"/>
                  <a:pt x="3509942" y="11560"/>
                  <a:pt x="3512328" y="12530"/>
                </a:cubicBezTo>
                <a:cubicBezTo>
                  <a:pt x="3521871" y="16409"/>
                  <a:pt x="3528873" y="20837"/>
                  <a:pt x="3533333" y="25813"/>
                </a:cubicBezTo>
                <a:cubicBezTo>
                  <a:pt x="3537793" y="30789"/>
                  <a:pt x="3537847" y="35166"/>
                  <a:pt x="3533494" y="38945"/>
                </a:cubicBezTo>
                <a:cubicBezTo>
                  <a:pt x="3529142" y="42724"/>
                  <a:pt x="3524309" y="50148"/>
                  <a:pt x="3518996" y="61219"/>
                </a:cubicBezTo>
                <a:cubicBezTo>
                  <a:pt x="3513683" y="72289"/>
                  <a:pt x="3504043" y="88795"/>
                  <a:pt x="3490076" y="110736"/>
                </a:cubicBezTo>
                <a:cubicBezTo>
                  <a:pt x="3500874" y="121147"/>
                  <a:pt x="3505585" y="130844"/>
                  <a:pt x="3504208" y="139828"/>
                </a:cubicBezTo>
                <a:cubicBezTo>
                  <a:pt x="3502831" y="148812"/>
                  <a:pt x="3501921" y="159062"/>
                  <a:pt x="3501476" y="170577"/>
                </a:cubicBezTo>
                <a:cubicBezTo>
                  <a:pt x="3501365" y="173456"/>
                  <a:pt x="3501239" y="176669"/>
                  <a:pt x="3501100" y="180217"/>
                </a:cubicBezTo>
                <a:lnTo>
                  <a:pt x="3500723" y="189704"/>
                </a:lnTo>
                <a:lnTo>
                  <a:pt x="3509693" y="187237"/>
                </a:lnTo>
                <a:cubicBezTo>
                  <a:pt x="3521968" y="186642"/>
                  <a:pt x="3536129" y="184337"/>
                  <a:pt x="3552176" y="180322"/>
                </a:cubicBezTo>
                <a:cubicBezTo>
                  <a:pt x="3552965" y="172650"/>
                  <a:pt x="3553008" y="165078"/>
                  <a:pt x="3552305" y="157607"/>
                </a:cubicBezTo>
                <a:cubicBezTo>
                  <a:pt x="3547716" y="156947"/>
                  <a:pt x="3544310" y="155742"/>
                  <a:pt x="3542088" y="153993"/>
                </a:cubicBezTo>
                <a:cubicBezTo>
                  <a:pt x="3531547" y="165164"/>
                  <a:pt x="3521344" y="173134"/>
                  <a:pt x="3511478" y="177902"/>
                </a:cubicBezTo>
                <a:cubicBezTo>
                  <a:pt x="3501612" y="182670"/>
                  <a:pt x="3499429" y="180834"/>
                  <a:pt x="3504928" y="172395"/>
                </a:cubicBezTo>
                <a:cubicBezTo>
                  <a:pt x="3510428" y="163956"/>
                  <a:pt x="3516275" y="154925"/>
                  <a:pt x="3522470" y="145303"/>
                </a:cubicBezTo>
                <a:cubicBezTo>
                  <a:pt x="3528665" y="135680"/>
                  <a:pt x="3531089" y="127499"/>
                  <a:pt x="3529741" y="120759"/>
                </a:cubicBezTo>
                <a:lnTo>
                  <a:pt x="3530632" y="116678"/>
                </a:lnTo>
                <a:lnTo>
                  <a:pt x="3528945" y="116680"/>
                </a:lnTo>
                <a:cubicBezTo>
                  <a:pt x="3523166" y="116091"/>
                  <a:pt x="3517953" y="114306"/>
                  <a:pt x="3513307" y="111327"/>
                </a:cubicBezTo>
                <a:cubicBezTo>
                  <a:pt x="3504014" y="105369"/>
                  <a:pt x="3504832" y="101762"/>
                  <a:pt x="3515759" y="100507"/>
                </a:cubicBezTo>
                <a:cubicBezTo>
                  <a:pt x="3526686" y="99253"/>
                  <a:pt x="3546992" y="94388"/>
                  <a:pt x="3576676" y="85913"/>
                </a:cubicBezTo>
                <a:cubicBezTo>
                  <a:pt x="3580032" y="70769"/>
                  <a:pt x="3581710" y="61491"/>
                  <a:pt x="3581710" y="58078"/>
                </a:cubicBezTo>
                <a:cubicBezTo>
                  <a:pt x="3581710" y="57232"/>
                  <a:pt x="3580340" y="57688"/>
                  <a:pt x="3577601" y="59444"/>
                </a:cubicBezTo>
                <a:cubicBezTo>
                  <a:pt x="3574862" y="61201"/>
                  <a:pt x="3570241" y="63001"/>
                  <a:pt x="3563738" y="64843"/>
                </a:cubicBezTo>
                <a:cubicBezTo>
                  <a:pt x="3557234" y="66686"/>
                  <a:pt x="3550731" y="64603"/>
                  <a:pt x="3544228" y="58595"/>
                </a:cubicBezTo>
                <a:cubicBezTo>
                  <a:pt x="3537724" y="52586"/>
                  <a:pt x="3539227" y="48987"/>
                  <a:pt x="3548734" y="47796"/>
                </a:cubicBezTo>
                <a:cubicBezTo>
                  <a:pt x="3558242" y="46606"/>
                  <a:pt x="3566319" y="44767"/>
                  <a:pt x="3572966" y="42279"/>
                </a:cubicBezTo>
                <a:cubicBezTo>
                  <a:pt x="3579612" y="39791"/>
                  <a:pt x="3584746" y="36615"/>
                  <a:pt x="3588367" y="32750"/>
                </a:cubicBezTo>
                <a:cubicBezTo>
                  <a:pt x="3591988" y="28885"/>
                  <a:pt x="3596630" y="27924"/>
                  <a:pt x="3602295" y="29868"/>
                </a:cubicBezTo>
                <a:cubicBezTo>
                  <a:pt x="3607959" y="31811"/>
                  <a:pt x="3614294" y="35077"/>
                  <a:pt x="3621299" y="39665"/>
                </a:cubicBezTo>
                <a:cubicBezTo>
                  <a:pt x="3628304" y="44254"/>
                  <a:pt x="3627813" y="49195"/>
                  <a:pt x="3619826" y="54486"/>
                </a:cubicBezTo>
                <a:cubicBezTo>
                  <a:pt x="3611838" y="59778"/>
                  <a:pt x="3604138" y="68152"/>
                  <a:pt x="3596724" y="79610"/>
                </a:cubicBezTo>
                <a:cubicBezTo>
                  <a:pt x="3605572" y="77961"/>
                  <a:pt x="3613961" y="75523"/>
                  <a:pt x="3621891" y="72297"/>
                </a:cubicBezTo>
                <a:cubicBezTo>
                  <a:pt x="3629821" y="69070"/>
                  <a:pt x="3637956" y="71053"/>
                  <a:pt x="3646294" y="78244"/>
                </a:cubicBezTo>
                <a:cubicBezTo>
                  <a:pt x="3654633" y="85436"/>
                  <a:pt x="3652991" y="90186"/>
                  <a:pt x="3641368" y="92495"/>
                </a:cubicBezTo>
                <a:cubicBezTo>
                  <a:pt x="3629746" y="94804"/>
                  <a:pt x="3618725" y="97310"/>
                  <a:pt x="3608307" y="100013"/>
                </a:cubicBezTo>
                <a:cubicBezTo>
                  <a:pt x="3597889" y="102716"/>
                  <a:pt x="3588686" y="104967"/>
                  <a:pt x="3580699" y="106767"/>
                </a:cubicBezTo>
                <a:cubicBezTo>
                  <a:pt x="3572711" y="108567"/>
                  <a:pt x="3561805" y="111266"/>
                  <a:pt x="3547981" y="114866"/>
                </a:cubicBezTo>
                <a:lnTo>
                  <a:pt x="3543021" y="115765"/>
                </a:lnTo>
                <a:lnTo>
                  <a:pt x="3557930" y="122405"/>
                </a:lnTo>
                <a:cubicBezTo>
                  <a:pt x="3562196" y="125438"/>
                  <a:pt x="3562590" y="128976"/>
                  <a:pt x="3559113" y="133020"/>
                </a:cubicBezTo>
                <a:cubicBezTo>
                  <a:pt x="3555636" y="137064"/>
                  <a:pt x="3552420" y="139502"/>
                  <a:pt x="3549466" y="140334"/>
                </a:cubicBezTo>
                <a:cubicBezTo>
                  <a:pt x="3567964" y="136060"/>
                  <a:pt x="3581814" y="131393"/>
                  <a:pt x="3591013" y="126331"/>
                </a:cubicBezTo>
                <a:cubicBezTo>
                  <a:pt x="3600212" y="121268"/>
                  <a:pt x="3608637" y="121347"/>
                  <a:pt x="3616287" y="126567"/>
                </a:cubicBezTo>
                <a:cubicBezTo>
                  <a:pt x="3623938" y="131787"/>
                  <a:pt x="3623945" y="136731"/>
                  <a:pt x="3616309" y="141399"/>
                </a:cubicBezTo>
                <a:cubicBezTo>
                  <a:pt x="3608673" y="146066"/>
                  <a:pt x="3595390" y="150214"/>
                  <a:pt x="3576461" y="153842"/>
                </a:cubicBezTo>
                <a:cubicBezTo>
                  <a:pt x="3581867" y="157327"/>
                  <a:pt x="3583875" y="160869"/>
                  <a:pt x="3582484" y="164468"/>
                </a:cubicBezTo>
                <a:cubicBezTo>
                  <a:pt x="3581093" y="168068"/>
                  <a:pt x="3579989" y="171273"/>
                  <a:pt x="3579171" y="174084"/>
                </a:cubicBezTo>
                <a:cubicBezTo>
                  <a:pt x="3602058" y="168706"/>
                  <a:pt x="3618549" y="164436"/>
                  <a:pt x="3628645" y="161274"/>
                </a:cubicBezTo>
                <a:cubicBezTo>
                  <a:pt x="3638741" y="158112"/>
                  <a:pt x="3647865" y="160941"/>
                  <a:pt x="3656017" y="169760"/>
                </a:cubicBezTo>
                <a:cubicBezTo>
                  <a:pt x="3664169" y="178579"/>
                  <a:pt x="3659555" y="183778"/>
                  <a:pt x="3642175" y="185355"/>
                </a:cubicBezTo>
                <a:cubicBezTo>
                  <a:pt x="3624795" y="186932"/>
                  <a:pt x="3603342" y="190051"/>
                  <a:pt x="3577816" y="194712"/>
                </a:cubicBezTo>
                <a:cubicBezTo>
                  <a:pt x="3590880" y="212494"/>
                  <a:pt x="3605772" y="227770"/>
                  <a:pt x="3622493" y="240540"/>
                </a:cubicBezTo>
                <a:cubicBezTo>
                  <a:pt x="3639214" y="253310"/>
                  <a:pt x="3654171" y="262555"/>
                  <a:pt x="3667364" y="268277"/>
                </a:cubicBezTo>
                <a:cubicBezTo>
                  <a:pt x="3680557" y="273999"/>
                  <a:pt x="3680374" y="277530"/>
                  <a:pt x="3666815" y="278871"/>
                </a:cubicBezTo>
                <a:cubicBezTo>
                  <a:pt x="3653256" y="280212"/>
                  <a:pt x="3640698" y="280402"/>
                  <a:pt x="3629140" y="279441"/>
                </a:cubicBezTo>
                <a:cubicBezTo>
                  <a:pt x="3617581" y="278480"/>
                  <a:pt x="3609397" y="274397"/>
                  <a:pt x="3604586" y="267191"/>
                </a:cubicBezTo>
                <a:cubicBezTo>
                  <a:pt x="3599775" y="259985"/>
                  <a:pt x="3594781" y="252148"/>
                  <a:pt x="3589604" y="243680"/>
                </a:cubicBezTo>
                <a:cubicBezTo>
                  <a:pt x="3584427" y="235212"/>
                  <a:pt x="3578662" y="223313"/>
                  <a:pt x="3572310" y="207984"/>
                </a:cubicBezTo>
                <a:cubicBezTo>
                  <a:pt x="3569413" y="222725"/>
                  <a:pt x="3563042" y="236424"/>
                  <a:pt x="3553198" y="249079"/>
                </a:cubicBezTo>
                <a:cubicBezTo>
                  <a:pt x="3543353" y="261734"/>
                  <a:pt x="3529673" y="271324"/>
                  <a:pt x="3512156" y="277849"/>
                </a:cubicBezTo>
                <a:cubicBezTo>
                  <a:pt x="3494639" y="284374"/>
                  <a:pt x="3491165" y="282876"/>
                  <a:pt x="3501734" y="273354"/>
                </a:cubicBezTo>
                <a:cubicBezTo>
                  <a:pt x="3512303" y="263832"/>
                  <a:pt x="3521990" y="253123"/>
                  <a:pt x="3530795" y="241228"/>
                </a:cubicBezTo>
                <a:cubicBezTo>
                  <a:pt x="3539600" y="229333"/>
                  <a:pt x="3546225" y="215104"/>
                  <a:pt x="3550670" y="198541"/>
                </a:cubicBezTo>
                <a:cubicBezTo>
                  <a:pt x="3540446" y="201194"/>
                  <a:pt x="3531935" y="203208"/>
                  <a:pt x="3525137" y="204585"/>
                </a:cubicBezTo>
                <a:cubicBezTo>
                  <a:pt x="3518340" y="205962"/>
                  <a:pt x="3510998" y="203563"/>
                  <a:pt x="3503111" y="197390"/>
                </a:cubicBezTo>
                <a:lnTo>
                  <a:pt x="3500585" y="193150"/>
                </a:lnTo>
                <a:lnTo>
                  <a:pt x="3500089" y="205519"/>
                </a:lnTo>
                <a:cubicBezTo>
                  <a:pt x="3499892" y="210405"/>
                  <a:pt x="3499680" y="215625"/>
                  <a:pt x="3499454" y="221180"/>
                </a:cubicBezTo>
                <a:cubicBezTo>
                  <a:pt x="3498551" y="243401"/>
                  <a:pt x="3495525" y="262731"/>
                  <a:pt x="3490377" y="279172"/>
                </a:cubicBezTo>
                <a:cubicBezTo>
                  <a:pt x="3485229" y="295613"/>
                  <a:pt x="3479593" y="297578"/>
                  <a:pt x="3473470" y="285066"/>
                </a:cubicBezTo>
                <a:cubicBezTo>
                  <a:pt x="3467346" y="272554"/>
                  <a:pt x="3466088" y="260318"/>
                  <a:pt x="3469695" y="248359"/>
                </a:cubicBezTo>
                <a:cubicBezTo>
                  <a:pt x="3473301" y="236399"/>
                  <a:pt x="3476223" y="213150"/>
                  <a:pt x="3478460" y="178611"/>
                </a:cubicBezTo>
                <a:cubicBezTo>
                  <a:pt x="3480697" y="144073"/>
                  <a:pt x="3481271" y="125069"/>
                  <a:pt x="3480181" y="121598"/>
                </a:cubicBezTo>
                <a:cubicBezTo>
                  <a:pt x="3471247" y="134677"/>
                  <a:pt x="3462087" y="142671"/>
                  <a:pt x="3452701" y="145582"/>
                </a:cubicBezTo>
                <a:cubicBezTo>
                  <a:pt x="3450355" y="146310"/>
                  <a:pt x="3448573" y="146569"/>
                  <a:pt x="3447356" y="146359"/>
                </a:cubicBezTo>
                <a:lnTo>
                  <a:pt x="3447185" y="146181"/>
                </a:lnTo>
                <a:lnTo>
                  <a:pt x="3447253" y="147275"/>
                </a:lnTo>
                <a:cubicBezTo>
                  <a:pt x="3447646" y="155593"/>
                  <a:pt x="3447957" y="164630"/>
                  <a:pt x="3448184" y="174385"/>
                </a:cubicBezTo>
                <a:cubicBezTo>
                  <a:pt x="3449095" y="213404"/>
                  <a:pt x="3447926" y="239640"/>
                  <a:pt x="3444678" y="253091"/>
                </a:cubicBezTo>
                <a:cubicBezTo>
                  <a:pt x="3441430" y="266542"/>
                  <a:pt x="3436088" y="277010"/>
                  <a:pt x="3428653" y="284496"/>
                </a:cubicBezTo>
                <a:cubicBezTo>
                  <a:pt x="3421218" y="291982"/>
                  <a:pt x="3415109" y="291487"/>
                  <a:pt x="3410326" y="283012"/>
                </a:cubicBezTo>
                <a:cubicBezTo>
                  <a:pt x="3405544" y="274537"/>
                  <a:pt x="3398044" y="266187"/>
                  <a:pt x="3387826" y="257963"/>
                </a:cubicBezTo>
                <a:cubicBezTo>
                  <a:pt x="3377609" y="249739"/>
                  <a:pt x="3377688" y="246304"/>
                  <a:pt x="3388063" y="247660"/>
                </a:cubicBezTo>
                <a:cubicBezTo>
                  <a:pt x="3398438" y="249015"/>
                  <a:pt x="3405425" y="249692"/>
                  <a:pt x="3409025" y="249692"/>
                </a:cubicBezTo>
                <a:cubicBezTo>
                  <a:pt x="3410989" y="249692"/>
                  <a:pt x="3413273" y="248022"/>
                  <a:pt x="3415876" y="244680"/>
                </a:cubicBezTo>
                <a:cubicBezTo>
                  <a:pt x="3418479" y="241339"/>
                  <a:pt x="3420447" y="232990"/>
                  <a:pt x="3421780" y="219632"/>
                </a:cubicBezTo>
                <a:cubicBezTo>
                  <a:pt x="3423114" y="206274"/>
                  <a:pt x="3423781" y="187097"/>
                  <a:pt x="3423781" y="162102"/>
                </a:cubicBezTo>
                <a:cubicBezTo>
                  <a:pt x="3416697" y="176701"/>
                  <a:pt x="3406741" y="189037"/>
                  <a:pt x="3393914" y="199111"/>
                </a:cubicBezTo>
                <a:cubicBezTo>
                  <a:pt x="3381086" y="209185"/>
                  <a:pt x="3368234" y="216333"/>
                  <a:pt x="3355357" y="220557"/>
                </a:cubicBezTo>
                <a:cubicBezTo>
                  <a:pt x="3342479" y="224780"/>
                  <a:pt x="3341343" y="221894"/>
                  <a:pt x="3351947" y="211899"/>
                </a:cubicBezTo>
                <a:cubicBezTo>
                  <a:pt x="3362552" y="201904"/>
                  <a:pt x="3373439" y="191098"/>
                  <a:pt x="3384611" y="179483"/>
                </a:cubicBezTo>
                <a:cubicBezTo>
                  <a:pt x="3395782" y="167867"/>
                  <a:pt x="3408387" y="151978"/>
                  <a:pt x="3422426" y="131816"/>
                </a:cubicBezTo>
                <a:cubicBezTo>
                  <a:pt x="3422426" y="120931"/>
                  <a:pt x="3422110" y="113482"/>
                  <a:pt x="3421479" y="109466"/>
                </a:cubicBezTo>
                <a:cubicBezTo>
                  <a:pt x="3418583" y="113324"/>
                  <a:pt x="3413610" y="117601"/>
                  <a:pt x="3406562" y="122297"/>
                </a:cubicBezTo>
                <a:cubicBezTo>
                  <a:pt x="3399514" y="126994"/>
                  <a:pt x="3389823" y="131203"/>
                  <a:pt x="3377491" y="134924"/>
                </a:cubicBezTo>
                <a:cubicBezTo>
                  <a:pt x="3365158" y="138645"/>
                  <a:pt x="3364972" y="135505"/>
                  <a:pt x="3376931" y="125502"/>
                </a:cubicBezTo>
                <a:cubicBezTo>
                  <a:pt x="3388891" y="115500"/>
                  <a:pt x="3401360" y="102870"/>
                  <a:pt x="3414338" y="87612"/>
                </a:cubicBezTo>
                <a:cubicBezTo>
                  <a:pt x="3410996" y="79123"/>
                  <a:pt x="3404762" y="68242"/>
                  <a:pt x="3395635" y="54970"/>
                </a:cubicBezTo>
                <a:cubicBezTo>
                  <a:pt x="3386507" y="41698"/>
                  <a:pt x="3389508" y="38626"/>
                  <a:pt x="3404637" y="45753"/>
                </a:cubicBezTo>
                <a:cubicBezTo>
                  <a:pt x="3419766" y="52880"/>
                  <a:pt x="3429115" y="61011"/>
                  <a:pt x="3432686" y="70146"/>
                </a:cubicBezTo>
                <a:cubicBezTo>
                  <a:pt x="3442050" y="55547"/>
                  <a:pt x="3446281" y="43799"/>
                  <a:pt x="3445377" y="34901"/>
                </a:cubicBezTo>
                <a:cubicBezTo>
                  <a:pt x="3444474" y="26003"/>
                  <a:pt x="3448618" y="23751"/>
                  <a:pt x="3457810" y="28147"/>
                </a:cubicBezTo>
                <a:cubicBezTo>
                  <a:pt x="3467002" y="32542"/>
                  <a:pt x="3473556" y="37755"/>
                  <a:pt x="3477471" y="43785"/>
                </a:cubicBezTo>
                <a:cubicBezTo>
                  <a:pt x="3481385" y="49815"/>
                  <a:pt x="3480866" y="54450"/>
                  <a:pt x="3475911" y="57691"/>
                </a:cubicBezTo>
                <a:cubicBezTo>
                  <a:pt x="3470956" y="60932"/>
                  <a:pt x="3459481" y="72304"/>
                  <a:pt x="3441484" y="91806"/>
                </a:cubicBezTo>
                <a:cubicBezTo>
                  <a:pt x="3443262" y="99823"/>
                  <a:pt x="3444709" y="110712"/>
                  <a:pt x="3445826" y="124475"/>
                </a:cubicBezTo>
                <a:lnTo>
                  <a:pt x="3446776" y="139655"/>
                </a:lnTo>
                <a:lnTo>
                  <a:pt x="3446829" y="139476"/>
                </a:lnTo>
                <a:cubicBezTo>
                  <a:pt x="3447871" y="137391"/>
                  <a:pt x="3449477" y="134838"/>
                  <a:pt x="3451647" y="131816"/>
                </a:cubicBezTo>
                <a:cubicBezTo>
                  <a:pt x="3460330" y="119727"/>
                  <a:pt x="3468899" y="106118"/>
                  <a:pt x="3477352" y="90989"/>
                </a:cubicBezTo>
                <a:cubicBezTo>
                  <a:pt x="3485806" y="75860"/>
                  <a:pt x="3492040" y="62319"/>
                  <a:pt x="3496055" y="50367"/>
                </a:cubicBezTo>
                <a:cubicBezTo>
                  <a:pt x="3500071" y="38414"/>
                  <a:pt x="3501401" y="28150"/>
                  <a:pt x="3500046" y="19575"/>
                </a:cubicBezTo>
                <a:cubicBezTo>
                  <a:pt x="3499029" y="13143"/>
                  <a:pt x="3501078" y="10214"/>
                  <a:pt x="3506192" y="10789"/>
                </a:cubicBezTo>
                <a:close/>
                <a:moveTo>
                  <a:pt x="492094" y="7486"/>
                </a:moveTo>
                <a:cubicBezTo>
                  <a:pt x="500289" y="8906"/>
                  <a:pt x="507513" y="11372"/>
                  <a:pt x="513765" y="14886"/>
                </a:cubicBezTo>
                <a:cubicBezTo>
                  <a:pt x="520018" y="18399"/>
                  <a:pt x="521412" y="21980"/>
                  <a:pt x="517949" y="25630"/>
                </a:cubicBezTo>
                <a:cubicBezTo>
                  <a:pt x="514486" y="29280"/>
                  <a:pt x="511270" y="31972"/>
                  <a:pt x="508302" y="33707"/>
                </a:cubicBezTo>
                <a:cubicBezTo>
                  <a:pt x="517451" y="33779"/>
                  <a:pt x="528055" y="31771"/>
                  <a:pt x="540115" y="27684"/>
                </a:cubicBezTo>
                <a:cubicBezTo>
                  <a:pt x="552176" y="23597"/>
                  <a:pt x="561361" y="25408"/>
                  <a:pt x="567670" y="33116"/>
                </a:cubicBezTo>
                <a:cubicBezTo>
                  <a:pt x="573980" y="40823"/>
                  <a:pt x="567839" y="46477"/>
                  <a:pt x="549247" y="50076"/>
                </a:cubicBezTo>
                <a:cubicBezTo>
                  <a:pt x="530655" y="53676"/>
                  <a:pt x="515156" y="53224"/>
                  <a:pt x="502752" y="48721"/>
                </a:cubicBezTo>
                <a:cubicBezTo>
                  <a:pt x="492886" y="60681"/>
                  <a:pt x="480743" y="71318"/>
                  <a:pt x="466324" y="80632"/>
                </a:cubicBezTo>
                <a:cubicBezTo>
                  <a:pt x="451905" y="89946"/>
                  <a:pt x="447890" y="89709"/>
                  <a:pt x="454279" y="79922"/>
                </a:cubicBezTo>
                <a:cubicBezTo>
                  <a:pt x="460667" y="70135"/>
                  <a:pt x="466314" y="61007"/>
                  <a:pt x="471218" y="52539"/>
                </a:cubicBezTo>
                <a:cubicBezTo>
                  <a:pt x="476122" y="44071"/>
                  <a:pt x="479679" y="36866"/>
                  <a:pt x="481887" y="30922"/>
                </a:cubicBezTo>
                <a:cubicBezTo>
                  <a:pt x="484096" y="24978"/>
                  <a:pt x="484300" y="19231"/>
                  <a:pt x="482500" y="13681"/>
                </a:cubicBezTo>
                <a:cubicBezTo>
                  <a:pt x="480700" y="8131"/>
                  <a:pt x="483898" y="6066"/>
                  <a:pt x="492094" y="7486"/>
                </a:cubicBezTo>
                <a:close/>
                <a:moveTo>
                  <a:pt x="1876221" y="0"/>
                </a:moveTo>
                <a:cubicBezTo>
                  <a:pt x="1891507" y="0"/>
                  <a:pt x="1902459" y="5432"/>
                  <a:pt x="1909078" y="16295"/>
                </a:cubicBezTo>
                <a:cubicBezTo>
                  <a:pt x="1915695" y="27157"/>
                  <a:pt x="1927071" y="41103"/>
                  <a:pt x="1943204" y="58132"/>
                </a:cubicBezTo>
                <a:cubicBezTo>
                  <a:pt x="1959336" y="75161"/>
                  <a:pt x="1974913" y="90082"/>
                  <a:pt x="1989935" y="102895"/>
                </a:cubicBezTo>
                <a:cubicBezTo>
                  <a:pt x="2004956" y="115708"/>
                  <a:pt x="2021942" y="126313"/>
                  <a:pt x="2040893" y="134709"/>
                </a:cubicBezTo>
                <a:cubicBezTo>
                  <a:pt x="2059843" y="143105"/>
                  <a:pt x="2064891" y="148644"/>
                  <a:pt x="2056036" y="151326"/>
                </a:cubicBezTo>
                <a:cubicBezTo>
                  <a:pt x="2047181" y="154007"/>
                  <a:pt x="2032389" y="154882"/>
                  <a:pt x="2011660" y="153950"/>
                </a:cubicBezTo>
                <a:cubicBezTo>
                  <a:pt x="1990931" y="153018"/>
                  <a:pt x="1978380" y="149418"/>
                  <a:pt x="1974006" y="143152"/>
                </a:cubicBezTo>
                <a:cubicBezTo>
                  <a:pt x="1969633" y="136885"/>
                  <a:pt x="1961641" y="125467"/>
                  <a:pt x="1950033" y="108896"/>
                </a:cubicBezTo>
                <a:cubicBezTo>
                  <a:pt x="1938425" y="92326"/>
                  <a:pt x="1928738" y="78782"/>
                  <a:pt x="1920973" y="68263"/>
                </a:cubicBezTo>
                <a:cubicBezTo>
                  <a:pt x="1913207" y="57745"/>
                  <a:pt x="1905822" y="47660"/>
                  <a:pt x="1898817" y="38009"/>
                </a:cubicBezTo>
                <a:cubicBezTo>
                  <a:pt x="1891812" y="28358"/>
                  <a:pt x="1886018" y="22285"/>
                  <a:pt x="1881437" y="19790"/>
                </a:cubicBezTo>
                <a:cubicBezTo>
                  <a:pt x="1876855" y="17295"/>
                  <a:pt x="1872747" y="15527"/>
                  <a:pt x="1869111" y="14488"/>
                </a:cubicBezTo>
                <a:cubicBezTo>
                  <a:pt x="1865476" y="13448"/>
                  <a:pt x="1863042" y="10774"/>
                  <a:pt x="1861809" y="6464"/>
                </a:cubicBezTo>
                <a:cubicBezTo>
                  <a:pt x="1860575" y="2155"/>
                  <a:pt x="1865379" y="0"/>
                  <a:pt x="18762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2264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9087" y="2080721"/>
            <a:ext cx="6986646" cy="3076473"/>
            <a:chOff x="1592515" y="1395111"/>
            <a:chExt cx="6723900" cy="29388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5400000">
              <a:off x="3196996" y="-182213"/>
              <a:ext cx="2938877" cy="6093526"/>
            </a:xfrm>
            <a:prstGeom prst="rect">
              <a:avLst/>
            </a:prstGeom>
          </p:spPr>
        </p:pic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>
              <a:off x="1592515" y="1978427"/>
              <a:ext cx="6696744" cy="44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7493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算除法，要求商，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乘法口诀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来帮忙。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1619671" y="2582073"/>
              <a:ext cx="6696744" cy="44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7493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口诀得出被除数，乘法口诀前两数，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340599" y="3264247"/>
              <a:ext cx="2559679" cy="4410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一个除数一个商。</a:t>
              </a:r>
              <a:endParaRPr lang="zh-CN" altLang="en-US" sz="24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87400" y="1541305"/>
            <a:ext cx="1839005" cy="666917"/>
            <a:chOff x="860788" y="1070354"/>
            <a:chExt cx="1839005" cy="666917"/>
          </a:xfrm>
          <a:noFill/>
        </p:grpSpPr>
        <p:sp>
          <p:nvSpPr>
            <p:cNvPr id="6" name="卷形: 水平 5"/>
            <p:cNvSpPr/>
            <p:nvPr/>
          </p:nvSpPr>
          <p:spPr>
            <a:xfrm>
              <a:off x="860788" y="1070354"/>
              <a:ext cx="1766996" cy="666917"/>
            </a:xfrm>
            <a:prstGeom prst="horizontalScroll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924047" y="1133500"/>
              <a:ext cx="177574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知识巧记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387678" y="2006182"/>
            <a:ext cx="6031172" cy="1877572"/>
          </a:xfrm>
          <a:custGeom>
            <a:avLst/>
            <a:gdLst/>
            <a:ahLst/>
            <a:cxnLst/>
            <a:rect l="l" t="t" r="r" b="b"/>
            <a:pathLst>
              <a:path w="6031172" h="1877572">
                <a:moveTo>
                  <a:pt x="5362042" y="1815148"/>
                </a:moveTo>
                <a:lnTo>
                  <a:pt x="5368301" y="1815148"/>
                </a:lnTo>
                <a:cubicBezTo>
                  <a:pt x="5384176" y="1817256"/>
                  <a:pt x="5393139" y="1824921"/>
                  <a:pt x="5395189" y="1838142"/>
                </a:cubicBezTo>
                <a:lnTo>
                  <a:pt x="5395189" y="1848381"/>
                </a:lnTo>
                <a:cubicBezTo>
                  <a:pt x="5387733" y="1865002"/>
                  <a:pt x="5376640" y="1871949"/>
                  <a:pt x="5361913" y="1869225"/>
                </a:cubicBezTo>
                <a:cubicBezTo>
                  <a:pt x="5348132" y="1868164"/>
                  <a:pt x="5340725" y="1858828"/>
                  <a:pt x="5339693" y="1841218"/>
                </a:cubicBezTo>
                <a:cubicBezTo>
                  <a:pt x="5339693" y="1828083"/>
                  <a:pt x="5347143" y="1819393"/>
                  <a:pt x="5362042" y="1815148"/>
                </a:cubicBezTo>
                <a:close/>
                <a:moveTo>
                  <a:pt x="2856967" y="1815148"/>
                </a:moveTo>
                <a:lnTo>
                  <a:pt x="2863227" y="1815148"/>
                </a:lnTo>
                <a:cubicBezTo>
                  <a:pt x="2879101" y="1817256"/>
                  <a:pt x="2888064" y="1824921"/>
                  <a:pt x="2890114" y="1838142"/>
                </a:cubicBezTo>
                <a:lnTo>
                  <a:pt x="2890114" y="1848381"/>
                </a:lnTo>
                <a:cubicBezTo>
                  <a:pt x="2882657" y="1865002"/>
                  <a:pt x="2871565" y="1871949"/>
                  <a:pt x="2856838" y="1869225"/>
                </a:cubicBezTo>
                <a:cubicBezTo>
                  <a:pt x="2843057" y="1868164"/>
                  <a:pt x="2835650" y="1858828"/>
                  <a:pt x="2834618" y="1841218"/>
                </a:cubicBezTo>
                <a:cubicBezTo>
                  <a:pt x="2834618" y="1828083"/>
                  <a:pt x="2842067" y="1819393"/>
                  <a:pt x="2856967" y="1815148"/>
                </a:cubicBezTo>
                <a:close/>
                <a:moveTo>
                  <a:pt x="342367" y="1815148"/>
                </a:moveTo>
                <a:lnTo>
                  <a:pt x="348627" y="1815148"/>
                </a:lnTo>
                <a:cubicBezTo>
                  <a:pt x="364501" y="1817256"/>
                  <a:pt x="373464" y="1824921"/>
                  <a:pt x="375515" y="1838142"/>
                </a:cubicBezTo>
                <a:lnTo>
                  <a:pt x="375515" y="1848381"/>
                </a:lnTo>
                <a:cubicBezTo>
                  <a:pt x="368058" y="1865002"/>
                  <a:pt x="356965" y="1871949"/>
                  <a:pt x="342238" y="1869225"/>
                </a:cubicBezTo>
                <a:cubicBezTo>
                  <a:pt x="328457" y="1868164"/>
                  <a:pt x="321050" y="1858828"/>
                  <a:pt x="320018" y="1841218"/>
                </a:cubicBezTo>
                <a:cubicBezTo>
                  <a:pt x="320018" y="1828083"/>
                  <a:pt x="327468" y="1819393"/>
                  <a:pt x="342367" y="1815148"/>
                </a:cubicBezTo>
                <a:close/>
                <a:moveTo>
                  <a:pt x="5771844" y="1771955"/>
                </a:moveTo>
                <a:lnTo>
                  <a:pt x="6031172" y="1771955"/>
                </a:lnTo>
                <a:lnTo>
                  <a:pt x="6031172" y="1801790"/>
                </a:lnTo>
                <a:lnTo>
                  <a:pt x="5771844" y="1801790"/>
                </a:lnTo>
                <a:close/>
                <a:moveTo>
                  <a:pt x="3266769" y="1771955"/>
                </a:moveTo>
                <a:lnTo>
                  <a:pt x="3526097" y="1771955"/>
                </a:lnTo>
                <a:lnTo>
                  <a:pt x="3526097" y="1801790"/>
                </a:lnTo>
                <a:lnTo>
                  <a:pt x="3266769" y="1801790"/>
                </a:lnTo>
                <a:close/>
                <a:moveTo>
                  <a:pt x="761694" y="1771955"/>
                </a:moveTo>
                <a:lnTo>
                  <a:pt x="1021022" y="1771955"/>
                </a:lnTo>
                <a:lnTo>
                  <a:pt x="1021022" y="1801790"/>
                </a:lnTo>
                <a:lnTo>
                  <a:pt x="761694" y="1801790"/>
                </a:lnTo>
                <a:close/>
                <a:moveTo>
                  <a:pt x="73243" y="1766631"/>
                </a:moveTo>
                <a:cubicBezTo>
                  <a:pt x="62516" y="1767499"/>
                  <a:pt x="53708" y="1771177"/>
                  <a:pt x="46817" y="1777666"/>
                </a:cubicBezTo>
                <a:cubicBezTo>
                  <a:pt x="39927" y="1784155"/>
                  <a:pt x="36267" y="1792426"/>
                  <a:pt x="35836" y="1802478"/>
                </a:cubicBezTo>
                <a:cubicBezTo>
                  <a:pt x="35421" y="1812516"/>
                  <a:pt x="37088" y="1821282"/>
                  <a:pt x="40837" y="1828775"/>
                </a:cubicBezTo>
                <a:cubicBezTo>
                  <a:pt x="44587" y="1836267"/>
                  <a:pt x="51317" y="1840813"/>
                  <a:pt x="61025" y="1842412"/>
                </a:cubicBezTo>
                <a:cubicBezTo>
                  <a:pt x="70733" y="1844011"/>
                  <a:pt x="80893" y="1843796"/>
                  <a:pt x="91505" y="1841767"/>
                </a:cubicBezTo>
                <a:cubicBezTo>
                  <a:pt x="102117" y="1839738"/>
                  <a:pt x="109541" y="1834095"/>
                  <a:pt x="113779" y="1824838"/>
                </a:cubicBezTo>
                <a:cubicBezTo>
                  <a:pt x="118017" y="1815582"/>
                  <a:pt x="119504" y="1806440"/>
                  <a:pt x="118242" y="1797413"/>
                </a:cubicBezTo>
                <a:cubicBezTo>
                  <a:pt x="116980" y="1788385"/>
                  <a:pt x="111847" y="1780782"/>
                  <a:pt x="102841" y="1774601"/>
                </a:cubicBezTo>
                <a:cubicBezTo>
                  <a:pt x="93835" y="1768420"/>
                  <a:pt x="83969" y="1765764"/>
                  <a:pt x="73243" y="1766631"/>
                </a:cubicBezTo>
                <a:close/>
                <a:moveTo>
                  <a:pt x="5243843" y="1738206"/>
                </a:moveTo>
                <a:lnTo>
                  <a:pt x="5486974" y="1738206"/>
                </a:lnTo>
                <a:lnTo>
                  <a:pt x="5486974" y="1768040"/>
                </a:lnTo>
                <a:lnTo>
                  <a:pt x="5243843" y="1768040"/>
                </a:lnTo>
                <a:close/>
                <a:moveTo>
                  <a:pt x="2738768" y="1738206"/>
                </a:moveTo>
                <a:lnTo>
                  <a:pt x="2981899" y="1738206"/>
                </a:lnTo>
                <a:lnTo>
                  <a:pt x="2981899" y="1768040"/>
                </a:lnTo>
                <a:lnTo>
                  <a:pt x="2738768" y="1768040"/>
                </a:lnTo>
                <a:close/>
                <a:moveTo>
                  <a:pt x="224168" y="1738206"/>
                </a:moveTo>
                <a:lnTo>
                  <a:pt x="467299" y="1738206"/>
                </a:lnTo>
                <a:lnTo>
                  <a:pt x="467299" y="1768040"/>
                </a:lnTo>
                <a:lnTo>
                  <a:pt x="224168" y="1768040"/>
                </a:lnTo>
                <a:close/>
                <a:moveTo>
                  <a:pt x="5771844" y="1704456"/>
                </a:moveTo>
                <a:lnTo>
                  <a:pt x="6031172" y="1704456"/>
                </a:lnTo>
                <a:lnTo>
                  <a:pt x="6031172" y="1734291"/>
                </a:lnTo>
                <a:lnTo>
                  <a:pt x="5771844" y="1734291"/>
                </a:lnTo>
                <a:close/>
                <a:moveTo>
                  <a:pt x="3266769" y="1704456"/>
                </a:moveTo>
                <a:lnTo>
                  <a:pt x="3526097" y="1704456"/>
                </a:lnTo>
                <a:lnTo>
                  <a:pt x="3526097" y="1734291"/>
                </a:lnTo>
                <a:lnTo>
                  <a:pt x="3266769" y="1734291"/>
                </a:lnTo>
                <a:close/>
                <a:moveTo>
                  <a:pt x="761694" y="1704456"/>
                </a:moveTo>
                <a:lnTo>
                  <a:pt x="1021022" y="1704456"/>
                </a:lnTo>
                <a:lnTo>
                  <a:pt x="1021022" y="1734291"/>
                </a:lnTo>
                <a:lnTo>
                  <a:pt x="761694" y="1734291"/>
                </a:lnTo>
                <a:close/>
                <a:moveTo>
                  <a:pt x="2590919" y="1666813"/>
                </a:moveTo>
                <a:cubicBezTo>
                  <a:pt x="2586215" y="1665909"/>
                  <a:pt x="2580049" y="1667096"/>
                  <a:pt x="2572420" y="1670373"/>
                </a:cubicBezTo>
                <a:cubicBezTo>
                  <a:pt x="2564791" y="1673649"/>
                  <a:pt x="2558675" y="1680293"/>
                  <a:pt x="2554072" y="1690302"/>
                </a:cubicBezTo>
                <a:cubicBezTo>
                  <a:pt x="2549468" y="1700311"/>
                  <a:pt x="2547819" y="1710887"/>
                  <a:pt x="2549124" y="1722030"/>
                </a:cubicBezTo>
                <a:cubicBezTo>
                  <a:pt x="2550429" y="1733172"/>
                  <a:pt x="2554975" y="1742024"/>
                  <a:pt x="2562762" y="1748584"/>
                </a:cubicBezTo>
                <a:cubicBezTo>
                  <a:pt x="2570549" y="1755145"/>
                  <a:pt x="2578765" y="1758239"/>
                  <a:pt x="2587413" y="1757866"/>
                </a:cubicBezTo>
                <a:cubicBezTo>
                  <a:pt x="2596060" y="1757493"/>
                  <a:pt x="2603033" y="1755270"/>
                  <a:pt x="2608331" y="1751198"/>
                </a:cubicBezTo>
                <a:cubicBezTo>
                  <a:pt x="2613630" y="1747125"/>
                  <a:pt x="2618875" y="1739883"/>
                  <a:pt x="2624066" y="1729472"/>
                </a:cubicBezTo>
                <a:cubicBezTo>
                  <a:pt x="2627579" y="1716480"/>
                  <a:pt x="2628497" y="1705632"/>
                  <a:pt x="2626820" y="1696927"/>
                </a:cubicBezTo>
                <a:cubicBezTo>
                  <a:pt x="2625142" y="1688223"/>
                  <a:pt x="2620847" y="1681027"/>
                  <a:pt x="2613935" y="1675342"/>
                </a:cubicBezTo>
                <a:cubicBezTo>
                  <a:pt x="2607023" y="1669656"/>
                  <a:pt x="2599351" y="1666813"/>
                  <a:pt x="2590919" y="1666813"/>
                </a:cubicBezTo>
                <a:close/>
                <a:moveTo>
                  <a:pt x="72684" y="1665404"/>
                </a:moveTo>
                <a:cubicBezTo>
                  <a:pt x="60724" y="1666271"/>
                  <a:pt x="52396" y="1669638"/>
                  <a:pt x="47699" y="1675503"/>
                </a:cubicBezTo>
                <a:cubicBezTo>
                  <a:pt x="43003" y="1681368"/>
                  <a:pt x="40655" y="1688488"/>
                  <a:pt x="40655" y="1696863"/>
                </a:cubicBezTo>
                <a:cubicBezTo>
                  <a:pt x="40655" y="1705223"/>
                  <a:pt x="43516" y="1713078"/>
                  <a:pt x="49238" y="1720427"/>
                </a:cubicBezTo>
                <a:cubicBezTo>
                  <a:pt x="54959" y="1727777"/>
                  <a:pt x="63768" y="1731451"/>
                  <a:pt x="75663" y="1731451"/>
                </a:cubicBezTo>
                <a:cubicBezTo>
                  <a:pt x="87558" y="1731451"/>
                  <a:pt x="96596" y="1727755"/>
                  <a:pt x="102776" y="1720363"/>
                </a:cubicBezTo>
                <a:cubicBezTo>
                  <a:pt x="108957" y="1712970"/>
                  <a:pt x="111836" y="1704133"/>
                  <a:pt x="111413" y="1693851"/>
                </a:cubicBezTo>
                <a:cubicBezTo>
                  <a:pt x="110990" y="1683569"/>
                  <a:pt x="107419" y="1676041"/>
                  <a:pt x="100701" y="1671265"/>
                </a:cubicBezTo>
                <a:cubicBezTo>
                  <a:pt x="93983" y="1666490"/>
                  <a:pt x="84643" y="1664536"/>
                  <a:pt x="72684" y="1665404"/>
                </a:cubicBezTo>
                <a:close/>
                <a:moveTo>
                  <a:pt x="5101189" y="1664737"/>
                </a:moveTo>
                <a:cubicBezTo>
                  <a:pt x="5091430" y="1664314"/>
                  <a:pt x="5082600" y="1669527"/>
                  <a:pt x="5074698" y="1680375"/>
                </a:cubicBezTo>
                <a:cubicBezTo>
                  <a:pt x="5066797" y="1691223"/>
                  <a:pt x="5061520" y="1708744"/>
                  <a:pt x="5058867" y="1732936"/>
                </a:cubicBezTo>
                <a:cubicBezTo>
                  <a:pt x="5056229" y="1757113"/>
                  <a:pt x="5057125" y="1778713"/>
                  <a:pt x="5061556" y="1797735"/>
                </a:cubicBezTo>
                <a:cubicBezTo>
                  <a:pt x="5065987" y="1816758"/>
                  <a:pt x="5072838" y="1829811"/>
                  <a:pt x="5082109" y="1836895"/>
                </a:cubicBezTo>
                <a:cubicBezTo>
                  <a:pt x="5091380" y="1843979"/>
                  <a:pt x="5100687" y="1845467"/>
                  <a:pt x="5110029" y="1841358"/>
                </a:cubicBezTo>
                <a:cubicBezTo>
                  <a:pt x="5119372" y="1837250"/>
                  <a:pt x="5126445" y="1827997"/>
                  <a:pt x="5131249" y="1813599"/>
                </a:cubicBezTo>
                <a:cubicBezTo>
                  <a:pt x="5136053" y="1799202"/>
                  <a:pt x="5138455" y="1783334"/>
                  <a:pt x="5138455" y="1765997"/>
                </a:cubicBezTo>
                <a:cubicBezTo>
                  <a:pt x="5138455" y="1748660"/>
                  <a:pt x="5137796" y="1732946"/>
                  <a:pt x="5136476" y="1718857"/>
                </a:cubicBezTo>
                <a:cubicBezTo>
                  <a:pt x="5135157" y="1704768"/>
                  <a:pt x="5131386" y="1692331"/>
                  <a:pt x="5125162" y="1681547"/>
                </a:cubicBezTo>
                <a:cubicBezTo>
                  <a:pt x="5118938" y="1670764"/>
                  <a:pt x="5110947" y="1665160"/>
                  <a:pt x="5101189" y="1664737"/>
                </a:cubicBezTo>
                <a:close/>
                <a:moveTo>
                  <a:pt x="5591488" y="1638333"/>
                </a:moveTo>
                <a:lnTo>
                  <a:pt x="5705837" y="1638333"/>
                </a:lnTo>
                <a:lnTo>
                  <a:pt x="5705837" y="1669502"/>
                </a:lnTo>
                <a:lnTo>
                  <a:pt x="5618699" y="1669502"/>
                </a:lnTo>
                <a:cubicBezTo>
                  <a:pt x="5614555" y="1692016"/>
                  <a:pt x="5610310" y="1708607"/>
                  <a:pt x="5605965" y="1719276"/>
                </a:cubicBezTo>
                <a:cubicBezTo>
                  <a:pt x="5615889" y="1713899"/>
                  <a:pt x="5627124" y="1711450"/>
                  <a:pt x="5639672" y="1711931"/>
                </a:cubicBezTo>
                <a:cubicBezTo>
                  <a:pt x="5652220" y="1712411"/>
                  <a:pt x="5664233" y="1715283"/>
                  <a:pt x="5675712" y="1720546"/>
                </a:cubicBezTo>
                <a:cubicBezTo>
                  <a:pt x="5687192" y="1725808"/>
                  <a:pt x="5695498" y="1732874"/>
                  <a:pt x="5700632" y="1741744"/>
                </a:cubicBezTo>
                <a:cubicBezTo>
                  <a:pt x="5705766" y="1750613"/>
                  <a:pt x="5709487" y="1759425"/>
                  <a:pt x="5711796" y="1768180"/>
                </a:cubicBezTo>
                <a:cubicBezTo>
                  <a:pt x="5714105" y="1776935"/>
                  <a:pt x="5715022" y="1786450"/>
                  <a:pt x="5714549" y="1796724"/>
                </a:cubicBezTo>
                <a:cubicBezTo>
                  <a:pt x="5714076" y="1806999"/>
                  <a:pt x="5711964" y="1817525"/>
                  <a:pt x="5708214" y="1828301"/>
                </a:cubicBezTo>
                <a:cubicBezTo>
                  <a:pt x="5704465" y="1839078"/>
                  <a:pt x="5698753" y="1848066"/>
                  <a:pt x="5691081" y="1855265"/>
                </a:cubicBezTo>
                <a:cubicBezTo>
                  <a:pt x="5683410" y="1862463"/>
                  <a:pt x="5674153" y="1868171"/>
                  <a:pt x="5663311" y="1872387"/>
                </a:cubicBezTo>
                <a:cubicBezTo>
                  <a:pt x="5652470" y="1876603"/>
                  <a:pt x="5639923" y="1878248"/>
                  <a:pt x="5625668" y="1877323"/>
                </a:cubicBezTo>
                <a:cubicBezTo>
                  <a:pt x="5611415" y="1876398"/>
                  <a:pt x="5597855" y="1871171"/>
                  <a:pt x="5584992" y="1861642"/>
                </a:cubicBezTo>
                <a:cubicBezTo>
                  <a:pt x="5572129" y="1852113"/>
                  <a:pt x="5563317" y="1835174"/>
                  <a:pt x="5558556" y="1810824"/>
                </a:cubicBezTo>
                <a:lnTo>
                  <a:pt x="5590112" y="1801618"/>
                </a:lnTo>
                <a:cubicBezTo>
                  <a:pt x="5596694" y="1827186"/>
                  <a:pt x="5606865" y="1841003"/>
                  <a:pt x="5620624" y="1843068"/>
                </a:cubicBezTo>
                <a:cubicBezTo>
                  <a:pt x="5634384" y="1845133"/>
                  <a:pt x="5645555" y="1843692"/>
                  <a:pt x="5654137" y="1838745"/>
                </a:cubicBezTo>
                <a:cubicBezTo>
                  <a:pt x="5662720" y="1833797"/>
                  <a:pt x="5668958" y="1826792"/>
                  <a:pt x="5672851" y="1817729"/>
                </a:cubicBezTo>
                <a:cubicBezTo>
                  <a:pt x="5676745" y="1808666"/>
                  <a:pt x="5678473" y="1798571"/>
                  <a:pt x="5678035" y="1787443"/>
                </a:cubicBezTo>
                <a:cubicBezTo>
                  <a:pt x="5677598" y="1776315"/>
                  <a:pt x="5674716" y="1767062"/>
                  <a:pt x="5669388" y="1759684"/>
                </a:cubicBezTo>
                <a:cubicBezTo>
                  <a:pt x="5664061" y="1752306"/>
                  <a:pt x="5657288" y="1747355"/>
                  <a:pt x="5649072" y="1744831"/>
                </a:cubicBezTo>
                <a:cubicBezTo>
                  <a:pt x="5640855" y="1742307"/>
                  <a:pt x="5631552" y="1742321"/>
                  <a:pt x="5621162" y="1744874"/>
                </a:cubicBezTo>
                <a:cubicBezTo>
                  <a:pt x="5610773" y="1747426"/>
                  <a:pt x="5601799" y="1753801"/>
                  <a:pt x="5594242" y="1763996"/>
                </a:cubicBezTo>
                <a:lnTo>
                  <a:pt x="5565310" y="1760705"/>
                </a:lnTo>
                <a:cubicBezTo>
                  <a:pt x="5567117" y="1752689"/>
                  <a:pt x="5575843" y="1711898"/>
                  <a:pt x="5591488" y="1638333"/>
                </a:cubicBezTo>
                <a:close/>
                <a:moveTo>
                  <a:pt x="5363419" y="1634268"/>
                </a:moveTo>
                <a:lnTo>
                  <a:pt x="5368301" y="1634268"/>
                </a:lnTo>
                <a:cubicBezTo>
                  <a:pt x="5384176" y="1636390"/>
                  <a:pt x="5393139" y="1643610"/>
                  <a:pt x="5395189" y="1655929"/>
                </a:cubicBezTo>
                <a:lnTo>
                  <a:pt x="5395189" y="1667351"/>
                </a:lnTo>
                <a:cubicBezTo>
                  <a:pt x="5388794" y="1684086"/>
                  <a:pt x="5377759" y="1691550"/>
                  <a:pt x="5362085" y="1689743"/>
                </a:cubicBezTo>
                <a:cubicBezTo>
                  <a:pt x="5348175" y="1687606"/>
                  <a:pt x="5340711" y="1677805"/>
                  <a:pt x="5339693" y="1660338"/>
                </a:cubicBezTo>
                <a:cubicBezTo>
                  <a:pt x="5339693" y="1647188"/>
                  <a:pt x="5347602" y="1638498"/>
                  <a:pt x="5363419" y="1634268"/>
                </a:cubicBezTo>
                <a:close/>
                <a:moveTo>
                  <a:pt x="4926716" y="1634268"/>
                </a:moveTo>
                <a:lnTo>
                  <a:pt x="4949625" y="1634268"/>
                </a:lnTo>
                <a:lnTo>
                  <a:pt x="4949625" y="1873312"/>
                </a:lnTo>
                <a:lnTo>
                  <a:pt x="4914369" y="1873312"/>
                </a:lnTo>
                <a:lnTo>
                  <a:pt x="4914369" y="1687054"/>
                </a:lnTo>
                <a:cubicBezTo>
                  <a:pt x="4907228" y="1698110"/>
                  <a:pt x="4892379" y="1709360"/>
                  <a:pt x="4869821" y="1720804"/>
                </a:cubicBezTo>
                <a:lnTo>
                  <a:pt x="4869821" y="1690001"/>
                </a:lnTo>
                <a:cubicBezTo>
                  <a:pt x="4892737" y="1674442"/>
                  <a:pt x="4911702" y="1655864"/>
                  <a:pt x="4926716" y="1634268"/>
                </a:cubicBezTo>
                <a:close/>
                <a:moveTo>
                  <a:pt x="2858344" y="1634268"/>
                </a:moveTo>
                <a:lnTo>
                  <a:pt x="2863227" y="1634268"/>
                </a:lnTo>
                <a:cubicBezTo>
                  <a:pt x="2879101" y="1636390"/>
                  <a:pt x="2888064" y="1643610"/>
                  <a:pt x="2890114" y="1655929"/>
                </a:cubicBezTo>
                <a:lnTo>
                  <a:pt x="2890114" y="1667351"/>
                </a:lnTo>
                <a:cubicBezTo>
                  <a:pt x="2883719" y="1684086"/>
                  <a:pt x="2872684" y="1691550"/>
                  <a:pt x="2857010" y="1689743"/>
                </a:cubicBezTo>
                <a:cubicBezTo>
                  <a:pt x="2843100" y="1687606"/>
                  <a:pt x="2835636" y="1677805"/>
                  <a:pt x="2834618" y="1660338"/>
                </a:cubicBezTo>
                <a:cubicBezTo>
                  <a:pt x="2834618" y="1647188"/>
                  <a:pt x="2842526" y="1638498"/>
                  <a:pt x="2858344" y="1634268"/>
                </a:cubicBezTo>
                <a:close/>
                <a:moveTo>
                  <a:pt x="343744" y="1634268"/>
                </a:moveTo>
                <a:lnTo>
                  <a:pt x="348627" y="1634268"/>
                </a:lnTo>
                <a:cubicBezTo>
                  <a:pt x="364501" y="1636390"/>
                  <a:pt x="373464" y="1643610"/>
                  <a:pt x="375515" y="1655929"/>
                </a:cubicBezTo>
                <a:lnTo>
                  <a:pt x="375515" y="1667351"/>
                </a:lnTo>
                <a:cubicBezTo>
                  <a:pt x="369119" y="1684086"/>
                  <a:pt x="358084" y="1691550"/>
                  <a:pt x="342410" y="1689743"/>
                </a:cubicBezTo>
                <a:cubicBezTo>
                  <a:pt x="328500" y="1687606"/>
                  <a:pt x="321036" y="1677805"/>
                  <a:pt x="320018" y="1660338"/>
                </a:cubicBezTo>
                <a:cubicBezTo>
                  <a:pt x="320018" y="1647188"/>
                  <a:pt x="327926" y="1638498"/>
                  <a:pt x="343744" y="1634268"/>
                </a:cubicBezTo>
                <a:close/>
                <a:moveTo>
                  <a:pt x="75598" y="1634268"/>
                </a:moveTo>
                <a:cubicBezTo>
                  <a:pt x="85070" y="1634268"/>
                  <a:pt x="93660" y="1635232"/>
                  <a:pt x="101368" y="1637161"/>
                </a:cubicBezTo>
                <a:cubicBezTo>
                  <a:pt x="109075" y="1639090"/>
                  <a:pt x="117246" y="1643173"/>
                  <a:pt x="125879" y="1649411"/>
                </a:cubicBezTo>
                <a:cubicBezTo>
                  <a:pt x="134512" y="1655649"/>
                  <a:pt x="140688" y="1664397"/>
                  <a:pt x="144410" y="1675654"/>
                </a:cubicBezTo>
                <a:cubicBezTo>
                  <a:pt x="148131" y="1686911"/>
                  <a:pt x="147848" y="1700200"/>
                  <a:pt x="143560" y="1715523"/>
                </a:cubicBezTo>
                <a:cubicBezTo>
                  <a:pt x="139272" y="1730845"/>
                  <a:pt x="128818" y="1741547"/>
                  <a:pt x="112198" y="1747627"/>
                </a:cubicBezTo>
                <a:cubicBezTo>
                  <a:pt x="126782" y="1750811"/>
                  <a:pt x="137401" y="1757393"/>
                  <a:pt x="144055" y="1767374"/>
                </a:cubicBezTo>
                <a:cubicBezTo>
                  <a:pt x="150709" y="1777354"/>
                  <a:pt x="154036" y="1789332"/>
                  <a:pt x="154036" y="1803307"/>
                </a:cubicBezTo>
                <a:cubicBezTo>
                  <a:pt x="154036" y="1817281"/>
                  <a:pt x="151895" y="1828560"/>
                  <a:pt x="147615" y="1837142"/>
                </a:cubicBezTo>
                <a:cubicBezTo>
                  <a:pt x="143334" y="1845725"/>
                  <a:pt x="138534" y="1852909"/>
                  <a:pt x="133214" y="1858696"/>
                </a:cubicBezTo>
                <a:cubicBezTo>
                  <a:pt x="127893" y="1864482"/>
                  <a:pt x="120720" y="1869042"/>
                  <a:pt x="111692" y="1872376"/>
                </a:cubicBezTo>
                <a:cubicBezTo>
                  <a:pt x="102665" y="1875710"/>
                  <a:pt x="91351" y="1877377"/>
                  <a:pt x="77750" y="1877377"/>
                </a:cubicBezTo>
                <a:cubicBezTo>
                  <a:pt x="64148" y="1877377"/>
                  <a:pt x="52367" y="1875714"/>
                  <a:pt x="42408" y="1872387"/>
                </a:cubicBezTo>
                <a:cubicBezTo>
                  <a:pt x="32448" y="1869060"/>
                  <a:pt x="24089" y="1864019"/>
                  <a:pt x="17327" y="1857265"/>
                </a:cubicBezTo>
                <a:cubicBezTo>
                  <a:pt x="10565" y="1850511"/>
                  <a:pt x="5987" y="1842584"/>
                  <a:pt x="3592" y="1833485"/>
                </a:cubicBezTo>
                <a:cubicBezTo>
                  <a:pt x="1198" y="1824387"/>
                  <a:pt x="0" y="1814280"/>
                  <a:pt x="0" y="1803167"/>
                </a:cubicBezTo>
                <a:cubicBezTo>
                  <a:pt x="0" y="1792039"/>
                  <a:pt x="2811" y="1781086"/>
                  <a:pt x="8432" y="1770310"/>
                </a:cubicBezTo>
                <a:cubicBezTo>
                  <a:pt x="14054" y="1759533"/>
                  <a:pt x="22944" y="1751685"/>
                  <a:pt x="35105" y="1746767"/>
                </a:cubicBezTo>
                <a:cubicBezTo>
                  <a:pt x="24938" y="1742192"/>
                  <a:pt x="17904" y="1735757"/>
                  <a:pt x="14004" y="1727461"/>
                </a:cubicBezTo>
                <a:cubicBezTo>
                  <a:pt x="10103" y="1719165"/>
                  <a:pt x="7920" y="1709848"/>
                  <a:pt x="7453" y="1699508"/>
                </a:cubicBezTo>
                <a:cubicBezTo>
                  <a:pt x="6987" y="1689169"/>
                  <a:pt x="8382" y="1680264"/>
                  <a:pt x="11637" y="1672793"/>
                </a:cubicBezTo>
                <a:cubicBezTo>
                  <a:pt x="14893" y="1665321"/>
                  <a:pt x="19854" y="1658252"/>
                  <a:pt x="26522" y="1651584"/>
                </a:cubicBezTo>
                <a:cubicBezTo>
                  <a:pt x="33191" y="1644915"/>
                  <a:pt x="40669" y="1640362"/>
                  <a:pt x="48958" y="1637924"/>
                </a:cubicBezTo>
                <a:cubicBezTo>
                  <a:pt x="57246" y="1635487"/>
                  <a:pt x="66126" y="1634268"/>
                  <a:pt x="75598" y="1634268"/>
                </a:cubicBezTo>
                <a:close/>
                <a:moveTo>
                  <a:pt x="3143173" y="1633598"/>
                </a:moveTo>
                <a:cubicBezTo>
                  <a:pt x="3150773" y="1634686"/>
                  <a:pt x="3157839" y="1636906"/>
                  <a:pt x="3164371" y="1640258"/>
                </a:cubicBezTo>
                <a:cubicBezTo>
                  <a:pt x="3177435" y="1646962"/>
                  <a:pt x="3186530" y="1656656"/>
                  <a:pt x="3191657" y="1669340"/>
                </a:cubicBezTo>
                <a:cubicBezTo>
                  <a:pt x="3196783" y="1682024"/>
                  <a:pt x="3197457" y="1696002"/>
                  <a:pt x="3193679" y="1711275"/>
                </a:cubicBezTo>
                <a:cubicBezTo>
                  <a:pt x="3189900" y="1726547"/>
                  <a:pt x="3179643" y="1738722"/>
                  <a:pt x="3162908" y="1747799"/>
                </a:cubicBezTo>
                <a:cubicBezTo>
                  <a:pt x="3174911" y="1751929"/>
                  <a:pt x="3184433" y="1759644"/>
                  <a:pt x="3191474" y="1770944"/>
                </a:cubicBezTo>
                <a:cubicBezTo>
                  <a:pt x="3198515" y="1782244"/>
                  <a:pt x="3200867" y="1797079"/>
                  <a:pt x="3198529" y="1815449"/>
                </a:cubicBezTo>
                <a:cubicBezTo>
                  <a:pt x="3196192" y="1833819"/>
                  <a:pt x="3187853" y="1848733"/>
                  <a:pt x="3173513" y="1860191"/>
                </a:cubicBezTo>
                <a:cubicBezTo>
                  <a:pt x="3159172" y="1871648"/>
                  <a:pt x="3142968" y="1877144"/>
                  <a:pt x="3124900" y="1876678"/>
                </a:cubicBezTo>
                <a:cubicBezTo>
                  <a:pt x="3106831" y="1876212"/>
                  <a:pt x="3091132" y="1870508"/>
                  <a:pt x="3077803" y="1859567"/>
                </a:cubicBezTo>
                <a:cubicBezTo>
                  <a:pt x="3064473" y="1848625"/>
                  <a:pt x="3055894" y="1831797"/>
                  <a:pt x="3052066" y="1809082"/>
                </a:cubicBezTo>
                <a:lnTo>
                  <a:pt x="3083621" y="1802973"/>
                </a:lnTo>
                <a:cubicBezTo>
                  <a:pt x="3087722" y="1816811"/>
                  <a:pt x="3093495" y="1827018"/>
                  <a:pt x="3100937" y="1833593"/>
                </a:cubicBezTo>
                <a:cubicBezTo>
                  <a:pt x="3108380" y="1840168"/>
                  <a:pt x="3117432" y="1843484"/>
                  <a:pt x="3128094" y="1843542"/>
                </a:cubicBezTo>
                <a:cubicBezTo>
                  <a:pt x="3138756" y="1843599"/>
                  <a:pt x="3147421" y="1839264"/>
                  <a:pt x="3154089" y="1830539"/>
                </a:cubicBezTo>
                <a:cubicBezTo>
                  <a:pt x="3160757" y="1821813"/>
                  <a:pt x="3163661" y="1811814"/>
                  <a:pt x="3162801" y="1800542"/>
                </a:cubicBezTo>
                <a:cubicBezTo>
                  <a:pt x="3161940" y="1789271"/>
                  <a:pt x="3157620" y="1780559"/>
                  <a:pt x="3149841" y="1774407"/>
                </a:cubicBezTo>
                <a:cubicBezTo>
                  <a:pt x="3142061" y="1768255"/>
                  <a:pt x="3127911" y="1763717"/>
                  <a:pt x="3107390" y="1760791"/>
                </a:cubicBezTo>
                <a:lnTo>
                  <a:pt x="3107390" y="1737238"/>
                </a:lnTo>
                <a:cubicBezTo>
                  <a:pt x="3127495" y="1735330"/>
                  <a:pt x="3141520" y="1730623"/>
                  <a:pt x="3149464" y="1723116"/>
                </a:cubicBezTo>
                <a:cubicBezTo>
                  <a:pt x="3157409" y="1715609"/>
                  <a:pt x="3160962" y="1705893"/>
                  <a:pt x="3160123" y="1693970"/>
                </a:cubicBezTo>
                <a:cubicBezTo>
                  <a:pt x="3159284" y="1682046"/>
                  <a:pt x="3154071" y="1673413"/>
                  <a:pt x="3144485" y="1668071"/>
                </a:cubicBezTo>
                <a:cubicBezTo>
                  <a:pt x="3134898" y="1662729"/>
                  <a:pt x="3124623" y="1662163"/>
                  <a:pt x="3113660" y="1666372"/>
                </a:cubicBezTo>
                <a:cubicBezTo>
                  <a:pt x="3102697" y="1670581"/>
                  <a:pt x="3093452" y="1683326"/>
                  <a:pt x="3085923" y="1704606"/>
                </a:cubicBezTo>
                <a:lnTo>
                  <a:pt x="3054754" y="1699767"/>
                </a:lnTo>
                <a:cubicBezTo>
                  <a:pt x="3060318" y="1680694"/>
                  <a:pt x="3068044" y="1665508"/>
                  <a:pt x="3077932" y="1654208"/>
                </a:cubicBezTo>
                <a:cubicBezTo>
                  <a:pt x="3087819" y="1642908"/>
                  <a:pt x="3101432" y="1636082"/>
                  <a:pt x="3118769" y="1633730"/>
                </a:cubicBezTo>
                <a:cubicBezTo>
                  <a:pt x="3127438" y="1632554"/>
                  <a:pt x="3135572" y="1632510"/>
                  <a:pt x="3143173" y="1633598"/>
                </a:cubicBezTo>
                <a:close/>
                <a:moveTo>
                  <a:pt x="614963" y="1633020"/>
                </a:moveTo>
                <a:cubicBezTo>
                  <a:pt x="624715" y="1631142"/>
                  <a:pt x="633484" y="1631159"/>
                  <a:pt x="641270" y="1633074"/>
                </a:cubicBezTo>
                <a:cubicBezTo>
                  <a:pt x="649057" y="1634988"/>
                  <a:pt x="657048" y="1638598"/>
                  <a:pt x="665244" y="1643904"/>
                </a:cubicBezTo>
                <a:cubicBezTo>
                  <a:pt x="673439" y="1649210"/>
                  <a:pt x="680100" y="1656993"/>
                  <a:pt x="685227" y="1667254"/>
                </a:cubicBezTo>
                <a:cubicBezTo>
                  <a:pt x="690353" y="1677514"/>
                  <a:pt x="692218" y="1689897"/>
                  <a:pt x="690820" y="1704402"/>
                </a:cubicBezTo>
                <a:cubicBezTo>
                  <a:pt x="689421" y="1718907"/>
                  <a:pt x="682291" y="1736033"/>
                  <a:pt x="669427" y="1755779"/>
                </a:cubicBezTo>
                <a:cubicBezTo>
                  <a:pt x="656564" y="1775526"/>
                  <a:pt x="632451" y="1804314"/>
                  <a:pt x="597088" y="1842143"/>
                </a:cubicBezTo>
                <a:lnTo>
                  <a:pt x="694272" y="1842143"/>
                </a:lnTo>
                <a:lnTo>
                  <a:pt x="694272" y="1873312"/>
                </a:lnTo>
                <a:lnTo>
                  <a:pt x="549680" y="1873312"/>
                </a:lnTo>
                <a:lnTo>
                  <a:pt x="549680" y="1863611"/>
                </a:lnTo>
                <a:cubicBezTo>
                  <a:pt x="550612" y="1849643"/>
                  <a:pt x="557025" y="1837167"/>
                  <a:pt x="568921" y="1826183"/>
                </a:cubicBezTo>
                <a:cubicBezTo>
                  <a:pt x="580816" y="1815198"/>
                  <a:pt x="595701" y="1798316"/>
                  <a:pt x="613576" y="1775537"/>
                </a:cubicBezTo>
                <a:cubicBezTo>
                  <a:pt x="631451" y="1752757"/>
                  <a:pt x="643042" y="1735216"/>
                  <a:pt x="648347" y="1722912"/>
                </a:cubicBezTo>
                <a:cubicBezTo>
                  <a:pt x="653653" y="1710608"/>
                  <a:pt x="655671" y="1700337"/>
                  <a:pt x="654403" y="1692098"/>
                </a:cubicBezTo>
                <a:cubicBezTo>
                  <a:pt x="653133" y="1683860"/>
                  <a:pt x="649326" y="1677134"/>
                  <a:pt x="642980" y="1671922"/>
                </a:cubicBezTo>
                <a:cubicBezTo>
                  <a:pt x="636635" y="1666709"/>
                  <a:pt x="629207" y="1664536"/>
                  <a:pt x="620696" y="1665404"/>
                </a:cubicBezTo>
                <a:cubicBezTo>
                  <a:pt x="612185" y="1666271"/>
                  <a:pt x="603986" y="1669609"/>
                  <a:pt x="596099" y="1675417"/>
                </a:cubicBezTo>
                <a:cubicBezTo>
                  <a:pt x="588212" y="1681225"/>
                  <a:pt x="581766" y="1690954"/>
                  <a:pt x="576761" y="1704606"/>
                </a:cubicBezTo>
                <a:lnTo>
                  <a:pt x="544280" y="1699788"/>
                </a:lnTo>
                <a:cubicBezTo>
                  <a:pt x="551651" y="1676084"/>
                  <a:pt x="561252" y="1659263"/>
                  <a:pt x="573083" y="1649325"/>
                </a:cubicBezTo>
                <a:cubicBezTo>
                  <a:pt x="584914" y="1639387"/>
                  <a:pt x="598873" y="1633952"/>
                  <a:pt x="614963" y="1633020"/>
                </a:cubicBezTo>
                <a:close/>
                <a:moveTo>
                  <a:pt x="5101576" y="1632934"/>
                </a:moveTo>
                <a:cubicBezTo>
                  <a:pt x="5118691" y="1632934"/>
                  <a:pt x="5133386" y="1639781"/>
                  <a:pt x="5145661" y="1653476"/>
                </a:cubicBezTo>
                <a:cubicBezTo>
                  <a:pt x="5157936" y="1667171"/>
                  <a:pt x="5165899" y="1684046"/>
                  <a:pt x="5169548" y="1704101"/>
                </a:cubicBezTo>
                <a:cubicBezTo>
                  <a:pt x="5173198" y="1724156"/>
                  <a:pt x="5174338" y="1747193"/>
                  <a:pt x="5172969" y="1773214"/>
                </a:cubicBezTo>
                <a:cubicBezTo>
                  <a:pt x="5171599" y="1799234"/>
                  <a:pt x="5166917" y="1820705"/>
                  <a:pt x="5158922" y="1837626"/>
                </a:cubicBezTo>
                <a:cubicBezTo>
                  <a:pt x="5150927" y="1854548"/>
                  <a:pt x="5138756" y="1866303"/>
                  <a:pt x="5122408" y="1872892"/>
                </a:cubicBezTo>
                <a:cubicBezTo>
                  <a:pt x="5106060" y="1879482"/>
                  <a:pt x="5089745" y="1878779"/>
                  <a:pt x="5073462" y="1870784"/>
                </a:cubicBezTo>
                <a:cubicBezTo>
                  <a:pt x="5057179" y="1862790"/>
                  <a:pt x="5045753" y="1852221"/>
                  <a:pt x="5039185" y="1839078"/>
                </a:cubicBezTo>
                <a:cubicBezTo>
                  <a:pt x="5032617" y="1825935"/>
                  <a:pt x="5027950" y="1812212"/>
                  <a:pt x="5025182" y="1797907"/>
                </a:cubicBezTo>
                <a:cubicBezTo>
                  <a:pt x="5022414" y="1783603"/>
                  <a:pt x="5021482" y="1764384"/>
                  <a:pt x="5022385" y="1740249"/>
                </a:cubicBezTo>
                <a:cubicBezTo>
                  <a:pt x="5023303" y="1716114"/>
                  <a:pt x="5026730" y="1696967"/>
                  <a:pt x="5032667" y="1682806"/>
                </a:cubicBezTo>
                <a:cubicBezTo>
                  <a:pt x="5038604" y="1668645"/>
                  <a:pt x="5047294" y="1656793"/>
                  <a:pt x="5058738" y="1647249"/>
                </a:cubicBezTo>
                <a:cubicBezTo>
                  <a:pt x="5070181" y="1637706"/>
                  <a:pt x="5084461" y="1632934"/>
                  <a:pt x="5101576" y="1632934"/>
                </a:cubicBezTo>
                <a:close/>
                <a:moveTo>
                  <a:pt x="2592349" y="1632934"/>
                </a:moveTo>
                <a:cubicBezTo>
                  <a:pt x="2601491" y="1632934"/>
                  <a:pt x="2610877" y="1634859"/>
                  <a:pt x="2620506" y="1638710"/>
                </a:cubicBezTo>
                <a:cubicBezTo>
                  <a:pt x="2630136" y="1642560"/>
                  <a:pt x="2638715" y="1648249"/>
                  <a:pt x="2646243" y="1655778"/>
                </a:cubicBezTo>
                <a:cubicBezTo>
                  <a:pt x="2653772" y="1663307"/>
                  <a:pt x="2658938" y="1671032"/>
                  <a:pt x="2661742" y="1678955"/>
                </a:cubicBezTo>
                <a:cubicBezTo>
                  <a:pt x="2664545" y="1686878"/>
                  <a:pt x="2665947" y="1697089"/>
                  <a:pt x="2665947" y="1709586"/>
                </a:cubicBezTo>
                <a:cubicBezTo>
                  <a:pt x="2665947" y="1722084"/>
                  <a:pt x="2661333" y="1738023"/>
                  <a:pt x="2652105" y="1757403"/>
                </a:cubicBezTo>
                <a:cubicBezTo>
                  <a:pt x="2642877" y="1776784"/>
                  <a:pt x="2620359" y="1816775"/>
                  <a:pt x="2584552" y="1877377"/>
                </a:cubicBezTo>
                <a:lnTo>
                  <a:pt x="2548350" y="1877377"/>
                </a:lnTo>
                <a:cubicBezTo>
                  <a:pt x="2568211" y="1840881"/>
                  <a:pt x="2584408" y="1810731"/>
                  <a:pt x="2596942" y="1786926"/>
                </a:cubicBezTo>
                <a:cubicBezTo>
                  <a:pt x="2576621" y="1790526"/>
                  <a:pt x="2558564" y="1787342"/>
                  <a:pt x="2542768" y="1777376"/>
                </a:cubicBezTo>
                <a:cubicBezTo>
                  <a:pt x="2526972" y="1767409"/>
                  <a:pt x="2517429" y="1753908"/>
                  <a:pt x="2514138" y="1736872"/>
                </a:cubicBezTo>
                <a:cubicBezTo>
                  <a:pt x="2510847" y="1719836"/>
                  <a:pt x="2511029" y="1704646"/>
                  <a:pt x="2514686" y="1691302"/>
                </a:cubicBezTo>
                <a:cubicBezTo>
                  <a:pt x="2518343" y="1677959"/>
                  <a:pt x="2524179" y="1666806"/>
                  <a:pt x="2532196" y="1657843"/>
                </a:cubicBezTo>
                <a:cubicBezTo>
                  <a:pt x="2540212" y="1648880"/>
                  <a:pt x="2549956" y="1642488"/>
                  <a:pt x="2561428" y="1638667"/>
                </a:cubicBezTo>
                <a:cubicBezTo>
                  <a:pt x="2572900" y="1634845"/>
                  <a:pt x="2583207" y="1632934"/>
                  <a:pt x="2592349" y="1632934"/>
                </a:cubicBezTo>
                <a:close/>
                <a:moveTo>
                  <a:pt x="5362042" y="1024573"/>
                </a:moveTo>
                <a:lnTo>
                  <a:pt x="5368301" y="1024573"/>
                </a:lnTo>
                <a:cubicBezTo>
                  <a:pt x="5384176" y="1026681"/>
                  <a:pt x="5393139" y="1034346"/>
                  <a:pt x="5395189" y="1047567"/>
                </a:cubicBezTo>
                <a:lnTo>
                  <a:pt x="5395189" y="1057806"/>
                </a:lnTo>
                <a:cubicBezTo>
                  <a:pt x="5387733" y="1074427"/>
                  <a:pt x="5376640" y="1081374"/>
                  <a:pt x="5361913" y="1078650"/>
                </a:cubicBezTo>
                <a:cubicBezTo>
                  <a:pt x="5348132" y="1077589"/>
                  <a:pt x="5340725" y="1068253"/>
                  <a:pt x="5339693" y="1050643"/>
                </a:cubicBezTo>
                <a:cubicBezTo>
                  <a:pt x="5339693" y="1037508"/>
                  <a:pt x="5347143" y="1028818"/>
                  <a:pt x="5362042" y="1024573"/>
                </a:cubicBezTo>
                <a:close/>
                <a:moveTo>
                  <a:pt x="2856967" y="1024573"/>
                </a:moveTo>
                <a:lnTo>
                  <a:pt x="2863227" y="1024573"/>
                </a:lnTo>
                <a:cubicBezTo>
                  <a:pt x="2879101" y="1026681"/>
                  <a:pt x="2888064" y="1034346"/>
                  <a:pt x="2890114" y="1047567"/>
                </a:cubicBezTo>
                <a:lnTo>
                  <a:pt x="2890114" y="1057806"/>
                </a:lnTo>
                <a:cubicBezTo>
                  <a:pt x="2882657" y="1074427"/>
                  <a:pt x="2871565" y="1081374"/>
                  <a:pt x="2856838" y="1078650"/>
                </a:cubicBezTo>
                <a:cubicBezTo>
                  <a:pt x="2843057" y="1077589"/>
                  <a:pt x="2835650" y="1068253"/>
                  <a:pt x="2834618" y="1050643"/>
                </a:cubicBezTo>
                <a:cubicBezTo>
                  <a:pt x="2834618" y="1037508"/>
                  <a:pt x="2842067" y="1028818"/>
                  <a:pt x="2856967" y="1024573"/>
                </a:cubicBezTo>
                <a:close/>
                <a:moveTo>
                  <a:pt x="523342" y="1024573"/>
                </a:moveTo>
                <a:lnTo>
                  <a:pt x="529602" y="1024573"/>
                </a:lnTo>
                <a:cubicBezTo>
                  <a:pt x="545476" y="1026681"/>
                  <a:pt x="554439" y="1034346"/>
                  <a:pt x="556490" y="1047567"/>
                </a:cubicBezTo>
                <a:lnTo>
                  <a:pt x="556490" y="1057806"/>
                </a:lnTo>
                <a:cubicBezTo>
                  <a:pt x="549033" y="1074427"/>
                  <a:pt x="537940" y="1081374"/>
                  <a:pt x="523213" y="1078650"/>
                </a:cubicBezTo>
                <a:cubicBezTo>
                  <a:pt x="509432" y="1077589"/>
                  <a:pt x="502025" y="1068253"/>
                  <a:pt x="500993" y="1050643"/>
                </a:cubicBezTo>
                <a:cubicBezTo>
                  <a:pt x="500993" y="1037508"/>
                  <a:pt x="508443" y="1028818"/>
                  <a:pt x="523342" y="1024573"/>
                </a:cubicBezTo>
                <a:close/>
                <a:moveTo>
                  <a:pt x="5771844" y="981380"/>
                </a:moveTo>
                <a:lnTo>
                  <a:pt x="6031172" y="981380"/>
                </a:lnTo>
                <a:lnTo>
                  <a:pt x="6031172" y="1011215"/>
                </a:lnTo>
                <a:lnTo>
                  <a:pt x="5771844" y="1011215"/>
                </a:lnTo>
                <a:close/>
                <a:moveTo>
                  <a:pt x="3266769" y="981380"/>
                </a:moveTo>
                <a:lnTo>
                  <a:pt x="3526097" y="981380"/>
                </a:lnTo>
                <a:lnTo>
                  <a:pt x="3526097" y="1011215"/>
                </a:lnTo>
                <a:lnTo>
                  <a:pt x="3266769" y="1011215"/>
                </a:lnTo>
                <a:close/>
                <a:moveTo>
                  <a:pt x="933144" y="981380"/>
                </a:moveTo>
                <a:lnTo>
                  <a:pt x="1192472" y="981380"/>
                </a:lnTo>
                <a:lnTo>
                  <a:pt x="1192472" y="1011215"/>
                </a:lnTo>
                <a:lnTo>
                  <a:pt x="933144" y="1011215"/>
                </a:lnTo>
                <a:close/>
                <a:moveTo>
                  <a:pt x="2590424" y="958429"/>
                </a:moveTo>
                <a:cubicBezTo>
                  <a:pt x="2577675" y="960135"/>
                  <a:pt x="2568404" y="966359"/>
                  <a:pt x="2562611" y="977100"/>
                </a:cubicBezTo>
                <a:cubicBezTo>
                  <a:pt x="2556818" y="987840"/>
                  <a:pt x="2554355" y="999442"/>
                  <a:pt x="2555222" y="1011903"/>
                </a:cubicBezTo>
                <a:cubicBezTo>
                  <a:pt x="2556090" y="1024365"/>
                  <a:pt x="2560288" y="1034568"/>
                  <a:pt x="2567817" y="1042513"/>
                </a:cubicBezTo>
                <a:cubicBezTo>
                  <a:pt x="2575345" y="1050457"/>
                  <a:pt x="2585107" y="1054623"/>
                  <a:pt x="2597103" y="1055010"/>
                </a:cubicBezTo>
                <a:cubicBezTo>
                  <a:pt x="2609099" y="1055397"/>
                  <a:pt x="2619269" y="1051210"/>
                  <a:pt x="2627615" y="1042448"/>
                </a:cubicBezTo>
                <a:cubicBezTo>
                  <a:pt x="2635961" y="1033686"/>
                  <a:pt x="2640134" y="1020357"/>
                  <a:pt x="2640134" y="1002460"/>
                </a:cubicBezTo>
                <a:cubicBezTo>
                  <a:pt x="2640134" y="984564"/>
                  <a:pt x="2635036" y="972324"/>
                  <a:pt x="2624841" y="965742"/>
                </a:cubicBezTo>
                <a:cubicBezTo>
                  <a:pt x="2614645" y="959160"/>
                  <a:pt x="2603172" y="956722"/>
                  <a:pt x="2590424" y="958429"/>
                </a:cubicBezTo>
                <a:close/>
                <a:moveTo>
                  <a:pt x="799724" y="958429"/>
                </a:moveTo>
                <a:cubicBezTo>
                  <a:pt x="786976" y="960135"/>
                  <a:pt x="777705" y="966359"/>
                  <a:pt x="771911" y="977100"/>
                </a:cubicBezTo>
                <a:cubicBezTo>
                  <a:pt x="766118" y="987840"/>
                  <a:pt x="763655" y="999442"/>
                  <a:pt x="764522" y="1011903"/>
                </a:cubicBezTo>
                <a:cubicBezTo>
                  <a:pt x="765390" y="1024365"/>
                  <a:pt x="769588" y="1034568"/>
                  <a:pt x="777117" y="1042513"/>
                </a:cubicBezTo>
                <a:cubicBezTo>
                  <a:pt x="784645" y="1050457"/>
                  <a:pt x="794408" y="1054623"/>
                  <a:pt x="806403" y="1055010"/>
                </a:cubicBezTo>
                <a:cubicBezTo>
                  <a:pt x="818399" y="1055397"/>
                  <a:pt x="828569" y="1051210"/>
                  <a:pt x="836915" y="1042448"/>
                </a:cubicBezTo>
                <a:cubicBezTo>
                  <a:pt x="845261" y="1033686"/>
                  <a:pt x="849434" y="1020357"/>
                  <a:pt x="849434" y="1002460"/>
                </a:cubicBezTo>
                <a:cubicBezTo>
                  <a:pt x="849434" y="984564"/>
                  <a:pt x="844336" y="972324"/>
                  <a:pt x="834141" y="965742"/>
                </a:cubicBezTo>
                <a:cubicBezTo>
                  <a:pt x="823945" y="959160"/>
                  <a:pt x="812473" y="956722"/>
                  <a:pt x="799724" y="958429"/>
                </a:cubicBezTo>
                <a:close/>
                <a:moveTo>
                  <a:pt x="5243843" y="947631"/>
                </a:moveTo>
                <a:lnTo>
                  <a:pt x="5486974" y="947631"/>
                </a:lnTo>
                <a:lnTo>
                  <a:pt x="5486974" y="977465"/>
                </a:lnTo>
                <a:lnTo>
                  <a:pt x="5243843" y="977465"/>
                </a:lnTo>
                <a:close/>
                <a:moveTo>
                  <a:pt x="2738768" y="947631"/>
                </a:moveTo>
                <a:lnTo>
                  <a:pt x="2981899" y="947631"/>
                </a:lnTo>
                <a:lnTo>
                  <a:pt x="2981899" y="977465"/>
                </a:lnTo>
                <a:lnTo>
                  <a:pt x="2738768" y="977465"/>
                </a:lnTo>
                <a:close/>
                <a:moveTo>
                  <a:pt x="405143" y="947631"/>
                </a:moveTo>
                <a:lnTo>
                  <a:pt x="648274" y="947631"/>
                </a:lnTo>
                <a:lnTo>
                  <a:pt x="648274" y="977465"/>
                </a:lnTo>
                <a:lnTo>
                  <a:pt x="405143" y="977465"/>
                </a:lnTo>
                <a:close/>
                <a:moveTo>
                  <a:pt x="5771844" y="913881"/>
                </a:moveTo>
                <a:lnTo>
                  <a:pt x="6031172" y="913881"/>
                </a:lnTo>
                <a:lnTo>
                  <a:pt x="6031172" y="943716"/>
                </a:lnTo>
                <a:lnTo>
                  <a:pt x="5771844" y="943716"/>
                </a:lnTo>
                <a:close/>
                <a:moveTo>
                  <a:pt x="3266769" y="913881"/>
                </a:moveTo>
                <a:lnTo>
                  <a:pt x="3526097" y="913881"/>
                </a:lnTo>
                <a:lnTo>
                  <a:pt x="3526097" y="943716"/>
                </a:lnTo>
                <a:lnTo>
                  <a:pt x="3266769" y="943716"/>
                </a:lnTo>
                <a:close/>
                <a:moveTo>
                  <a:pt x="933144" y="913881"/>
                </a:moveTo>
                <a:lnTo>
                  <a:pt x="1192472" y="913881"/>
                </a:lnTo>
                <a:lnTo>
                  <a:pt x="1192472" y="943716"/>
                </a:lnTo>
                <a:lnTo>
                  <a:pt x="933144" y="943716"/>
                </a:lnTo>
                <a:close/>
                <a:moveTo>
                  <a:pt x="5661139" y="901878"/>
                </a:moveTo>
                <a:lnTo>
                  <a:pt x="5593812" y="1001621"/>
                </a:lnTo>
                <a:lnTo>
                  <a:pt x="5661139" y="1001621"/>
                </a:lnTo>
                <a:close/>
                <a:moveTo>
                  <a:pt x="5668087" y="843693"/>
                </a:moveTo>
                <a:lnTo>
                  <a:pt x="5695039" y="843693"/>
                </a:lnTo>
                <a:lnTo>
                  <a:pt x="5695039" y="1001621"/>
                </a:lnTo>
                <a:lnTo>
                  <a:pt x="5727434" y="1001621"/>
                </a:lnTo>
                <a:lnTo>
                  <a:pt x="5727434" y="1031456"/>
                </a:lnTo>
                <a:lnTo>
                  <a:pt x="5695039" y="1031456"/>
                </a:lnTo>
                <a:lnTo>
                  <a:pt x="5695039" y="1082737"/>
                </a:lnTo>
                <a:lnTo>
                  <a:pt x="5661139" y="1082737"/>
                </a:lnTo>
                <a:lnTo>
                  <a:pt x="5661139" y="1031456"/>
                </a:lnTo>
                <a:lnTo>
                  <a:pt x="5557201" y="1031456"/>
                </a:lnTo>
                <a:lnTo>
                  <a:pt x="5557201" y="1003859"/>
                </a:lnTo>
                <a:close/>
                <a:moveTo>
                  <a:pt x="5363419" y="843693"/>
                </a:moveTo>
                <a:lnTo>
                  <a:pt x="5368301" y="843693"/>
                </a:lnTo>
                <a:cubicBezTo>
                  <a:pt x="5384176" y="845815"/>
                  <a:pt x="5393139" y="853035"/>
                  <a:pt x="5395189" y="865354"/>
                </a:cubicBezTo>
                <a:lnTo>
                  <a:pt x="5395189" y="876776"/>
                </a:lnTo>
                <a:cubicBezTo>
                  <a:pt x="5388794" y="893511"/>
                  <a:pt x="5377759" y="900975"/>
                  <a:pt x="5362085" y="899168"/>
                </a:cubicBezTo>
                <a:cubicBezTo>
                  <a:pt x="5348175" y="897031"/>
                  <a:pt x="5340711" y="887230"/>
                  <a:pt x="5339693" y="869763"/>
                </a:cubicBezTo>
                <a:cubicBezTo>
                  <a:pt x="5339693" y="856613"/>
                  <a:pt x="5347602" y="847923"/>
                  <a:pt x="5363419" y="843693"/>
                </a:cubicBezTo>
                <a:close/>
                <a:moveTo>
                  <a:pt x="4926716" y="843693"/>
                </a:moveTo>
                <a:lnTo>
                  <a:pt x="4949625" y="843693"/>
                </a:lnTo>
                <a:lnTo>
                  <a:pt x="4949625" y="1082737"/>
                </a:lnTo>
                <a:lnTo>
                  <a:pt x="4914369" y="1082737"/>
                </a:lnTo>
                <a:lnTo>
                  <a:pt x="4914369" y="896479"/>
                </a:lnTo>
                <a:cubicBezTo>
                  <a:pt x="4907228" y="907535"/>
                  <a:pt x="4892379" y="918785"/>
                  <a:pt x="4869821" y="930229"/>
                </a:cubicBezTo>
                <a:lnTo>
                  <a:pt x="4869821" y="899426"/>
                </a:lnTo>
                <a:cubicBezTo>
                  <a:pt x="4892737" y="883867"/>
                  <a:pt x="4911702" y="865289"/>
                  <a:pt x="4926716" y="843693"/>
                </a:cubicBezTo>
                <a:close/>
                <a:moveTo>
                  <a:pt x="2858344" y="843693"/>
                </a:moveTo>
                <a:lnTo>
                  <a:pt x="2863227" y="843693"/>
                </a:lnTo>
                <a:cubicBezTo>
                  <a:pt x="2879101" y="845815"/>
                  <a:pt x="2888064" y="853035"/>
                  <a:pt x="2890114" y="865354"/>
                </a:cubicBezTo>
                <a:lnTo>
                  <a:pt x="2890114" y="876776"/>
                </a:lnTo>
                <a:cubicBezTo>
                  <a:pt x="2883719" y="893511"/>
                  <a:pt x="2872684" y="900975"/>
                  <a:pt x="2857010" y="899168"/>
                </a:cubicBezTo>
                <a:cubicBezTo>
                  <a:pt x="2843100" y="897031"/>
                  <a:pt x="2835636" y="887230"/>
                  <a:pt x="2834618" y="869763"/>
                </a:cubicBezTo>
                <a:cubicBezTo>
                  <a:pt x="2834618" y="856613"/>
                  <a:pt x="2842526" y="847923"/>
                  <a:pt x="2858344" y="843693"/>
                </a:cubicBezTo>
                <a:close/>
                <a:moveTo>
                  <a:pt x="2601115" y="843693"/>
                </a:moveTo>
                <a:lnTo>
                  <a:pt x="2638951" y="843693"/>
                </a:lnTo>
                <a:lnTo>
                  <a:pt x="2582250" y="931412"/>
                </a:lnTo>
                <a:cubicBezTo>
                  <a:pt x="2604277" y="925116"/>
                  <a:pt x="2622955" y="926454"/>
                  <a:pt x="2638285" y="935423"/>
                </a:cubicBezTo>
                <a:cubicBezTo>
                  <a:pt x="2653614" y="944393"/>
                  <a:pt x="2663842" y="954238"/>
                  <a:pt x="2668969" y="964957"/>
                </a:cubicBezTo>
                <a:cubicBezTo>
                  <a:pt x="2674095" y="975676"/>
                  <a:pt x="2676892" y="987299"/>
                  <a:pt x="2677358" y="999825"/>
                </a:cubicBezTo>
                <a:cubicBezTo>
                  <a:pt x="2677824" y="1012351"/>
                  <a:pt x="2675935" y="1024745"/>
                  <a:pt x="2671690" y="1037006"/>
                </a:cubicBezTo>
                <a:cubicBezTo>
                  <a:pt x="2667445" y="1049267"/>
                  <a:pt x="2659856" y="1060395"/>
                  <a:pt x="2648921" y="1070390"/>
                </a:cubicBezTo>
                <a:cubicBezTo>
                  <a:pt x="2637987" y="1080385"/>
                  <a:pt x="2622815" y="1085841"/>
                  <a:pt x="2603406" y="1086759"/>
                </a:cubicBezTo>
                <a:cubicBezTo>
                  <a:pt x="2583996" y="1087677"/>
                  <a:pt x="2567387" y="1084103"/>
                  <a:pt x="2553577" y="1076036"/>
                </a:cubicBezTo>
                <a:cubicBezTo>
                  <a:pt x="2539767" y="1067970"/>
                  <a:pt x="2530270" y="1056598"/>
                  <a:pt x="2525086" y="1041921"/>
                </a:cubicBezTo>
                <a:cubicBezTo>
                  <a:pt x="2519903" y="1027244"/>
                  <a:pt x="2517762" y="1013194"/>
                  <a:pt x="2518666" y="999772"/>
                </a:cubicBezTo>
                <a:cubicBezTo>
                  <a:pt x="2519569" y="986349"/>
                  <a:pt x="2522043" y="975153"/>
                  <a:pt x="2526087" y="966183"/>
                </a:cubicBezTo>
                <a:cubicBezTo>
                  <a:pt x="2530131" y="957213"/>
                  <a:pt x="2536304" y="945781"/>
                  <a:pt x="2544607" y="931885"/>
                </a:cubicBezTo>
                <a:close/>
                <a:moveTo>
                  <a:pt x="810415" y="843693"/>
                </a:moveTo>
                <a:lnTo>
                  <a:pt x="848251" y="843693"/>
                </a:lnTo>
                <a:lnTo>
                  <a:pt x="791550" y="931412"/>
                </a:lnTo>
                <a:cubicBezTo>
                  <a:pt x="813577" y="925116"/>
                  <a:pt x="832255" y="926454"/>
                  <a:pt x="847584" y="935423"/>
                </a:cubicBezTo>
                <a:cubicBezTo>
                  <a:pt x="862914" y="944393"/>
                  <a:pt x="873142" y="954238"/>
                  <a:pt x="878269" y="964957"/>
                </a:cubicBezTo>
                <a:cubicBezTo>
                  <a:pt x="883396" y="975676"/>
                  <a:pt x="886192" y="987299"/>
                  <a:pt x="886658" y="999825"/>
                </a:cubicBezTo>
                <a:cubicBezTo>
                  <a:pt x="887124" y="1012351"/>
                  <a:pt x="885235" y="1024745"/>
                  <a:pt x="880990" y="1037006"/>
                </a:cubicBezTo>
                <a:cubicBezTo>
                  <a:pt x="876745" y="1049267"/>
                  <a:pt x="869156" y="1060395"/>
                  <a:pt x="858221" y="1070390"/>
                </a:cubicBezTo>
                <a:cubicBezTo>
                  <a:pt x="847287" y="1080385"/>
                  <a:pt x="832115" y="1085841"/>
                  <a:pt x="812706" y="1086759"/>
                </a:cubicBezTo>
                <a:cubicBezTo>
                  <a:pt x="793296" y="1087677"/>
                  <a:pt x="776687" y="1084103"/>
                  <a:pt x="762877" y="1076036"/>
                </a:cubicBezTo>
                <a:cubicBezTo>
                  <a:pt x="749067" y="1067970"/>
                  <a:pt x="739570" y="1056598"/>
                  <a:pt x="734386" y="1041921"/>
                </a:cubicBezTo>
                <a:cubicBezTo>
                  <a:pt x="729202" y="1027244"/>
                  <a:pt x="727063" y="1013194"/>
                  <a:pt x="727966" y="999772"/>
                </a:cubicBezTo>
                <a:cubicBezTo>
                  <a:pt x="728869" y="986349"/>
                  <a:pt x="731343" y="975153"/>
                  <a:pt x="735387" y="966183"/>
                </a:cubicBezTo>
                <a:cubicBezTo>
                  <a:pt x="739431" y="957213"/>
                  <a:pt x="745604" y="945781"/>
                  <a:pt x="753907" y="931885"/>
                </a:cubicBezTo>
                <a:close/>
                <a:moveTo>
                  <a:pt x="524719" y="843693"/>
                </a:moveTo>
                <a:lnTo>
                  <a:pt x="529602" y="843693"/>
                </a:lnTo>
                <a:cubicBezTo>
                  <a:pt x="545476" y="845815"/>
                  <a:pt x="554439" y="853035"/>
                  <a:pt x="556490" y="865354"/>
                </a:cubicBezTo>
                <a:lnTo>
                  <a:pt x="556490" y="876776"/>
                </a:lnTo>
                <a:cubicBezTo>
                  <a:pt x="550094" y="893511"/>
                  <a:pt x="539059" y="900975"/>
                  <a:pt x="523385" y="899168"/>
                </a:cubicBezTo>
                <a:cubicBezTo>
                  <a:pt x="509475" y="897031"/>
                  <a:pt x="502012" y="887230"/>
                  <a:pt x="500993" y="869763"/>
                </a:cubicBezTo>
                <a:cubicBezTo>
                  <a:pt x="500993" y="856613"/>
                  <a:pt x="508902" y="847923"/>
                  <a:pt x="524719" y="843693"/>
                </a:cubicBezTo>
                <a:close/>
                <a:moveTo>
                  <a:pt x="78492" y="843693"/>
                </a:moveTo>
                <a:lnTo>
                  <a:pt x="101400" y="843693"/>
                </a:lnTo>
                <a:lnTo>
                  <a:pt x="101400" y="1082737"/>
                </a:lnTo>
                <a:lnTo>
                  <a:pt x="66145" y="1082737"/>
                </a:lnTo>
                <a:lnTo>
                  <a:pt x="66145" y="896479"/>
                </a:lnTo>
                <a:cubicBezTo>
                  <a:pt x="59003" y="907535"/>
                  <a:pt x="44154" y="918785"/>
                  <a:pt x="21597" y="930229"/>
                </a:cubicBezTo>
                <a:lnTo>
                  <a:pt x="21597" y="899426"/>
                </a:lnTo>
                <a:cubicBezTo>
                  <a:pt x="44512" y="883867"/>
                  <a:pt x="63477" y="865289"/>
                  <a:pt x="78492" y="843693"/>
                </a:cubicBezTo>
                <a:close/>
                <a:moveTo>
                  <a:pt x="3120038" y="842445"/>
                </a:moveTo>
                <a:cubicBezTo>
                  <a:pt x="3129789" y="840567"/>
                  <a:pt x="3138559" y="840584"/>
                  <a:pt x="3146345" y="842499"/>
                </a:cubicBezTo>
                <a:cubicBezTo>
                  <a:pt x="3154132" y="844413"/>
                  <a:pt x="3162123" y="848023"/>
                  <a:pt x="3170319" y="853329"/>
                </a:cubicBezTo>
                <a:cubicBezTo>
                  <a:pt x="3178514" y="858635"/>
                  <a:pt x="3185175" y="866418"/>
                  <a:pt x="3190302" y="876679"/>
                </a:cubicBezTo>
                <a:cubicBezTo>
                  <a:pt x="3195428" y="886939"/>
                  <a:pt x="3197293" y="899322"/>
                  <a:pt x="3195894" y="913827"/>
                </a:cubicBezTo>
                <a:cubicBezTo>
                  <a:pt x="3194496" y="928332"/>
                  <a:pt x="3187366" y="945458"/>
                  <a:pt x="3174502" y="965204"/>
                </a:cubicBezTo>
                <a:cubicBezTo>
                  <a:pt x="3161639" y="984951"/>
                  <a:pt x="3137526" y="1013739"/>
                  <a:pt x="3102163" y="1051568"/>
                </a:cubicBezTo>
                <a:lnTo>
                  <a:pt x="3199347" y="1051568"/>
                </a:lnTo>
                <a:lnTo>
                  <a:pt x="3199347" y="1082737"/>
                </a:lnTo>
                <a:lnTo>
                  <a:pt x="3054754" y="1082737"/>
                </a:lnTo>
                <a:lnTo>
                  <a:pt x="3054754" y="1073036"/>
                </a:lnTo>
                <a:cubicBezTo>
                  <a:pt x="3055686" y="1059068"/>
                  <a:pt x="3062100" y="1046592"/>
                  <a:pt x="3073995" y="1035608"/>
                </a:cubicBezTo>
                <a:cubicBezTo>
                  <a:pt x="3085891" y="1024623"/>
                  <a:pt x="3100776" y="1007741"/>
                  <a:pt x="3118651" y="984962"/>
                </a:cubicBezTo>
                <a:cubicBezTo>
                  <a:pt x="3136526" y="962182"/>
                  <a:pt x="3148116" y="944641"/>
                  <a:pt x="3153422" y="932337"/>
                </a:cubicBezTo>
                <a:cubicBezTo>
                  <a:pt x="3158728" y="920033"/>
                  <a:pt x="3160747" y="909762"/>
                  <a:pt x="3159477" y="901523"/>
                </a:cubicBezTo>
                <a:cubicBezTo>
                  <a:pt x="3158208" y="893285"/>
                  <a:pt x="3154401" y="886559"/>
                  <a:pt x="3148055" y="881347"/>
                </a:cubicBezTo>
                <a:cubicBezTo>
                  <a:pt x="3141710" y="876134"/>
                  <a:pt x="3134282" y="873961"/>
                  <a:pt x="3125771" y="874829"/>
                </a:cubicBezTo>
                <a:cubicBezTo>
                  <a:pt x="3117260" y="875696"/>
                  <a:pt x="3109061" y="879034"/>
                  <a:pt x="3101174" y="884842"/>
                </a:cubicBezTo>
                <a:cubicBezTo>
                  <a:pt x="3093286" y="890650"/>
                  <a:pt x="3086841" y="900379"/>
                  <a:pt x="3081836" y="914031"/>
                </a:cubicBezTo>
                <a:lnTo>
                  <a:pt x="3049355" y="909213"/>
                </a:lnTo>
                <a:cubicBezTo>
                  <a:pt x="3056726" y="885509"/>
                  <a:pt x="3066327" y="868688"/>
                  <a:pt x="3078158" y="858750"/>
                </a:cubicBezTo>
                <a:cubicBezTo>
                  <a:pt x="3089988" y="848812"/>
                  <a:pt x="3103949" y="843377"/>
                  <a:pt x="3120038" y="842445"/>
                </a:cubicBezTo>
                <a:close/>
                <a:moveTo>
                  <a:pt x="5105604" y="841050"/>
                </a:moveTo>
                <a:cubicBezTo>
                  <a:pt x="5109988" y="841059"/>
                  <a:pt x="5114127" y="841542"/>
                  <a:pt x="5118020" y="842499"/>
                </a:cubicBezTo>
                <a:cubicBezTo>
                  <a:pt x="5125807" y="844413"/>
                  <a:pt x="5133798" y="848023"/>
                  <a:pt x="5141994" y="853329"/>
                </a:cubicBezTo>
                <a:cubicBezTo>
                  <a:pt x="5150189" y="858635"/>
                  <a:pt x="5156850" y="866418"/>
                  <a:pt x="5161977" y="876679"/>
                </a:cubicBezTo>
                <a:cubicBezTo>
                  <a:pt x="5167103" y="886939"/>
                  <a:pt x="5168968" y="899322"/>
                  <a:pt x="5167570" y="913827"/>
                </a:cubicBezTo>
                <a:cubicBezTo>
                  <a:pt x="5166171" y="928332"/>
                  <a:pt x="5159040" y="945458"/>
                  <a:pt x="5146177" y="965204"/>
                </a:cubicBezTo>
                <a:cubicBezTo>
                  <a:pt x="5133314" y="984951"/>
                  <a:pt x="5109201" y="1013739"/>
                  <a:pt x="5073838" y="1051568"/>
                </a:cubicBezTo>
                <a:lnTo>
                  <a:pt x="5171022" y="1051568"/>
                </a:lnTo>
                <a:lnTo>
                  <a:pt x="5171022" y="1082737"/>
                </a:lnTo>
                <a:lnTo>
                  <a:pt x="5026429" y="1082737"/>
                </a:lnTo>
                <a:lnTo>
                  <a:pt x="5026429" y="1073036"/>
                </a:lnTo>
                <a:cubicBezTo>
                  <a:pt x="5027362" y="1059068"/>
                  <a:pt x="5033775" y="1046592"/>
                  <a:pt x="5045671" y="1035608"/>
                </a:cubicBezTo>
                <a:cubicBezTo>
                  <a:pt x="5057566" y="1024623"/>
                  <a:pt x="5072451" y="1007741"/>
                  <a:pt x="5090326" y="984962"/>
                </a:cubicBezTo>
                <a:cubicBezTo>
                  <a:pt x="5108201" y="962182"/>
                  <a:pt x="5119792" y="944641"/>
                  <a:pt x="5125097" y="932337"/>
                </a:cubicBezTo>
                <a:cubicBezTo>
                  <a:pt x="5130403" y="920033"/>
                  <a:pt x="5132422" y="909762"/>
                  <a:pt x="5131153" y="901523"/>
                </a:cubicBezTo>
                <a:cubicBezTo>
                  <a:pt x="5129883" y="893285"/>
                  <a:pt x="5126076" y="886559"/>
                  <a:pt x="5119731" y="881347"/>
                </a:cubicBezTo>
                <a:cubicBezTo>
                  <a:pt x="5113385" y="876134"/>
                  <a:pt x="5105957" y="873961"/>
                  <a:pt x="5097446" y="874829"/>
                </a:cubicBezTo>
                <a:cubicBezTo>
                  <a:pt x="5088935" y="875696"/>
                  <a:pt x="5080736" y="879034"/>
                  <a:pt x="5072849" y="884842"/>
                </a:cubicBezTo>
                <a:cubicBezTo>
                  <a:pt x="5064962" y="890650"/>
                  <a:pt x="5058516" y="900379"/>
                  <a:pt x="5053511" y="914031"/>
                </a:cubicBezTo>
                <a:lnTo>
                  <a:pt x="5021030" y="909213"/>
                </a:lnTo>
                <a:cubicBezTo>
                  <a:pt x="5028401" y="885509"/>
                  <a:pt x="5038002" y="868688"/>
                  <a:pt x="5049833" y="858750"/>
                </a:cubicBezTo>
                <a:cubicBezTo>
                  <a:pt x="5061663" y="848812"/>
                  <a:pt x="5075623" y="843377"/>
                  <a:pt x="5091713" y="842445"/>
                </a:cubicBezTo>
                <a:cubicBezTo>
                  <a:pt x="5096589" y="841506"/>
                  <a:pt x="5101219" y="841041"/>
                  <a:pt x="5105604" y="841050"/>
                </a:cubicBezTo>
                <a:close/>
                <a:moveTo>
                  <a:pt x="266903" y="841050"/>
                </a:moveTo>
                <a:cubicBezTo>
                  <a:pt x="271288" y="841059"/>
                  <a:pt x="275427" y="841542"/>
                  <a:pt x="279321" y="842499"/>
                </a:cubicBezTo>
                <a:cubicBezTo>
                  <a:pt x="287108" y="844413"/>
                  <a:pt x="295098" y="848023"/>
                  <a:pt x="303294" y="853329"/>
                </a:cubicBezTo>
                <a:cubicBezTo>
                  <a:pt x="311489" y="858635"/>
                  <a:pt x="318150" y="866418"/>
                  <a:pt x="323277" y="876679"/>
                </a:cubicBezTo>
                <a:cubicBezTo>
                  <a:pt x="328403" y="886939"/>
                  <a:pt x="330267" y="899322"/>
                  <a:pt x="328869" y="913827"/>
                </a:cubicBezTo>
                <a:cubicBezTo>
                  <a:pt x="327471" y="928332"/>
                  <a:pt x="320340" y="945458"/>
                  <a:pt x="307477" y="965204"/>
                </a:cubicBezTo>
                <a:cubicBezTo>
                  <a:pt x="294614" y="984951"/>
                  <a:pt x="270502" y="1013739"/>
                  <a:pt x="235138" y="1051568"/>
                </a:cubicBezTo>
                <a:lnTo>
                  <a:pt x="332322" y="1051568"/>
                </a:lnTo>
                <a:lnTo>
                  <a:pt x="332322" y="1082737"/>
                </a:lnTo>
                <a:lnTo>
                  <a:pt x="187729" y="1082737"/>
                </a:lnTo>
                <a:lnTo>
                  <a:pt x="187729" y="1073036"/>
                </a:lnTo>
                <a:cubicBezTo>
                  <a:pt x="188662" y="1059068"/>
                  <a:pt x="195075" y="1046592"/>
                  <a:pt x="206970" y="1035608"/>
                </a:cubicBezTo>
                <a:cubicBezTo>
                  <a:pt x="218866" y="1024623"/>
                  <a:pt x="233751" y="1007741"/>
                  <a:pt x="251626" y="984962"/>
                </a:cubicBezTo>
                <a:cubicBezTo>
                  <a:pt x="269502" y="962182"/>
                  <a:pt x="281092" y="944641"/>
                  <a:pt x="286397" y="932337"/>
                </a:cubicBezTo>
                <a:cubicBezTo>
                  <a:pt x="291703" y="920033"/>
                  <a:pt x="293721" y="909762"/>
                  <a:pt x="292452" y="901523"/>
                </a:cubicBezTo>
                <a:cubicBezTo>
                  <a:pt x="291183" y="893285"/>
                  <a:pt x="287376" y="886559"/>
                  <a:pt x="281031" y="881347"/>
                </a:cubicBezTo>
                <a:cubicBezTo>
                  <a:pt x="274685" y="876134"/>
                  <a:pt x="267257" y="873961"/>
                  <a:pt x="258746" y="874829"/>
                </a:cubicBezTo>
                <a:cubicBezTo>
                  <a:pt x="250235" y="875696"/>
                  <a:pt x="242036" y="879034"/>
                  <a:pt x="234149" y="884842"/>
                </a:cubicBezTo>
                <a:cubicBezTo>
                  <a:pt x="226262" y="890650"/>
                  <a:pt x="219816" y="900379"/>
                  <a:pt x="214811" y="914031"/>
                </a:cubicBezTo>
                <a:lnTo>
                  <a:pt x="182330" y="909213"/>
                </a:lnTo>
                <a:cubicBezTo>
                  <a:pt x="189701" y="885509"/>
                  <a:pt x="199302" y="868688"/>
                  <a:pt x="211133" y="858750"/>
                </a:cubicBezTo>
                <a:cubicBezTo>
                  <a:pt x="222963" y="848812"/>
                  <a:pt x="236924" y="843377"/>
                  <a:pt x="253013" y="842445"/>
                </a:cubicBezTo>
                <a:cubicBezTo>
                  <a:pt x="257889" y="841506"/>
                  <a:pt x="262519" y="841041"/>
                  <a:pt x="266903" y="841050"/>
                </a:cubicBezTo>
                <a:close/>
                <a:moveTo>
                  <a:pt x="1284771" y="259309"/>
                </a:moveTo>
                <a:cubicBezTo>
                  <a:pt x="1281552" y="258671"/>
                  <a:pt x="1275106" y="258800"/>
                  <a:pt x="1265433" y="259696"/>
                </a:cubicBezTo>
                <a:cubicBezTo>
                  <a:pt x="1255761" y="260592"/>
                  <a:pt x="1235523" y="262697"/>
                  <a:pt x="1204720" y="266009"/>
                </a:cubicBezTo>
                <a:cubicBezTo>
                  <a:pt x="1206527" y="280923"/>
                  <a:pt x="1207431" y="290911"/>
                  <a:pt x="1207431" y="295973"/>
                </a:cubicBezTo>
                <a:cubicBezTo>
                  <a:pt x="1238520" y="293320"/>
                  <a:pt x="1264275" y="290775"/>
                  <a:pt x="1284696" y="288337"/>
                </a:cubicBezTo>
                <a:cubicBezTo>
                  <a:pt x="1287076" y="278801"/>
                  <a:pt x="1288489" y="271738"/>
                  <a:pt x="1288933" y="267149"/>
                </a:cubicBezTo>
                <a:cubicBezTo>
                  <a:pt x="1289378" y="262560"/>
                  <a:pt x="1287991" y="259947"/>
                  <a:pt x="1284771" y="259309"/>
                </a:cubicBezTo>
                <a:close/>
                <a:moveTo>
                  <a:pt x="1296274" y="233655"/>
                </a:moveTo>
                <a:cubicBezTo>
                  <a:pt x="1300210" y="233922"/>
                  <a:pt x="1304543" y="235013"/>
                  <a:pt x="1309271" y="236927"/>
                </a:cubicBezTo>
                <a:cubicBezTo>
                  <a:pt x="1318729" y="240756"/>
                  <a:pt x="1325938" y="245463"/>
                  <a:pt x="1330900" y="251049"/>
                </a:cubicBezTo>
                <a:cubicBezTo>
                  <a:pt x="1335862" y="256634"/>
                  <a:pt x="1335238" y="261532"/>
                  <a:pt x="1329029" y="265740"/>
                </a:cubicBezTo>
                <a:cubicBezTo>
                  <a:pt x="1322819" y="269949"/>
                  <a:pt x="1316029" y="278292"/>
                  <a:pt x="1308658" y="290768"/>
                </a:cubicBezTo>
                <a:cubicBezTo>
                  <a:pt x="1316760" y="303344"/>
                  <a:pt x="1314735" y="309410"/>
                  <a:pt x="1302582" y="308965"/>
                </a:cubicBezTo>
                <a:cubicBezTo>
                  <a:pt x="1290428" y="308521"/>
                  <a:pt x="1258812" y="310034"/>
                  <a:pt x="1207732" y="313504"/>
                </a:cubicBezTo>
                <a:cubicBezTo>
                  <a:pt x="1202383" y="325320"/>
                  <a:pt x="1197619" y="327382"/>
                  <a:pt x="1193438" y="319688"/>
                </a:cubicBezTo>
                <a:cubicBezTo>
                  <a:pt x="1189258" y="311995"/>
                  <a:pt x="1185838" y="301716"/>
                  <a:pt x="1183178" y="288853"/>
                </a:cubicBezTo>
                <a:cubicBezTo>
                  <a:pt x="1180518" y="275990"/>
                  <a:pt x="1176893" y="265644"/>
                  <a:pt x="1172304" y="257814"/>
                </a:cubicBezTo>
                <a:cubicBezTo>
                  <a:pt x="1167716" y="249984"/>
                  <a:pt x="1169494" y="246069"/>
                  <a:pt x="1177639" y="246069"/>
                </a:cubicBezTo>
                <a:cubicBezTo>
                  <a:pt x="1184465" y="246069"/>
                  <a:pt x="1189850" y="246514"/>
                  <a:pt x="1193793" y="247403"/>
                </a:cubicBezTo>
                <a:cubicBezTo>
                  <a:pt x="1197737" y="248292"/>
                  <a:pt x="1206273" y="248073"/>
                  <a:pt x="1219401" y="246747"/>
                </a:cubicBezTo>
                <a:cubicBezTo>
                  <a:pt x="1232530" y="245420"/>
                  <a:pt x="1245282" y="243875"/>
                  <a:pt x="1257657" y="242111"/>
                </a:cubicBezTo>
                <a:cubicBezTo>
                  <a:pt x="1270033" y="240347"/>
                  <a:pt x="1279365" y="238085"/>
                  <a:pt x="1285653" y="235325"/>
                </a:cubicBezTo>
                <a:cubicBezTo>
                  <a:pt x="1288797" y="233945"/>
                  <a:pt x="1292338" y="233388"/>
                  <a:pt x="1296274" y="233655"/>
                </a:cubicBezTo>
                <a:close/>
                <a:moveTo>
                  <a:pt x="3650837" y="229227"/>
                </a:moveTo>
                <a:cubicBezTo>
                  <a:pt x="3647465" y="229417"/>
                  <a:pt x="3644186" y="230697"/>
                  <a:pt x="3640998" y="233066"/>
                </a:cubicBezTo>
                <a:cubicBezTo>
                  <a:pt x="3634624" y="237806"/>
                  <a:pt x="3631437" y="244123"/>
                  <a:pt x="3631437" y="252017"/>
                </a:cubicBezTo>
                <a:cubicBezTo>
                  <a:pt x="3631437" y="259911"/>
                  <a:pt x="3634986" y="265837"/>
                  <a:pt x="3642085" y="269795"/>
                </a:cubicBezTo>
                <a:cubicBezTo>
                  <a:pt x="3649183" y="273753"/>
                  <a:pt x="3656131" y="273552"/>
                  <a:pt x="3662928" y="269193"/>
                </a:cubicBezTo>
                <a:cubicBezTo>
                  <a:pt x="3669725" y="264819"/>
                  <a:pt x="3672920" y="258509"/>
                  <a:pt x="3672511" y="250264"/>
                </a:cubicBezTo>
                <a:cubicBezTo>
                  <a:pt x="3672102" y="242018"/>
                  <a:pt x="3668342" y="235906"/>
                  <a:pt x="3661229" y="231926"/>
                </a:cubicBezTo>
                <a:cubicBezTo>
                  <a:pt x="3657673" y="229936"/>
                  <a:pt x="3654209" y="229037"/>
                  <a:pt x="3650837" y="229227"/>
                </a:cubicBezTo>
                <a:close/>
                <a:moveTo>
                  <a:pt x="3653318" y="206307"/>
                </a:moveTo>
                <a:cubicBezTo>
                  <a:pt x="3658839" y="206429"/>
                  <a:pt x="3664484" y="207702"/>
                  <a:pt x="3670252" y="210125"/>
                </a:cubicBezTo>
                <a:cubicBezTo>
                  <a:pt x="3681789" y="214972"/>
                  <a:pt x="3689450" y="222652"/>
                  <a:pt x="3693236" y="233163"/>
                </a:cubicBezTo>
                <a:cubicBezTo>
                  <a:pt x="3697022" y="243674"/>
                  <a:pt x="3697467" y="254071"/>
                  <a:pt x="3694570" y="264353"/>
                </a:cubicBezTo>
                <a:cubicBezTo>
                  <a:pt x="3691673" y="274635"/>
                  <a:pt x="3686253" y="282504"/>
                  <a:pt x="3678308" y="287961"/>
                </a:cubicBezTo>
                <a:cubicBezTo>
                  <a:pt x="3670364" y="293417"/>
                  <a:pt x="3660924" y="296145"/>
                  <a:pt x="3649990" y="296145"/>
                </a:cubicBezTo>
                <a:cubicBezTo>
                  <a:pt x="3639055" y="296145"/>
                  <a:pt x="3629154" y="291707"/>
                  <a:pt x="3620284" y="282830"/>
                </a:cubicBezTo>
                <a:cubicBezTo>
                  <a:pt x="3611415" y="273954"/>
                  <a:pt x="3606980" y="264410"/>
                  <a:pt x="3606980" y="254200"/>
                </a:cubicBezTo>
                <a:cubicBezTo>
                  <a:pt x="3606980" y="243990"/>
                  <a:pt x="3609367" y="235060"/>
                  <a:pt x="3614143" y="227409"/>
                </a:cubicBezTo>
                <a:cubicBezTo>
                  <a:pt x="3618918" y="219758"/>
                  <a:pt x="3626579" y="213754"/>
                  <a:pt x="3637126" y="209394"/>
                </a:cubicBezTo>
                <a:cubicBezTo>
                  <a:pt x="3642400" y="207214"/>
                  <a:pt x="3647798" y="206185"/>
                  <a:pt x="3653318" y="206307"/>
                </a:cubicBezTo>
                <a:close/>
                <a:moveTo>
                  <a:pt x="3405096" y="185326"/>
                </a:moveTo>
                <a:lnTo>
                  <a:pt x="3346490" y="191949"/>
                </a:lnTo>
                <a:cubicBezTo>
                  <a:pt x="3345156" y="194018"/>
                  <a:pt x="3343875" y="195658"/>
                  <a:pt x="3342647" y="196870"/>
                </a:cubicBezTo>
                <a:lnTo>
                  <a:pt x="3341216" y="197823"/>
                </a:lnTo>
                <a:lnTo>
                  <a:pt x="3348404" y="199661"/>
                </a:lnTo>
                <a:cubicBezTo>
                  <a:pt x="3354327" y="201948"/>
                  <a:pt x="3356815" y="204397"/>
                  <a:pt x="3355868" y="207006"/>
                </a:cubicBezTo>
                <a:cubicBezTo>
                  <a:pt x="3354922" y="209616"/>
                  <a:pt x="3354048" y="212277"/>
                  <a:pt x="3353244" y="214987"/>
                </a:cubicBezTo>
                <a:cubicBezTo>
                  <a:pt x="3366782" y="214198"/>
                  <a:pt x="3385173" y="212140"/>
                  <a:pt x="3408418" y="208813"/>
                </a:cubicBezTo>
                <a:cubicBezTo>
                  <a:pt x="3408418" y="202131"/>
                  <a:pt x="3407296" y="196090"/>
                  <a:pt x="3405052" y="190691"/>
                </a:cubicBezTo>
                <a:close/>
                <a:moveTo>
                  <a:pt x="3415775" y="184120"/>
                </a:moveTo>
                <a:lnTo>
                  <a:pt x="3408090" y="184988"/>
                </a:lnTo>
                <a:lnTo>
                  <a:pt x="3411967" y="184765"/>
                </a:lnTo>
                <a:lnTo>
                  <a:pt x="3418557" y="186745"/>
                </a:lnTo>
                <a:close/>
                <a:moveTo>
                  <a:pt x="1280480" y="167707"/>
                </a:moveTo>
                <a:lnTo>
                  <a:pt x="1269176" y="168589"/>
                </a:lnTo>
                <a:cubicBezTo>
                  <a:pt x="1257912" y="169937"/>
                  <a:pt x="1236477" y="172318"/>
                  <a:pt x="1204871" y="175730"/>
                </a:cubicBezTo>
                <a:cubicBezTo>
                  <a:pt x="1203867" y="177577"/>
                  <a:pt x="1202842" y="179014"/>
                  <a:pt x="1201794" y="180043"/>
                </a:cubicBezTo>
                <a:lnTo>
                  <a:pt x="1198850" y="181751"/>
                </a:lnTo>
                <a:lnTo>
                  <a:pt x="1216616" y="194875"/>
                </a:lnTo>
                <a:cubicBezTo>
                  <a:pt x="1218580" y="201500"/>
                  <a:pt x="1218215" y="205960"/>
                  <a:pt x="1215519" y="208254"/>
                </a:cubicBezTo>
                <a:cubicBezTo>
                  <a:pt x="1233214" y="207394"/>
                  <a:pt x="1247253" y="206562"/>
                  <a:pt x="1257636" y="205759"/>
                </a:cubicBezTo>
                <a:cubicBezTo>
                  <a:pt x="1263057" y="200338"/>
                  <a:pt x="1267939" y="194373"/>
                  <a:pt x="1272284" y="187862"/>
                </a:cubicBezTo>
                <a:cubicBezTo>
                  <a:pt x="1276629" y="181352"/>
                  <a:pt x="1278802" y="176476"/>
                  <a:pt x="1278802" y="173235"/>
                </a:cubicBezTo>
                <a:cubicBezTo>
                  <a:pt x="1278802" y="171421"/>
                  <a:pt x="1279069" y="169910"/>
                  <a:pt x="1279602" y="168702"/>
                </a:cubicBezTo>
                <a:close/>
                <a:moveTo>
                  <a:pt x="1969404" y="158112"/>
                </a:moveTo>
                <a:cubicBezTo>
                  <a:pt x="1971723" y="158423"/>
                  <a:pt x="1974527" y="159058"/>
                  <a:pt x="1977819" y="160017"/>
                </a:cubicBezTo>
                <a:cubicBezTo>
                  <a:pt x="1990983" y="163853"/>
                  <a:pt x="2000458" y="169665"/>
                  <a:pt x="2006244" y="177451"/>
                </a:cubicBezTo>
                <a:cubicBezTo>
                  <a:pt x="2012031" y="185238"/>
                  <a:pt x="2013457" y="194817"/>
                  <a:pt x="2010525" y="206189"/>
                </a:cubicBezTo>
                <a:cubicBezTo>
                  <a:pt x="2007592" y="217561"/>
                  <a:pt x="1998346" y="214879"/>
                  <a:pt x="1982787" y="198144"/>
                </a:cubicBezTo>
                <a:cubicBezTo>
                  <a:pt x="1971100" y="181954"/>
                  <a:pt x="1964059" y="170593"/>
                  <a:pt x="1961664" y="164061"/>
                </a:cubicBezTo>
                <a:cubicBezTo>
                  <a:pt x="1959868" y="159162"/>
                  <a:pt x="1962448" y="157179"/>
                  <a:pt x="1969404" y="158112"/>
                </a:cubicBezTo>
                <a:close/>
                <a:moveTo>
                  <a:pt x="2609063" y="158068"/>
                </a:moveTo>
                <a:cubicBezTo>
                  <a:pt x="2611629" y="158780"/>
                  <a:pt x="2607489" y="171593"/>
                  <a:pt x="2596645" y="196509"/>
                </a:cubicBezTo>
                <a:cubicBezTo>
                  <a:pt x="2584212" y="224917"/>
                  <a:pt x="2576654" y="246826"/>
                  <a:pt x="2573973" y="262234"/>
                </a:cubicBezTo>
                <a:cubicBezTo>
                  <a:pt x="2571291" y="277643"/>
                  <a:pt x="2565738" y="281425"/>
                  <a:pt x="2557313" y="273581"/>
                </a:cubicBezTo>
                <a:cubicBezTo>
                  <a:pt x="2548888" y="265737"/>
                  <a:pt x="2543027" y="256946"/>
                  <a:pt x="2539728" y="247209"/>
                </a:cubicBezTo>
                <a:cubicBezTo>
                  <a:pt x="2536430" y="237472"/>
                  <a:pt x="2537678" y="231593"/>
                  <a:pt x="2543471" y="229571"/>
                </a:cubicBezTo>
                <a:cubicBezTo>
                  <a:pt x="2549265" y="227549"/>
                  <a:pt x="2555424" y="222616"/>
                  <a:pt x="2561948" y="214772"/>
                </a:cubicBezTo>
                <a:cubicBezTo>
                  <a:pt x="2568473" y="206928"/>
                  <a:pt x="2580225" y="191956"/>
                  <a:pt x="2597204" y="169858"/>
                </a:cubicBezTo>
                <a:cubicBezTo>
                  <a:pt x="2603571" y="161571"/>
                  <a:pt x="2607524" y="157641"/>
                  <a:pt x="2609063" y="158068"/>
                </a:cubicBezTo>
                <a:close/>
                <a:moveTo>
                  <a:pt x="1599784" y="137806"/>
                </a:moveTo>
                <a:cubicBezTo>
                  <a:pt x="1601234" y="137614"/>
                  <a:pt x="1603057" y="137758"/>
                  <a:pt x="1605254" y="138238"/>
                </a:cubicBezTo>
                <a:cubicBezTo>
                  <a:pt x="1614036" y="140160"/>
                  <a:pt x="1621712" y="143271"/>
                  <a:pt x="1628280" y="147573"/>
                </a:cubicBezTo>
                <a:cubicBezTo>
                  <a:pt x="1634848" y="151876"/>
                  <a:pt x="1636759" y="156142"/>
                  <a:pt x="1634012" y="160372"/>
                </a:cubicBezTo>
                <a:cubicBezTo>
                  <a:pt x="1631266" y="164602"/>
                  <a:pt x="1629485" y="173709"/>
                  <a:pt x="1628667" y="187690"/>
                </a:cubicBezTo>
                <a:cubicBezTo>
                  <a:pt x="1648084" y="217690"/>
                  <a:pt x="1666583" y="239724"/>
                  <a:pt x="1684164" y="253791"/>
                </a:cubicBezTo>
                <a:cubicBezTo>
                  <a:pt x="1701745" y="267859"/>
                  <a:pt x="1718716" y="277689"/>
                  <a:pt x="1735079" y="283282"/>
                </a:cubicBezTo>
                <a:cubicBezTo>
                  <a:pt x="1751441" y="288875"/>
                  <a:pt x="1755227" y="293087"/>
                  <a:pt x="1746436" y="295919"/>
                </a:cubicBezTo>
                <a:cubicBezTo>
                  <a:pt x="1737646" y="298752"/>
                  <a:pt x="1723047" y="300623"/>
                  <a:pt x="1702641" y="301534"/>
                </a:cubicBezTo>
                <a:cubicBezTo>
                  <a:pt x="1682235" y="302444"/>
                  <a:pt x="1668529" y="296152"/>
                  <a:pt x="1661524" y="282658"/>
                </a:cubicBezTo>
                <a:cubicBezTo>
                  <a:pt x="1654519" y="269164"/>
                  <a:pt x="1641279" y="243517"/>
                  <a:pt x="1621805" y="205716"/>
                </a:cubicBezTo>
                <a:cubicBezTo>
                  <a:pt x="1615252" y="233263"/>
                  <a:pt x="1604970" y="254042"/>
                  <a:pt x="1590960" y="268053"/>
                </a:cubicBezTo>
                <a:cubicBezTo>
                  <a:pt x="1576949" y="282063"/>
                  <a:pt x="1561487" y="290922"/>
                  <a:pt x="1544573" y="294629"/>
                </a:cubicBezTo>
                <a:cubicBezTo>
                  <a:pt x="1527659" y="298336"/>
                  <a:pt x="1526748" y="294959"/>
                  <a:pt x="1541841" y="284497"/>
                </a:cubicBezTo>
                <a:cubicBezTo>
                  <a:pt x="1556934" y="274036"/>
                  <a:pt x="1568661" y="262869"/>
                  <a:pt x="1577021" y="250995"/>
                </a:cubicBezTo>
                <a:cubicBezTo>
                  <a:pt x="1585381" y="239121"/>
                  <a:pt x="1591332" y="226308"/>
                  <a:pt x="1594875" y="212556"/>
                </a:cubicBezTo>
                <a:cubicBezTo>
                  <a:pt x="1598417" y="198804"/>
                  <a:pt x="1600410" y="186923"/>
                  <a:pt x="1600854" y="176914"/>
                </a:cubicBezTo>
                <a:cubicBezTo>
                  <a:pt x="1601299" y="166904"/>
                  <a:pt x="1599947" y="157475"/>
                  <a:pt x="1596800" y="148627"/>
                </a:cubicBezTo>
                <a:cubicBezTo>
                  <a:pt x="1594439" y="141992"/>
                  <a:pt x="1595434" y="138385"/>
                  <a:pt x="1599784" y="137806"/>
                </a:cubicBezTo>
                <a:close/>
                <a:moveTo>
                  <a:pt x="1893272" y="130785"/>
                </a:moveTo>
                <a:cubicBezTo>
                  <a:pt x="1888346" y="131222"/>
                  <a:pt x="1875809" y="133448"/>
                  <a:pt x="1855661" y="137464"/>
                </a:cubicBezTo>
                <a:lnTo>
                  <a:pt x="1856844" y="175860"/>
                </a:lnTo>
                <a:cubicBezTo>
                  <a:pt x="1864775" y="175114"/>
                  <a:pt x="1871375" y="173350"/>
                  <a:pt x="1876645" y="170568"/>
                </a:cubicBezTo>
                <a:cubicBezTo>
                  <a:pt x="1881915" y="167786"/>
                  <a:pt x="1887608" y="169403"/>
                  <a:pt x="1893724" y="175419"/>
                </a:cubicBezTo>
                <a:cubicBezTo>
                  <a:pt x="1899840" y="181434"/>
                  <a:pt x="1898083" y="186410"/>
                  <a:pt x="1888454" y="190347"/>
                </a:cubicBezTo>
                <a:cubicBezTo>
                  <a:pt x="1878824" y="194283"/>
                  <a:pt x="1868345" y="196251"/>
                  <a:pt x="1857017" y="196251"/>
                </a:cubicBezTo>
                <a:lnTo>
                  <a:pt x="1858178" y="231184"/>
                </a:lnTo>
                <a:cubicBezTo>
                  <a:pt x="1862710" y="231313"/>
                  <a:pt x="1869464" y="229546"/>
                  <a:pt x="1878441" y="225882"/>
                </a:cubicBezTo>
                <a:cubicBezTo>
                  <a:pt x="1887418" y="222218"/>
                  <a:pt x="1893437" y="222411"/>
                  <a:pt x="1896499" y="226463"/>
                </a:cubicBezTo>
                <a:cubicBezTo>
                  <a:pt x="1899560" y="230514"/>
                  <a:pt x="1901815" y="230256"/>
                  <a:pt x="1903264" y="225688"/>
                </a:cubicBezTo>
                <a:cubicBezTo>
                  <a:pt x="1904712" y="221121"/>
                  <a:pt x="1905662" y="205605"/>
                  <a:pt x="1906114" y="179140"/>
                </a:cubicBezTo>
                <a:cubicBezTo>
                  <a:pt x="1906566" y="152675"/>
                  <a:pt x="1905770" y="137890"/>
                  <a:pt x="1903726" y="134786"/>
                </a:cubicBezTo>
                <a:cubicBezTo>
                  <a:pt x="1901683" y="131681"/>
                  <a:pt x="1898198" y="130347"/>
                  <a:pt x="1893272" y="130785"/>
                </a:cubicBezTo>
                <a:close/>
                <a:moveTo>
                  <a:pt x="1277533" y="130559"/>
                </a:moveTo>
                <a:cubicBezTo>
                  <a:pt x="1274894" y="130272"/>
                  <a:pt x="1263974" y="131477"/>
                  <a:pt x="1244773" y="134173"/>
                </a:cubicBezTo>
                <a:cubicBezTo>
                  <a:pt x="1225572" y="136869"/>
                  <a:pt x="1210872" y="138919"/>
                  <a:pt x="1200677" y="140325"/>
                </a:cubicBezTo>
                <a:cubicBezTo>
                  <a:pt x="1202470" y="148083"/>
                  <a:pt x="1203688" y="154529"/>
                  <a:pt x="1204333" y="159662"/>
                </a:cubicBezTo>
                <a:cubicBezTo>
                  <a:pt x="1228453" y="157009"/>
                  <a:pt x="1252531" y="154019"/>
                  <a:pt x="1276565" y="150692"/>
                </a:cubicBezTo>
                <a:cubicBezTo>
                  <a:pt x="1278171" y="144297"/>
                  <a:pt x="1279393" y="139414"/>
                  <a:pt x="1280232" y="136044"/>
                </a:cubicBezTo>
                <a:cubicBezTo>
                  <a:pt x="1281071" y="132674"/>
                  <a:pt x="1280172" y="130846"/>
                  <a:pt x="1277533" y="130559"/>
                </a:cubicBezTo>
                <a:close/>
                <a:moveTo>
                  <a:pt x="2547884" y="110600"/>
                </a:moveTo>
                <a:cubicBezTo>
                  <a:pt x="2550291" y="110731"/>
                  <a:pt x="2553201" y="111217"/>
                  <a:pt x="2556614" y="112060"/>
                </a:cubicBezTo>
                <a:cubicBezTo>
                  <a:pt x="2570266" y="115430"/>
                  <a:pt x="2579063" y="120664"/>
                  <a:pt x="2583007" y="127762"/>
                </a:cubicBezTo>
                <a:cubicBezTo>
                  <a:pt x="2586951" y="134861"/>
                  <a:pt x="2586861" y="142203"/>
                  <a:pt x="2582738" y="149789"/>
                </a:cubicBezTo>
                <a:cubicBezTo>
                  <a:pt x="2578615" y="157375"/>
                  <a:pt x="2568738" y="154787"/>
                  <a:pt x="2553108" y="142024"/>
                </a:cubicBezTo>
                <a:cubicBezTo>
                  <a:pt x="2546683" y="134710"/>
                  <a:pt x="2542249" y="127045"/>
                  <a:pt x="2539804" y="119029"/>
                </a:cubicBezTo>
                <a:cubicBezTo>
                  <a:pt x="2537970" y="113017"/>
                  <a:pt x="2540663" y="110207"/>
                  <a:pt x="2547884" y="110600"/>
                </a:cubicBezTo>
                <a:close/>
                <a:moveTo>
                  <a:pt x="1289474" y="107607"/>
                </a:moveTo>
                <a:cubicBezTo>
                  <a:pt x="1292806" y="107518"/>
                  <a:pt x="1296125" y="108073"/>
                  <a:pt x="1299430" y="109274"/>
                </a:cubicBezTo>
                <a:cubicBezTo>
                  <a:pt x="1306041" y="111676"/>
                  <a:pt x="1312831" y="115412"/>
                  <a:pt x="1319801" y="120481"/>
                </a:cubicBezTo>
                <a:cubicBezTo>
                  <a:pt x="1326770" y="125551"/>
                  <a:pt x="1326207" y="130738"/>
                  <a:pt x="1318112" y="136044"/>
                </a:cubicBezTo>
                <a:cubicBezTo>
                  <a:pt x="1310017" y="141350"/>
                  <a:pt x="1303718" y="146656"/>
                  <a:pt x="1299215" y="151962"/>
                </a:cubicBezTo>
                <a:cubicBezTo>
                  <a:pt x="1305511" y="161699"/>
                  <a:pt x="1304134" y="166567"/>
                  <a:pt x="1295085" y="166567"/>
                </a:cubicBezTo>
                <a:lnTo>
                  <a:pt x="1293242" y="166711"/>
                </a:lnTo>
                <a:lnTo>
                  <a:pt x="1303235" y="170963"/>
                </a:lnTo>
                <a:cubicBezTo>
                  <a:pt x="1306736" y="173048"/>
                  <a:pt x="1309856" y="175566"/>
                  <a:pt x="1312595" y="178516"/>
                </a:cubicBezTo>
                <a:cubicBezTo>
                  <a:pt x="1318073" y="184417"/>
                  <a:pt x="1316406" y="189002"/>
                  <a:pt x="1307593" y="192272"/>
                </a:cubicBezTo>
                <a:cubicBezTo>
                  <a:pt x="1298781" y="195541"/>
                  <a:pt x="1288790" y="199069"/>
                  <a:pt x="1277619" y="202855"/>
                </a:cubicBezTo>
                <a:cubicBezTo>
                  <a:pt x="1295300" y="201995"/>
                  <a:pt x="1309744" y="201116"/>
                  <a:pt x="1320951" y="200220"/>
                </a:cubicBezTo>
                <a:cubicBezTo>
                  <a:pt x="1332158" y="199324"/>
                  <a:pt x="1345323" y="197739"/>
                  <a:pt x="1360445" y="195466"/>
                </a:cubicBezTo>
                <a:cubicBezTo>
                  <a:pt x="1375566" y="193193"/>
                  <a:pt x="1387139" y="195918"/>
                  <a:pt x="1395162" y="203640"/>
                </a:cubicBezTo>
                <a:cubicBezTo>
                  <a:pt x="1403185" y="211362"/>
                  <a:pt x="1405663" y="217238"/>
                  <a:pt x="1402594" y="221268"/>
                </a:cubicBezTo>
                <a:cubicBezTo>
                  <a:pt x="1399525" y="225297"/>
                  <a:pt x="1391111" y="226412"/>
                  <a:pt x="1377352" y="224613"/>
                </a:cubicBezTo>
                <a:cubicBezTo>
                  <a:pt x="1363592" y="222813"/>
                  <a:pt x="1348495" y="222135"/>
                  <a:pt x="1332062" y="222580"/>
                </a:cubicBezTo>
                <a:cubicBezTo>
                  <a:pt x="1315628" y="223025"/>
                  <a:pt x="1292898" y="224139"/>
                  <a:pt x="1263874" y="225925"/>
                </a:cubicBezTo>
                <a:cubicBezTo>
                  <a:pt x="1234849" y="227710"/>
                  <a:pt x="1206119" y="230410"/>
                  <a:pt x="1177682" y="234023"/>
                </a:cubicBezTo>
                <a:cubicBezTo>
                  <a:pt x="1149245" y="237637"/>
                  <a:pt x="1130470" y="240344"/>
                  <a:pt x="1121358" y="242144"/>
                </a:cubicBezTo>
                <a:cubicBezTo>
                  <a:pt x="1112244" y="243943"/>
                  <a:pt x="1103586" y="240774"/>
                  <a:pt x="1095383" y="232636"/>
                </a:cubicBezTo>
                <a:cubicBezTo>
                  <a:pt x="1087181" y="224498"/>
                  <a:pt x="1086708" y="220429"/>
                  <a:pt x="1093964" y="220429"/>
                </a:cubicBezTo>
                <a:cubicBezTo>
                  <a:pt x="1099413" y="220429"/>
                  <a:pt x="1104457" y="220217"/>
                  <a:pt x="1109096" y="219794"/>
                </a:cubicBezTo>
                <a:cubicBezTo>
                  <a:pt x="1113735" y="219371"/>
                  <a:pt x="1124150" y="218708"/>
                  <a:pt x="1140340" y="217805"/>
                </a:cubicBezTo>
                <a:cubicBezTo>
                  <a:pt x="1156530" y="216901"/>
                  <a:pt x="1176140" y="214929"/>
                  <a:pt x="1199171" y="211889"/>
                </a:cubicBezTo>
                <a:cubicBezTo>
                  <a:pt x="1191527" y="204805"/>
                  <a:pt x="1185565" y="196352"/>
                  <a:pt x="1181285" y="186529"/>
                </a:cubicBezTo>
                <a:cubicBezTo>
                  <a:pt x="1178075" y="179161"/>
                  <a:pt x="1179706" y="175789"/>
                  <a:pt x="1186179" y="176411"/>
                </a:cubicBezTo>
                <a:lnTo>
                  <a:pt x="1191380" y="177668"/>
                </a:lnTo>
                <a:lnTo>
                  <a:pt x="1185146" y="168355"/>
                </a:lnTo>
                <a:cubicBezTo>
                  <a:pt x="1183077" y="164593"/>
                  <a:pt x="1181152" y="160372"/>
                  <a:pt x="1179370" y="155694"/>
                </a:cubicBezTo>
                <a:cubicBezTo>
                  <a:pt x="1175807" y="146337"/>
                  <a:pt x="1171917" y="138138"/>
                  <a:pt x="1167701" y="131097"/>
                </a:cubicBezTo>
                <a:cubicBezTo>
                  <a:pt x="1163485" y="124056"/>
                  <a:pt x="1164998" y="120535"/>
                  <a:pt x="1172240" y="120535"/>
                </a:cubicBezTo>
                <a:cubicBezTo>
                  <a:pt x="1178134" y="120535"/>
                  <a:pt x="1183278" y="120980"/>
                  <a:pt x="1187673" y="121869"/>
                </a:cubicBezTo>
                <a:cubicBezTo>
                  <a:pt x="1192069" y="122758"/>
                  <a:pt x="1201064" y="122539"/>
                  <a:pt x="1214658" y="121213"/>
                </a:cubicBezTo>
                <a:cubicBezTo>
                  <a:pt x="1228253" y="119886"/>
                  <a:pt x="1240768" y="118345"/>
                  <a:pt x="1252205" y="116588"/>
                </a:cubicBezTo>
                <a:cubicBezTo>
                  <a:pt x="1263641" y="114831"/>
                  <a:pt x="1272718" y="112573"/>
                  <a:pt x="1279436" y="109812"/>
                </a:cubicBezTo>
                <a:cubicBezTo>
                  <a:pt x="1282796" y="108432"/>
                  <a:pt x="1286142" y="107697"/>
                  <a:pt x="1289474" y="107607"/>
                </a:cubicBezTo>
                <a:close/>
                <a:moveTo>
                  <a:pt x="2947357" y="106341"/>
                </a:moveTo>
                <a:cubicBezTo>
                  <a:pt x="2950757" y="105981"/>
                  <a:pt x="2955093" y="106747"/>
                  <a:pt x="2960363" y="108640"/>
                </a:cubicBezTo>
                <a:cubicBezTo>
                  <a:pt x="2974688" y="113300"/>
                  <a:pt x="2979292" y="118423"/>
                  <a:pt x="2974172" y="124009"/>
                </a:cubicBezTo>
                <a:cubicBezTo>
                  <a:pt x="2969053" y="129594"/>
                  <a:pt x="2965432" y="135990"/>
                  <a:pt x="2963309" y="143196"/>
                </a:cubicBezTo>
                <a:cubicBezTo>
                  <a:pt x="2961187" y="150402"/>
                  <a:pt x="2957918" y="174332"/>
                  <a:pt x="2953501" y="214987"/>
                </a:cubicBezTo>
                <a:cubicBezTo>
                  <a:pt x="2965102" y="208333"/>
                  <a:pt x="2976775" y="202396"/>
                  <a:pt x="2988520" y="197176"/>
                </a:cubicBezTo>
                <a:cubicBezTo>
                  <a:pt x="3000264" y="191956"/>
                  <a:pt x="3003663" y="191845"/>
                  <a:pt x="2998715" y="196843"/>
                </a:cubicBezTo>
                <a:cubicBezTo>
                  <a:pt x="2993768" y="201840"/>
                  <a:pt x="2984390" y="211301"/>
                  <a:pt x="2970580" y="225226"/>
                </a:cubicBezTo>
                <a:cubicBezTo>
                  <a:pt x="2956770" y="239150"/>
                  <a:pt x="2946352" y="251078"/>
                  <a:pt x="2939325" y="261008"/>
                </a:cubicBezTo>
                <a:cubicBezTo>
                  <a:pt x="2932299" y="270939"/>
                  <a:pt x="2925455" y="269999"/>
                  <a:pt x="2918794" y="258190"/>
                </a:cubicBezTo>
                <a:cubicBezTo>
                  <a:pt x="2912133" y="246381"/>
                  <a:pt x="2911323" y="238082"/>
                  <a:pt x="2916363" y="233292"/>
                </a:cubicBezTo>
                <a:cubicBezTo>
                  <a:pt x="2921404" y="228502"/>
                  <a:pt x="2925451" y="221307"/>
                  <a:pt x="2928506" y="211706"/>
                </a:cubicBezTo>
                <a:cubicBezTo>
                  <a:pt x="2931560" y="202106"/>
                  <a:pt x="2933765" y="189891"/>
                  <a:pt x="2935120" y="175064"/>
                </a:cubicBezTo>
                <a:cubicBezTo>
                  <a:pt x="2936476" y="160236"/>
                  <a:pt x="2937375" y="150162"/>
                  <a:pt x="2937820" y="144842"/>
                </a:cubicBezTo>
                <a:cubicBezTo>
                  <a:pt x="2938264" y="139521"/>
                  <a:pt x="2934923" y="138177"/>
                  <a:pt x="2927796" y="140808"/>
                </a:cubicBezTo>
                <a:cubicBezTo>
                  <a:pt x="2920669" y="143440"/>
                  <a:pt x="2913703" y="146365"/>
                  <a:pt x="2906899" y="149585"/>
                </a:cubicBezTo>
                <a:cubicBezTo>
                  <a:pt x="2900094" y="152804"/>
                  <a:pt x="2891737" y="151270"/>
                  <a:pt x="2881828" y="144981"/>
                </a:cubicBezTo>
                <a:cubicBezTo>
                  <a:pt x="2871919" y="138693"/>
                  <a:pt x="2872403" y="134642"/>
                  <a:pt x="2883281" y="132828"/>
                </a:cubicBezTo>
                <a:cubicBezTo>
                  <a:pt x="2894157" y="131014"/>
                  <a:pt x="2905558" y="128196"/>
                  <a:pt x="2917482" y="124375"/>
                </a:cubicBezTo>
                <a:cubicBezTo>
                  <a:pt x="2929406" y="120553"/>
                  <a:pt x="2936898" y="116029"/>
                  <a:pt x="2939960" y="110802"/>
                </a:cubicBezTo>
                <a:cubicBezTo>
                  <a:pt x="2941491" y="108188"/>
                  <a:pt x="2943957" y="106701"/>
                  <a:pt x="2947357" y="106341"/>
                </a:cubicBezTo>
                <a:close/>
                <a:moveTo>
                  <a:pt x="568729" y="98393"/>
                </a:moveTo>
                <a:cubicBezTo>
                  <a:pt x="565728" y="97724"/>
                  <a:pt x="561760" y="97727"/>
                  <a:pt x="556823" y="98401"/>
                </a:cubicBezTo>
                <a:cubicBezTo>
                  <a:pt x="546950" y="99749"/>
                  <a:pt x="520739" y="102975"/>
                  <a:pt x="478192" y="108081"/>
                </a:cubicBezTo>
                <a:lnTo>
                  <a:pt x="478192" y="154263"/>
                </a:lnTo>
                <a:cubicBezTo>
                  <a:pt x="495486" y="153446"/>
                  <a:pt x="512031" y="150764"/>
                  <a:pt x="527827" y="146218"/>
                </a:cubicBezTo>
                <a:cubicBezTo>
                  <a:pt x="543623" y="141672"/>
                  <a:pt x="554148" y="143533"/>
                  <a:pt x="559404" y="151800"/>
                </a:cubicBezTo>
                <a:cubicBezTo>
                  <a:pt x="564660" y="160067"/>
                  <a:pt x="555421" y="166169"/>
                  <a:pt x="531688" y="170106"/>
                </a:cubicBezTo>
                <a:cubicBezTo>
                  <a:pt x="507955" y="174042"/>
                  <a:pt x="489679" y="175558"/>
                  <a:pt x="476859" y="174655"/>
                </a:cubicBezTo>
                <a:lnTo>
                  <a:pt x="476859" y="202855"/>
                </a:lnTo>
                <a:cubicBezTo>
                  <a:pt x="490439" y="202052"/>
                  <a:pt x="505478" y="199600"/>
                  <a:pt x="521976" y="195498"/>
                </a:cubicBezTo>
                <a:cubicBezTo>
                  <a:pt x="538475" y="191397"/>
                  <a:pt x="550377" y="192595"/>
                  <a:pt x="557683" y="199091"/>
                </a:cubicBezTo>
                <a:cubicBezTo>
                  <a:pt x="564990" y="205587"/>
                  <a:pt x="561559" y="211237"/>
                  <a:pt x="547391" y="216041"/>
                </a:cubicBezTo>
                <a:cubicBezTo>
                  <a:pt x="533223" y="220845"/>
                  <a:pt x="509712" y="223247"/>
                  <a:pt x="476859" y="223247"/>
                </a:cubicBezTo>
                <a:lnTo>
                  <a:pt x="476859" y="256846"/>
                </a:lnTo>
                <a:cubicBezTo>
                  <a:pt x="495357" y="255082"/>
                  <a:pt x="515154" y="252841"/>
                  <a:pt x="536249" y="250124"/>
                </a:cubicBezTo>
                <a:cubicBezTo>
                  <a:pt x="557343" y="247406"/>
                  <a:pt x="569855" y="248970"/>
                  <a:pt x="573784" y="254813"/>
                </a:cubicBezTo>
                <a:cubicBezTo>
                  <a:pt x="577713" y="260657"/>
                  <a:pt x="580065" y="262388"/>
                  <a:pt x="580839" y="260008"/>
                </a:cubicBezTo>
                <a:cubicBezTo>
                  <a:pt x="581614" y="257627"/>
                  <a:pt x="582219" y="254232"/>
                  <a:pt x="582657" y="249823"/>
                </a:cubicBezTo>
                <a:cubicBezTo>
                  <a:pt x="583094" y="245413"/>
                  <a:pt x="583313" y="231134"/>
                  <a:pt x="583313" y="206985"/>
                </a:cubicBezTo>
                <a:cubicBezTo>
                  <a:pt x="583313" y="182807"/>
                  <a:pt x="583094" y="164979"/>
                  <a:pt x="582657" y="153500"/>
                </a:cubicBezTo>
                <a:cubicBezTo>
                  <a:pt x="582219" y="142020"/>
                  <a:pt x="581338" y="131642"/>
                  <a:pt x="580011" y="122363"/>
                </a:cubicBezTo>
                <a:cubicBezTo>
                  <a:pt x="578685" y="113085"/>
                  <a:pt x="576957" y="106435"/>
                  <a:pt x="574827" y="102413"/>
                </a:cubicBezTo>
                <a:cubicBezTo>
                  <a:pt x="573762" y="100401"/>
                  <a:pt x="571730" y="99061"/>
                  <a:pt x="568729" y="98393"/>
                </a:cubicBezTo>
                <a:close/>
                <a:moveTo>
                  <a:pt x="3406025" y="97715"/>
                </a:moveTo>
                <a:cubicBezTo>
                  <a:pt x="3401791" y="97950"/>
                  <a:pt x="3396064" y="98630"/>
                  <a:pt x="3388844" y="99756"/>
                </a:cubicBezTo>
                <a:cubicBezTo>
                  <a:pt x="3374403" y="102007"/>
                  <a:pt x="3358486" y="104316"/>
                  <a:pt x="3341091" y="106682"/>
                </a:cubicBezTo>
                <a:cubicBezTo>
                  <a:pt x="3341091" y="113164"/>
                  <a:pt x="3341277" y="116871"/>
                  <a:pt x="3341650" y="117803"/>
                </a:cubicBezTo>
                <a:cubicBezTo>
                  <a:pt x="3351158" y="117015"/>
                  <a:pt x="3361497" y="114569"/>
                  <a:pt x="3372668" y="110468"/>
                </a:cubicBezTo>
                <a:cubicBezTo>
                  <a:pt x="3383839" y="106367"/>
                  <a:pt x="3392393" y="107693"/>
                  <a:pt x="3398330" y="114448"/>
                </a:cubicBezTo>
                <a:cubicBezTo>
                  <a:pt x="3404267" y="121202"/>
                  <a:pt x="3399882" y="126174"/>
                  <a:pt x="3385176" y="129365"/>
                </a:cubicBezTo>
                <a:cubicBezTo>
                  <a:pt x="3370471" y="132556"/>
                  <a:pt x="3356679" y="134517"/>
                  <a:pt x="3343801" y="135248"/>
                </a:cubicBezTo>
                <a:cubicBezTo>
                  <a:pt x="3344704" y="138977"/>
                  <a:pt x="3345156" y="142160"/>
                  <a:pt x="3345156" y="144799"/>
                </a:cubicBezTo>
                <a:cubicBezTo>
                  <a:pt x="3355940" y="142433"/>
                  <a:pt x="3366470" y="139819"/>
                  <a:pt x="3376744" y="136958"/>
                </a:cubicBezTo>
                <a:cubicBezTo>
                  <a:pt x="3387019" y="134097"/>
                  <a:pt x="3395121" y="135779"/>
                  <a:pt x="3401051" y="142002"/>
                </a:cubicBezTo>
                <a:cubicBezTo>
                  <a:pt x="3406981" y="148226"/>
                  <a:pt x="3403535" y="152973"/>
                  <a:pt x="3390715" y="156242"/>
                </a:cubicBezTo>
                <a:cubicBezTo>
                  <a:pt x="3377895" y="159512"/>
                  <a:pt x="3363153" y="161534"/>
                  <a:pt x="3346490" y="162308"/>
                </a:cubicBezTo>
                <a:lnTo>
                  <a:pt x="3347501" y="175860"/>
                </a:lnTo>
                <a:cubicBezTo>
                  <a:pt x="3348519" y="175085"/>
                  <a:pt x="3357303" y="173321"/>
                  <a:pt x="3373851" y="170568"/>
                </a:cubicBezTo>
                <a:cubicBezTo>
                  <a:pt x="3390400" y="167815"/>
                  <a:pt x="3400603" y="166438"/>
                  <a:pt x="3404460" y="166438"/>
                </a:cubicBezTo>
                <a:cubicBezTo>
                  <a:pt x="3409221" y="166438"/>
                  <a:pt x="3412900" y="166424"/>
                  <a:pt x="3415495" y="166395"/>
                </a:cubicBezTo>
                <a:cubicBezTo>
                  <a:pt x="3417976" y="142088"/>
                  <a:pt x="3419012" y="124998"/>
                  <a:pt x="3418603" y="115125"/>
                </a:cubicBezTo>
                <a:cubicBezTo>
                  <a:pt x="3418194" y="105252"/>
                  <a:pt x="3416743" y="99659"/>
                  <a:pt x="3414247" y="98347"/>
                </a:cubicBezTo>
                <a:cubicBezTo>
                  <a:pt x="3413000" y="97691"/>
                  <a:pt x="3410259" y="97480"/>
                  <a:pt x="3406025" y="97715"/>
                </a:cubicBezTo>
                <a:close/>
                <a:moveTo>
                  <a:pt x="1533888" y="83852"/>
                </a:moveTo>
                <a:cubicBezTo>
                  <a:pt x="1536881" y="83423"/>
                  <a:pt x="1540152" y="83824"/>
                  <a:pt x="1543701" y="85054"/>
                </a:cubicBezTo>
                <a:cubicBezTo>
                  <a:pt x="1550800" y="87513"/>
                  <a:pt x="1556615" y="91213"/>
                  <a:pt x="1561146" y="96153"/>
                </a:cubicBezTo>
                <a:cubicBezTo>
                  <a:pt x="1565678" y="101093"/>
                  <a:pt x="1565832" y="105879"/>
                  <a:pt x="1561609" y="110511"/>
                </a:cubicBezTo>
                <a:cubicBezTo>
                  <a:pt x="1557386" y="115143"/>
                  <a:pt x="1553528" y="123134"/>
                  <a:pt x="1550036" y="134484"/>
                </a:cubicBezTo>
                <a:cubicBezTo>
                  <a:pt x="1546545" y="145835"/>
                  <a:pt x="1541264" y="163075"/>
                  <a:pt x="1534194" y="186206"/>
                </a:cubicBezTo>
                <a:cubicBezTo>
                  <a:pt x="1546527" y="196588"/>
                  <a:pt x="1554787" y="206748"/>
                  <a:pt x="1558974" y="216686"/>
                </a:cubicBezTo>
                <a:cubicBezTo>
                  <a:pt x="1563161" y="226624"/>
                  <a:pt x="1562831" y="236278"/>
                  <a:pt x="1557984" y="245650"/>
                </a:cubicBezTo>
                <a:cubicBezTo>
                  <a:pt x="1553137" y="255021"/>
                  <a:pt x="1546684" y="253315"/>
                  <a:pt x="1538625" y="240530"/>
                </a:cubicBezTo>
                <a:cubicBezTo>
                  <a:pt x="1530566" y="227746"/>
                  <a:pt x="1524636" y="217489"/>
                  <a:pt x="1520836" y="209760"/>
                </a:cubicBezTo>
                <a:cubicBezTo>
                  <a:pt x="1511945" y="226853"/>
                  <a:pt x="1502452" y="240681"/>
                  <a:pt x="1492356" y="251242"/>
                </a:cubicBezTo>
                <a:cubicBezTo>
                  <a:pt x="1482261" y="261804"/>
                  <a:pt x="1470036" y="269903"/>
                  <a:pt x="1455681" y="275538"/>
                </a:cubicBezTo>
                <a:cubicBezTo>
                  <a:pt x="1441327" y="281174"/>
                  <a:pt x="1438756" y="278794"/>
                  <a:pt x="1447970" y="268397"/>
                </a:cubicBezTo>
                <a:cubicBezTo>
                  <a:pt x="1457183" y="258000"/>
                  <a:pt x="1467351" y="245682"/>
                  <a:pt x="1478472" y="231442"/>
                </a:cubicBezTo>
                <a:cubicBezTo>
                  <a:pt x="1489593" y="217202"/>
                  <a:pt x="1498215" y="203472"/>
                  <a:pt x="1504338" y="190250"/>
                </a:cubicBezTo>
                <a:cubicBezTo>
                  <a:pt x="1491073" y="174089"/>
                  <a:pt x="1480336" y="160225"/>
                  <a:pt x="1472126" y="148660"/>
                </a:cubicBezTo>
                <a:cubicBezTo>
                  <a:pt x="1463916" y="137094"/>
                  <a:pt x="1466601" y="134614"/>
                  <a:pt x="1480182" y="141217"/>
                </a:cubicBezTo>
                <a:cubicBezTo>
                  <a:pt x="1493762" y="147821"/>
                  <a:pt x="1505342" y="156213"/>
                  <a:pt x="1514921" y="166395"/>
                </a:cubicBezTo>
                <a:cubicBezTo>
                  <a:pt x="1515982" y="162609"/>
                  <a:pt x="1518309" y="152761"/>
                  <a:pt x="1521901" y="136851"/>
                </a:cubicBezTo>
                <a:cubicBezTo>
                  <a:pt x="1525493" y="120940"/>
                  <a:pt x="1525992" y="112691"/>
                  <a:pt x="1523396" y="112103"/>
                </a:cubicBezTo>
                <a:cubicBezTo>
                  <a:pt x="1520800" y="111515"/>
                  <a:pt x="1515444" y="112537"/>
                  <a:pt x="1507327" y="115168"/>
                </a:cubicBezTo>
                <a:cubicBezTo>
                  <a:pt x="1499211" y="117800"/>
                  <a:pt x="1490679" y="120051"/>
                  <a:pt x="1481730" y="121922"/>
                </a:cubicBezTo>
                <a:cubicBezTo>
                  <a:pt x="1472782" y="123794"/>
                  <a:pt x="1464415" y="120883"/>
                  <a:pt x="1456628" y="113189"/>
                </a:cubicBezTo>
                <a:cubicBezTo>
                  <a:pt x="1448841" y="105496"/>
                  <a:pt x="1450827" y="101649"/>
                  <a:pt x="1462586" y="101649"/>
                </a:cubicBezTo>
                <a:cubicBezTo>
                  <a:pt x="1471377" y="101649"/>
                  <a:pt x="1482881" y="100355"/>
                  <a:pt x="1497099" y="97766"/>
                </a:cubicBezTo>
                <a:cubicBezTo>
                  <a:pt x="1511318" y="95178"/>
                  <a:pt x="1520865" y="91797"/>
                  <a:pt x="1525740" y="87624"/>
                </a:cubicBezTo>
                <a:cubicBezTo>
                  <a:pt x="1528178" y="85538"/>
                  <a:pt x="1530894" y="84280"/>
                  <a:pt x="1533888" y="83852"/>
                </a:cubicBezTo>
                <a:close/>
                <a:moveTo>
                  <a:pt x="2426907" y="73942"/>
                </a:moveTo>
                <a:cubicBezTo>
                  <a:pt x="2439364" y="73190"/>
                  <a:pt x="2450034" y="76417"/>
                  <a:pt x="2458918" y="83623"/>
                </a:cubicBezTo>
                <a:cubicBezTo>
                  <a:pt x="2470763" y="93231"/>
                  <a:pt x="2469552" y="98881"/>
                  <a:pt x="2455283" y="100573"/>
                </a:cubicBezTo>
                <a:cubicBezTo>
                  <a:pt x="2441015" y="102266"/>
                  <a:pt x="2422691" y="103560"/>
                  <a:pt x="2400313" y="104456"/>
                </a:cubicBezTo>
                <a:cubicBezTo>
                  <a:pt x="2377935" y="105352"/>
                  <a:pt x="2351653" y="107937"/>
                  <a:pt x="2321467" y="112211"/>
                </a:cubicBezTo>
                <a:cubicBezTo>
                  <a:pt x="2333169" y="116599"/>
                  <a:pt x="2337356" y="121241"/>
                  <a:pt x="2334029" y="126138"/>
                </a:cubicBezTo>
                <a:cubicBezTo>
                  <a:pt x="2330702" y="131036"/>
                  <a:pt x="2326967" y="137743"/>
                  <a:pt x="2322822" y="146261"/>
                </a:cubicBezTo>
                <a:cubicBezTo>
                  <a:pt x="2325848" y="146190"/>
                  <a:pt x="2331290" y="145960"/>
                  <a:pt x="2339149" y="145573"/>
                </a:cubicBezTo>
                <a:cubicBezTo>
                  <a:pt x="2347007" y="145186"/>
                  <a:pt x="2353869" y="143612"/>
                  <a:pt x="2359734" y="140852"/>
                </a:cubicBezTo>
                <a:cubicBezTo>
                  <a:pt x="2365599" y="138091"/>
                  <a:pt x="2372303" y="138378"/>
                  <a:pt x="2379846" y="141712"/>
                </a:cubicBezTo>
                <a:cubicBezTo>
                  <a:pt x="2387389" y="145046"/>
                  <a:pt x="2394617" y="149094"/>
                  <a:pt x="2401529" y="153854"/>
                </a:cubicBezTo>
                <a:cubicBezTo>
                  <a:pt x="2408440" y="158615"/>
                  <a:pt x="2409796" y="163602"/>
                  <a:pt x="2405594" y="168815"/>
                </a:cubicBezTo>
                <a:cubicBezTo>
                  <a:pt x="2401392" y="174028"/>
                  <a:pt x="2396839" y="185783"/>
                  <a:pt x="2391935" y="204081"/>
                </a:cubicBezTo>
                <a:cubicBezTo>
                  <a:pt x="2387031" y="222379"/>
                  <a:pt x="2382302" y="237003"/>
                  <a:pt x="2377749" y="247951"/>
                </a:cubicBezTo>
                <a:cubicBezTo>
                  <a:pt x="2373196" y="258900"/>
                  <a:pt x="2367356" y="269118"/>
                  <a:pt x="2360229" y="278604"/>
                </a:cubicBezTo>
                <a:cubicBezTo>
                  <a:pt x="2353102" y="288090"/>
                  <a:pt x="2344290" y="294510"/>
                  <a:pt x="2333793" y="297866"/>
                </a:cubicBezTo>
                <a:cubicBezTo>
                  <a:pt x="2323296" y="301222"/>
                  <a:pt x="2317280" y="298282"/>
                  <a:pt x="2315745" y="289047"/>
                </a:cubicBezTo>
                <a:cubicBezTo>
                  <a:pt x="2314211" y="279812"/>
                  <a:pt x="2307331" y="268759"/>
                  <a:pt x="2295106" y="255889"/>
                </a:cubicBezTo>
                <a:cubicBezTo>
                  <a:pt x="2282881" y="243018"/>
                  <a:pt x="2284839" y="240190"/>
                  <a:pt x="2300979" y="247403"/>
                </a:cubicBezTo>
                <a:cubicBezTo>
                  <a:pt x="2317119" y="254616"/>
                  <a:pt x="2327519" y="258223"/>
                  <a:pt x="2332179" y="258223"/>
                </a:cubicBezTo>
                <a:cubicBezTo>
                  <a:pt x="2336553" y="258223"/>
                  <a:pt x="2341009" y="253906"/>
                  <a:pt x="2345548" y="245273"/>
                </a:cubicBezTo>
                <a:cubicBezTo>
                  <a:pt x="2350087" y="236641"/>
                  <a:pt x="2354830" y="224433"/>
                  <a:pt x="2359777" y="208652"/>
                </a:cubicBezTo>
                <a:cubicBezTo>
                  <a:pt x="2364724" y="192871"/>
                  <a:pt x="2367198" y="181517"/>
                  <a:pt x="2367198" y="174590"/>
                </a:cubicBezTo>
                <a:cubicBezTo>
                  <a:pt x="2367198" y="169041"/>
                  <a:pt x="2365703" y="165416"/>
                  <a:pt x="2362713" y="163717"/>
                </a:cubicBezTo>
                <a:cubicBezTo>
                  <a:pt x="2359723" y="162018"/>
                  <a:pt x="2355729" y="161394"/>
                  <a:pt x="2350732" y="161846"/>
                </a:cubicBezTo>
                <a:cubicBezTo>
                  <a:pt x="2345734" y="162297"/>
                  <a:pt x="2340002" y="162523"/>
                  <a:pt x="2333535" y="162523"/>
                </a:cubicBezTo>
                <a:cubicBezTo>
                  <a:pt x="2327598" y="162523"/>
                  <a:pt x="2322034" y="161168"/>
                  <a:pt x="2316843" y="158458"/>
                </a:cubicBezTo>
                <a:cubicBezTo>
                  <a:pt x="2309672" y="175953"/>
                  <a:pt x="2300362" y="192491"/>
                  <a:pt x="2288911" y="208071"/>
                </a:cubicBezTo>
                <a:cubicBezTo>
                  <a:pt x="2277461" y="223652"/>
                  <a:pt x="2263952" y="238078"/>
                  <a:pt x="2248386" y="251350"/>
                </a:cubicBezTo>
                <a:cubicBezTo>
                  <a:pt x="2232820" y="264622"/>
                  <a:pt x="2214310" y="275632"/>
                  <a:pt x="2192857" y="284379"/>
                </a:cubicBezTo>
                <a:cubicBezTo>
                  <a:pt x="2171404" y="293127"/>
                  <a:pt x="2169339" y="290273"/>
                  <a:pt x="2186662" y="275818"/>
                </a:cubicBezTo>
                <a:cubicBezTo>
                  <a:pt x="2203985" y="261363"/>
                  <a:pt x="2218680" y="248098"/>
                  <a:pt x="2230747" y="236024"/>
                </a:cubicBezTo>
                <a:cubicBezTo>
                  <a:pt x="2242815" y="223949"/>
                  <a:pt x="2254445" y="210082"/>
                  <a:pt x="2265637" y="194423"/>
                </a:cubicBezTo>
                <a:cubicBezTo>
                  <a:pt x="2276830" y="178763"/>
                  <a:pt x="2285305" y="163398"/>
                  <a:pt x="2291062" y="148326"/>
                </a:cubicBezTo>
                <a:cubicBezTo>
                  <a:pt x="2296820" y="133255"/>
                  <a:pt x="2300151" y="122234"/>
                  <a:pt x="2301054" y="115265"/>
                </a:cubicBezTo>
                <a:cubicBezTo>
                  <a:pt x="2279042" y="117961"/>
                  <a:pt x="2259711" y="121109"/>
                  <a:pt x="2243062" y="124708"/>
                </a:cubicBezTo>
                <a:cubicBezTo>
                  <a:pt x="2226413" y="128307"/>
                  <a:pt x="2215138" y="130333"/>
                  <a:pt x="2209237" y="130785"/>
                </a:cubicBezTo>
                <a:cubicBezTo>
                  <a:pt x="2203336" y="131236"/>
                  <a:pt x="2194668" y="127616"/>
                  <a:pt x="2183231" y="119922"/>
                </a:cubicBezTo>
                <a:cubicBezTo>
                  <a:pt x="2171795" y="112228"/>
                  <a:pt x="2173304" y="108382"/>
                  <a:pt x="2187759" y="108382"/>
                </a:cubicBezTo>
                <a:cubicBezTo>
                  <a:pt x="2200106" y="108382"/>
                  <a:pt x="2215020" y="107041"/>
                  <a:pt x="2232501" y="104359"/>
                </a:cubicBezTo>
                <a:cubicBezTo>
                  <a:pt x="2249981" y="101678"/>
                  <a:pt x="2280028" y="97419"/>
                  <a:pt x="2322640" y="91582"/>
                </a:cubicBezTo>
                <a:cubicBezTo>
                  <a:pt x="2365251" y="85746"/>
                  <a:pt x="2395656" y="80558"/>
                  <a:pt x="2413854" y="76019"/>
                </a:cubicBezTo>
                <a:cubicBezTo>
                  <a:pt x="2418403" y="74885"/>
                  <a:pt x="2422754" y="74192"/>
                  <a:pt x="2426907" y="73942"/>
                </a:cubicBezTo>
                <a:close/>
                <a:moveTo>
                  <a:pt x="3433730" y="51379"/>
                </a:moveTo>
                <a:cubicBezTo>
                  <a:pt x="3436459" y="50669"/>
                  <a:pt x="3441774" y="51659"/>
                  <a:pt x="3449675" y="54348"/>
                </a:cubicBezTo>
                <a:cubicBezTo>
                  <a:pt x="3465478" y="59725"/>
                  <a:pt x="3472196" y="67623"/>
                  <a:pt x="3469830" y="78041"/>
                </a:cubicBezTo>
                <a:cubicBezTo>
                  <a:pt x="3467464" y="88459"/>
                  <a:pt x="3460817" y="89617"/>
                  <a:pt x="3449890" y="81515"/>
                </a:cubicBezTo>
                <a:cubicBezTo>
                  <a:pt x="3443724" y="74460"/>
                  <a:pt x="3438196" y="66824"/>
                  <a:pt x="3433305" y="58607"/>
                </a:cubicBezTo>
                <a:cubicBezTo>
                  <a:pt x="3430861" y="54498"/>
                  <a:pt x="3431002" y="52089"/>
                  <a:pt x="3433730" y="51379"/>
                </a:cubicBezTo>
                <a:close/>
                <a:moveTo>
                  <a:pt x="2588514" y="47712"/>
                </a:moveTo>
                <a:cubicBezTo>
                  <a:pt x="2598236" y="48665"/>
                  <a:pt x="2607034" y="52605"/>
                  <a:pt x="2614907" y="59532"/>
                </a:cubicBezTo>
                <a:cubicBezTo>
                  <a:pt x="2622780" y="66458"/>
                  <a:pt x="2625845" y="75679"/>
                  <a:pt x="2624103" y="87194"/>
                </a:cubicBezTo>
                <a:cubicBezTo>
                  <a:pt x="2622360" y="98709"/>
                  <a:pt x="2613581" y="98150"/>
                  <a:pt x="2597763" y="85516"/>
                </a:cubicBezTo>
                <a:cubicBezTo>
                  <a:pt x="2588629" y="78203"/>
                  <a:pt x="2582373" y="69835"/>
                  <a:pt x="2578995" y="60414"/>
                </a:cubicBezTo>
                <a:cubicBezTo>
                  <a:pt x="2575618" y="50992"/>
                  <a:pt x="2578791" y="46758"/>
                  <a:pt x="2588514" y="47712"/>
                </a:cubicBezTo>
                <a:close/>
                <a:moveTo>
                  <a:pt x="898922" y="33885"/>
                </a:moveTo>
                <a:cubicBezTo>
                  <a:pt x="900778" y="34196"/>
                  <a:pt x="902700" y="34825"/>
                  <a:pt x="904688" y="35774"/>
                </a:cubicBezTo>
                <a:cubicBezTo>
                  <a:pt x="912639" y="39567"/>
                  <a:pt x="920957" y="44930"/>
                  <a:pt x="929640" y="51863"/>
                </a:cubicBezTo>
                <a:cubicBezTo>
                  <a:pt x="938323" y="58797"/>
                  <a:pt x="937746" y="65078"/>
                  <a:pt x="927908" y="70706"/>
                </a:cubicBezTo>
                <a:cubicBezTo>
                  <a:pt x="918071" y="76335"/>
                  <a:pt x="907688" y="88391"/>
                  <a:pt x="896761" y="106876"/>
                </a:cubicBezTo>
                <a:cubicBezTo>
                  <a:pt x="908463" y="118506"/>
                  <a:pt x="909040" y="125730"/>
                  <a:pt x="898493" y="128548"/>
                </a:cubicBezTo>
                <a:cubicBezTo>
                  <a:pt x="887946" y="131365"/>
                  <a:pt x="869730" y="134807"/>
                  <a:pt x="843846" y="138873"/>
                </a:cubicBezTo>
                <a:cubicBezTo>
                  <a:pt x="817962" y="142938"/>
                  <a:pt x="802023" y="144519"/>
                  <a:pt x="796028" y="143616"/>
                </a:cubicBezTo>
                <a:cubicBezTo>
                  <a:pt x="792071" y="163663"/>
                  <a:pt x="790529" y="183585"/>
                  <a:pt x="791404" y="203382"/>
                </a:cubicBezTo>
                <a:cubicBezTo>
                  <a:pt x="792278" y="223179"/>
                  <a:pt x="797570" y="237078"/>
                  <a:pt x="807278" y="245080"/>
                </a:cubicBezTo>
                <a:cubicBezTo>
                  <a:pt x="816987" y="253082"/>
                  <a:pt x="831589" y="257943"/>
                  <a:pt x="851084" y="259664"/>
                </a:cubicBezTo>
                <a:cubicBezTo>
                  <a:pt x="870580" y="261385"/>
                  <a:pt x="893044" y="260718"/>
                  <a:pt x="918476" y="257663"/>
                </a:cubicBezTo>
                <a:cubicBezTo>
                  <a:pt x="943908" y="254609"/>
                  <a:pt x="961285" y="249482"/>
                  <a:pt x="970606" y="242283"/>
                </a:cubicBezTo>
                <a:cubicBezTo>
                  <a:pt x="979927" y="235085"/>
                  <a:pt x="988399" y="221537"/>
                  <a:pt x="996021" y="201640"/>
                </a:cubicBezTo>
                <a:cubicBezTo>
                  <a:pt x="1003642" y="181743"/>
                  <a:pt x="1006998" y="182259"/>
                  <a:pt x="1006087" y="203188"/>
                </a:cubicBezTo>
                <a:cubicBezTo>
                  <a:pt x="1005177" y="224118"/>
                  <a:pt x="1007650" y="237910"/>
                  <a:pt x="1013508" y="244563"/>
                </a:cubicBezTo>
                <a:cubicBezTo>
                  <a:pt x="1019367" y="251217"/>
                  <a:pt x="1011422" y="259445"/>
                  <a:pt x="989675" y="269247"/>
                </a:cubicBezTo>
                <a:cubicBezTo>
                  <a:pt x="967928" y="279048"/>
                  <a:pt x="936487" y="285082"/>
                  <a:pt x="895352" y="287348"/>
                </a:cubicBezTo>
                <a:cubicBezTo>
                  <a:pt x="854217" y="289613"/>
                  <a:pt x="824670" y="286032"/>
                  <a:pt x="806708" y="276603"/>
                </a:cubicBezTo>
                <a:cubicBezTo>
                  <a:pt x="788747" y="267174"/>
                  <a:pt x="777419" y="254204"/>
                  <a:pt x="772722" y="237691"/>
                </a:cubicBezTo>
                <a:cubicBezTo>
                  <a:pt x="768026" y="221178"/>
                  <a:pt x="766577" y="200840"/>
                  <a:pt x="768377" y="176677"/>
                </a:cubicBezTo>
                <a:cubicBezTo>
                  <a:pt x="770177" y="152514"/>
                  <a:pt x="769051" y="135538"/>
                  <a:pt x="765000" y="125751"/>
                </a:cubicBezTo>
                <a:cubicBezTo>
                  <a:pt x="760949" y="115964"/>
                  <a:pt x="762960" y="112049"/>
                  <a:pt x="771033" y="114007"/>
                </a:cubicBezTo>
                <a:cubicBezTo>
                  <a:pt x="779107" y="115964"/>
                  <a:pt x="786077" y="119481"/>
                  <a:pt x="791942" y="124557"/>
                </a:cubicBezTo>
                <a:cubicBezTo>
                  <a:pt x="826028" y="121933"/>
                  <a:pt x="853389" y="118155"/>
                  <a:pt x="874025" y="113222"/>
                </a:cubicBezTo>
                <a:cubicBezTo>
                  <a:pt x="879173" y="87395"/>
                  <a:pt x="881747" y="72302"/>
                  <a:pt x="881747" y="67942"/>
                </a:cubicBezTo>
                <a:cubicBezTo>
                  <a:pt x="881747" y="66207"/>
                  <a:pt x="875459" y="66655"/>
                  <a:pt x="862882" y="69287"/>
                </a:cubicBezTo>
                <a:cubicBezTo>
                  <a:pt x="850306" y="71918"/>
                  <a:pt x="837135" y="75292"/>
                  <a:pt x="823368" y="79407"/>
                </a:cubicBezTo>
                <a:cubicBezTo>
                  <a:pt x="809601" y="83523"/>
                  <a:pt x="797670" y="80605"/>
                  <a:pt x="787575" y="70653"/>
                </a:cubicBezTo>
                <a:cubicBezTo>
                  <a:pt x="777479" y="60700"/>
                  <a:pt x="778666" y="56183"/>
                  <a:pt x="791135" y="57101"/>
                </a:cubicBezTo>
                <a:cubicBezTo>
                  <a:pt x="803604" y="58019"/>
                  <a:pt x="820737" y="56947"/>
                  <a:pt x="842534" y="53885"/>
                </a:cubicBezTo>
                <a:cubicBezTo>
                  <a:pt x="864331" y="50824"/>
                  <a:pt x="878151" y="46091"/>
                  <a:pt x="883995" y="39688"/>
                </a:cubicBezTo>
                <a:cubicBezTo>
                  <a:pt x="888378" y="34886"/>
                  <a:pt x="893353" y="32952"/>
                  <a:pt x="898922" y="33885"/>
                </a:cubicBezTo>
                <a:close/>
                <a:moveTo>
                  <a:pt x="240620" y="28839"/>
                </a:moveTo>
                <a:cubicBezTo>
                  <a:pt x="244460" y="29332"/>
                  <a:pt x="248853" y="30765"/>
                  <a:pt x="253800" y="33139"/>
                </a:cubicBezTo>
                <a:cubicBezTo>
                  <a:pt x="263695" y="37885"/>
                  <a:pt x="272038" y="43048"/>
                  <a:pt x="278828" y="48626"/>
                </a:cubicBezTo>
                <a:cubicBezTo>
                  <a:pt x="285618" y="54204"/>
                  <a:pt x="287185" y="59973"/>
                  <a:pt x="283528" y="65931"/>
                </a:cubicBezTo>
                <a:cubicBezTo>
                  <a:pt x="279871" y="71889"/>
                  <a:pt x="277623" y="78665"/>
                  <a:pt x="276784" y="86258"/>
                </a:cubicBezTo>
                <a:cubicBezTo>
                  <a:pt x="275945" y="93851"/>
                  <a:pt x="275526" y="110698"/>
                  <a:pt x="275526" y="136797"/>
                </a:cubicBezTo>
                <a:cubicBezTo>
                  <a:pt x="275526" y="163570"/>
                  <a:pt x="276182" y="188834"/>
                  <a:pt x="277494" y="212588"/>
                </a:cubicBezTo>
                <a:cubicBezTo>
                  <a:pt x="278806" y="236343"/>
                  <a:pt x="280154" y="253422"/>
                  <a:pt x="281538" y="263826"/>
                </a:cubicBezTo>
                <a:cubicBezTo>
                  <a:pt x="282922" y="274230"/>
                  <a:pt x="278706" y="286942"/>
                  <a:pt x="268890" y="301964"/>
                </a:cubicBezTo>
                <a:cubicBezTo>
                  <a:pt x="259074" y="316985"/>
                  <a:pt x="251739" y="318204"/>
                  <a:pt x="246885" y="305621"/>
                </a:cubicBezTo>
                <a:cubicBezTo>
                  <a:pt x="242031" y="293037"/>
                  <a:pt x="232742" y="281762"/>
                  <a:pt x="219018" y="271796"/>
                </a:cubicBezTo>
                <a:cubicBezTo>
                  <a:pt x="205295" y="261829"/>
                  <a:pt x="206377" y="258646"/>
                  <a:pt x="222266" y="262245"/>
                </a:cubicBezTo>
                <a:cubicBezTo>
                  <a:pt x="238155" y="265844"/>
                  <a:pt x="246702" y="263102"/>
                  <a:pt x="247907" y="254017"/>
                </a:cubicBezTo>
                <a:cubicBezTo>
                  <a:pt x="249111" y="244933"/>
                  <a:pt x="249713" y="233299"/>
                  <a:pt x="249713" y="219117"/>
                </a:cubicBezTo>
                <a:cubicBezTo>
                  <a:pt x="249713" y="203959"/>
                  <a:pt x="249047" y="175246"/>
                  <a:pt x="247713" y="132979"/>
                </a:cubicBezTo>
                <a:cubicBezTo>
                  <a:pt x="246380" y="90711"/>
                  <a:pt x="243386" y="66845"/>
                  <a:pt x="238733" y="61382"/>
                </a:cubicBezTo>
                <a:cubicBezTo>
                  <a:pt x="234079" y="55918"/>
                  <a:pt x="227240" y="53408"/>
                  <a:pt x="218212" y="53853"/>
                </a:cubicBezTo>
                <a:cubicBezTo>
                  <a:pt x="209184" y="54298"/>
                  <a:pt x="194095" y="55760"/>
                  <a:pt x="172943" y="58241"/>
                </a:cubicBezTo>
                <a:cubicBezTo>
                  <a:pt x="185534" y="62385"/>
                  <a:pt x="190255" y="67688"/>
                  <a:pt x="187108" y="74148"/>
                </a:cubicBezTo>
                <a:cubicBezTo>
                  <a:pt x="183960" y="80608"/>
                  <a:pt x="182386" y="91561"/>
                  <a:pt x="182386" y="107005"/>
                </a:cubicBezTo>
                <a:cubicBezTo>
                  <a:pt x="189284" y="106130"/>
                  <a:pt x="194654" y="105693"/>
                  <a:pt x="198497" y="105693"/>
                </a:cubicBezTo>
                <a:cubicBezTo>
                  <a:pt x="204262" y="105693"/>
                  <a:pt x="209543" y="108335"/>
                  <a:pt x="214340" y="113619"/>
                </a:cubicBezTo>
                <a:cubicBezTo>
                  <a:pt x="219137" y="118904"/>
                  <a:pt x="215888" y="123166"/>
                  <a:pt x="204596" y="126407"/>
                </a:cubicBezTo>
                <a:cubicBezTo>
                  <a:pt x="193303" y="129648"/>
                  <a:pt x="185842" y="131878"/>
                  <a:pt x="182214" y="133097"/>
                </a:cubicBezTo>
                <a:lnTo>
                  <a:pt x="181031" y="165061"/>
                </a:lnTo>
                <a:cubicBezTo>
                  <a:pt x="191959" y="162451"/>
                  <a:pt x="200903" y="160673"/>
                  <a:pt x="207865" y="159727"/>
                </a:cubicBezTo>
                <a:cubicBezTo>
                  <a:pt x="214828" y="158780"/>
                  <a:pt x="220194" y="161397"/>
                  <a:pt x="223966" y="167578"/>
                </a:cubicBezTo>
                <a:cubicBezTo>
                  <a:pt x="227737" y="173759"/>
                  <a:pt x="225070" y="178487"/>
                  <a:pt x="215964" y="181764"/>
                </a:cubicBezTo>
                <a:cubicBezTo>
                  <a:pt x="206858" y="185041"/>
                  <a:pt x="195214" y="188651"/>
                  <a:pt x="181031" y="192595"/>
                </a:cubicBezTo>
                <a:cubicBezTo>
                  <a:pt x="181031" y="213044"/>
                  <a:pt x="179608" y="234203"/>
                  <a:pt x="176761" y="256072"/>
                </a:cubicBezTo>
                <a:cubicBezTo>
                  <a:pt x="173915" y="277940"/>
                  <a:pt x="169896" y="289187"/>
                  <a:pt x="164705" y="289810"/>
                </a:cubicBezTo>
                <a:cubicBezTo>
                  <a:pt x="159514" y="290434"/>
                  <a:pt x="156412" y="284236"/>
                  <a:pt x="155401" y="271215"/>
                </a:cubicBezTo>
                <a:cubicBezTo>
                  <a:pt x="154390" y="258194"/>
                  <a:pt x="154337" y="233206"/>
                  <a:pt x="155240" y="196251"/>
                </a:cubicBezTo>
                <a:cubicBezTo>
                  <a:pt x="147626" y="198058"/>
                  <a:pt x="140449" y="198962"/>
                  <a:pt x="133708" y="198962"/>
                </a:cubicBezTo>
                <a:cubicBezTo>
                  <a:pt x="127714" y="198962"/>
                  <a:pt x="120806" y="196854"/>
                  <a:pt x="112983" y="192638"/>
                </a:cubicBezTo>
                <a:cubicBezTo>
                  <a:pt x="105161" y="188422"/>
                  <a:pt x="105129" y="185270"/>
                  <a:pt x="112886" y="183184"/>
                </a:cubicBezTo>
                <a:cubicBezTo>
                  <a:pt x="120644" y="181097"/>
                  <a:pt x="135207" y="177179"/>
                  <a:pt x="156574" y="171428"/>
                </a:cubicBezTo>
                <a:lnTo>
                  <a:pt x="156574" y="136861"/>
                </a:lnTo>
                <a:cubicBezTo>
                  <a:pt x="146493" y="139572"/>
                  <a:pt x="136774" y="138618"/>
                  <a:pt x="127417" y="134000"/>
                </a:cubicBezTo>
                <a:cubicBezTo>
                  <a:pt x="118060" y="129383"/>
                  <a:pt x="117070" y="125999"/>
                  <a:pt x="124448" y="123848"/>
                </a:cubicBezTo>
                <a:cubicBezTo>
                  <a:pt x="131826" y="121697"/>
                  <a:pt x="142535" y="119058"/>
                  <a:pt x="156574" y="115932"/>
                </a:cubicBezTo>
                <a:cubicBezTo>
                  <a:pt x="156574" y="96071"/>
                  <a:pt x="155419" y="78303"/>
                  <a:pt x="153111" y="62629"/>
                </a:cubicBezTo>
                <a:cubicBezTo>
                  <a:pt x="137781" y="64436"/>
                  <a:pt x="124108" y="66085"/>
                  <a:pt x="112090" y="67577"/>
                </a:cubicBezTo>
                <a:cubicBezTo>
                  <a:pt x="111216" y="129354"/>
                  <a:pt x="109646" y="169772"/>
                  <a:pt x="107380" y="188830"/>
                </a:cubicBezTo>
                <a:cubicBezTo>
                  <a:pt x="105114" y="207888"/>
                  <a:pt x="100981" y="227581"/>
                  <a:pt x="94979" y="247908"/>
                </a:cubicBezTo>
                <a:cubicBezTo>
                  <a:pt x="88978" y="268236"/>
                  <a:pt x="76599" y="284282"/>
                  <a:pt x="57842" y="296048"/>
                </a:cubicBezTo>
                <a:cubicBezTo>
                  <a:pt x="39085" y="307815"/>
                  <a:pt x="35797" y="305463"/>
                  <a:pt x="47979" y="288993"/>
                </a:cubicBezTo>
                <a:cubicBezTo>
                  <a:pt x="60161" y="272523"/>
                  <a:pt x="69385" y="249737"/>
                  <a:pt x="75652" y="220633"/>
                </a:cubicBezTo>
                <a:cubicBezTo>
                  <a:pt x="81919" y="191530"/>
                  <a:pt x="85052" y="167184"/>
                  <a:pt x="85052" y="147595"/>
                </a:cubicBezTo>
                <a:lnTo>
                  <a:pt x="85052" y="92249"/>
                </a:lnTo>
                <a:cubicBezTo>
                  <a:pt x="85052" y="76159"/>
                  <a:pt x="82575" y="64024"/>
                  <a:pt x="77620" y="55843"/>
                </a:cubicBezTo>
                <a:cubicBezTo>
                  <a:pt x="72666" y="47662"/>
                  <a:pt x="76319" y="44923"/>
                  <a:pt x="88580" y="47626"/>
                </a:cubicBezTo>
                <a:cubicBezTo>
                  <a:pt x="100841" y="50329"/>
                  <a:pt x="115808" y="50565"/>
                  <a:pt x="133483" y="48336"/>
                </a:cubicBezTo>
                <a:cubicBezTo>
                  <a:pt x="151157" y="46106"/>
                  <a:pt x="170423" y="43216"/>
                  <a:pt x="191281" y="39667"/>
                </a:cubicBezTo>
                <a:cubicBezTo>
                  <a:pt x="212139" y="36118"/>
                  <a:pt x="225299" y="32956"/>
                  <a:pt x="230763" y="30181"/>
                </a:cubicBezTo>
                <a:cubicBezTo>
                  <a:pt x="233495" y="28793"/>
                  <a:pt x="236781" y="28346"/>
                  <a:pt x="240620" y="28839"/>
                </a:cubicBezTo>
                <a:close/>
                <a:moveTo>
                  <a:pt x="2941768" y="22588"/>
                </a:moveTo>
                <a:cubicBezTo>
                  <a:pt x="2945639" y="22441"/>
                  <a:pt x="2950532" y="22710"/>
                  <a:pt x="2956448" y="23394"/>
                </a:cubicBezTo>
                <a:cubicBezTo>
                  <a:pt x="2968493" y="24413"/>
                  <a:pt x="2977313" y="27492"/>
                  <a:pt x="2982905" y="32633"/>
                </a:cubicBezTo>
                <a:cubicBezTo>
                  <a:pt x="2988498" y="37774"/>
                  <a:pt x="2990172" y="45184"/>
                  <a:pt x="2987928" y="54864"/>
                </a:cubicBezTo>
                <a:cubicBezTo>
                  <a:pt x="2985684" y="64544"/>
                  <a:pt x="2978485" y="66318"/>
                  <a:pt x="2966332" y="60188"/>
                </a:cubicBezTo>
                <a:cubicBezTo>
                  <a:pt x="2954179" y="54057"/>
                  <a:pt x="2943577" y="45708"/>
                  <a:pt x="2934529" y="35139"/>
                </a:cubicBezTo>
                <a:cubicBezTo>
                  <a:pt x="2927742" y="27212"/>
                  <a:pt x="2930155" y="23029"/>
                  <a:pt x="2941768" y="22588"/>
                </a:cubicBezTo>
                <a:close/>
                <a:moveTo>
                  <a:pt x="2309938" y="19057"/>
                </a:moveTo>
                <a:cubicBezTo>
                  <a:pt x="2313838" y="19260"/>
                  <a:pt x="2317853" y="19838"/>
                  <a:pt x="2321983" y="20792"/>
                </a:cubicBezTo>
                <a:cubicBezTo>
                  <a:pt x="2330243" y="22699"/>
                  <a:pt x="2337621" y="26420"/>
                  <a:pt x="2344118" y="31955"/>
                </a:cubicBezTo>
                <a:cubicBezTo>
                  <a:pt x="2350614" y="37491"/>
                  <a:pt x="2353026" y="45787"/>
                  <a:pt x="2351356" y="56843"/>
                </a:cubicBezTo>
                <a:cubicBezTo>
                  <a:pt x="2349685" y="67899"/>
                  <a:pt x="2342673" y="69882"/>
                  <a:pt x="2330319" y="62791"/>
                </a:cubicBezTo>
                <a:cubicBezTo>
                  <a:pt x="2317965" y="55699"/>
                  <a:pt x="2307787" y="48146"/>
                  <a:pt x="2299785" y="40129"/>
                </a:cubicBezTo>
                <a:cubicBezTo>
                  <a:pt x="2291640" y="27524"/>
                  <a:pt x="2291238" y="20673"/>
                  <a:pt x="2298580" y="19576"/>
                </a:cubicBezTo>
                <a:cubicBezTo>
                  <a:pt x="2302251" y="19028"/>
                  <a:pt x="2306037" y="18855"/>
                  <a:pt x="2309938" y="19057"/>
                </a:cubicBezTo>
                <a:close/>
                <a:moveTo>
                  <a:pt x="2001500" y="17692"/>
                </a:moveTo>
                <a:cubicBezTo>
                  <a:pt x="2003388" y="17634"/>
                  <a:pt x="2005723" y="18019"/>
                  <a:pt x="2008503" y="18845"/>
                </a:cubicBezTo>
                <a:cubicBezTo>
                  <a:pt x="2019624" y="22150"/>
                  <a:pt x="2027973" y="25997"/>
                  <a:pt x="2033552" y="30385"/>
                </a:cubicBezTo>
                <a:cubicBezTo>
                  <a:pt x="2039130" y="34773"/>
                  <a:pt x="2039786" y="39592"/>
                  <a:pt x="2035520" y="44840"/>
                </a:cubicBezTo>
                <a:cubicBezTo>
                  <a:pt x="2031254" y="50089"/>
                  <a:pt x="2026213" y="58521"/>
                  <a:pt x="2020398" y="70136"/>
                </a:cubicBezTo>
                <a:cubicBezTo>
                  <a:pt x="2014583" y="81752"/>
                  <a:pt x="2006011" y="93597"/>
                  <a:pt x="1994683" y="105671"/>
                </a:cubicBezTo>
                <a:cubicBezTo>
                  <a:pt x="2023033" y="104883"/>
                  <a:pt x="2040560" y="101986"/>
                  <a:pt x="2047264" y="96981"/>
                </a:cubicBezTo>
                <a:cubicBezTo>
                  <a:pt x="2053969" y="91976"/>
                  <a:pt x="2061737" y="91403"/>
                  <a:pt x="2070571" y="95260"/>
                </a:cubicBezTo>
                <a:cubicBezTo>
                  <a:pt x="2079405" y="99118"/>
                  <a:pt x="2086514" y="103940"/>
                  <a:pt x="2091898" y="109726"/>
                </a:cubicBezTo>
                <a:cubicBezTo>
                  <a:pt x="2097283" y="115512"/>
                  <a:pt x="2097688" y="120897"/>
                  <a:pt x="2093114" y="125880"/>
                </a:cubicBezTo>
                <a:cubicBezTo>
                  <a:pt x="2088539" y="130864"/>
                  <a:pt x="2085366" y="142680"/>
                  <a:pt x="2083595" y="161329"/>
                </a:cubicBezTo>
                <a:cubicBezTo>
                  <a:pt x="2081824" y="179979"/>
                  <a:pt x="2080265" y="198736"/>
                  <a:pt x="2078917" y="217600"/>
                </a:cubicBezTo>
                <a:cubicBezTo>
                  <a:pt x="2077569" y="236465"/>
                  <a:pt x="2073589" y="252737"/>
                  <a:pt x="2066979" y="266418"/>
                </a:cubicBezTo>
                <a:cubicBezTo>
                  <a:pt x="2060368" y="280099"/>
                  <a:pt x="2050111" y="290499"/>
                  <a:pt x="2036208" y="297619"/>
                </a:cubicBezTo>
                <a:cubicBezTo>
                  <a:pt x="2022305" y="304739"/>
                  <a:pt x="2014827" y="302950"/>
                  <a:pt x="2013773" y="292252"/>
                </a:cubicBezTo>
                <a:cubicBezTo>
                  <a:pt x="2012719" y="281554"/>
                  <a:pt x="2006997" y="269379"/>
                  <a:pt x="1996608" y="255727"/>
                </a:cubicBezTo>
                <a:cubicBezTo>
                  <a:pt x="1986218" y="242075"/>
                  <a:pt x="1987624" y="238447"/>
                  <a:pt x="2000824" y="244843"/>
                </a:cubicBezTo>
                <a:cubicBezTo>
                  <a:pt x="2014024" y="251239"/>
                  <a:pt x="2023241" y="254838"/>
                  <a:pt x="2028475" y="255641"/>
                </a:cubicBezTo>
                <a:cubicBezTo>
                  <a:pt x="2033709" y="256444"/>
                  <a:pt x="2038581" y="251637"/>
                  <a:pt x="2043091" y="241219"/>
                </a:cubicBezTo>
                <a:cubicBezTo>
                  <a:pt x="2047602" y="230800"/>
                  <a:pt x="2050756" y="215023"/>
                  <a:pt x="2052556" y="193885"/>
                </a:cubicBezTo>
                <a:cubicBezTo>
                  <a:pt x="2054356" y="172748"/>
                  <a:pt x="2055256" y="155066"/>
                  <a:pt x="2055256" y="140841"/>
                </a:cubicBezTo>
                <a:cubicBezTo>
                  <a:pt x="2055256" y="128006"/>
                  <a:pt x="2054019" y="120761"/>
                  <a:pt x="2051545" y="119105"/>
                </a:cubicBezTo>
                <a:cubicBezTo>
                  <a:pt x="2049071" y="117448"/>
                  <a:pt x="2042923" y="117853"/>
                  <a:pt x="2033100" y="120320"/>
                </a:cubicBezTo>
                <a:lnTo>
                  <a:pt x="2004964" y="127375"/>
                </a:lnTo>
                <a:cubicBezTo>
                  <a:pt x="1998139" y="128307"/>
                  <a:pt x="1992073" y="126070"/>
                  <a:pt x="1986767" y="120664"/>
                </a:cubicBezTo>
                <a:cubicBezTo>
                  <a:pt x="1973043" y="136252"/>
                  <a:pt x="1958757" y="148247"/>
                  <a:pt x="1943907" y="156651"/>
                </a:cubicBezTo>
                <a:cubicBezTo>
                  <a:pt x="1940195" y="158752"/>
                  <a:pt x="1937400" y="160030"/>
                  <a:pt x="1935523" y="160486"/>
                </a:cubicBezTo>
                <a:lnTo>
                  <a:pt x="1933860" y="159853"/>
                </a:lnTo>
                <a:lnTo>
                  <a:pt x="1933542" y="165416"/>
                </a:lnTo>
                <a:cubicBezTo>
                  <a:pt x="1933336" y="172748"/>
                  <a:pt x="1933457" y="181811"/>
                  <a:pt x="1933905" y="192605"/>
                </a:cubicBezTo>
                <a:cubicBezTo>
                  <a:pt x="1934802" y="214195"/>
                  <a:pt x="1934092" y="230542"/>
                  <a:pt x="1931776" y="241649"/>
                </a:cubicBezTo>
                <a:cubicBezTo>
                  <a:pt x="1929460" y="252755"/>
                  <a:pt x="1926348" y="261689"/>
                  <a:pt x="1922440" y="268451"/>
                </a:cubicBezTo>
                <a:cubicBezTo>
                  <a:pt x="1918532" y="275212"/>
                  <a:pt x="1914349" y="275312"/>
                  <a:pt x="1909889" y="268752"/>
                </a:cubicBezTo>
                <a:cubicBezTo>
                  <a:pt x="1905429" y="262191"/>
                  <a:pt x="1902016" y="256742"/>
                  <a:pt x="1899650" y="252404"/>
                </a:cubicBezTo>
                <a:cubicBezTo>
                  <a:pt x="1897284" y="248066"/>
                  <a:pt x="1894972" y="245721"/>
                  <a:pt x="1892713" y="245370"/>
                </a:cubicBezTo>
                <a:cubicBezTo>
                  <a:pt x="1890454" y="245019"/>
                  <a:pt x="1879230" y="246492"/>
                  <a:pt x="1859039" y="249790"/>
                </a:cubicBezTo>
                <a:cubicBezTo>
                  <a:pt x="1854335" y="269895"/>
                  <a:pt x="1848968" y="275395"/>
                  <a:pt x="1842938" y="266289"/>
                </a:cubicBezTo>
                <a:cubicBezTo>
                  <a:pt x="1836908" y="257183"/>
                  <a:pt x="1833893" y="245058"/>
                  <a:pt x="1833893" y="229915"/>
                </a:cubicBezTo>
                <a:cubicBezTo>
                  <a:pt x="1833893" y="215646"/>
                  <a:pt x="1833452" y="197918"/>
                  <a:pt x="1832570" y="176731"/>
                </a:cubicBezTo>
                <a:cubicBezTo>
                  <a:pt x="1831688" y="155543"/>
                  <a:pt x="1828541" y="140206"/>
                  <a:pt x="1823127" y="130720"/>
                </a:cubicBezTo>
                <a:cubicBezTo>
                  <a:pt x="1817714" y="121234"/>
                  <a:pt x="1818635" y="116491"/>
                  <a:pt x="1825891" y="116491"/>
                </a:cubicBezTo>
                <a:cubicBezTo>
                  <a:pt x="1830681" y="116491"/>
                  <a:pt x="1836281" y="116928"/>
                  <a:pt x="1842691" y="117803"/>
                </a:cubicBezTo>
                <a:cubicBezTo>
                  <a:pt x="1849574" y="109156"/>
                  <a:pt x="1857253" y="95784"/>
                  <a:pt x="1865728" y="77686"/>
                </a:cubicBezTo>
                <a:cubicBezTo>
                  <a:pt x="1874203" y="59589"/>
                  <a:pt x="1876867" y="45331"/>
                  <a:pt x="1873719" y="34913"/>
                </a:cubicBezTo>
                <a:cubicBezTo>
                  <a:pt x="1870572" y="24495"/>
                  <a:pt x="1878498" y="23409"/>
                  <a:pt x="1897499" y="31654"/>
                </a:cubicBezTo>
                <a:cubicBezTo>
                  <a:pt x="1913703" y="39484"/>
                  <a:pt x="1918712" y="46378"/>
                  <a:pt x="1912524" y="52336"/>
                </a:cubicBezTo>
                <a:cubicBezTo>
                  <a:pt x="1906336" y="58295"/>
                  <a:pt x="1899672" y="66630"/>
                  <a:pt x="1892530" y="77342"/>
                </a:cubicBezTo>
                <a:cubicBezTo>
                  <a:pt x="1885389" y="88054"/>
                  <a:pt x="1874447" y="101541"/>
                  <a:pt x="1859705" y="117803"/>
                </a:cubicBezTo>
                <a:cubicBezTo>
                  <a:pt x="1877057" y="115308"/>
                  <a:pt x="1889117" y="111085"/>
                  <a:pt x="1895886" y="105134"/>
                </a:cubicBezTo>
                <a:cubicBezTo>
                  <a:pt x="1902654" y="99182"/>
                  <a:pt x="1909982" y="98128"/>
                  <a:pt x="1917869" y="101972"/>
                </a:cubicBezTo>
                <a:cubicBezTo>
                  <a:pt x="1925756" y="105815"/>
                  <a:pt x="1932658" y="109816"/>
                  <a:pt x="1938573" y="113974"/>
                </a:cubicBezTo>
                <a:cubicBezTo>
                  <a:pt x="1944488" y="118133"/>
                  <a:pt x="1945826" y="123012"/>
                  <a:pt x="1942585" y="128612"/>
                </a:cubicBezTo>
                <a:cubicBezTo>
                  <a:pt x="1939344" y="134212"/>
                  <a:pt x="1936863" y="140880"/>
                  <a:pt x="1935142" y="148617"/>
                </a:cubicBezTo>
                <a:cubicBezTo>
                  <a:pt x="1934712" y="150551"/>
                  <a:pt x="1934363" y="152918"/>
                  <a:pt x="1934097" y="155718"/>
                </a:cubicBezTo>
                <a:lnTo>
                  <a:pt x="1934076" y="156090"/>
                </a:lnTo>
                <a:lnTo>
                  <a:pt x="1935264" y="153356"/>
                </a:lnTo>
                <a:cubicBezTo>
                  <a:pt x="1937056" y="150523"/>
                  <a:pt x="1939765" y="146867"/>
                  <a:pt x="1943391" y="142389"/>
                </a:cubicBezTo>
                <a:cubicBezTo>
                  <a:pt x="1957896" y="124479"/>
                  <a:pt x="1971168" y="104004"/>
                  <a:pt x="1983207" y="80967"/>
                </a:cubicBezTo>
                <a:cubicBezTo>
                  <a:pt x="1995245" y="57929"/>
                  <a:pt x="1999691" y="40990"/>
                  <a:pt x="1996543" y="30149"/>
                </a:cubicBezTo>
                <a:cubicBezTo>
                  <a:pt x="1994182" y="22018"/>
                  <a:pt x="1995835" y="17866"/>
                  <a:pt x="2001500" y="17692"/>
                </a:cubicBezTo>
                <a:close/>
                <a:moveTo>
                  <a:pt x="3320048" y="14535"/>
                </a:moveTo>
                <a:cubicBezTo>
                  <a:pt x="3321873" y="13906"/>
                  <a:pt x="3324836" y="13944"/>
                  <a:pt x="3328937" y="14650"/>
                </a:cubicBezTo>
                <a:cubicBezTo>
                  <a:pt x="3337140" y="16063"/>
                  <a:pt x="3343916" y="18246"/>
                  <a:pt x="3349265" y="21200"/>
                </a:cubicBezTo>
                <a:cubicBezTo>
                  <a:pt x="3354614" y="24154"/>
                  <a:pt x="3356059" y="27438"/>
                  <a:pt x="3353599" y="31052"/>
                </a:cubicBezTo>
                <a:cubicBezTo>
                  <a:pt x="3351140" y="34666"/>
                  <a:pt x="3348326" y="38401"/>
                  <a:pt x="3345156" y="42259"/>
                </a:cubicBezTo>
                <a:cubicBezTo>
                  <a:pt x="3348082" y="42259"/>
                  <a:pt x="3355091" y="40230"/>
                  <a:pt x="3366183" y="36171"/>
                </a:cubicBezTo>
                <a:cubicBezTo>
                  <a:pt x="3377275" y="32113"/>
                  <a:pt x="3385542" y="33397"/>
                  <a:pt x="3390984" y="40022"/>
                </a:cubicBezTo>
                <a:cubicBezTo>
                  <a:pt x="3396426" y="46647"/>
                  <a:pt x="3394791" y="51386"/>
                  <a:pt x="3386080" y="54240"/>
                </a:cubicBezTo>
                <a:cubicBezTo>
                  <a:pt x="3377368" y="57094"/>
                  <a:pt x="3368284" y="58980"/>
                  <a:pt x="3358826" y="59897"/>
                </a:cubicBezTo>
                <a:cubicBezTo>
                  <a:pt x="3349369" y="60815"/>
                  <a:pt x="3342217" y="60378"/>
                  <a:pt x="3337369" y="58585"/>
                </a:cubicBezTo>
                <a:cubicBezTo>
                  <a:pt x="3327389" y="74015"/>
                  <a:pt x="3313791" y="86645"/>
                  <a:pt x="3296575" y="96476"/>
                </a:cubicBezTo>
                <a:cubicBezTo>
                  <a:pt x="3279360" y="106306"/>
                  <a:pt x="3274649" y="106295"/>
                  <a:pt x="3282443" y="96443"/>
                </a:cubicBezTo>
                <a:cubicBezTo>
                  <a:pt x="3290237" y="86592"/>
                  <a:pt x="3296575" y="78113"/>
                  <a:pt x="3301458" y="71007"/>
                </a:cubicBezTo>
                <a:cubicBezTo>
                  <a:pt x="3306341" y="63902"/>
                  <a:pt x="3310543" y="56613"/>
                  <a:pt x="3314063" y="49142"/>
                </a:cubicBezTo>
                <a:cubicBezTo>
                  <a:pt x="3317584" y="41671"/>
                  <a:pt x="3319344" y="35791"/>
                  <a:pt x="3319344" y="31504"/>
                </a:cubicBezTo>
                <a:cubicBezTo>
                  <a:pt x="3319344" y="26714"/>
                  <a:pt x="3318892" y="22355"/>
                  <a:pt x="3317989" y="18425"/>
                </a:cubicBezTo>
                <a:cubicBezTo>
                  <a:pt x="3317537" y="16461"/>
                  <a:pt x="3318224" y="15164"/>
                  <a:pt x="3320048" y="14535"/>
                </a:cubicBezTo>
                <a:close/>
                <a:moveTo>
                  <a:pt x="2684081" y="12307"/>
                </a:moveTo>
                <a:cubicBezTo>
                  <a:pt x="2685725" y="12075"/>
                  <a:pt x="2687813" y="12196"/>
                  <a:pt x="2690344" y="12671"/>
                </a:cubicBezTo>
                <a:cubicBezTo>
                  <a:pt x="2700468" y="14572"/>
                  <a:pt x="2709492" y="18354"/>
                  <a:pt x="2717414" y="24018"/>
                </a:cubicBezTo>
                <a:cubicBezTo>
                  <a:pt x="2725337" y="29683"/>
                  <a:pt x="2727259" y="35938"/>
                  <a:pt x="2723179" y="42786"/>
                </a:cubicBezTo>
                <a:cubicBezTo>
                  <a:pt x="2719099" y="49633"/>
                  <a:pt x="2716644" y="66996"/>
                  <a:pt x="2715812" y="94873"/>
                </a:cubicBezTo>
                <a:cubicBezTo>
                  <a:pt x="2724646" y="93224"/>
                  <a:pt x="2733536" y="91012"/>
                  <a:pt x="2742485" y="88237"/>
                </a:cubicBezTo>
                <a:cubicBezTo>
                  <a:pt x="2751433" y="85462"/>
                  <a:pt x="2759349" y="87305"/>
                  <a:pt x="2766232" y="93765"/>
                </a:cubicBezTo>
                <a:cubicBezTo>
                  <a:pt x="2773115" y="100226"/>
                  <a:pt x="2770154" y="105869"/>
                  <a:pt x="2757348" y="110694"/>
                </a:cubicBezTo>
                <a:cubicBezTo>
                  <a:pt x="2744543" y="115520"/>
                  <a:pt x="2730640" y="119115"/>
                  <a:pt x="2715640" y="121481"/>
                </a:cubicBezTo>
                <a:lnTo>
                  <a:pt x="2714457" y="160996"/>
                </a:lnTo>
                <a:cubicBezTo>
                  <a:pt x="2748128" y="156550"/>
                  <a:pt x="2770756" y="153191"/>
                  <a:pt x="2782343" y="150918"/>
                </a:cubicBezTo>
                <a:cubicBezTo>
                  <a:pt x="2793930" y="148645"/>
                  <a:pt x="2804022" y="148986"/>
                  <a:pt x="2812619" y="151940"/>
                </a:cubicBezTo>
                <a:cubicBezTo>
                  <a:pt x="2821216" y="154894"/>
                  <a:pt x="2827253" y="160096"/>
                  <a:pt x="2830731" y="167546"/>
                </a:cubicBezTo>
                <a:cubicBezTo>
                  <a:pt x="2834208" y="174996"/>
                  <a:pt x="2829644" y="178495"/>
                  <a:pt x="2817039" y="178043"/>
                </a:cubicBezTo>
                <a:cubicBezTo>
                  <a:pt x="2804434" y="177591"/>
                  <a:pt x="2788961" y="178039"/>
                  <a:pt x="2770620" y="179387"/>
                </a:cubicBezTo>
                <a:cubicBezTo>
                  <a:pt x="2752279" y="180735"/>
                  <a:pt x="2727707" y="182929"/>
                  <a:pt x="2696904" y="185969"/>
                </a:cubicBezTo>
                <a:cubicBezTo>
                  <a:pt x="2706813" y="194258"/>
                  <a:pt x="2709721" y="200145"/>
                  <a:pt x="2705627" y="203629"/>
                </a:cubicBezTo>
                <a:cubicBezTo>
                  <a:pt x="2701533" y="207114"/>
                  <a:pt x="2696237" y="212538"/>
                  <a:pt x="2689741" y="219902"/>
                </a:cubicBezTo>
                <a:cubicBezTo>
                  <a:pt x="2683245" y="227266"/>
                  <a:pt x="2678093" y="232564"/>
                  <a:pt x="2674286" y="235798"/>
                </a:cubicBezTo>
                <a:cubicBezTo>
                  <a:pt x="2670479" y="239032"/>
                  <a:pt x="2670662" y="240441"/>
                  <a:pt x="2674835" y="240025"/>
                </a:cubicBezTo>
                <a:cubicBezTo>
                  <a:pt x="2679008" y="239609"/>
                  <a:pt x="2701608" y="237329"/>
                  <a:pt x="2742635" y="233185"/>
                </a:cubicBezTo>
                <a:cubicBezTo>
                  <a:pt x="2737243" y="225283"/>
                  <a:pt x="2732522" y="216901"/>
                  <a:pt x="2728471" y="208039"/>
                </a:cubicBezTo>
                <a:cubicBezTo>
                  <a:pt x="2724420" y="199177"/>
                  <a:pt x="2726664" y="196205"/>
                  <a:pt x="2735203" y="199123"/>
                </a:cubicBezTo>
                <a:cubicBezTo>
                  <a:pt x="2743743" y="202041"/>
                  <a:pt x="2752214" y="207236"/>
                  <a:pt x="2760618" y="214707"/>
                </a:cubicBezTo>
                <a:cubicBezTo>
                  <a:pt x="2769021" y="222178"/>
                  <a:pt x="2776478" y="231055"/>
                  <a:pt x="2782988" y="241337"/>
                </a:cubicBezTo>
                <a:cubicBezTo>
                  <a:pt x="2789499" y="251619"/>
                  <a:pt x="2791055" y="262650"/>
                  <a:pt x="2787656" y="274431"/>
                </a:cubicBezTo>
                <a:cubicBezTo>
                  <a:pt x="2784258" y="286211"/>
                  <a:pt x="2778963" y="288918"/>
                  <a:pt x="2771771" y="282551"/>
                </a:cubicBezTo>
                <a:cubicBezTo>
                  <a:pt x="2764579" y="276184"/>
                  <a:pt x="2756853" y="264970"/>
                  <a:pt x="2748593" y="248909"/>
                </a:cubicBezTo>
                <a:cubicBezTo>
                  <a:pt x="2704698" y="256982"/>
                  <a:pt x="2675738" y="263432"/>
                  <a:pt x="2661713" y="268257"/>
                </a:cubicBezTo>
                <a:cubicBezTo>
                  <a:pt x="2647689" y="273083"/>
                  <a:pt x="2636073" y="278037"/>
                  <a:pt x="2626867" y="283121"/>
                </a:cubicBezTo>
                <a:cubicBezTo>
                  <a:pt x="2617660" y="288204"/>
                  <a:pt x="2613057" y="283970"/>
                  <a:pt x="2613057" y="270419"/>
                </a:cubicBezTo>
                <a:cubicBezTo>
                  <a:pt x="2613057" y="257613"/>
                  <a:pt x="2616725" y="249988"/>
                  <a:pt x="2624060" y="247543"/>
                </a:cubicBezTo>
                <a:cubicBezTo>
                  <a:pt x="2631395" y="245098"/>
                  <a:pt x="2637367" y="242197"/>
                  <a:pt x="2641978" y="238842"/>
                </a:cubicBezTo>
                <a:cubicBezTo>
                  <a:pt x="2646588" y="235486"/>
                  <a:pt x="2653052" y="228771"/>
                  <a:pt x="2661369" y="218697"/>
                </a:cubicBezTo>
                <a:cubicBezTo>
                  <a:pt x="2669686" y="208623"/>
                  <a:pt x="2674734" y="198445"/>
                  <a:pt x="2676512" y="188163"/>
                </a:cubicBezTo>
                <a:cubicBezTo>
                  <a:pt x="2660193" y="191677"/>
                  <a:pt x="2647667" y="194581"/>
                  <a:pt x="2638934" y="196875"/>
                </a:cubicBezTo>
                <a:cubicBezTo>
                  <a:pt x="2630201" y="199170"/>
                  <a:pt x="2621231" y="196244"/>
                  <a:pt x="2612024" y="188099"/>
                </a:cubicBezTo>
                <a:cubicBezTo>
                  <a:pt x="2602818" y="179954"/>
                  <a:pt x="2604991" y="175881"/>
                  <a:pt x="2618542" y="175881"/>
                </a:cubicBezTo>
                <a:cubicBezTo>
                  <a:pt x="2629914" y="175881"/>
                  <a:pt x="2653281" y="172088"/>
                  <a:pt x="2688644" y="164502"/>
                </a:cubicBezTo>
                <a:lnTo>
                  <a:pt x="2688644" y="126063"/>
                </a:lnTo>
                <a:cubicBezTo>
                  <a:pt x="2676627" y="127870"/>
                  <a:pt x="2665750" y="126207"/>
                  <a:pt x="2656013" y="121073"/>
                </a:cubicBezTo>
                <a:cubicBezTo>
                  <a:pt x="2646276" y="115939"/>
                  <a:pt x="2646412" y="112114"/>
                  <a:pt x="2656422" y="109597"/>
                </a:cubicBezTo>
                <a:cubicBezTo>
                  <a:pt x="2666431" y="107080"/>
                  <a:pt x="2677172" y="104295"/>
                  <a:pt x="2688644" y="101240"/>
                </a:cubicBezTo>
                <a:cubicBezTo>
                  <a:pt x="2688644" y="86369"/>
                  <a:pt x="2688429" y="72122"/>
                  <a:pt x="2687999" y="58499"/>
                </a:cubicBezTo>
                <a:cubicBezTo>
                  <a:pt x="2687569" y="44876"/>
                  <a:pt x="2685321" y="33357"/>
                  <a:pt x="2681255" y="23943"/>
                </a:cubicBezTo>
                <a:cubicBezTo>
                  <a:pt x="2678206" y="16882"/>
                  <a:pt x="2679148" y="13004"/>
                  <a:pt x="2684081" y="12307"/>
                </a:cubicBezTo>
                <a:close/>
                <a:moveTo>
                  <a:pt x="1616073" y="11781"/>
                </a:moveTo>
                <a:cubicBezTo>
                  <a:pt x="1617581" y="11753"/>
                  <a:pt x="1619452" y="12100"/>
                  <a:pt x="1621687" y="12822"/>
                </a:cubicBezTo>
                <a:cubicBezTo>
                  <a:pt x="1630628" y="15712"/>
                  <a:pt x="1638078" y="19558"/>
                  <a:pt x="1644036" y="24362"/>
                </a:cubicBezTo>
                <a:cubicBezTo>
                  <a:pt x="1649995" y="29166"/>
                  <a:pt x="1651296" y="33744"/>
                  <a:pt x="1647940" y="38097"/>
                </a:cubicBezTo>
                <a:cubicBezTo>
                  <a:pt x="1644585" y="42449"/>
                  <a:pt x="1640254" y="51254"/>
                  <a:pt x="1634948" y="64511"/>
                </a:cubicBezTo>
                <a:cubicBezTo>
                  <a:pt x="1629642" y="77769"/>
                  <a:pt x="1622157" y="91933"/>
                  <a:pt x="1612491" y="107005"/>
                </a:cubicBezTo>
                <a:cubicBezTo>
                  <a:pt x="1619862" y="107091"/>
                  <a:pt x="1628287" y="105621"/>
                  <a:pt x="1637766" y="102595"/>
                </a:cubicBezTo>
                <a:cubicBezTo>
                  <a:pt x="1647245" y="99570"/>
                  <a:pt x="1655412" y="95726"/>
                  <a:pt x="1662266" y="91066"/>
                </a:cubicBezTo>
                <a:cubicBezTo>
                  <a:pt x="1669121" y="86405"/>
                  <a:pt x="1677130" y="85986"/>
                  <a:pt x="1686293" y="89807"/>
                </a:cubicBezTo>
                <a:cubicBezTo>
                  <a:pt x="1695457" y="93629"/>
                  <a:pt x="1703670" y="99193"/>
                  <a:pt x="1710934" y="106500"/>
                </a:cubicBezTo>
                <a:cubicBezTo>
                  <a:pt x="1718197" y="113806"/>
                  <a:pt x="1717211" y="118825"/>
                  <a:pt x="1707976" y="121557"/>
                </a:cubicBezTo>
                <a:cubicBezTo>
                  <a:pt x="1698741" y="124289"/>
                  <a:pt x="1687240" y="131122"/>
                  <a:pt x="1673473" y="142056"/>
                </a:cubicBezTo>
                <a:cubicBezTo>
                  <a:pt x="1659707" y="152991"/>
                  <a:pt x="1655297" y="151671"/>
                  <a:pt x="1660245" y="138098"/>
                </a:cubicBezTo>
                <a:cubicBezTo>
                  <a:pt x="1665192" y="124525"/>
                  <a:pt x="1667020" y="117104"/>
                  <a:pt x="1665730" y="115835"/>
                </a:cubicBezTo>
                <a:cubicBezTo>
                  <a:pt x="1664439" y="114566"/>
                  <a:pt x="1656132" y="116179"/>
                  <a:pt x="1640810" y="120675"/>
                </a:cubicBezTo>
                <a:cubicBezTo>
                  <a:pt x="1625488" y="125170"/>
                  <a:pt x="1613366" y="126070"/>
                  <a:pt x="1604447" y="123374"/>
                </a:cubicBezTo>
                <a:cubicBezTo>
                  <a:pt x="1593577" y="137127"/>
                  <a:pt x="1582951" y="146864"/>
                  <a:pt x="1572568" y="152585"/>
                </a:cubicBezTo>
                <a:cubicBezTo>
                  <a:pt x="1562186" y="158307"/>
                  <a:pt x="1561752" y="153819"/>
                  <a:pt x="1571267" y="139120"/>
                </a:cubicBezTo>
                <a:cubicBezTo>
                  <a:pt x="1580782" y="124421"/>
                  <a:pt x="1590680" y="103535"/>
                  <a:pt x="1600962" y="76460"/>
                </a:cubicBezTo>
                <a:cubicBezTo>
                  <a:pt x="1611244" y="49386"/>
                  <a:pt x="1615033" y="31289"/>
                  <a:pt x="1612330" y="22168"/>
                </a:cubicBezTo>
                <a:cubicBezTo>
                  <a:pt x="1610303" y="15328"/>
                  <a:pt x="1611550" y="11866"/>
                  <a:pt x="1616073" y="11781"/>
                </a:cubicBezTo>
                <a:close/>
                <a:moveTo>
                  <a:pt x="3056844" y="10550"/>
                </a:moveTo>
                <a:cubicBezTo>
                  <a:pt x="3058472" y="10412"/>
                  <a:pt x="3060560" y="10700"/>
                  <a:pt x="3063107" y="11413"/>
                </a:cubicBezTo>
                <a:cubicBezTo>
                  <a:pt x="3073295" y="14267"/>
                  <a:pt x="3082545" y="18243"/>
                  <a:pt x="3090855" y="23341"/>
                </a:cubicBezTo>
                <a:cubicBezTo>
                  <a:pt x="3099165" y="28439"/>
                  <a:pt x="3100839" y="35103"/>
                  <a:pt x="3095878" y="43334"/>
                </a:cubicBezTo>
                <a:cubicBezTo>
                  <a:pt x="3090916" y="51566"/>
                  <a:pt x="3088858" y="77744"/>
                  <a:pt x="3089704" y="121869"/>
                </a:cubicBezTo>
                <a:cubicBezTo>
                  <a:pt x="3109823" y="119244"/>
                  <a:pt x="3124178" y="116789"/>
                  <a:pt x="3132768" y="114501"/>
                </a:cubicBezTo>
                <a:cubicBezTo>
                  <a:pt x="3141358" y="112214"/>
                  <a:pt x="3150747" y="114032"/>
                  <a:pt x="3160936" y="119954"/>
                </a:cubicBezTo>
                <a:cubicBezTo>
                  <a:pt x="3171124" y="125877"/>
                  <a:pt x="3171371" y="130394"/>
                  <a:pt x="3161678" y="133506"/>
                </a:cubicBezTo>
                <a:cubicBezTo>
                  <a:pt x="3151984" y="136618"/>
                  <a:pt x="3128035" y="139873"/>
                  <a:pt x="3089833" y="143271"/>
                </a:cubicBezTo>
                <a:cubicBezTo>
                  <a:pt x="3089833" y="195154"/>
                  <a:pt x="3089353" y="237601"/>
                  <a:pt x="3088392" y="270612"/>
                </a:cubicBezTo>
                <a:cubicBezTo>
                  <a:pt x="3087431" y="303624"/>
                  <a:pt x="3082903" y="320405"/>
                  <a:pt x="3074808" y="320957"/>
                </a:cubicBezTo>
                <a:cubicBezTo>
                  <a:pt x="3066713" y="321509"/>
                  <a:pt x="3062666" y="305115"/>
                  <a:pt x="3062666" y="271774"/>
                </a:cubicBezTo>
                <a:lnTo>
                  <a:pt x="3062666" y="146326"/>
                </a:lnTo>
                <a:cubicBezTo>
                  <a:pt x="3042948" y="150700"/>
                  <a:pt x="3027994" y="154041"/>
                  <a:pt x="3017806" y="156350"/>
                </a:cubicBezTo>
                <a:cubicBezTo>
                  <a:pt x="3007617" y="158658"/>
                  <a:pt x="2997701" y="155833"/>
                  <a:pt x="2988057" y="147875"/>
                </a:cubicBezTo>
                <a:cubicBezTo>
                  <a:pt x="2978413" y="139916"/>
                  <a:pt x="2978714" y="135628"/>
                  <a:pt x="2988961" y="135011"/>
                </a:cubicBezTo>
                <a:cubicBezTo>
                  <a:pt x="2999207" y="134395"/>
                  <a:pt x="3009177" y="133642"/>
                  <a:pt x="3018871" y="132753"/>
                </a:cubicBezTo>
                <a:cubicBezTo>
                  <a:pt x="3028564" y="131864"/>
                  <a:pt x="3043163" y="129792"/>
                  <a:pt x="3062666" y="126536"/>
                </a:cubicBezTo>
                <a:cubicBezTo>
                  <a:pt x="3062666" y="94802"/>
                  <a:pt x="3062450" y="72352"/>
                  <a:pt x="3062020" y="59188"/>
                </a:cubicBezTo>
                <a:cubicBezTo>
                  <a:pt x="3061590" y="46023"/>
                  <a:pt x="3059116" y="34056"/>
                  <a:pt x="3054599" y="23287"/>
                </a:cubicBezTo>
                <a:cubicBezTo>
                  <a:pt x="3051211" y="15210"/>
                  <a:pt x="3051960" y="10964"/>
                  <a:pt x="3056844" y="10550"/>
                </a:cubicBezTo>
                <a:close/>
                <a:moveTo>
                  <a:pt x="509511" y="8800"/>
                </a:moveTo>
                <a:cubicBezTo>
                  <a:pt x="515190" y="7688"/>
                  <a:pt x="523988" y="9968"/>
                  <a:pt x="535904" y="15640"/>
                </a:cubicBezTo>
                <a:cubicBezTo>
                  <a:pt x="547821" y="21311"/>
                  <a:pt x="549531" y="29005"/>
                  <a:pt x="541035" y="38720"/>
                </a:cubicBezTo>
                <a:cubicBezTo>
                  <a:pt x="532538" y="48436"/>
                  <a:pt x="525687" y="56545"/>
                  <a:pt x="520481" y="63049"/>
                </a:cubicBezTo>
                <a:cubicBezTo>
                  <a:pt x="515276" y="69552"/>
                  <a:pt x="508830" y="77909"/>
                  <a:pt x="501143" y="88119"/>
                </a:cubicBezTo>
                <a:cubicBezTo>
                  <a:pt x="514781" y="87302"/>
                  <a:pt x="526949" y="86000"/>
                  <a:pt x="537646" y="84215"/>
                </a:cubicBezTo>
                <a:cubicBezTo>
                  <a:pt x="548345" y="82429"/>
                  <a:pt x="557253" y="79934"/>
                  <a:pt x="564373" y="76729"/>
                </a:cubicBezTo>
                <a:cubicBezTo>
                  <a:pt x="571493" y="73524"/>
                  <a:pt x="579287" y="73352"/>
                  <a:pt x="587755" y="76213"/>
                </a:cubicBezTo>
                <a:cubicBezTo>
                  <a:pt x="596223" y="79074"/>
                  <a:pt x="605275" y="84003"/>
                  <a:pt x="614911" y="91001"/>
                </a:cubicBezTo>
                <a:cubicBezTo>
                  <a:pt x="624548" y="97999"/>
                  <a:pt x="627101" y="104936"/>
                  <a:pt x="622569" y="111813"/>
                </a:cubicBezTo>
                <a:cubicBezTo>
                  <a:pt x="618038" y="118689"/>
                  <a:pt x="615564" y="128085"/>
                  <a:pt x="615148" y="140002"/>
                </a:cubicBezTo>
                <a:cubicBezTo>
                  <a:pt x="614732" y="151919"/>
                  <a:pt x="614524" y="168395"/>
                  <a:pt x="614524" y="189433"/>
                </a:cubicBezTo>
                <a:lnTo>
                  <a:pt x="614524" y="232625"/>
                </a:lnTo>
                <a:cubicBezTo>
                  <a:pt x="614524" y="242434"/>
                  <a:pt x="614747" y="252006"/>
                  <a:pt x="615191" y="261342"/>
                </a:cubicBezTo>
                <a:cubicBezTo>
                  <a:pt x="615636" y="270677"/>
                  <a:pt x="611807" y="283985"/>
                  <a:pt x="603705" y="301265"/>
                </a:cubicBezTo>
                <a:cubicBezTo>
                  <a:pt x="595602" y="318545"/>
                  <a:pt x="588242" y="320556"/>
                  <a:pt x="581624" y="307298"/>
                </a:cubicBezTo>
                <a:cubicBezTo>
                  <a:pt x="575006" y="294041"/>
                  <a:pt x="569694" y="284368"/>
                  <a:pt x="565685" y="278281"/>
                </a:cubicBezTo>
                <a:cubicBezTo>
                  <a:pt x="561677" y="272193"/>
                  <a:pt x="555120" y="269598"/>
                  <a:pt x="546014" y="270494"/>
                </a:cubicBezTo>
                <a:cubicBezTo>
                  <a:pt x="536908" y="271390"/>
                  <a:pt x="527322" y="271839"/>
                  <a:pt x="517255" y="271839"/>
                </a:cubicBezTo>
                <a:cubicBezTo>
                  <a:pt x="507575" y="271839"/>
                  <a:pt x="493866" y="272649"/>
                  <a:pt x="476127" y="274269"/>
                </a:cubicBezTo>
                <a:cubicBezTo>
                  <a:pt x="470291" y="296955"/>
                  <a:pt x="463751" y="301412"/>
                  <a:pt x="456510" y="287638"/>
                </a:cubicBezTo>
                <a:cubicBezTo>
                  <a:pt x="449268" y="273864"/>
                  <a:pt x="446995" y="259660"/>
                  <a:pt x="449691" y="245026"/>
                </a:cubicBezTo>
                <a:cubicBezTo>
                  <a:pt x="452387" y="230392"/>
                  <a:pt x="453735" y="205558"/>
                  <a:pt x="453735" y="170525"/>
                </a:cubicBezTo>
                <a:cubicBezTo>
                  <a:pt x="453735" y="135248"/>
                  <a:pt x="451713" y="112920"/>
                  <a:pt x="447669" y="103542"/>
                </a:cubicBezTo>
                <a:cubicBezTo>
                  <a:pt x="443625" y="94163"/>
                  <a:pt x="445439" y="89929"/>
                  <a:pt x="453111" y="90840"/>
                </a:cubicBezTo>
                <a:cubicBezTo>
                  <a:pt x="460783" y="91751"/>
                  <a:pt x="470434" y="91826"/>
                  <a:pt x="482064" y="91066"/>
                </a:cubicBezTo>
                <a:cubicBezTo>
                  <a:pt x="486681" y="84125"/>
                  <a:pt x="492339" y="72510"/>
                  <a:pt x="499035" y="56219"/>
                </a:cubicBezTo>
                <a:cubicBezTo>
                  <a:pt x="505732" y="39929"/>
                  <a:pt x="507733" y="28231"/>
                  <a:pt x="505037" y="21125"/>
                </a:cubicBezTo>
                <a:cubicBezTo>
                  <a:pt x="502341" y="14019"/>
                  <a:pt x="503832" y="9911"/>
                  <a:pt x="509511" y="8800"/>
                </a:cubicBezTo>
                <a:close/>
                <a:moveTo>
                  <a:pt x="3419017" y="3513"/>
                </a:moveTo>
                <a:cubicBezTo>
                  <a:pt x="3422405" y="3496"/>
                  <a:pt x="3427326" y="4523"/>
                  <a:pt x="3433779" y="6595"/>
                </a:cubicBezTo>
                <a:cubicBezTo>
                  <a:pt x="3446685" y="10739"/>
                  <a:pt x="3451339" y="16052"/>
                  <a:pt x="3447739" y="22534"/>
                </a:cubicBezTo>
                <a:lnTo>
                  <a:pt x="3439630" y="28729"/>
                </a:lnTo>
                <a:cubicBezTo>
                  <a:pt x="3446169" y="28801"/>
                  <a:pt x="3455934" y="27245"/>
                  <a:pt x="3468927" y="24061"/>
                </a:cubicBezTo>
                <a:cubicBezTo>
                  <a:pt x="3481919" y="20878"/>
                  <a:pt x="3491308" y="22946"/>
                  <a:pt x="3497094" y="30267"/>
                </a:cubicBezTo>
                <a:cubicBezTo>
                  <a:pt x="3502881" y="37588"/>
                  <a:pt x="3496532" y="42786"/>
                  <a:pt x="3478047" y="45862"/>
                </a:cubicBezTo>
                <a:cubicBezTo>
                  <a:pt x="3459563" y="48938"/>
                  <a:pt x="3445136" y="49580"/>
                  <a:pt x="3434768" y="47787"/>
                </a:cubicBezTo>
                <a:cubicBezTo>
                  <a:pt x="3427326" y="59618"/>
                  <a:pt x="3417252" y="69548"/>
                  <a:pt x="3404546" y="77579"/>
                </a:cubicBezTo>
                <a:lnTo>
                  <a:pt x="3399144" y="80474"/>
                </a:lnTo>
                <a:lnTo>
                  <a:pt x="3412236" y="77461"/>
                </a:lnTo>
                <a:cubicBezTo>
                  <a:pt x="3417678" y="74671"/>
                  <a:pt x="3423769" y="74729"/>
                  <a:pt x="3430509" y="77633"/>
                </a:cubicBezTo>
                <a:cubicBezTo>
                  <a:pt x="3437249" y="80537"/>
                  <a:pt x="3443828" y="84079"/>
                  <a:pt x="3450245" y="88259"/>
                </a:cubicBezTo>
                <a:cubicBezTo>
                  <a:pt x="3456662" y="92439"/>
                  <a:pt x="3458039" y="97555"/>
                  <a:pt x="3454375" y="103606"/>
                </a:cubicBezTo>
                <a:cubicBezTo>
                  <a:pt x="3450711" y="109658"/>
                  <a:pt x="3447542" y="121822"/>
                  <a:pt x="3444867" y="140099"/>
                </a:cubicBezTo>
                <a:cubicBezTo>
                  <a:pt x="3442193" y="158375"/>
                  <a:pt x="3438511" y="172529"/>
                  <a:pt x="3433822" y="182560"/>
                </a:cubicBezTo>
                <a:cubicBezTo>
                  <a:pt x="3432649" y="185068"/>
                  <a:pt x="3431394" y="186981"/>
                  <a:pt x="3430056" y="188300"/>
                </a:cubicBezTo>
                <a:lnTo>
                  <a:pt x="3427712" y="189495"/>
                </a:lnTo>
                <a:lnTo>
                  <a:pt x="3430262" y="190261"/>
                </a:lnTo>
                <a:cubicBezTo>
                  <a:pt x="3435604" y="192476"/>
                  <a:pt x="3438020" y="194660"/>
                  <a:pt x="3437511" y="196811"/>
                </a:cubicBezTo>
                <a:cubicBezTo>
                  <a:pt x="3437002" y="198962"/>
                  <a:pt x="3435908" y="201421"/>
                  <a:pt x="3434230" y="204189"/>
                </a:cubicBezTo>
                <a:cubicBezTo>
                  <a:pt x="3462036" y="201607"/>
                  <a:pt x="3482658" y="199162"/>
                  <a:pt x="3496094" y="196854"/>
                </a:cubicBezTo>
                <a:cubicBezTo>
                  <a:pt x="3509531" y="194545"/>
                  <a:pt x="3520351" y="196215"/>
                  <a:pt x="3528553" y="201866"/>
                </a:cubicBezTo>
                <a:cubicBezTo>
                  <a:pt x="3536756" y="207516"/>
                  <a:pt x="3539936" y="212717"/>
                  <a:pt x="3538093" y="217471"/>
                </a:cubicBezTo>
                <a:cubicBezTo>
                  <a:pt x="3536251" y="222225"/>
                  <a:pt x="3529263" y="224376"/>
                  <a:pt x="3517131" y="223924"/>
                </a:cubicBezTo>
                <a:cubicBezTo>
                  <a:pt x="3504999" y="223473"/>
                  <a:pt x="3494438" y="223247"/>
                  <a:pt x="3485446" y="223247"/>
                </a:cubicBezTo>
                <a:cubicBezTo>
                  <a:pt x="3477517" y="223247"/>
                  <a:pt x="3460445" y="224071"/>
                  <a:pt x="3434230" y="225720"/>
                </a:cubicBezTo>
                <a:cubicBezTo>
                  <a:pt x="3434230" y="265414"/>
                  <a:pt x="3433987" y="287208"/>
                  <a:pt x="3433499" y="291101"/>
                </a:cubicBezTo>
                <a:cubicBezTo>
                  <a:pt x="3433012" y="294994"/>
                  <a:pt x="3431277" y="301534"/>
                  <a:pt x="3428294" y="310718"/>
                </a:cubicBezTo>
                <a:cubicBezTo>
                  <a:pt x="3425311" y="319903"/>
                  <a:pt x="3421956" y="322958"/>
                  <a:pt x="3418227" y="319882"/>
                </a:cubicBezTo>
                <a:cubicBezTo>
                  <a:pt x="3414498" y="316806"/>
                  <a:pt x="3412161" y="312192"/>
                  <a:pt x="3411214" y="306040"/>
                </a:cubicBezTo>
                <a:cubicBezTo>
                  <a:pt x="3410268" y="299888"/>
                  <a:pt x="3409566" y="290839"/>
                  <a:pt x="3409106" y="278894"/>
                </a:cubicBezTo>
                <a:cubicBezTo>
                  <a:pt x="3408648" y="266949"/>
                  <a:pt x="3408418" y="249755"/>
                  <a:pt x="3408418" y="227312"/>
                </a:cubicBezTo>
                <a:lnTo>
                  <a:pt x="3351179" y="235013"/>
                </a:lnTo>
                <a:cubicBezTo>
                  <a:pt x="3347810" y="251834"/>
                  <a:pt x="3339772" y="267070"/>
                  <a:pt x="3327066" y="280722"/>
                </a:cubicBezTo>
                <a:cubicBezTo>
                  <a:pt x="3314361" y="294374"/>
                  <a:pt x="3298648" y="303283"/>
                  <a:pt x="3279926" y="307449"/>
                </a:cubicBezTo>
                <a:cubicBezTo>
                  <a:pt x="3261205" y="311615"/>
                  <a:pt x="3258520" y="309123"/>
                  <a:pt x="3271871" y="299974"/>
                </a:cubicBezTo>
                <a:cubicBezTo>
                  <a:pt x="3285221" y="290825"/>
                  <a:pt x="3296493" y="280998"/>
                  <a:pt x="3305685" y="270494"/>
                </a:cubicBezTo>
                <a:cubicBezTo>
                  <a:pt x="3314877" y="259990"/>
                  <a:pt x="3321230" y="248744"/>
                  <a:pt x="3324743" y="236755"/>
                </a:cubicBezTo>
                <a:cubicBezTo>
                  <a:pt x="3293969" y="242147"/>
                  <a:pt x="3273957" y="245743"/>
                  <a:pt x="3264708" y="247543"/>
                </a:cubicBezTo>
                <a:cubicBezTo>
                  <a:pt x="3255458" y="249342"/>
                  <a:pt x="3246281" y="245718"/>
                  <a:pt x="3237174" y="236669"/>
                </a:cubicBezTo>
                <a:cubicBezTo>
                  <a:pt x="3228069" y="227621"/>
                  <a:pt x="3230908" y="223774"/>
                  <a:pt x="3245693" y="225129"/>
                </a:cubicBezTo>
                <a:cubicBezTo>
                  <a:pt x="3260478" y="226484"/>
                  <a:pt x="3287280" y="224631"/>
                  <a:pt x="3326098" y="219569"/>
                </a:cubicBezTo>
                <a:cubicBezTo>
                  <a:pt x="3326098" y="212915"/>
                  <a:pt x="3324973" y="206888"/>
                  <a:pt x="3322721" y="201489"/>
                </a:cubicBezTo>
                <a:cubicBezTo>
                  <a:pt x="3320470" y="196090"/>
                  <a:pt x="3322707" y="193864"/>
                  <a:pt x="3329432" y="194810"/>
                </a:cubicBezTo>
                <a:lnTo>
                  <a:pt x="3332743" y="195657"/>
                </a:lnTo>
                <a:lnTo>
                  <a:pt x="3328389" y="186795"/>
                </a:lnTo>
                <a:cubicBezTo>
                  <a:pt x="3327131" y="183237"/>
                  <a:pt x="3326156" y="179258"/>
                  <a:pt x="3325464" y="174859"/>
                </a:cubicBezTo>
                <a:cubicBezTo>
                  <a:pt x="3324080" y="166062"/>
                  <a:pt x="3322284" y="153500"/>
                  <a:pt x="3320075" y="137173"/>
                </a:cubicBezTo>
                <a:cubicBezTo>
                  <a:pt x="3317867" y="120847"/>
                  <a:pt x="3314719" y="109045"/>
                  <a:pt x="3310632" y="101767"/>
                </a:cubicBezTo>
                <a:cubicBezTo>
                  <a:pt x="3306545" y="94490"/>
                  <a:pt x="3308575" y="90851"/>
                  <a:pt x="3316720" y="90851"/>
                </a:cubicBezTo>
                <a:cubicBezTo>
                  <a:pt x="3322355" y="90851"/>
                  <a:pt x="3327367" y="91069"/>
                  <a:pt x="3331755" y="91507"/>
                </a:cubicBezTo>
                <a:cubicBezTo>
                  <a:pt x="3333949" y="91726"/>
                  <a:pt x="3338334" y="91451"/>
                  <a:pt x="3344909" y="90684"/>
                </a:cubicBezTo>
                <a:lnTo>
                  <a:pt x="3345381" y="90616"/>
                </a:lnTo>
                <a:lnTo>
                  <a:pt x="3339456" y="87129"/>
                </a:lnTo>
                <a:cubicBezTo>
                  <a:pt x="3330551" y="76102"/>
                  <a:pt x="3327999" y="69011"/>
                  <a:pt x="3331798" y="65856"/>
                </a:cubicBezTo>
                <a:cubicBezTo>
                  <a:pt x="3335599" y="62701"/>
                  <a:pt x="3342374" y="62920"/>
                  <a:pt x="3352126" y="66512"/>
                </a:cubicBezTo>
                <a:cubicBezTo>
                  <a:pt x="3361877" y="70104"/>
                  <a:pt x="3365287" y="76654"/>
                  <a:pt x="3362354" y="86161"/>
                </a:cubicBezTo>
                <a:lnTo>
                  <a:pt x="3361104" y="88356"/>
                </a:lnTo>
                <a:lnTo>
                  <a:pt x="3371205" y="86904"/>
                </a:lnTo>
                <a:lnTo>
                  <a:pt x="3392974" y="81894"/>
                </a:lnTo>
                <a:lnTo>
                  <a:pt x="3392808" y="78369"/>
                </a:lnTo>
                <a:cubicBezTo>
                  <a:pt x="3393376" y="76537"/>
                  <a:pt x="3394567" y="74066"/>
                  <a:pt x="3396383" y="70954"/>
                </a:cubicBezTo>
                <a:cubicBezTo>
                  <a:pt x="3403647" y="58506"/>
                  <a:pt x="3408820" y="47529"/>
                  <a:pt x="3411903" y="38021"/>
                </a:cubicBezTo>
                <a:cubicBezTo>
                  <a:pt x="3414986" y="28514"/>
                  <a:pt x="3415854" y="21971"/>
                  <a:pt x="3414505" y="18393"/>
                </a:cubicBezTo>
                <a:cubicBezTo>
                  <a:pt x="3413158" y="14815"/>
                  <a:pt x="3412806" y="10918"/>
                  <a:pt x="3413451" y="6702"/>
                </a:cubicBezTo>
                <a:cubicBezTo>
                  <a:pt x="3413774" y="4594"/>
                  <a:pt x="3415629" y="3531"/>
                  <a:pt x="3419017" y="3513"/>
                </a:cubicBezTo>
                <a:close/>
                <a:moveTo>
                  <a:pt x="1228255" y="103"/>
                </a:moveTo>
                <a:cubicBezTo>
                  <a:pt x="1229807" y="-113"/>
                  <a:pt x="1231825" y="11"/>
                  <a:pt x="1234308" y="475"/>
                </a:cubicBezTo>
                <a:cubicBezTo>
                  <a:pt x="1244239" y="2332"/>
                  <a:pt x="1252814" y="4910"/>
                  <a:pt x="1260034" y="8208"/>
                </a:cubicBezTo>
                <a:cubicBezTo>
                  <a:pt x="1267255" y="11506"/>
                  <a:pt x="1269266" y="15790"/>
                  <a:pt x="1266068" y="21060"/>
                </a:cubicBezTo>
                <a:cubicBezTo>
                  <a:pt x="1262870" y="26331"/>
                  <a:pt x="1260869" y="32938"/>
                  <a:pt x="1260067" y="40882"/>
                </a:cubicBezTo>
                <a:cubicBezTo>
                  <a:pt x="1278307" y="39147"/>
                  <a:pt x="1292970" y="36914"/>
                  <a:pt x="1304055" y="34182"/>
                </a:cubicBezTo>
                <a:cubicBezTo>
                  <a:pt x="1315140" y="31450"/>
                  <a:pt x="1324752" y="34243"/>
                  <a:pt x="1332890" y="42560"/>
                </a:cubicBezTo>
                <a:cubicBezTo>
                  <a:pt x="1341028" y="50877"/>
                  <a:pt x="1339737" y="55628"/>
                  <a:pt x="1329018" y="56811"/>
                </a:cubicBezTo>
                <a:cubicBezTo>
                  <a:pt x="1318299" y="57994"/>
                  <a:pt x="1307561" y="59033"/>
                  <a:pt x="1296806" y="59930"/>
                </a:cubicBezTo>
                <a:cubicBezTo>
                  <a:pt x="1286051" y="60826"/>
                  <a:pt x="1273711" y="62048"/>
                  <a:pt x="1259787" y="63597"/>
                </a:cubicBezTo>
                <a:lnTo>
                  <a:pt x="1258711" y="78676"/>
                </a:lnTo>
                <a:cubicBezTo>
                  <a:pt x="1269036" y="77815"/>
                  <a:pt x="1277705" y="76701"/>
                  <a:pt x="1284717" y="75331"/>
                </a:cubicBezTo>
                <a:cubicBezTo>
                  <a:pt x="1291730" y="73962"/>
                  <a:pt x="1298598" y="77009"/>
                  <a:pt x="1305324" y="84473"/>
                </a:cubicBezTo>
                <a:cubicBezTo>
                  <a:pt x="1312050" y="91937"/>
                  <a:pt x="1309174" y="96236"/>
                  <a:pt x="1296699" y="97368"/>
                </a:cubicBezTo>
                <a:cubicBezTo>
                  <a:pt x="1284223" y="98501"/>
                  <a:pt x="1268875" y="100179"/>
                  <a:pt x="1250656" y="102402"/>
                </a:cubicBezTo>
                <a:cubicBezTo>
                  <a:pt x="1232437" y="104625"/>
                  <a:pt x="1218899" y="106424"/>
                  <a:pt x="1210044" y="107801"/>
                </a:cubicBezTo>
                <a:cubicBezTo>
                  <a:pt x="1201189" y="109178"/>
                  <a:pt x="1193112" y="106245"/>
                  <a:pt x="1185813" y="99003"/>
                </a:cubicBezTo>
                <a:cubicBezTo>
                  <a:pt x="1178514" y="91761"/>
                  <a:pt x="1179840" y="88140"/>
                  <a:pt x="1189792" y="88140"/>
                </a:cubicBezTo>
                <a:cubicBezTo>
                  <a:pt x="1197651" y="88140"/>
                  <a:pt x="1212472" y="86527"/>
                  <a:pt x="1234254" y="83301"/>
                </a:cubicBezTo>
                <a:lnTo>
                  <a:pt x="1234254" y="65339"/>
                </a:lnTo>
                <a:cubicBezTo>
                  <a:pt x="1218121" y="67964"/>
                  <a:pt x="1204226" y="70194"/>
                  <a:pt x="1192567" y="72029"/>
                </a:cubicBezTo>
                <a:cubicBezTo>
                  <a:pt x="1180908" y="73865"/>
                  <a:pt x="1171444" y="70936"/>
                  <a:pt x="1164174" y="63242"/>
                </a:cubicBezTo>
                <a:cubicBezTo>
                  <a:pt x="1156903" y="55549"/>
                  <a:pt x="1157348" y="51702"/>
                  <a:pt x="1165507" y="51702"/>
                </a:cubicBezTo>
                <a:cubicBezTo>
                  <a:pt x="1171085" y="51702"/>
                  <a:pt x="1179973" y="51265"/>
                  <a:pt x="1192169" y="50390"/>
                </a:cubicBezTo>
                <a:cubicBezTo>
                  <a:pt x="1204365" y="49515"/>
                  <a:pt x="1218394" y="47887"/>
                  <a:pt x="1234254" y="45507"/>
                </a:cubicBezTo>
                <a:cubicBezTo>
                  <a:pt x="1234254" y="31683"/>
                  <a:pt x="1231780" y="20257"/>
                  <a:pt x="1226833" y="11230"/>
                </a:cubicBezTo>
                <a:cubicBezTo>
                  <a:pt x="1223123" y="4460"/>
                  <a:pt x="1223596" y="751"/>
                  <a:pt x="1228255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3757892" y="2679774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6023994" y="2646754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8544274" y="2664916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3575722" y="3501008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68" name="Rectangle 9"/>
          <p:cNvSpPr>
            <a:spLocks noChangeArrowheads="1"/>
          </p:cNvSpPr>
          <p:nvPr/>
        </p:nvSpPr>
        <p:spPr bwMode="auto">
          <a:xfrm>
            <a:off x="6023994" y="3447732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1" name="Rectangle 9"/>
          <p:cNvSpPr>
            <a:spLocks noChangeArrowheads="1"/>
          </p:cNvSpPr>
          <p:nvPr/>
        </p:nvSpPr>
        <p:spPr bwMode="auto">
          <a:xfrm>
            <a:off x="8544274" y="3466529"/>
            <a:ext cx="550863" cy="522288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2" name="文本框 8203"/>
          <p:cNvSpPr txBox="1">
            <a:spLocks noChangeArrowheads="1"/>
          </p:cNvSpPr>
          <p:nvPr/>
        </p:nvSpPr>
        <p:spPr bwMode="auto">
          <a:xfrm>
            <a:off x="3862985" y="2636914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3" name="文本框 8203"/>
          <p:cNvSpPr txBox="1">
            <a:spLocks noChangeArrowheads="1"/>
          </p:cNvSpPr>
          <p:nvPr/>
        </p:nvSpPr>
        <p:spPr bwMode="auto">
          <a:xfrm>
            <a:off x="6109719" y="2605283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4" name="文本框 8203"/>
          <p:cNvSpPr txBox="1">
            <a:spLocks noChangeArrowheads="1"/>
          </p:cNvSpPr>
          <p:nvPr/>
        </p:nvSpPr>
        <p:spPr bwMode="auto">
          <a:xfrm>
            <a:off x="8644287" y="2636914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5" name="文本框 8203"/>
          <p:cNvSpPr txBox="1">
            <a:spLocks noChangeArrowheads="1"/>
          </p:cNvSpPr>
          <p:nvPr/>
        </p:nvSpPr>
        <p:spPr bwMode="auto">
          <a:xfrm>
            <a:off x="3647730" y="3469379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6" name="文本框 8203"/>
          <p:cNvSpPr txBox="1">
            <a:spLocks noChangeArrowheads="1"/>
          </p:cNvSpPr>
          <p:nvPr/>
        </p:nvSpPr>
        <p:spPr bwMode="auto">
          <a:xfrm>
            <a:off x="6136389" y="3429002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7" name="文本框 8203"/>
          <p:cNvSpPr txBox="1">
            <a:spLocks noChangeArrowheads="1"/>
          </p:cNvSpPr>
          <p:nvPr/>
        </p:nvSpPr>
        <p:spPr bwMode="auto">
          <a:xfrm>
            <a:off x="8616282" y="3429002"/>
            <a:ext cx="50482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2264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uild="p"/>
      <p:bldP spid="73" grpId="0" build="p"/>
      <p:bldP spid="74" grpId="0" build="p"/>
      <p:bldP spid="75" grpId="0" build="p"/>
      <p:bldP spid="76" grpId="0" build="p"/>
      <p:bldP spid="7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16301" y="2060848"/>
            <a:ext cx="70961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3770432" y="4245595"/>
            <a:ext cx="1414826" cy="605359"/>
            <a:chOff x="1913778" y="4026506"/>
            <a:chExt cx="1414826" cy="605359"/>
          </a:xfrm>
        </p:grpSpPr>
        <p:sp>
          <p:nvSpPr>
            <p:cNvPr id="60" name="Rectangle 33"/>
            <p:cNvSpPr>
              <a:spLocks noChangeArrowheads="1"/>
            </p:cNvSpPr>
            <p:nvPr/>
          </p:nvSpPr>
          <p:spPr bwMode="auto">
            <a:xfrm>
              <a:off x="2968241" y="4205037"/>
              <a:ext cx="360363" cy="360363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36"/>
            <p:cNvSpPr txBox="1">
              <a:spLocks noChangeArrowheads="1"/>
            </p:cNvSpPr>
            <p:nvPr/>
          </p:nvSpPr>
          <p:spPr bwMode="auto">
            <a:xfrm>
              <a:off x="1913778" y="4026506"/>
              <a:ext cx="1088760" cy="60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40000"/>
                </a:lnSpc>
              </a:pP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6÷3=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Text Box 37"/>
          <p:cNvSpPr txBox="1">
            <a:spLocks noChangeArrowheads="1"/>
          </p:cNvSpPr>
          <p:nvPr/>
        </p:nvSpPr>
        <p:spPr bwMode="auto">
          <a:xfrm>
            <a:off x="4803465" y="4331770"/>
            <a:ext cx="403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Picture 3" descr="E:\LJC\19秋\苏教版\人物图片\图片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9014267" y="4297895"/>
            <a:ext cx="898159" cy="99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圆角矩形标注 64"/>
          <p:cNvSpPr/>
          <p:nvPr/>
        </p:nvSpPr>
        <p:spPr>
          <a:xfrm>
            <a:off x="6600057" y="4077074"/>
            <a:ext cx="2016223" cy="1071541"/>
          </a:xfrm>
          <a:prstGeom prst="wedgeRoundRectCallout">
            <a:avLst>
              <a:gd name="adj1" fmla="val 60179"/>
              <a:gd name="adj2" fmla="val 2861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你是怎样想的？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2"/>
          <p:cNvGrpSpPr/>
          <p:nvPr/>
        </p:nvGrpSpPr>
        <p:grpSpPr>
          <a:xfrm>
            <a:off x="4953955" y="4390392"/>
            <a:ext cx="2427287" cy="582613"/>
            <a:chOff x="-11" y="0"/>
            <a:chExt cx="1803" cy="489"/>
          </a:xfrm>
        </p:grpSpPr>
        <p:sp>
          <p:nvSpPr>
            <p:cNvPr id="35842" name="Text Box 3"/>
            <p:cNvSpPr txBox="1"/>
            <p:nvPr/>
          </p:nvSpPr>
          <p:spPr>
            <a:xfrm>
              <a:off x="0" y="0"/>
              <a:ext cx="1792" cy="4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     </a:t>
              </a:r>
              <a:r>
                <a:rPr lang="zh-CN" alt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＝   </a:t>
              </a:r>
              <a:endPara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3" name="Rectangle 9"/>
            <p:cNvSpPr/>
            <p:nvPr/>
          </p:nvSpPr>
          <p:spPr>
            <a:xfrm>
              <a:off x="-11" y="76"/>
              <a:ext cx="272" cy="27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4" name="Rectangle 9"/>
            <p:cNvSpPr/>
            <p:nvPr/>
          </p:nvSpPr>
          <p:spPr>
            <a:xfrm>
              <a:off x="597" y="76"/>
              <a:ext cx="272" cy="27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35845" name="Rectangle 9"/>
            <p:cNvSpPr/>
            <p:nvPr/>
          </p:nvSpPr>
          <p:spPr>
            <a:xfrm>
              <a:off x="1294" y="76"/>
              <a:ext cx="272" cy="27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668753" y="3568285"/>
            <a:ext cx="7094770" cy="737462"/>
          </a:xfrm>
          <a:custGeom>
            <a:avLst/>
            <a:gdLst/>
            <a:ahLst/>
            <a:cxnLst/>
            <a:rect l="l" t="t" r="r" b="b"/>
            <a:pathLst>
              <a:path w="7094770" h="737462">
                <a:moveTo>
                  <a:pt x="1856686" y="659235"/>
                </a:moveTo>
                <a:lnTo>
                  <a:pt x="1902739" y="659235"/>
                </a:lnTo>
                <a:lnTo>
                  <a:pt x="1902739" y="705267"/>
                </a:lnTo>
                <a:lnTo>
                  <a:pt x="1856686" y="705267"/>
                </a:lnTo>
                <a:close/>
                <a:moveTo>
                  <a:pt x="480572" y="636434"/>
                </a:moveTo>
                <a:lnTo>
                  <a:pt x="461836" y="638671"/>
                </a:lnTo>
                <a:cubicBezTo>
                  <a:pt x="464532" y="650789"/>
                  <a:pt x="467113" y="667531"/>
                  <a:pt x="469580" y="688898"/>
                </a:cubicBezTo>
                <a:cubicBezTo>
                  <a:pt x="475158" y="688927"/>
                  <a:pt x="480622" y="688941"/>
                  <a:pt x="485970" y="688941"/>
                </a:cubicBezTo>
                <a:cubicBezTo>
                  <a:pt x="484207" y="679677"/>
                  <a:pt x="482866" y="670689"/>
                  <a:pt x="481948" y="661978"/>
                </a:cubicBezTo>
                <a:cubicBezTo>
                  <a:pt x="481030" y="653266"/>
                  <a:pt x="480572" y="644752"/>
                  <a:pt x="480572" y="636434"/>
                </a:cubicBezTo>
                <a:close/>
                <a:moveTo>
                  <a:pt x="519828" y="629680"/>
                </a:moveTo>
                <a:lnTo>
                  <a:pt x="495586" y="634197"/>
                </a:lnTo>
                <a:cubicBezTo>
                  <a:pt x="499099" y="639818"/>
                  <a:pt x="501551" y="646347"/>
                  <a:pt x="502942" y="653782"/>
                </a:cubicBezTo>
                <a:cubicBezTo>
                  <a:pt x="504333" y="661218"/>
                  <a:pt x="505029" y="672486"/>
                  <a:pt x="505029" y="687586"/>
                </a:cubicBezTo>
                <a:cubicBezTo>
                  <a:pt x="506535" y="687586"/>
                  <a:pt x="511926" y="686869"/>
                  <a:pt x="521204" y="685435"/>
                </a:cubicBezTo>
                <a:cubicBezTo>
                  <a:pt x="522008" y="671611"/>
                  <a:pt x="522409" y="660196"/>
                  <a:pt x="522409" y="651190"/>
                </a:cubicBezTo>
                <a:cubicBezTo>
                  <a:pt x="522409" y="641826"/>
                  <a:pt x="521549" y="634656"/>
                  <a:pt x="519828" y="629680"/>
                </a:cubicBezTo>
                <a:close/>
                <a:moveTo>
                  <a:pt x="567043" y="624281"/>
                </a:moveTo>
                <a:cubicBezTo>
                  <a:pt x="562927" y="624281"/>
                  <a:pt x="555757" y="624797"/>
                  <a:pt x="545533" y="625830"/>
                </a:cubicBezTo>
                <a:cubicBezTo>
                  <a:pt x="551828" y="628999"/>
                  <a:pt x="553807" y="633584"/>
                  <a:pt x="551470" y="639586"/>
                </a:cubicBezTo>
                <a:cubicBezTo>
                  <a:pt x="549132" y="645587"/>
                  <a:pt x="545354" y="660225"/>
                  <a:pt x="540134" y="683499"/>
                </a:cubicBezTo>
                <a:cubicBezTo>
                  <a:pt x="543159" y="683570"/>
                  <a:pt x="551814" y="683212"/>
                  <a:pt x="566097" y="682423"/>
                </a:cubicBezTo>
                <a:cubicBezTo>
                  <a:pt x="572077" y="655335"/>
                  <a:pt x="574504" y="638872"/>
                  <a:pt x="573378" y="633036"/>
                </a:cubicBezTo>
                <a:cubicBezTo>
                  <a:pt x="572252" y="627199"/>
                  <a:pt x="570141" y="624281"/>
                  <a:pt x="567043" y="624281"/>
                </a:cubicBezTo>
                <a:close/>
                <a:moveTo>
                  <a:pt x="199608" y="593241"/>
                </a:moveTo>
                <a:lnTo>
                  <a:pt x="149190" y="597196"/>
                </a:lnTo>
                <a:lnTo>
                  <a:pt x="153672" y="598382"/>
                </a:lnTo>
                <a:cubicBezTo>
                  <a:pt x="165338" y="602828"/>
                  <a:pt x="171662" y="608152"/>
                  <a:pt x="172645" y="614354"/>
                </a:cubicBezTo>
                <a:cubicBezTo>
                  <a:pt x="173627" y="620556"/>
                  <a:pt x="172057" y="626461"/>
                  <a:pt x="167934" y="632068"/>
                </a:cubicBezTo>
                <a:cubicBezTo>
                  <a:pt x="163811" y="637675"/>
                  <a:pt x="159147" y="636535"/>
                  <a:pt x="153942" y="628648"/>
                </a:cubicBezTo>
                <a:cubicBezTo>
                  <a:pt x="148736" y="620760"/>
                  <a:pt x="144290" y="613590"/>
                  <a:pt x="140605" y="607137"/>
                </a:cubicBezTo>
                <a:cubicBezTo>
                  <a:pt x="139866" y="604567"/>
                  <a:pt x="139585" y="602456"/>
                  <a:pt x="139760" y="600806"/>
                </a:cubicBezTo>
                <a:lnTo>
                  <a:pt x="141352" y="597810"/>
                </a:lnTo>
                <a:lnTo>
                  <a:pt x="115954" y="599802"/>
                </a:lnTo>
                <a:cubicBezTo>
                  <a:pt x="103923" y="623822"/>
                  <a:pt x="96315" y="636427"/>
                  <a:pt x="93132" y="637617"/>
                </a:cubicBezTo>
                <a:cubicBezTo>
                  <a:pt x="130015" y="637660"/>
                  <a:pt x="163843" y="637660"/>
                  <a:pt x="194618" y="637617"/>
                </a:cubicBezTo>
                <a:cubicBezTo>
                  <a:pt x="196181" y="629157"/>
                  <a:pt x="197844" y="614365"/>
                  <a:pt x="199608" y="593241"/>
                </a:cubicBezTo>
                <a:close/>
                <a:moveTo>
                  <a:pt x="927491" y="536540"/>
                </a:moveTo>
                <a:lnTo>
                  <a:pt x="891204" y="540197"/>
                </a:lnTo>
                <a:cubicBezTo>
                  <a:pt x="893856" y="564518"/>
                  <a:pt x="895513" y="578994"/>
                  <a:pt x="896172" y="583626"/>
                </a:cubicBezTo>
                <a:lnTo>
                  <a:pt x="927491" y="580142"/>
                </a:lnTo>
                <a:close/>
                <a:moveTo>
                  <a:pt x="148558" y="534442"/>
                </a:moveTo>
                <a:cubicBezTo>
                  <a:pt x="150155" y="534330"/>
                  <a:pt x="152147" y="534638"/>
                  <a:pt x="154533" y="535368"/>
                </a:cubicBezTo>
                <a:cubicBezTo>
                  <a:pt x="164077" y="538286"/>
                  <a:pt x="170626" y="542101"/>
                  <a:pt x="174183" y="546811"/>
                </a:cubicBezTo>
                <a:cubicBezTo>
                  <a:pt x="177739" y="551522"/>
                  <a:pt x="177940" y="557739"/>
                  <a:pt x="174785" y="565461"/>
                </a:cubicBezTo>
                <a:cubicBezTo>
                  <a:pt x="171630" y="573183"/>
                  <a:pt x="166507" y="573316"/>
                  <a:pt x="159416" y="565859"/>
                </a:cubicBezTo>
                <a:cubicBezTo>
                  <a:pt x="152325" y="558402"/>
                  <a:pt x="147460" y="552056"/>
                  <a:pt x="144821" y="546822"/>
                </a:cubicBezTo>
                <a:cubicBezTo>
                  <a:pt x="142520" y="538906"/>
                  <a:pt x="143765" y="534780"/>
                  <a:pt x="148558" y="534442"/>
                </a:cubicBezTo>
                <a:close/>
                <a:moveTo>
                  <a:pt x="975739" y="527097"/>
                </a:moveTo>
                <a:cubicBezTo>
                  <a:pt x="971136" y="528001"/>
                  <a:pt x="963650" y="529557"/>
                  <a:pt x="953282" y="531765"/>
                </a:cubicBezTo>
                <a:lnTo>
                  <a:pt x="953282" y="575517"/>
                </a:lnTo>
                <a:cubicBezTo>
                  <a:pt x="962488" y="574700"/>
                  <a:pt x="971953" y="573172"/>
                  <a:pt x="981676" y="570935"/>
                </a:cubicBezTo>
                <a:cubicBezTo>
                  <a:pt x="984243" y="547417"/>
                  <a:pt x="985046" y="534006"/>
                  <a:pt x="984085" y="530700"/>
                </a:cubicBezTo>
                <a:cubicBezTo>
                  <a:pt x="983124" y="527395"/>
                  <a:pt x="980343" y="526194"/>
                  <a:pt x="975739" y="527097"/>
                </a:cubicBezTo>
                <a:close/>
                <a:moveTo>
                  <a:pt x="191778" y="525653"/>
                </a:moveTo>
                <a:cubicBezTo>
                  <a:pt x="188838" y="525698"/>
                  <a:pt x="184959" y="526165"/>
                  <a:pt x="180141" y="527054"/>
                </a:cubicBezTo>
                <a:cubicBezTo>
                  <a:pt x="170505" y="528832"/>
                  <a:pt x="156480" y="530560"/>
                  <a:pt x="138067" y="532238"/>
                </a:cubicBezTo>
                <a:cubicBezTo>
                  <a:pt x="134209" y="544614"/>
                  <a:pt x="129133" y="559492"/>
                  <a:pt x="122837" y="576872"/>
                </a:cubicBezTo>
                <a:cubicBezTo>
                  <a:pt x="147718" y="576026"/>
                  <a:pt x="173330" y="574363"/>
                  <a:pt x="199672" y="571882"/>
                </a:cubicBezTo>
                <a:cubicBezTo>
                  <a:pt x="200533" y="543416"/>
                  <a:pt x="199902" y="528384"/>
                  <a:pt x="197780" y="526785"/>
                </a:cubicBezTo>
                <a:cubicBezTo>
                  <a:pt x="196718" y="525986"/>
                  <a:pt x="194718" y="525609"/>
                  <a:pt x="191778" y="525653"/>
                </a:cubicBezTo>
                <a:close/>
                <a:moveTo>
                  <a:pt x="547625" y="505969"/>
                </a:moveTo>
                <a:cubicBezTo>
                  <a:pt x="550353" y="506091"/>
                  <a:pt x="553527" y="506870"/>
                  <a:pt x="557148" y="508308"/>
                </a:cubicBezTo>
                <a:cubicBezTo>
                  <a:pt x="564390" y="511183"/>
                  <a:pt x="570338" y="514313"/>
                  <a:pt x="574991" y="517697"/>
                </a:cubicBezTo>
                <a:cubicBezTo>
                  <a:pt x="579644" y="521081"/>
                  <a:pt x="580139" y="525323"/>
                  <a:pt x="576475" y="530421"/>
                </a:cubicBezTo>
                <a:cubicBezTo>
                  <a:pt x="572811" y="535519"/>
                  <a:pt x="570538" y="542043"/>
                  <a:pt x="569657" y="549995"/>
                </a:cubicBezTo>
                <a:cubicBezTo>
                  <a:pt x="568774" y="557947"/>
                  <a:pt x="565996" y="568236"/>
                  <a:pt x="561321" y="580862"/>
                </a:cubicBezTo>
                <a:cubicBezTo>
                  <a:pt x="558984" y="587176"/>
                  <a:pt x="556098" y="592649"/>
                  <a:pt x="552663" y="597283"/>
                </a:cubicBezTo>
                <a:lnTo>
                  <a:pt x="541084" y="608313"/>
                </a:lnTo>
                <a:lnTo>
                  <a:pt x="547477" y="607363"/>
                </a:lnTo>
                <a:cubicBezTo>
                  <a:pt x="557635" y="605563"/>
                  <a:pt x="564412" y="603975"/>
                  <a:pt x="567807" y="602598"/>
                </a:cubicBezTo>
                <a:cubicBezTo>
                  <a:pt x="574597" y="599845"/>
                  <a:pt x="582014" y="600394"/>
                  <a:pt x="590059" y="604244"/>
                </a:cubicBezTo>
                <a:cubicBezTo>
                  <a:pt x="598104" y="608094"/>
                  <a:pt x="605066" y="612683"/>
                  <a:pt x="610945" y="618011"/>
                </a:cubicBezTo>
                <a:cubicBezTo>
                  <a:pt x="616825" y="623338"/>
                  <a:pt x="616753" y="629013"/>
                  <a:pt x="610730" y="635036"/>
                </a:cubicBezTo>
                <a:cubicBezTo>
                  <a:pt x="604707" y="641059"/>
                  <a:pt x="597373" y="656317"/>
                  <a:pt x="588725" y="680810"/>
                </a:cubicBezTo>
                <a:cubicBezTo>
                  <a:pt x="610465" y="679921"/>
                  <a:pt x="626182" y="679476"/>
                  <a:pt x="635876" y="679476"/>
                </a:cubicBezTo>
                <a:cubicBezTo>
                  <a:pt x="647649" y="679476"/>
                  <a:pt x="657089" y="681760"/>
                  <a:pt x="664194" y="686327"/>
                </a:cubicBezTo>
                <a:cubicBezTo>
                  <a:pt x="671300" y="690895"/>
                  <a:pt x="675570" y="696993"/>
                  <a:pt x="677004" y="704622"/>
                </a:cubicBezTo>
                <a:cubicBezTo>
                  <a:pt x="678438" y="712251"/>
                  <a:pt x="668507" y="714266"/>
                  <a:pt x="647212" y="710666"/>
                </a:cubicBezTo>
                <a:cubicBezTo>
                  <a:pt x="625917" y="707067"/>
                  <a:pt x="604123" y="705493"/>
                  <a:pt x="581832" y="705945"/>
                </a:cubicBezTo>
                <a:cubicBezTo>
                  <a:pt x="559540" y="706397"/>
                  <a:pt x="534993" y="707515"/>
                  <a:pt x="508191" y="709300"/>
                </a:cubicBezTo>
                <a:cubicBezTo>
                  <a:pt x="481389" y="711086"/>
                  <a:pt x="459294" y="713108"/>
                  <a:pt x="441907" y="715366"/>
                </a:cubicBezTo>
                <a:cubicBezTo>
                  <a:pt x="424519" y="717625"/>
                  <a:pt x="412047" y="719432"/>
                  <a:pt x="404490" y="720787"/>
                </a:cubicBezTo>
                <a:cubicBezTo>
                  <a:pt x="396933" y="722142"/>
                  <a:pt x="388153" y="718066"/>
                  <a:pt x="378150" y="708558"/>
                </a:cubicBezTo>
                <a:cubicBezTo>
                  <a:pt x="368148" y="699051"/>
                  <a:pt x="369636" y="694978"/>
                  <a:pt x="382614" y="696340"/>
                </a:cubicBezTo>
                <a:cubicBezTo>
                  <a:pt x="395592" y="697703"/>
                  <a:pt x="417898" y="696326"/>
                  <a:pt x="449532" y="692210"/>
                </a:cubicBezTo>
                <a:cubicBezTo>
                  <a:pt x="447912" y="685944"/>
                  <a:pt x="445524" y="676497"/>
                  <a:pt x="442370" y="663871"/>
                </a:cubicBezTo>
                <a:cubicBezTo>
                  <a:pt x="439214" y="651244"/>
                  <a:pt x="434894" y="640338"/>
                  <a:pt x="429409" y="631153"/>
                </a:cubicBezTo>
                <a:cubicBezTo>
                  <a:pt x="423924" y="621968"/>
                  <a:pt x="424397" y="617835"/>
                  <a:pt x="430829" y="618753"/>
                </a:cubicBezTo>
                <a:cubicBezTo>
                  <a:pt x="437260" y="619670"/>
                  <a:pt x="443079" y="620119"/>
                  <a:pt x="448285" y="620097"/>
                </a:cubicBezTo>
                <a:cubicBezTo>
                  <a:pt x="453490" y="620076"/>
                  <a:pt x="473014" y="617842"/>
                  <a:pt x="506857" y="613397"/>
                </a:cubicBezTo>
                <a:lnTo>
                  <a:pt x="525117" y="610684"/>
                </a:lnTo>
                <a:lnTo>
                  <a:pt x="523765" y="608772"/>
                </a:lnTo>
                <a:cubicBezTo>
                  <a:pt x="521527" y="602935"/>
                  <a:pt x="515569" y="596160"/>
                  <a:pt x="505889" y="588445"/>
                </a:cubicBezTo>
                <a:cubicBezTo>
                  <a:pt x="496209" y="580730"/>
                  <a:pt x="496575" y="577546"/>
                  <a:pt x="506987" y="578894"/>
                </a:cubicBezTo>
                <a:cubicBezTo>
                  <a:pt x="517397" y="580242"/>
                  <a:pt x="523882" y="580984"/>
                  <a:pt x="526443" y="581120"/>
                </a:cubicBezTo>
                <a:cubicBezTo>
                  <a:pt x="529002" y="581257"/>
                  <a:pt x="532124" y="578048"/>
                  <a:pt x="535810" y="571495"/>
                </a:cubicBezTo>
                <a:cubicBezTo>
                  <a:pt x="539495" y="564941"/>
                  <a:pt x="542008" y="556749"/>
                  <a:pt x="543349" y="546919"/>
                </a:cubicBezTo>
                <a:cubicBezTo>
                  <a:pt x="544690" y="537089"/>
                  <a:pt x="544590" y="531776"/>
                  <a:pt x="543048" y="530980"/>
                </a:cubicBezTo>
                <a:cubicBezTo>
                  <a:pt x="541507" y="530184"/>
                  <a:pt x="537653" y="530442"/>
                  <a:pt x="531487" y="531754"/>
                </a:cubicBezTo>
                <a:cubicBezTo>
                  <a:pt x="525321" y="533066"/>
                  <a:pt x="516953" y="534626"/>
                  <a:pt x="506384" y="536433"/>
                </a:cubicBezTo>
                <a:cubicBezTo>
                  <a:pt x="511862" y="536963"/>
                  <a:pt x="516157" y="538935"/>
                  <a:pt x="519269" y="542348"/>
                </a:cubicBezTo>
                <a:cubicBezTo>
                  <a:pt x="522380" y="545761"/>
                  <a:pt x="521871" y="550239"/>
                  <a:pt x="517741" y="555781"/>
                </a:cubicBezTo>
                <a:cubicBezTo>
                  <a:pt x="513611" y="561324"/>
                  <a:pt x="505685" y="570860"/>
                  <a:pt x="493962" y="584390"/>
                </a:cubicBezTo>
                <a:cubicBezTo>
                  <a:pt x="482239" y="597920"/>
                  <a:pt x="470103" y="607051"/>
                  <a:pt x="457555" y="611783"/>
                </a:cubicBezTo>
                <a:cubicBezTo>
                  <a:pt x="445008" y="616516"/>
                  <a:pt x="442860" y="613934"/>
                  <a:pt x="451113" y="604040"/>
                </a:cubicBezTo>
                <a:cubicBezTo>
                  <a:pt x="459366" y="594145"/>
                  <a:pt x="467690" y="582357"/>
                  <a:pt x="476087" y="568677"/>
                </a:cubicBezTo>
                <a:cubicBezTo>
                  <a:pt x="484483" y="554996"/>
                  <a:pt x="488681" y="545632"/>
                  <a:pt x="488681" y="540584"/>
                </a:cubicBezTo>
                <a:cubicBezTo>
                  <a:pt x="482744" y="542391"/>
                  <a:pt x="476535" y="540348"/>
                  <a:pt x="470053" y="534454"/>
                </a:cubicBezTo>
                <a:cubicBezTo>
                  <a:pt x="463571" y="528560"/>
                  <a:pt x="464855" y="525613"/>
                  <a:pt x="473903" y="525613"/>
                </a:cubicBezTo>
                <a:cubicBezTo>
                  <a:pt x="480629" y="525613"/>
                  <a:pt x="489541" y="524061"/>
                  <a:pt x="500641" y="520956"/>
                </a:cubicBezTo>
                <a:cubicBezTo>
                  <a:pt x="511740" y="517851"/>
                  <a:pt x="520287" y="515442"/>
                  <a:pt x="526281" y="513729"/>
                </a:cubicBezTo>
                <a:cubicBezTo>
                  <a:pt x="532275" y="512015"/>
                  <a:pt x="537108" y="509964"/>
                  <a:pt x="540779" y="507577"/>
                </a:cubicBezTo>
                <a:cubicBezTo>
                  <a:pt x="542614" y="506383"/>
                  <a:pt x="544896" y="505847"/>
                  <a:pt x="547625" y="505969"/>
                </a:cubicBezTo>
                <a:close/>
                <a:moveTo>
                  <a:pt x="200700" y="497865"/>
                </a:moveTo>
                <a:cubicBezTo>
                  <a:pt x="204561" y="497574"/>
                  <a:pt x="208434" y="498395"/>
                  <a:pt x="212320" y="500328"/>
                </a:cubicBezTo>
                <a:cubicBezTo>
                  <a:pt x="220093" y="504192"/>
                  <a:pt x="226919" y="508709"/>
                  <a:pt x="232798" y="513879"/>
                </a:cubicBezTo>
                <a:cubicBezTo>
                  <a:pt x="238678" y="519049"/>
                  <a:pt x="239592" y="524563"/>
                  <a:pt x="235541" y="530421"/>
                </a:cubicBezTo>
                <a:cubicBezTo>
                  <a:pt x="231490" y="536279"/>
                  <a:pt x="229464" y="549066"/>
                  <a:pt x="229464" y="568784"/>
                </a:cubicBezTo>
                <a:cubicBezTo>
                  <a:pt x="248867" y="567924"/>
                  <a:pt x="266419" y="566357"/>
                  <a:pt x="282122" y="564084"/>
                </a:cubicBezTo>
                <a:cubicBezTo>
                  <a:pt x="297824" y="561811"/>
                  <a:pt x="309622" y="566325"/>
                  <a:pt x="317517" y="577625"/>
                </a:cubicBezTo>
                <a:cubicBezTo>
                  <a:pt x="325411" y="588925"/>
                  <a:pt x="324138" y="594353"/>
                  <a:pt x="313698" y="593908"/>
                </a:cubicBezTo>
                <a:cubicBezTo>
                  <a:pt x="303259" y="593464"/>
                  <a:pt x="291546" y="593016"/>
                  <a:pt x="278562" y="592564"/>
                </a:cubicBezTo>
                <a:cubicBezTo>
                  <a:pt x="265576" y="592112"/>
                  <a:pt x="248687" y="591886"/>
                  <a:pt x="227894" y="591886"/>
                </a:cubicBezTo>
                <a:cubicBezTo>
                  <a:pt x="227091" y="613052"/>
                  <a:pt x="225815" y="629207"/>
                  <a:pt x="224065" y="640349"/>
                </a:cubicBezTo>
                <a:cubicBezTo>
                  <a:pt x="229672" y="640349"/>
                  <a:pt x="239524" y="641561"/>
                  <a:pt x="253620" y="643984"/>
                </a:cubicBezTo>
                <a:cubicBezTo>
                  <a:pt x="267717" y="646408"/>
                  <a:pt x="275988" y="652954"/>
                  <a:pt x="278433" y="663623"/>
                </a:cubicBezTo>
                <a:cubicBezTo>
                  <a:pt x="280877" y="674292"/>
                  <a:pt x="275819" y="677806"/>
                  <a:pt x="263257" y="674163"/>
                </a:cubicBezTo>
                <a:cubicBezTo>
                  <a:pt x="250695" y="670521"/>
                  <a:pt x="236885" y="666943"/>
                  <a:pt x="221828" y="663430"/>
                </a:cubicBezTo>
                <a:cubicBezTo>
                  <a:pt x="216795" y="691651"/>
                  <a:pt x="207854" y="712427"/>
                  <a:pt x="195005" y="725756"/>
                </a:cubicBezTo>
                <a:cubicBezTo>
                  <a:pt x="182156" y="739085"/>
                  <a:pt x="173107" y="741032"/>
                  <a:pt x="167858" y="731596"/>
                </a:cubicBezTo>
                <a:cubicBezTo>
                  <a:pt x="162611" y="722160"/>
                  <a:pt x="154666" y="712911"/>
                  <a:pt x="144026" y="703848"/>
                </a:cubicBezTo>
                <a:cubicBezTo>
                  <a:pt x="133385" y="694785"/>
                  <a:pt x="135507" y="691605"/>
                  <a:pt x="150392" y="694308"/>
                </a:cubicBezTo>
                <a:cubicBezTo>
                  <a:pt x="165277" y="697011"/>
                  <a:pt x="174971" y="696846"/>
                  <a:pt x="179474" y="693813"/>
                </a:cubicBezTo>
                <a:cubicBezTo>
                  <a:pt x="183977" y="690780"/>
                  <a:pt x="187992" y="679670"/>
                  <a:pt x="191520" y="660483"/>
                </a:cubicBezTo>
                <a:cubicBezTo>
                  <a:pt x="144054" y="657945"/>
                  <a:pt x="113086" y="657995"/>
                  <a:pt x="98617" y="660633"/>
                </a:cubicBezTo>
                <a:cubicBezTo>
                  <a:pt x="84148" y="663272"/>
                  <a:pt x="72901" y="666645"/>
                  <a:pt x="64878" y="670754"/>
                </a:cubicBezTo>
                <a:cubicBezTo>
                  <a:pt x="56855" y="674862"/>
                  <a:pt x="51208" y="671747"/>
                  <a:pt x="47939" y="661408"/>
                </a:cubicBezTo>
                <a:cubicBezTo>
                  <a:pt x="44669" y="651068"/>
                  <a:pt x="47656" y="644009"/>
                  <a:pt x="56898" y="640231"/>
                </a:cubicBezTo>
                <a:cubicBezTo>
                  <a:pt x="66140" y="636452"/>
                  <a:pt x="77265" y="623485"/>
                  <a:pt x="90271" y="601329"/>
                </a:cubicBezTo>
                <a:cubicBezTo>
                  <a:pt x="61075" y="604011"/>
                  <a:pt x="41901" y="606255"/>
                  <a:pt x="32752" y="608062"/>
                </a:cubicBezTo>
                <a:cubicBezTo>
                  <a:pt x="23603" y="609869"/>
                  <a:pt x="14483" y="606022"/>
                  <a:pt x="5392" y="596522"/>
                </a:cubicBezTo>
                <a:cubicBezTo>
                  <a:pt x="-3701" y="587021"/>
                  <a:pt x="-1291" y="582730"/>
                  <a:pt x="12619" y="583648"/>
                </a:cubicBezTo>
                <a:cubicBezTo>
                  <a:pt x="26529" y="584566"/>
                  <a:pt x="54944" y="583311"/>
                  <a:pt x="97864" y="579884"/>
                </a:cubicBezTo>
                <a:cubicBezTo>
                  <a:pt x="109006" y="551160"/>
                  <a:pt x="112778" y="531553"/>
                  <a:pt x="109178" y="521064"/>
                </a:cubicBezTo>
                <a:cubicBezTo>
                  <a:pt x="105579" y="510574"/>
                  <a:pt x="106748" y="505813"/>
                  <a:pt x="112685" y="506781"/>
                </a:cubicBezTo>
                <a:cubicBezTo>
                  <a:pt x="118622" y="507749"/>
                  <a:pt x="123741" y="509100"/>
                  <a:pt x="128043" y="510835"/>
                </a:cubicBezTo>
                <a:cubicBezTo>
                  <a:pt x="132345" y="512571"/>
                  <a:pt x="141688" y="512800"/>
                  <a:pt x="156071" y="511524"/>
                </a:cubicBezTo>
                <a:cubicBezTo>
                  <a:pt x="170454" y="510247"/>
                  <a:pt x="181482" y="507096"/>
                  <a:pt x="189154" y="502070"/>
                </a:cubicBezTo>
                <a:cubicBezTo>
                  <a:pt x="192990" y="499557"/>
                  <a:pt x="196838" y="498155"/>
                  <a:pt x="200700" y="497865"/>
                </a:cubicBezTo>
                <a:close/>
                <a:moveTo>
                  <a:pt x="1607213" y="481194"/>
                </a:moveTo>
                <a:lnTo>
                  <a:pt x="1590672" y="485066"/>
                </a:lnTo>
                <a:lnTo>
                  <a:pt x="1579938" y="488056"/>
                </a:lnTo>
                <a:cubicBezTo>
                  <a:pt x="1586233" y="511445"/>
                  <a:pt x="1591697" y="529800"/>
                  <a:pt x="1596329" y="543122"/>
                </a:cubicBezTo>
                <a:lnTo>
                  <a:pt x="1614871" y="539896"/>
                </a:lnTo>
                <a:lnTo>
                  <a:pt x="1613817" y="521698"/>
                </a:lnTo>
                <a:cubicBezTo>
                  <a:pt x="1611436" y="523491"/>
                  <a:pt x="1607765" y="524387"/>
                  <a:pt x="1602804" y="524387"/>
                </a:cubicBezTo>
                <a:cubicBezTo>
                  <a:pt x="1597268" y="524387"/>
                  <a:pt x="1592719" y="522490"/>
                  <a:pt x="1589155" y="518697"/>
                </a:cubicBezTo>
                <a:cubicBezTo>
                  <a:pt x="1585592" y="514904"/>
                  <a:pt x="1586714" y="511775"/>
                  <a:pt x="1592522" y="509308"/>
                </a:cubicBezTo>
                <a:cubicBezTo>
                  <a:pt x="1598329" y="506842"/>
                  <a:pt x="1604876" y="504547"/>
                  <a:pt x="1612161" y="502425"/>
                </a:cubicBezTo>
                <a:cubicBezTo>
                  <a:pt x="1610425" y="491770"/>
                  <a:pt x="1608776" y="484693"/>
                  <a:pt x="1607213" y="481194"/>
                </a:cubicBezTo>
                <a:close/>
                <a:moveTo>
                  <a:pt x="1667660" y="468939"/>
                </a:moveTo>
                <a:cubicBezTo>
                  <a:pt x="1665883" y="468756"/>
                  <a:pt x="1663506" y="468984"/>
                  <a:pt x="1660526" y="469622"/>
                </a:cubicBezTo>
                <a:cubicBezTo>
                  <a:pt x="1654568" y="470898"/>
                  <a:pt x="1642103" y="472984"/>
                  <a:pt x="1623131" y="475881"/>
                </a:cubicBezTo>
                <a:cubicBezTo>
                  <a:pt x="1633026" y="477473"/>
                  <a:pt x="1637726" y="480728"/>
                  <a:pt x="1637231" y="485647"/>
                </a:cubicBezTo>
                <a:cubicBezTo>
                  <a:pt x="1636736" y="490566"/>
                  <a:pt x="1636080" y="493978"/>
                  <a:pt x="1635263" y="495886"/>
                </a:cubicBezTo>
                <a:cubicBezTo>
                  <a:pt x="1638905" y="495097"/>
                  <a:pt x="1643074" y="494226"/>
                  <a:pt x="1647771" y="493272"/>
                </a:cubicBezTo>
                <a:cubicBezTo>
                  <a:pt x="1652467" y="492319"/>
                  <a:pt x="1656056" y="493846"/>
                  <a:pt x="1658537" y="497854"/>
                </a:cubicBezTo>
                <a:cubicBezTo>
                  <a:pt x="1661018" y="501862"/>
                  <a:pt x="1660068" y="505666"/>
                  <a:pt x="1655687" y="509265"/>
                </a:cubicBezTo>
                <a:cubicBezTo>
                  <a:pt x="1651306" y="512865"/>
                  <a:pt x="1644498" y="515819"/>
                  <a:pt x="1635263" y="518127"/>
                </a:cubicBezTo>
                <a:lnTo>
                  <a:pt x="1635263" y="535035"/>
                </a:lnTo>
                <a:cubicBezTo>
                  <a:pt x="1644770" y="533256"/>
                  <a:pt x="1651044" y="532367"/>
                  <a:pt x="1654084" y="532367"/>
                </a:cubicBezTo>
                <a:cubicBezTo>
                  <a:pt x="1655475" y="532367"/>
                  <a:pt x="1657834" y="527233"/>
                  <a:pt x="1661161" y="516966"/>
                </a:cubicBezTo>
                <a:cubicBezTo>
                  <a:pt x="1664488" y="506698"/>
                  <a:pt x="1667277" y="496925"/>
                  <a:pt x="1669529" y="487647"/>
                </a:cubicBezTo>
                <a:cubicBezTo>
                  <a:pt x="1671780" y="478369"/>
                  <a:pt x="1672332" y="472726"/>
                  <a:pt x="1671185" y="470719"/>
                </a:cubicBezTo>
                <a:cubicBezTo>
                  <a:pt x="1670611" y="469715"/>
                  <a:pt x="1669436" y="469122"/>
                  <a:pt x="1667660" y="468939"/>
                </a:cubicBezTo>
                <a:close/>
                <a:moveTo>
                  <a:pt x="464646" y="465355"/>
                </a:moveTo>
                <a:cubicBezTo>
                  <a:pt x="467978" y="465217"/>
                  <a:pt x="473652" y="467048"/>
                  <a:pt x="481668" y="470848"/>
                </a:cubicBezTo>
                <a:cubicBezTo>
                  <a:pt x="495450" y="478405"/>
                  <a:pt x="500321" y="484539"/>
                  <a:pt x="496285" y="489250"/>
                </a:cubicBezTo>
                <a:cubicBezTo>
                  <a:pt x="492248" y="493961"/>
                  <a:pt x="486645" y="501020"/>
                  <a:pt x="479475" y="510427"/>
                </a:cubicBezTo>
                <a:cubicBezTo>
                  <a:pt x="472304" y="519834"/>
                  <a:pt x="462532" y="530033"/>
                  <a:pt x="450156" y="541025"/>
                </a:cubicBezTo>
                <a:cubicBezTo>
                  <a:pt x="437780" y="552017"/>
                  <a:pt x="424684" y="560768"/>
                  <a:pt x="410868" y="567279"/>
                </a:cubicBezTo>
                <a:cubicBezTo>
                  <a:pt x="397050" y="573789"/>
                  <a:pt x="397868" y="569401"/>
                  <a:pt x="413320" y="554114"/>
                </a:cubicBezTo>
                <a:cubicBezTo>
                  <a:pt x="428771" y="538827"/>
                  <a:pt x="441369" y="523304"/>
                  <a:pt x="451113" y="507544"/>
                </a:cubicBezTo>
                <a:cubicBezTo>
                  <a:pt x="460857" y="491784"/>
                  <a:pt x="464378" y="479828"/>
                  <a:pt x="461675" y="471676"/>
                </a:cubicBezTo>
                <a:cubicBezTo>
                  <a:pt x="460323" y="467600"/>
                  <a:pt x="461314" y="465493"/>
                  <a:pt x="464646" y="465355"/>
                </a:cubicBezTo>
                <a:close/>
                <a:moveTo>
                  <a:pt x="1252435" y="451335"/>
                </a:moveTo>
                <a:cubicBezTo>
                  <a:pt x="1255897" y="451215"/>
                  <a:pt x="1259944" y="451990"/>
                  <a:pt x="1264575" y="453661"/>
                </a:cubicBezTo>
                <a:cubicBezTo>
                  <a:pt x="1273839" y="457002"/>
                  <a:pt x="1281450" y="461125"/>
                  <a:pt x="1287409" y="466029"/>
                </a:cubicBezTo>
                <a:cubicBezTo>
                  <a:pt x="1293367" y="470934"/>
                  <a:pt x="1292908" y="476620"/>
                  <a:pt x="1286032" y="483087"/>
                </a:cubicBezTo>
                <a:cubicBezTo>
                  <a:pt x="1279156" y="489555"/>
                  <a:pt x="1274420" y="499915"/>
                  <a:pt x="1271824" y="514170"/>
                </a:cubicBezTo>
                <a:cubicBezTo>
                  <a:pt x="1269229" y="528424"/>
                  <a:pt x="1267038" y="551859"/>
                  <a:pt x="1265253" y="584476"/>
                </a:cubicBezTo>
                <a:cubicBezTo>
                  <a:pt x="1263468" y="617093"/>
                  <a:pt x="1264479" y="639750"/>
                  <a:pt x="1268286" y="652449"/>
                </a:cubicBezTo>
                <a:cubicBezTo>
                  <a:pt x="1272093" y="665147"/>
                  <a:pt x="1284738" y="671708"/>
                  <a:pt x="1306219" y="672131"/>
                </a:cubicBezTo>
                <a:cubicBezTo>
                  <a:pt x="1327702" y="672554"/>
                  <a:pt x="1341844" y="671564"/>
                  <a:pt x="1348649" y="669162"/>
                </a:cubicBezTo>
                <a:cubicBezTo>
                  <a:pt x="1355453" y="666760"/>
                  <a:pt x="1360343" y="661730"/>
                  <a:pt x="1363318" y="654073"/>
                </a:cubicBezTo>
                <a:cubicBezTo>
                  <a:pt x="1366294" y="646415"/>
                  <a:pt x="1370948" y="635685"/>
                  <a:pt x="1377279" y="621882"/>
                </a:cubicBezTo>
                <a:cubicBezTo>
                  <a:pt x="1383610" y="608080"/>
                  <a:pt x="1386320" y="610590"/>
                  <a:pt x="1385410" y="629411"/>
                </a:cubicBezTo>
                <a:cubicBezTo>
                  <a:pt x="1384499" y="648233"/>
                  <a:pt x="1386299" y="662849"/>
                  <a:pt x="1390809" y="673260"/>
                </a:cubicBezTo>
                <a:cubicBezTo>
                  <a:pt x="1395319" y="683671"/>
                  <a:pt x="1390006" y="691382"/>
                  <a:pt x="1374870" y="696394"/>
                </a:cubicBezTo>
                <a:cubicBezTo>
                  <a:pt x="1359733" y="701406"/>
                  <a:pt x="1340621" y="703683"/>
                  <a:pt x="1317534" y="703224"/>
                </a:cubicBezTo>
                <a:cubicBezTo>
                  <a:pt x="1294446" y="702765"/>
                  <a:pt x="1276144" y="698671"/>
                  <a:pt x="1262629" y="690941"/>
                </a:cubicBezTo>
                <a:cubicBezTo>
                  <a:pt x="1249113" y="683212"/>
                  <a:pt x="1241427" y="667466"/>
                  <a:pt x="1239570" y="643705"/>
                </a:cubicBezTo>
                <a:cubicBezTo>
                  <a:pt x="1237713" y="619943"/>
                  <a:pt x="1238361" y="588079"/>
                  <a:pt x="1241517" y="548113"/>
                </a:cubicBezTo>
                <a:cubicBezTo>
                  <a:pt x="1244671" y="508147"/>
                  <a:pt x="1245951" y="486554"/>
                  <a:pt x="1245356" y="483335"/>
                </a:cubicBezTo>
                <a:cubicBezTo>
                  <a:pt x="1244761" y="480115"/>
                  <a:pt x="1241094" y="479405"/>
                  <a:pt x="1234353" y="481205"/>
                </a:cubicBezTo>
                <a:cubicBezTo>
                  <a:pt x="1227614" y="483005"/>
                  <a:pt x="1210936" y="487640"/>
                  <a:pt x="1184321" y="495111"/>
                </a:cubicBezTo>
                <a:cubicBezTo>
                  <a:pt x="1185181" y="521985"/>
                  <a:pt x="1184012" y="550475"/>
                  <a:pt x="1180814" y="580583"/>
                </a:cubicBezTo>
                <a:cubicBezTo>
                  <a:pt x="1177617" y="610690"/>
                  <a:pt x="1169518" y="634796"/>
                  <a:pt x="1156518" y="652900"/>
                </a:cubicBezTo>
                <a:cubicBezTo>
                  <a:pt x="1143519" y="671005"/>
                  <a:pt x="1127103" y="685385"/>
                  <a:pt x="1107270" y="696039"/>
                </a:cubicBezTo>
                <a:cubicBezTo>
                  <a:pt x="1087438" y="706694"/>
                  <a:pt x="1086796" y="701930"/>
                  <a:pt x="1105345" y="681746"/>
                </a:cubicBezTo>
                <a:cubicBezTo>
                  <a:pt x="1123894" y="661562"/>
                  <a:pt x="1136940" y="641478"/>
                  <a:pt x="1144483" y="621495"/>
                </a:cubicBezTo>
                <a:cubicBezTo>
                  <a:pt x="1152026" y="601512"/>
                  <a:pt x="1156475" y="576912"/>
                  <a:pt x="1157831" y="547693"/>
                </a:cubicBezTo>
                <a:cubicBezTo>
                  <a:pt x="1159186" y="518475"/>
                  <a:pt x="1157612" y="499392"/>
                  <a:pt x="1153109" y="490444"/>
                </a:cubicBezTo>
                <a:cubicBezTo>
                  <a:pt x="1148606" y="481495"/>
                  <a:pt x="1149983" y="477021"/>
                  <a:pt x="1157239" y="477021"/>
                </a:cubicBezTo>
                <a:cubicBezTo>
                  <a:pt x="1161642" y="477021"/>
                  <a:pt x="1166256" y="477018"/>
                  <a:pt x="1171081" y="477010"/>
                </a:cubicBezTo>
                <a:cubicBezTo>
                  <a:pt x="1175906" y="477003"/>
                  <a:pt x="1183772" y="475913"/>
                  <a:pt x="1194678" y="473741"/>
                </a:cubicBezTo>
                <a:cubicBezTo>
                  <a:pt x="1205583" y="471568"/>
                  <a:pt x="1215353" y="468754"/>
                  <a:pt x="1223986" y="465298"/>
                </a:cubicBezTo>
                <a:cubicBezTo>
                  <a:pt x="1232618" y="461842"/>
                  <a:pt x="1239226" y="458203"/>
                  <a:pt x="1243807" y="454382"/>
                </a:cubicBezTo>
                <a:cubicBezTo>
                  <a:pt x="1246098" y="452471"/>
                  <a:pt x="1248974" y="451455"/>
                  <a:pt x="1252435" y="451335"/>
                </a:cubicBezTo>
                <a:close/>
                <a:moveTo>
                  <a:pt x="1885251" y="450155"/>
                </a:moveTo>
                <a:cubicBezTo>
                  <a:pt x="1911236" y="446455"/>
                  <a:pt x="1931864" y="459275"/>
                  <a:pt x="1947137" y="488615"/>
                </a:cubicBezTo>
                <a:cubicBezTo>
                  <a:pt x="1956228" y="520580"/>
                  <a:pt x="1943788" y="552300"/>
                  <a:pt x="1909816" y="583777"/>
                </a:cubicBezTo>
                <a:cubicBezTo>
                  <a:pt x="1899692" y="598978"/>
                  <a:pt x="1894630" y="616974"/>
                  <a:pt x="1894630" y="637768"/>
                </a:cubicBezTo>
                <a:lnTo>
                  <a:pt x="1862192" y="637768"/>
                </a:lnTo>
                <a:cubicBezTo>
                  <a:pt x="1861217" y="601258"/>
                  <a:pt x="1876167" y="568010"/>
                  <a:pt x="1907041" y="538024"/>
                </a:cubicBezTo>
                <a:cubicBezTo>
                  <a:pt x="1913968" y="527671"/>
                  <a:pt x="1916994" y="516665"/>
                  <a:pt x="1916119" y="505006"/>
                </a:cubicBezTo>
                <a:cubicBezTo>
                  <a:pt x="1911401" y="489132"/>
                  <a:pt x="1902445" y="481646"/>
                  <a:pt x="1889252" y="482549"/>
                </a:cubicBezTo>
                <a:lnTo>
                  <a:pt x="1883961" y="482549"/>
                </a:lnTo>
                <a:cubicBezTo>
                  <a:pt x="1867685" y="483324"/>
                  <a:pt x="1859998" y="497270"/>
                  <a:pt x="1860902" y="524387"/>
                </a:cubicBezTo>
                <a:lnTo>
                  <a:pt x="1827088" y="524387"/>
                </a:lnTo>
                <a:cubicBezTo>
                  <a:pt x="1826127" y="487274"/>
                  <a:pt x="1837864" y="464488"/>
                  <a:pt x="1862300" y="456027"/>
                </a:cubicBezTo>
                <a:cubicBezTo>
                  <a:pt x="1866272" y="453044"/>
                  <a:pt x="1873923" y="451087"/>
                  <a:pt x="1885251" y="450155"/>
                </a:cubicBezTo>
                <a:close/>
                <a:moveTo>
                  <a:pt x="1680615" y="445275"/>
                </a:moveTo>
                <a:cubicBezTo>
                  <a:pt x="1684614" y="445897"/>
                  <a:pt x="1688737" y="447645"/>
                  <a:pt x="1692986" y="450520"/>
                </a:cubicBezTo>
                <a:cubicBezTo>
                  <a:pt x="1701482" y="456271"/>
                  <a:pt x="1708161" y="461566"/>
                  <a:pt x="1713022" y="466406"/>
                </a:cubicBezTo>
                <a:cubicBezTo>
                  <a:pt x="1717884" y="471246"/>
                  <a:pt x="1717479" y="476243"/>
                  <a:pt x="1711807" y="481399"/>
                </a:cubicBezTo>
                <a:cubicBezTo>
                  <a:pt x="1706135" y="486554"/>
                  <a:pt x="1700199" y="495330"/>
                  <a:pt x="1693997" y="507727"/>
                </a:cubicBezTo>
                <a:cubicBezTo>
                  <a:pt x="1687794" y="520124"/>
                  <a:pt x="1680793" y="531851"/>
                  <a:pt x="1672992" y="542907"/>
                </a:cubicBezTo>
                <a:cubicBezTo>
                  <a:pt x="1665191" y="553964"/>
                  <a:pt x="1659318" y="555892"/>
                  <a:pt x="1655375" y="548694"/>
                </a:cubicBezTo>
                <a:cubicBezTo>
                  <a:pt x="1648592" y="549583"/>
                  <a:pt x="1641888" y="550687"/>
                  <a:pt x="1635263" y="552006"/>
                </a:cubicBezTo>
                <a:lnTo>
                  <a:pt x="1635263" y="570118"/>
                </a:lnTo>
                <a:cubicBezTo>
                  <a:pt x="1641501" y="569372"/>
                  <a:pt x="1650270" y="567415"/>
                  <a:pt x="1661570" y="564246"/>
                </a:cubicBezTo>
                <a:cubicBezTo>
                  <a:pt x="1672870" y="561076"/>
                  <a:pt x="1682682" y="558115"/>
                  <a:pt x="1691007" y="555362"/>
                </a:cubicBezTo>
                <a:cubicBezTo>
                  <a:pt x="1699331" y="552608"/>
                  <a:pt x="1708097" y="555050"/>
                  <a:pt x="1717303" y="562686"/>
                </a:cubicBezTo>
                <a:cubicBezTo>
                  <a:pt x="1726509" y="570322"/>
                  <a:pt x="1727083" y="575011"/>
                  <a:pt x="1719024" y="576754"/>
                </a:cubicBezTo>
                <a:cubicBezTo>
                  <a:pt x="1710965" y="578496"/>
                  <a:pt x="1699948" y="580532"/>
                  <a:pt x="1685973" y="582863"/>
                </a:cubicBezTo>
                <a:cubicBezTo>
                  <a:pt x="1671999" y="585193"/>
                  <a:pt x="1655095" y="587599"/>
                  <a:pt x="1635263" y="590079"/>
                </a:cubicBezTo>
                <a:lnTo>
                  <a:pt x="1635263" y="593715"/>
                </a:lnTo>
                <a:cubicBezTo>
                  <a:pt x="1659483" y="614479"/>
                  <a:pt x="1680011" y="628622"/>
                  <a:pt x="1696847" y="636144"/>
                </a:cubicBezTo>
                <a:cubicBezTo>
                  <a:pt x="1713682" y="643665"/>
                  <a:pt x="1729223" y="649903"/>
                  <a:pt x="1743470" y="654858"/>
                </a:cubicBezTo>
                <a:cubicBezTo>
                  <a:pt x="1757717" y="659812"/>
                  <a:pt x="1759786" y="663372"/>
                  <a:pt x="1749676" y="665538"/>
                </a:cubicBezTo>
                <a:cubicBezTo>
                  <a:pt x="1739566" y="667703"/>
                  <a:pt x="1727151" y="669467"/>
                  <a:pt x="1712431" y="670829"/>
                </a:cubicBezTo>
                <a:cubicBezTo>
                  <a:pt x="1697711" y="672192"/>
                  <a:pt x="1687285" y="670073"/>
                  <a:pt x="1681155" y="664473"/>
                </a:cubicBezTo>
                <a:cubicBezTo>
                  <a:pt x="1675024" y="658873"/>
                  <a:pt x="1659727" y="641425"/>
                  <a:pt x="1635263" y="612128"/>
                </a:cubicBezTo>
                <a:cubicBezTo>
                  <a:pt x="1636166" y="629178"/>
                  <a:pt x="1636618" y="643547"/>
                  <a:pt x="1636618" y="655234"/>
                </a:cubicBezTo>
                <a:cubicBezTo>
                  <a:pt x="1636618" y="666506"/>
                  <a:pt x="1636145" y="679268"/>
                  <a:pt x="1635198" y="693523"/>
                </a:cubicBezTo>
                <a:cubicBezTo>
                  <a:pt x="1634252" y="707777"/>
                  <a:pt x="1631237" y="717345"/>
                  <a:pt x="1626153" y="722228"/>
                </a:cubicBezTo>
                <a:cubicBezTo>
                  <a:pt x="1621069" y="727111"/>
                  <a:pt x="1616567" y="723286"/>
                  <a:pt x="1612645" y="710752"/>
                </a:cubicBezTo>
                <a:cubicBezTo>
                  <a:pt x="1608723" y="698219"/>
                  <a:pt x="1608113" y="686704"/>
                  <a:pt x="1610816" y="676207"/>
                </a:cubicBezTo>
                <a:cubicBezTo>
                  <a:pt x="1613519" y="665710"/>
                  <a:pt x="1614871" y="640299"/>
                  <a:pt x="1614871" y="599974"/>
                </a:cubicBezTo>
                <a:cubicBezTo>
                  <a:pt x="1603413" y="621642"/>
                  <a:pt x="1591478" y="637757"/>
                  <a:pt x="1579067" y="648319"/>
                </a:cubicBezTo>
                <a:cubicBezTo>
                  <a:pt x="1566655" y="658880"/>
                  <a:pt x="1553545" y="666739"/>
                  <a:pt x="1539735" y="671894"/>
                </a:cubicBezTo>
                <a:cubicBezTo>
                  <a:pt x="1525926" y="677049"/>
                  <a:pt x="1524101" y="674855"/>
                  <a:pt x="1534261" y="665312"/>
                </a:cubicBezTo>
                <a:cubicBezTo>
                  <a:pt x="1544421" y="655768"/>
                  <a:pt x="1555284" y="644988"/>
                  <a:pt x="1566849" y="632971"/>
                </a:cubicBezTo>
                <a:cubicBezTo>
                  <a:pt x="1578414" y="620954"/>
                  <a:pt x="1589023" y="608155"/>
                  <a:pt x="1598674" y="594575"/>
                </a:cubicBezTo>
                <a:cubicBezTo>
                  <a:pt x="1586083" y="598174"/>
                  <a:pt x="1577206" y="600652"/>
                  <a:pt x="1572044" y="602007"/>
                </a:cubicBezTo>
                <a:cubicBezTo>
                  <a:pt x="1566881" y="603362"/>
                  <a:pt x="1560131" y="600817"/>
                  <a:pt x="1551792" y="594371"/>
                </a:cubicBezTo>
                <a:cubicBezTo>
                  <a:pt x="1543453" y="587925"/>
                  <a:pt x="1546579" y="583867"/>
                  <a:pt x="1561170" y="582196"/>
                </a:cubicBezTo>
                <a:cubicBezTo>
                  <a:pt x="1575761" y="580525"/>
                  <a:pt x="1593662" y="577646"/>
                  <a:pt x="1614871" y="573560"/>
                </a:cubicBezTo>
                <a:lnTo>
                  <a:pt x="1614871" y="555448"/>
                </a:lnTo>
                <a:cubicBezTo>
                  <a:pt x="1611042" y="556294"/>
                  <a:pt x="1605378" y="557850"/>
                  <a:pt x="1597878" y="560116"/>
                </a:cubicBezTo>
                <a:cubicBezTo>
                  <a:pt x="1593547" y="568691"/>
                  <a:pt x="1588202" y="567737"/>
                  <a:pt x="1581842" y="557255"/>
                </a:cubicBezTo>
                <a:cubicBezTo>
                  <a:pt x="1575482" y="546772"/>
                  <a:pt x="1569140" y="534310"/>
                  <a:pt x="1562816" y="519870"/>
                </a:cubicBezTo>
                <a:cubicBezTo>
                  <a:pt x="1556492" y="505429"/>
                  <a:pt x="1550537" y="493778"/>
                  <a:pt x="1544952" y="484916"/>
                </a:cubicBezTo>
                <a:cubicBezTo>
                  <a:pt x="1539366" y="476053"/>
                  <a:pt x="1540201" y="471622"/>
                  <a:pt x="1547458" y="471622"/>
                </a:cubicBezTo>
                <a:cubicBezTo>
                  <a:pt x="1553079" y="471622"/>
                  <a:pt x="1558069" y="471841"/>
                  <a:pt x="1562429" y="472278"/>
                </a:cubicBezTo>
                <a:cubicBezTo>
                  <a:pt x="1566788" y="472716"/>
                  <a:pt x="1584699" y="469865"/>
                  <a:pt x="1616161" y="463728"/>
                </a:cubicBezTo>
                <a:cubicBezTo>
                  <a:pt x="1643881" y="455697"/>
                  <a:pt x="1661491" y="450051"/>
                  <a:pt x="1668991" y="446788"/>
                </a:cubicBezTo>
                <a:cubicBezTo>
                  <a:pt x="1672741" y="445157"/>
                  <a:pt x="1676615" y="444653"/>
                  <a:pt x="1680615" y="445275"/>
                </a:cubicBezTo>
                <a:close/>
                <a:moveTo>
                  <a:pt x="830283" y="437987"/>
                </a:moveTo>
                <a:cubicBezTo>
                  <a:pt x="833685" y="436279"/>
                  <a:pt x="840853" y="439755"/>
                  <a:pt x="851786" y="448412"/>
                </a:cubicBezTo>
                <a:cubicBezTo>
                  <a:pt x="866363" y="459956"/>
                  <a:pt x="868951" y="467137"/>
                  <a:pt x="859551" y="469955"/>
                </a:cubicBezTo>
                <a:cubicBezTo>
                  <a:pt x="850151" y="472773"/>
                  <a:pt x="842586" y="475501"/>
                  <a:pt x="836858" y="478140"/>
                </a:cubicBezTo>
                <a:cubicBezTo>
                  <a:pt x="831129" y="480778"/>
                  <a:pt x="824048" y="483775"/>
                  <a:pt x="815616" y="487131"/>
                </a:cubicBezTo>
                <a:cubicBezTo>
                  <a:pt x="827318" y="492638"/>
                  <a:pt x="832269" y="497044"/>
                  <a:pt x="830469" y="500349"/>
                </a:cubicBezTo>
                <a:cubicBezTo>
                  <a:pt x="828669" y="503655"/>
                  <a:pt x="827769" y="508914"/>
                  <a:pt x="827769" y="516127"/>
                </a:cubicBezTo>
                <a:cubicBezTo>
                  <a:pt x="831684" y="514636"/>
                  <a:pt x="836625" y="512689"/>
                  <a:pt x="842590" y="510287"/>
                </a:cubicBezTo>
                <a:cubicBezTo>
                  <a:pt x="848556" y="507885"/>
                  <a:pt x="854098" y="509204"/>
                  <a:pt x="859218" y="514245"/>
                </a:cubicBezTo>
                <a:cubicBezTo>
                  <a:pt x="864337" y="519285"/>
                  <a:pt x="863050" y="523559"/>
                  <a:pt x="855356" y="527065"/>
                </a:cubicBezTo>
                <a:cubicBezTo>
                  <a:pt x="847663" y="530571"/>
                  <a:pt x="838467" y="533851"/>
                  <a:pt x="827769" y="536906"/>
                </a:cubicBezTo>
                <a:lnTo>
                  <a:pt x="827769" y="563772"/>
                </a:lnTo>
                <a:cubicBezTo>
                  <a:pt x="836761" y="564532"/>
                  <a:pt x="845530" y="566934"/>
                  <a:pt x="854077" y="570978"/>
                </a:cubicBezTo>
                <a:cubicBezTo>
                  <a:pt x="862623" y="575022"/>
                  <a:pt x="866312" y="581992"/>
                  <a:pt x="865144" y="591886"/>
                </a:cubicBezTo>
                <a:cubicBezTo>
                  <a:pt x="863975" y="601781"/>
                  <a:pt x="858827" y="604126"/>
                  <a:pt x="849700" y="598920"/>
                </a:cubicBezTo>
                <a:cubicBezTo>
                  <a:pt x="840572" y="593715"/>
                  <a:pt x="833262" y="587319"/>
                  <a:pt x="827769" y="579733"/>
                </a:cubicBezTo>
                <a:lnTo>
                  <a:pt x="827769" y="668743"/>
                </a:lnTo>
                <a:cubicBezTo>
                  <a:pt x="827769" y="677275"/>
                  <a:pt x="825260" y="686844"/>
                  <a:pt x="820241" y="697448"/>
                </a:cubicBezTo>
                <a:cubicBezTo>
                  <a:pt x="815222" y="708053"/>
                  <a:pt x="809794" y="706673"/>
                  <a:pt x="803957" y="693308"/>
                </a:cubicBezTo>
                <a:cubicBezTo>
                  <a:pt x="798121" y="679942"/>
                  <a:pt x="796328" y="668868"/>
                  <a:pt x="798580" y="660085"/>
                </a:cubicBezTo>
                <a:cubicBezTo>
                  <a:pt x="800831" y="651301"/>
                  <a:pt x="802183" y="639288"/>
                  <a:pt x="802635" y="624044"/>
                </a:cubicBezTo>
                <a:cubicBezTo>
                  <a:pt x="803086" y="608801"/>
                  <a:pt x="803757" y="591334"/>
                  <a:pt x="804646" y="571645"/>
                </a:cubicBezTo>
                <a:cubicBezTo>
                  <a:pt x="790650" y="606693"/>
                  <a:pt x="770954" y="633226"/>
                  <a:pt x="745557" y="651244"/>
                </a:cubicBezTo>
                <a:cubicBezTo>
                  <a:pt x="720161" y="669263"/>
                  <a:pt x="715174" y="669073"/>
                  <a:pt x="730597" y="650674"/>
                </a:cubicBezTo>
                <a:cubicBezTo>
                  <a:pt x="746019" y="632276"/>
                  <a:pt x="760213" y="612124"/>
                  <a:pt x="773177" y="590219"/>
                </a:cubicBezTo>
                <a:cubicBezTo>
                  <a:pt x="786140" y="568315"/>
                  <a:pt x="794386" y="553125"/>
                  <a:pt x="797913" y="544650"/>
                </a:cubicBezTo>
                <a:cubicBezTo>
                  <a:pt x="775399" y="553641"/>
                  <a:pt x="761163" y="559262"/>
                  <a:pt x="755204" y="561514"/>
                </a:cubicBezTo>
                <a:cubicBezTo>
                  <a:pt x="749246" y="563765"/>
                  <a:pt x="741151" y="561230"/>
                  <a:pt x="730919" y="553910"/>
                </a:cubicBezTo>
                <a:cubicBezTo>
                  <a:pt x="720687" y="546589"/>
                  <a:pt x="722591" y="542086"/>
                  <a:pt x="736630" y="540401"/>
                </a:cubicBezTo>
                <a:cubicBezTo>
                  <a:pt x="750669" y="538716"/>
                  <a:pt x="772933" y="532790"/>
                  <a:pt x="803420" y="522623"/>
                </a:cubicBezTo>
                <a:cubicBezTo>
                  <a:pt x="804237" y="512470"/>
                  <a:pt x="803348" y="503163"/>
                  <a:pt x="800753" y="494703"/>
                </a:cubicBezTo>
                <a:cubicBezTo>
                  <a:pt x="785122" y="500969"/>
                  <a:pt x="772416" y="504336"/>
                  <a:pt x="762637" y="504802"/>
                </a:cubicBezTo>
                <a:cubicBezTo>
                  <a:pt x="752857" y="505268"/>
                  <a:pt x="752053" y="502665"/>
                  <a:pt x="760227" y="496994"/>
                </a:cubicBezTo>
                <a:cubicBezTo>
                  <a:pt x="768401" y="491322"/>
                  <a:pt x="776485" y="486260"/>
                  <a:pt x="784480" y="481807"/>
                </a:cubicBezTo>
                <a:cubicBezTo>
                  <a:pt x="792474" y="477355"/>
                  <a:pt x="801451" y="471231"/>
                  <a:pt x="811411" y="463437"/>
                </a:cubicBezTo>
                <a:cubicBezTo>
                  <a:pt x="821370" y="455644"/>
                  <a:pt x="826945" y="448305"/>
                  <a:pt x="828136" y="441422"/>
                </a:cubicBezTo>
                <a:cubicBezTo>
                  <a:pt x="828433" y="439701"/>
                  <a:pt x="829148" y="438556"/>
                  <a:pt x="830283" y="437987"/>
                </a:cubicBezTo>
                <a:close/>
                <a:moveTo>
                  <a:pt x="1488749" y="437501"/>
                </a:moveTo>
                <a:cubicBezTo>
                  <a:pt x="1490375" y="437342"/>
                  <a:pt x="1492441" y="437498"/>
                  <a:pt x="1494951" y="437969"/>
                </a:cubicBezTo>
                <a:cubicBezTo>
                  <a:pt x="1504989" y="439855"/>
                  <a:pt x="1513787" y="442927"/>
                  <a:pt x="1521344" y="447186"/>
                </a:cubicBezTo>
                <a:cubicBezTo>
                  <a:pt x="1528901" y="451445"/>
                  <a:pt x="1530651" y="456809"/>
                  <a:pt x="1526593" y="463276"/>
                </a:cubicBezTo>
                <a:cubicBezTo>
                  <a:pt x="1522534" y="469744"/>
                  <a:pt x="1520900" y="490515"/>
                  <a:pt x="1521688" y="525592"/>
                </a:cubicBezTo>
                <a:cubicBezTo>
                  <a:pt x="1523251" y="523985"/>
                  <a:pt x="1526775" y="522458"/>
                  <a:pt x="1532260" y="521010"/>
                </a:cubicBezTo>
                <a:cubicBezTo>
                  <a:pt x="1537746" y="519561"/>
                  <a:pt x="1543238" y="521297"/>
                  <a:pt x="1548737" y="526215"/>
                </a:cubicBezTo>
                <a:cubicBezTo>
                  <a:pt x="1554237" y="531134"/>
                  <a:pt x="1553154" y="535622"/>
                  <a:pt x="1545489" y="539681"/>
                </a:cubicBezTo>
                <a:cubicBezTo>
                  <a:pt x="1537825" y="543739"/>
                  <a:pt x="1529955" y="546872"/>
                  <a:pt x="1521882" y="549081"/>
                </a:cubicBezTo>
                <a:lnTo>
                  <a:pt x="1521882" y="578744"/>
                </a:lnTo>
                <a:cubicBezTo>
                  <a:pt x="1527431" y="579446"/>
                  <a:pt x="1533770" y="581859"/>
                  <a:pt x="1540897" y="585982"/>
                </a:cubicBezTo>
                <a:cubicBezTo>
                  <a:pt x="1548024" y="590105"/>
                  <a:pt x="1550698" y="596167"/>
                  <a:pt x="1548920" y="604169"/>
                </a:cubicBezTo>
                <a:cubicBezTo>
                  <a:pt x="1547142" y="612171"/>
                  <a:pt x="1542370" y="614443"/>
                  <a:pt x="1534605" y="610987"/>
                </a:cubicBezTo>
                <a:cubicBezTo>
                  <a:pt x="1526840" y="607531"/>
                  <a:pt x="1522599" y="602061"/>
                  <a:pt x="1521882" y="594575"/>
                </a:cubicBezTo>
                <a:cubicBezTo>
                  <a:pt x="1521882" y="655019"/>
                  <a:pt x="1520426" y="692852"/>
                  <a:pt x="1517515" y="708074"/>
                </a:cubicBezTo>
                <a:cubicBezTo>
                  <a:pt x="1514604" y="723296"/>
                  <a:pt x="1509406" y="725394"/>
                  <a:pt x="1501920" y="714366"/>
                </a:cubicBezTo>
                <a:cubicBezTo>
                  <a:pt x="1494435" y="703338"/>
                  <a:pt x="1491818" y="692687"/>
                  <a:pt x="1494069" y="682413"/>
                </a:cubicBezTo>
                <a:cubicBezTo>
                  <a:pt x="1496320" y="672138"/>
                  <a:pt x="1497895" y="658740"/>
                  <a:pt x="1498790" y="642221"/>
                </a:cubicBezTo>
                <a:cubicBezTo>
                  <a:pt x="1499687" y="625701"/>
                  <a:pt x="1500135" y="604420"/>
                  <a:pt x="1500135" y="578378"/>
                </a:cubicBezTo>
                <a:cubicBezTo>
                  <a:pt x="1486168" y="616996"/>
                  <a:pt x="1468504" y="644425"/>
                  <a:pt x="1447145" y="660666"/>
                </a:cubicBezTo>
                <a:cubicBezTo>
                  <a:pt x="1425784" y="676906"/>
                  <a:pt x="1420525" y="677472"/>
                  <a:pt x="1431366" y="662365"/>
                </a:cubicBezTo>
                <a:cubicBezTo>
                  <a:pt x="1442208" y="647257"/>
                  <a:pt x="1452579" y="630695"/>
                  <a:pt x="1462481" y="612676"/>
                </a:cubicBezTo>
                <a:cubicBezTo>
                  <a:pt x="1472383" y="594658"/>
                  <a:pt x="1480883" y="576478"/>
                  <a:pt x="1487982" y="558137"/>
                </a:cubicBezTo>
                <a:cubicBezTo>
                  <a:pt x="1484052" y="559929"/>
                  <a:pt x="1477850" y="562177"/>
                  <a:pt x="1469375" y="564880"/>
                </a:cubicBezTo>
                <a:cubicBezTo>
                  <a:pt x="1460900" y="567583"/>
                  <a:pt x="1451536" y="565841"/>
                  <a:pt x="1441283" y="559653"/>
                </a:cubicBezTo>
                <a:cubicBezTo>
                  <a:pt x="1431029" y="553465"/>
                  <a:pt x="1434442" y="548747"/>
                  <a:pt x="1451522" y="545499"/>
                </a:cubicBezTo>
                <a:cubicBezTo>
                  <a:pt x="1468601" y="542251"/>
                  <a:pt x="1484805" y="537802"/>
                  <a:pt x="1500135" y="532152"/>
                </a:cubicBezTo>
                <a:cubicBezTo>
                  <a:pt x="1500135" y="507544"/>
                  <a:pt x="1498819" y="489329"/>
                  <a:pt x="1496188" y="477505"/>
                </a:cubicBezTo>
                <a:cubicBezTo>
                  <a:pt x="1493556" y="465682"/>
                  <a:pt x="1490183" y="455665"/>
                  <a:pt x="1486067" y="447455"/>
                </a:cubicBezTo>
                <a:cubicBezTo>
                  <a:pt x="1482980" y="441298"/>
                  <a:pt x="1483874" y="437980"/>
                  <a:pt x="1488749" y="437501"/>
                </a:cubicBezTo>
                <a:close/>
                <a:moveTo>
                  <a:pt x="920295" y="433456"/>
                </a:moveTo>
                <a:cubicBezTo>
                  <a:pt x="921696" y="433303"/>
                  <a:pt x="923482" y="433463"/>
                  <a:pt x="925652" y="433936"/>
                </a:cubicBezTo>
                <a:cubicBezTo>
                  <a:pt x="934335" y="435829"/>
                  <a:pt x="942462" y="438618"/>
                  <a:pt x="950034" y="442304"/>
                </a:cubicBezTo>
                <a:cubicBezTo>
                  <a:pt x="957606" y="445989"/>
                  <a:pt x="960040" y="450847"/>
                  <a:pt x="957337" y="456877"/>
                </a:cubicBezTo>
                <a:cubicBezTo>
                  <a:pt x="954634" y="462907"/>
                  <a:pt x="953282" y="481761"/>
                  <a:pt x="953282" y="513438"/>
                </a:cubicBezTo>
                <a:cubicBezTo>
                  <a:pt x="966304" y="510972"/>
                  <a:pt x="975524" y="507881"/>
                  <a:pt x="980944" y="504167"/>
                </a:cubicBezTo>
                <a:cubicBezTo>
                  <a:pt x="986365" y="500453"/>
                  <a:pt x="992976" y="500281"/>
                  <a:pt x="1000777" y="503651"/>
                </a:cubicBezTo>
                <a:cubicBezTo>
                  <a:pt x="1008578" y="507021"/>
                  <a:pt x="1015436" y="511133"/>
                  <a:pt x="1021352" y="515987"/>
                </a:cubicBezTo>
                <a:cubicBezTo>
                  <a:pt x="1027267" y="520841"/>
                  <a:pt x="1027209" y="526305"/>
                  <a:pt x="1021180" y="532378"/>
                </a:cubicBezTo>
                <a:cubicBezTo>
                  <a:pt x="1015149" y="538451"/>
                  <a:pt x="1009166" y="550923"/>
                  <a:pt x="1003229" y="569795"/>
                </a:cubicBezTo>
                <a:cubicBezTo>
                  <a:pt x="1012235" y="581482"/>
                  <a:pt x="1012590" y="587627"/>
                  <a:pt x="1004294" y="588230"/>
                </a:cubicBezTo>
                <a:cubicBezTo>
                  <a:pt x="995998" y="588832"/>
                  <a:pt x="978994" y="590789"/>
                  <a:pt x="953282" y="594102"/>
                </a:cubicBezTo>
                <a:cubicBezTo>
                  <a:pt x="953282" y="648107"/>
                  <a:pt x="952816" y="680735"/>
                  <a:pt x="951884" y="691985"/>
                </a:cubicBezTo>
                <a:cubicBezTo>
                  <a:pt x="950952" y="703235"/>
                  <a:pt x="949751" y="713269"/>
                  <a:pt x="948281" y="722088"/>
                </a:cubicBezTo>
                <a:cubicBezTo>
                  <a:pt x="946811" y="730908"/>
                  <a:pt x="943495" y="735934"/>
                  <a:pt x="938333" y="737167"/>
                </a:cubicBezTo>
                <a:cubicBezTo>
                  <a:pt x="933170" y="738400"/>
                  <a:pt x="930072" y="732750"/>
                  <a:pt x="929040" y="720217"/>
                </a:cubicBezTo>
                <a:cubicBezTo>
                  <a:pt x="928008" y="707684"/>
                  <a:pt x="927491" y="694577"/>
                  <a:pt x="927491" y="680896"/>
                </a:cubicBezTo>
                <a:lnTo>
                  <a:pt x="927491" y="597285"/>
                </a:lnTo>
                <a:lnTo>
                  <a:pt x="895484" y="602340"/>
                </a:lnTo>
                <a:cubicBezTo>
                  <a:pt x="890365" y="612464"/>
                  <a:pt x="885661" y="614590"/>
                  <a:pt x="881374" y="608718"/>
                </a:cubicBezTo>
                <a:cubicBezTo>
                  <a:pt x="877085" y="602846"/>
                  <a:pt x="874497" y="596554"/>
                  <a:pt x="873608" y="589843"/>
                </a:cubicBezTo>
                <a:cubicBezTo>
                  <a:pt x="872719" y="583132"/>
                  <a:pt x="871149" y="572814"/>
                  <a:pt x="868897" y="558889"/>
                </a:cubicBezTo>
                <a:cubicBezTo>
                  <a:pt x="866646" y="544965"/>
                  <a:pt x="863699" y="534357"/>
                  <a:pt x="860056" y="527065"/>
                </a:cubicBezTo>
                <a:cubicBezTo>
                  <a:pt x="856414" y="519773"/>
                  <a:pt x="858390" y="516830"/>
                  <a:pt x="865983" y="518235"/>
                </a:cubicBezTo>
                <a:cubicBezTo>
                  <a:pt x="873576" y="519640"/>
                  <a:pt x="878867" y="520770"/>
                  <a:pt x="881857" y="521623"/>
                </a:cubicBezTo>
                <a:cubicBezTo>
                  <a:pt x="884847" y="522476"/>
                  <a:pt x="890186" y="522691"/>
                  <a:pt x="897871" y="522268"/>
                </a:cubicBezTo>
                <a:cubicBezTo>
                  <a:pt x="905558" y="521845"/>
                  <a:pt x="915431" y="520494"/>
                  <a:pt x="927491" y="518213"/>
                </a:cubicBezTo>
                <a:cubicBezTo>
                  <a:pt x="927491" y="498324"/>
                  <a:pt x="926832" y="482897"/>
                  <a:pt x="925512" y="471934"/>
                </a:cubicBezTo>
                <a:cubicBezTo>
                  <a:pt x="924193" y="460971"/>
                  <a:pt x="921716" y="451424"/>
                  <a:pt x="918081" y="443293"/>
                </a:cubicBezTo>
                <a:cubicBezTo>
                  <a:pt x="915354" y="437195"/>
                  <a:pt x="916092" y="433916"/>
                  <a:pt x="920295" y="433456"/>
                </a:cubicBezTo>
                <a:close/>
                <a:moveTo>
                  <a:pt x="517096" y="424356"/>
                </a:moveTo>
                <a:cubicBezTo>
                  <a:pt x="520789" y="424759"/>
                  <a:pt x="524166" y="426063"/>
                  <a:pt x="527227" y="428268"/>
                </a:cubicBezTo>
                <a:cubicBezTo>
                  <a:pt x="533351" y="432678"/>
                  <a:pt x="543159" y="441404"/>
                  <a:pt x="556653" y="454446"/>
                </a:cubicBezTo>
                <a:cubicBezTo>
                  <a:pt x="570148" y="467489"/>
                  <a:pt x="585305" y="479538"/>
                  <a:pt x="602126" y="490594"/>
                </a:cubicBezTo>
                <a:cubicBezTo>
                  <a:pt x="618947" y="501651"/>
                  <a:pt x="638464" y="511230"/>
                  <a:pt x="660678" y="519332"/>
                </a:cubicBezTo>
                <a:cubicBezTo>
                  <a:pt x="682890" y="527434"/>
                  <a:pt x="684310" y="532102"/>
                  <a:pt x="664936" y="533335"/>
                </a:cubicBezTo>
                <a:cubicBezTo>
                  <a:pt x="645563" y="534568"/>
                  <a:pt x="630929" y="535185"/>
                  <a:pt x="621034" y="535185"/>
                </a:cubicBezTo>
                <a:cubicBezTo>
                  <a:pt x="609934" y="535185"/>
                  <a:pt x="599076" y="529879"/>
                  <a:pt x="588456" y="519267"/>
                </a:cubicBezTo>
                <a:cubicBezTo>
                  <a:pt x="577837" y="508656"/>
                  <a:pt x="563773" y="493469"/>
                  <a:pt x="546264" y="473709"/>
                </a:cubicBezTo>
                <a:cubicBezTo>
                  <a:pt x="528755" y="453948"/>
                  <a:pt x="515454" y="441536"/>
                  <a:pt x="506362" y="436474"/>
                </a:cubicBezTo>
                <a:cubicBezTo>
                  <a:pt x="497271" y="431412"/>
                  <a:pt x="496840" y="427870"/>
                  <a:pt x="505072" y="425848"/>
                </a:cubicBezTo>
                <a:cubicBezTo>
                  <a:pt x="509395" y="424450"/>
                  <a:pt x="513404" y="423953"/>
                  <a:pt x="517096" y="424356"/>
                </a:cubicBezTo>
                <a:close/>
                <a:moveTo>
                  <a:pt x="137109" y="418551"/>
                </a:moveTo>
                <a:cubicBezTo>
                  <a:pt x="138742" y="418660"/>
                  <a:pt x="140686" y="419139"/>
                  <a:pt x="142939" y="419987"/>
                </a:cubicBezTo>
                <a:cubicBezTo>
                  <a:pt x="151952" y="423378"/>
                  <a:pt x="158727" y="427375"/>
                  <a:pt x="163266" y="431979"/>
                </a:cubicBezTo>
                <a:cubicBezTo>
                  <a:pt x="167805" y="436582"/>
                  <a:pt x="167851" y="440579"/>
                  <a:pt x="163406" y="443971"/>
                </a:cubicBezTo>
                <a:cubicBezTo>
                  <a:pt x="158961" y="447362"/>
                  <a:pt x="152637" y="452973"/>
                  <a:pt x="144434" y="460802"/>
                </a:cubicBezTo>
                <a:cubicBezTo>
                  <a:pt x="172369" y="459971"/>
                  <a:pt x="194707" y="456386"/>
                  <a:pt x="211449" y="450047"/>
                </a:cubicBezTo>
                <a:cubicBezTo>
                  <a:pt x="228191" y="443709"/>
                  <a:pt x="241230" y="443669"/>
                  <a:pt x="250566" y="449929"/>
                </a:cubicBezTo>
                <a:cubicBezTo>
                  <a:pt x="259901" y="456188"/>
                  <a:pt x="259550" y="461605"/>
                  <a:pt x="249512" y="466180"/>
                </a:cubicBezTo>
                <a:cubicBezTo>
                  <a:pt x="239473" y="470755"/>
                  <a:pt x="225628" y="474397"/>
                  <a:pt x="207975" y="477107"/>
                </a:cubicBezTo>
                <a:cubicBezTo>
                  <a:pt x="190323" y="479818"/>
                  <a:pt x="176036" y="481402"/>
                  <a:pt x="165116" y="481861"/>
                </a:cubicBezTo>
                <a:cubicBezTo>
                  <a:pt x="154196" y="482320"/>
                  <a:pt x="144843" y="480298"/>
                  <a:pt x="137056" y="475795"/>
                </a:cubicBezTo>
                <a:cubicBezTo>
                  <a:pt x="112892" y="500589"/>
                  <a:pt x="93433" y="515564"/>
                  <a:pt x="78677" y="520719"/>
                </a:cubicBezTo>
                <a:cubicBezTo>
                  <a:pt x="63921" y="525875"/>
                  <a:pt x="62057" y="522792"/>
                  <a:pt x="73084" y="511470"/>
                </a:cubicBezTo>
                <a:cubicBezTo>
                  <a:pt x="84112" y="500148"/>
                  <a:pt x="96710" y="485435"/>
                  <a:pt x="110878" y="467331"/>
                </a:cubicBezTo>
                <a:cubicBezTo>
                  <a:pt x="125046" y="449226"/>
                  <a:pt x="131678" y="435962"/>
                  <a:pt x="130775" y="427537"/>
                </a:cubicBezTo>
                <a:cubicBezTo>
                  <a:pt x="130098" y="421218"/>
                  <a:pt x="132209" y="418223"/>
                  <a:pt x="137109" y="418551"/>
                </a:cubicBezTo>
                <a:close/>
                <a:moveTo>
                  <a:pt x="2349095" y="241704"/>
                </a:moveTo>
                <a:cubicBezTo>
                  <a:pt x="2351557" y="241594"/>
                  <a:pt x="2355095" y="242297"/>
                  <a:pt x="2359711" y="243813"/>
                </a:cubicBezTo>
                <a:cubicBezTo>
                  <a:pt x="2378174" y="249879"/>
                  <a:pt x="2392597" y="257652"/>
                  <a:pt x="2402979" y="267131"/>
                </a:cubicBezTo>
                <a:cubicBezTo>
                  <a:pt x="2413361" y="276609"/>
                  <a:pt x="2417706" y="287325"/>
                  <a:pt x="2416014" y="299278"/>
                </a:cubicBezTo>
                <a:cubicBezTo>
                  <a:pt x="2414322" y="311230"/>
                  <a:pt x="2407278" y="312725"/>
                  <a:pt x="2394880" y="303763"/>
                </a:cubicBezTo>
                <a:cubicBezTo>
                  <a:pt x="2382483" y="294800"/>
                  <a:pt x="2369531" y="281765"/>
                  <a:pt x="2356022" y="264657"/>
                </a:cubicBezTo>
                <a:cubicBezTo>
                  <a:pt x="2344019" y="249686"/>
                  <a:pt x="2341710" y="242035"/>
                  <a:pt x="2349095" y="241704"/>
                </a:cubicBezTo>
                <a:close/>
                <a:moveTo>
                  <a:pt x="3273358" y="234830"/>
                </a:moveTo>
                <a:cubicBezTo>
                  <a:pt x="3277341" y="234187"/>
                  <a:pt x="3281743" y="234485"/>
                  <a:pt x="3286565" y="235725"/>
                </a:cubicBezTo>
                <a:cubicBezTo>
                  <a:pt x="3296209" y="238206"/>
                  <a:pt x="3302508" y="243423"/>
                  <a:pt x="3305462" y="251374"/>
                </a:cubicBezTo>
                <a:cubicBezTo>
                  <a:pt x="3308416" y="259326"/>
                  <a:pt x="3308000" y="269274"/>
                  <a:pt x="3304214" y="281220"/>
                </a:cubicBezTo>
                <a:cubicBezTo>
                  <a:pt x="3300428" y="293165"/>
                  <a:pt x="3293552" y="304591"/>
                  <a:pt x="3283586" y="315496"/>
                </a:cubicBezTo>
                <a:cubicBezTo>
                  <a:pt x="3273619" y="326402"/>
                  <a:pt x="3264011" y="332339"/>
                  <a:pt x="3254762" y="333307"/>
                </a:cubicBezTo>
                <a:cubicBezTo>
                  <a:pt x="3245513" y="334275"/>
                  <a:pt x="3243706" y="331791"/>
                  <a:pt x="3249341" y="325854"/>
                </a:cubicBezTo>
                <a:cubicBezTo>
                  <a:pt x="3254977" y="319917"/>
                  <a:pt x="3260172" y="313926"/>
                  <a:pt x="3264926" y="307882"/>
                </a:cubicBezTo>
                <a:cubicBezTo>
                  <a:pt x="3269679" y="301837"/>
                  <a:pt x="3273813" y="294599"/>
                  <a:pt x="3277326" y="286167"/>
                </a:cubicBezTo>
                <a:cubicBezTo>
                  <a:pt x="3271002" y="286167"/>
                  <a:pt x="3265685" y="284550"/>
                  <a:pt x="3261376" y="281317"/>
                </a:cubicBezTo>
                <a:cubicBezTo>
                  <a:pt x="3257067" y="278083"/>
                  <a:pt x="3254149" y="273852"/>
                  <a:pt x="3252622" y="268625"/>
                </a:cubicBezTo>
                <a:cubicBezTo>
                  <a:pt x="3251094" y="263398"/>
                  <a:pt x="3250815" y="258516"/>
                  <a:pt x="3251783" y="253977"/>
                </a:cubicBezTo>
                <a:cubicBezTo>
                  <a:pt x="3252751" y="249438"/>
                  <a:pt x="3256379" y="244641"/>
                  <a:pt x="3262667" y="239587"/>
                </a:cubicBezTo>
                <a:cubicBezTo>
                  <a:pt x="3265811" y="237059"/>
                  <a:pt x="3269374" y="235474"/>
                  <a:pt x="3273358" y="234830"/>
                </a:cubicBezTo>
                <a:close/>
                <a:moveTo>
                  <a:pt x="6158524" y="224648"/>
                </a:moveTo>
                <a:cubicBezTo>
                  <a:pt x="6155152" y="224838"/>
                  <a:pt x="6151873" y="226118"/>
                  <a:pt x="6148685" y="228487"/>
                </a:cubicBezTo>
                <a:cubicBezTo>
                  <a:pt x="6142311" y="233227"/>
                  <a:pt x="6139124" y="239544"/>
                  <a:pt x="6139124" y="247438"/>
                </a:cubicBezTo>
                <a:cubicBezTo>
                  <a:pt x="6139124" y="255332"/>
                  <a:pt x="6142673" y="261258"/>
                  <a:pt x="6149771" y="265216"/>
                </a:cubicBezTo>
                <a:cubicBezTo>
                  <a:pt x="6156870" y="269174"/>
                  <a:pt x="6163817" y="268973"/>
                  <a:pt x="6170615" y="264614"/>
                </a:cubicBezTo>
                <a:cubicBezTo>
                  <a:pt x="6177412" y="260240"/>
                  <a:pt x="6180607" y="253930"/>
                  <a:pt x="6180198" y="245685"/>
                </a:cubicBezTo>
                <a:cubicBezTo>
                  <a:pt x="6179789" y="237439"/>
                  <a:pt x="6176029" y="231327"/>
                  <a:pt x="6168915" y="227347"/>
                </a:cubicBezTo>
                <a:cubicBezTo>
                  <a:pt x="6165359" y="225357"/>
                  <a:pt x="6161895" y="224458"/>
                  <a:pt x="6158524" y="224648"/>
                </a:cubicBezTo>
                <a:close/>
                <a:moveTo>
                  <a:pt x="5843147" y="217334"/>
                </a:moveTo>
                <a:lnTo>
                  <a:pt x="5824411" y="219571"/>
                </a:lnTo>
                <a:cubicBezTo>
                  <a:pt x="5827107" y="231689"/>
                  <a:pt x="5829688" y="248431"/>
                  <a:pt x="5832154" y="269798"/>
                </a:cubicBezTo>
                <a:cubicBezTo>
                  <a:pt x="5837733" y="269826"/>
                  <a:pt x="5843197" y="269841"/>
                  <a:pt x="5848545" y="269841"/>
                </a:cubicBezTo>
                <a:cubicBezTo>
                  <a:pt x="5846782" y="260577"/>
                  <a:pt x="5845441" y="251589"/>
                  <a:pt x="5844523" y="242878"/>
                </a:cubicBezTo>
                <a:cubicBezTo>
                  <a:pt x="5843605" y="234166"/>
                  <a:pt x="5843147" y="225651"/>
                  <a:pt x="5843147" y="217334"/>
                </a:cubicBezTo>
                <a:close/>
                <a:moveTo>
                  <a:pt x="5882403" y="210580"/>
                </a:moveTo>
                <a:lnTo>
                  <a:pt x="5858161" y="215097"/>
                </a:lnTo>
                <a:cubicBezTo>
                  <a:pt x="5861674" y="220718"/>
                  <a:pt x="5864126" y="227247"/>
                  <a:pt x="5865517" y="234682"/>
                </a:cubicBezTo>
                <a:cubicBezTo>
                  <a:pt x="5866908" y="242118"/>
                  <a:pt x="5867603" y="253385"/>
                  <a:pt x="5867603" y="268486"/>
                </a:cubicBezTo>
                <a:cubicBezTo>
                  <a:pt x="5869109" y="268486"/>
                  <a:pt x="5874501" y="267769"/>
                  <a:pt x="5883779" y="266335"/>
                </a:cubicBezTo>
                <a:cubicBezTo>
                  <a:pt x="5884583" y="252511"/>
                  <a:pt x="5884983" y="241096"/>
                  <a:pt x="5884983" y="232090"/>
                </a:cubicBezTo>
                <a:cubicBezTo>
                  <a:pt x="5884983" y="222726"/>
                  <a:pt x="5884123" y="215556"/>
                  <a:pt x="5882403" y="210580"/>
                </a:cubicBezTo>
                <a:close/>
                <a:moveTo>
                  <a:pt x="5929617" y="205181"/>
                </a:moveTo>
                <a:cubicBezTo>
                  <a:pt x="5925502" y="205181"/>
                  <a:pt x="5918332" y="205697"/>
                  <a:pt x="5908107" y="206730"/>
                </a:cubicBezTo>
                <a:cubicBezTo>
                  <a:pt x="5914403" y="209899"/>
                  <a:pt x="5916381" y="214484"/>
                  <a:pt x="5914044" y="220485"/>
                </a:cubicBezTo>
                <a:cubicBezTo>
                  <a:pt x="5911707" y="226487"/>
                  <a:pt x="5907928" y="241125"/>
                  <a:pt x="5902708" y="264399"/>
                </a:cubicBezTo>
                <a:cubicBezTo>
                  <a:pt x="5905734" y="264470"/>
                  <a:pt x="5914388" y="264112"/>
                  <a:pt x="5928671" y="263323"/>
                </a:cubicBezTo>
                <a:cubicBezTo>
                  <a:pt x="5934651" y="236235"/>
                  <a:pt x="5937078" y="219772"/>
                  <a:pt x="5935953" y="213935"/>
                </a:cubicBezTo>
                <a:cubicBezTo>
                  <a:pt x="5934827" y="208099"/>
                  <a:pt x="5932715" y="205181"/>
                  <a:pt x="5929617" y="205181"/>
                </a:cubicBezTo>
                <a:close/>
                <a:moveTo>
                  <a:pt x="6161005" y="201728"/>
                </a:moveTo>
                <a:cubicBezTo>
                  <a:pt x="6166527" y="201850"/>
                  <a:pt x="6172171" y="203123"/>
                  <a:pt x="6177939" y="205546"/>
                </a:cubicBezTo>
                <a:cubicBezTo>
                  <a:pt x="6189476" y="210393"/>
                  <a:pt x="6197137" y="218073"/>
                  <a:pt x="6200923" y="228584"/>
                </a:cubicBezTo>
                <a:cubicBezTo>
                  <a:pt x="6204709" y="239095"/>
                  <a:pt x="6205153" y="249492"/>
                  <a:pt x="6202257" y="259774"/>
                </a:cubicBezTo>
                <a:cubicBezTo>
                  <a:pt x="6199361" y="270056"/>
                  <a:pt x="6193939" y="277925"/>
                  <a:pt x="6185995" y="283382"/>
                </a:cubicBezTo>
                <a:cubicBezTo>
                  <a:pt x="6178051" y="288838"/>
                  <a:pt x="6168611" y="291566"/>
                  <a:pt x="6157677" y="291566"/>
                </a:cubicBezTo>
                <a:cubicBezTo>
                  <a:pt x="6146743" y="291566"/>
                  <a:pt x="6136841" y="287128"/>
                  <a:pt x="6127971" y="278251"/>
                </a:cubicBezTo>
                <a:cubicBezTo>
                  <a:pt x="6119102" y="269375"/>
                  <a:pt x="6114667" y="259831"/>
                  <a:pt x="6114667" y="249621"/>
                </a:cubicBezTo>
                <a:cubicBezTo>
                  <a:pt x="6114667" y="239411"/>
                  <a:pt x="6117055" y="230481"/>
                  <a:pt x="6121829" y="222830"/>
                </a:cubicBezTo>
                <a:cubicBezTo>
                  <a:pt x="6126605" y="215179"/>
                  <a:pt x="6134267" y="209175"/>
                  <a:pt x="6144813" y="204815"/>
                </a:cubicBezTo>
                <a:cubicBezTo>
                  <a:pt x="6150087" y="202635"/>
                  <a:pt x="6155485" y="201606"/>
                  <a:pt x="6161005" y="201728"/>
                </a:cubicBezTo>
                <a:close/>
                <a:moveTo>
                  <a:pt x="7034651" y="183687"/>
                </a:moveTo>
                <a:cubicBezTo>
                  <a:pt x="7038453" y="183633"/>
                  <a:pt x="7038301" y="185915"/>
                  <a:pt x="7034197" y="190532"/>
                </a:cubicBezTo>
                <a:cubicBezTo>
                  <a:pt x="7025987" y="199767"/>
                  <a:pt x="7014285" y="209748"/>
                  <a:pt x="6999091" y="220475"/>
                </a:cubicBezTo>
                <a:cubicBezTo>
                  <a:pt x="6983899" y="231201"/>
                  <a:pt x="6973609" y="238981"/>
                  <a:pt x="6968225" y="243813"/>
                </a:cubicBezTo>
                <a:cubicBezTo>
                  <a:pt x="6962840" y="248646"/>
                  <a:pt x="6954494" y="245549"/>
                  <a:pt x="6943187" y="234521"/>
                </a:cubicBezTo>
                <a:cubicBezTo>
                  <a:pt x="6931879" y="223493"/>
                  <a:pt x="6931413" y="217420"/>
                  <a:pt x="6941788" y="216302"/>
                </a:cubicBezTo>
                <a:cubicBezTo>
                  <a:pt x="6952163" y="215183"/>
                  <a:pt x="6961843" y="212695"/>
                  <a:pt x="6970827" y="208838"/>
                </a:cubicBezTo>
                <a:cubicBezTo>
                  <a:pt x="6979811" y="204980"/>
                  <a:pt x="6993331" y="198986"/>
                  <a:pt x="7011385" y="190855"/>
                </a:cubicBezTo>
                <a:cubicBezTo>
                  <a:pt x="7023093" y="186130"/>
                  <a:pt x="7030849" y="183740"/>
                  <a:pt x="7034651" y="183687"/>
                </a:cubicBezTo>
                <a:close/>
                <a:moveTo>
                  <a:pt x="2298267" y="172786"/>
                </a:moveTo>
                <a:cubicBezTo>
                  <a:pt x="2283281" y="176214"/>
                  <a:pt x="2270289" y="179067"/>
                  <a:pt x="2259290" y="181347"/>
                </a:cubicBezTo>
                <a:cubicBezTo>
                  <a:pt x="2262689" y="197179"/>
                  <a:pt x="2266016" y="211369"/>
                  <a:pt x="2269271" y="223916"/>
                </a:cubicBezTo>
                <a:cubicBezTo>
                  <a:pt x="2277058" y="223113"/>
                  <a:pt x="2286723" y="221944"/>
                  <a:pt x="2298267" y="220410"/>
                </a:cubicBezTo>
                <a:lnTo>
                  <a:pt x="2298267" y="205181"/>
                </a:lnTo>
                <a:cubicBezTo>
                  <a:pt x="2292158" y="206973"/>
                  <a:pt x="2287304" y="208095"/>
                  <a:pt x="2283704" y="208547"/>
                </a:cubicBezTo>
                <a:cubicBezTo>
                  <a:pt x="2280105" y="208999"/>
                  <a:pt x="2275559" y="206407"/>
                  <a:pt x="2270067" y="200771"/>
                </a:cubicBezTo>
                <a:cubicBezTo>
                  <a:pt x="2264574" y="195135"/>
                  <a:pt x="2265076" y="191977"/>
                  <a:pt x="2271573" y="191296"/>
                </a:cubicBezTo>
                <a:cubicBezTo>
                  <a:pt x="2278069" y="190615"/>
                  <a:pt x="2286967" y="189148"/>
                  <a:pt x="2298267" y="186897"/>
                </a:cubicBezTo>
                <a:close/>
                <a:moveTo>
                  <a:pt x="2358861" y="164430"/>
                </a:moveTo>
                <a:cubicBezTo>
                  <a:pt x="2356137" y="163705"/>
                  <a:pt x="2344450" y="165372"/>
                  <a:pt x="2323800" y="169431"/>
                </a:cubicBezTo>
                <a:lnTo>
                  <a:pt x="2322724" y="182079"/>
                </a:lnTo>
                <a:lnTo>
                  <a:pt x="2334082" y="180788"/>
                </a:lnTo>
                <a:cubicBezTo>
                  <a:pt x="2340750" y="178938"/>
                  <a:pt x="2346823" y="180612"/>
                  <a:pt x="2352301" y="185811"/>
                </a:cubicBezTo>
                <a:cubicBezTo>
                  <a:pt x="2357779" y="191009"/>
                  <a:pt x="2355907" y="195078"/>
                  <a:pt x="2346687" y="198018"/>
                </a:cubicBezTo>
                <a:cubicBezTo>
                  <a:pt x="2337466" y="200958"/>
                  <a:pt x="2329378" y="202779"/>
                  <a:pt x="2322423" y="203481"/>
                </a:cubicBezTo>
                <a:lnTo>
                  <a:pt x="2321369" y="215807"/>
                </a:lnTo>
                <a:cubicBezTo>
                  <a:pt x="2329658" y="215907"/>
                  <a:pt x="2336444" y="215033"/>
                  <a:pt x="2341728" y="213183"/>
                </a:cubicBezTo>
                <a:cubicBezTo>
                  <a:pt x="2347013" y="211333"/>
                  <a:pt x="2351813" y="211311"/>
                  <a:pt x="2356130" y="213118"/>
                </a:cubicBezTo>
                <a:cubicBezTo>
                  <a:pt x="2361665" y="196742"/>
                  <a:pt x="2364655" y="185617"/>
                  <a:pt x="2365099" y="179745"/>
                </a:cubicBezTo>
                <a:cubicBezTo>
                  <a:pt x="2365544" y="173873"/>
                  <a:pt x="2365296" y="170033"/>
                  <a:pt x="2364357" y="168226"/>
                </a:cubicBezTo>
                <a:cubicBezTo>
                  <a:pt x="2363418" y="166419"/>
                  <a:pt x="2361586" y="165154"/>
                  <a:pt x="2358861" y="164430"/>
                </a:cubicBezTo>
                <a:close/>
                <a:moveTo>
                  <a:pt x="3005479" y="163343"/>
                </a:moveTo>
                <a:lnTo>
                  <a:pt x="2958823" y="168334"/>
                </a:lnTo>
                <a:cubicBezTo>
                  <a:pt x="2961476" y="200829"/>
                  <a:pt x="2963634" y="228355"/>
                  <a:pt x="2965298" y="250912"/>
                </a:cubicBezTo>
                <a:cubicBezTo>
                  <a:pt x="2983639" y="250094"/>
                  <a:pt x="2998524" y="248926"/>
                  <a:pt x="3009953" y="247406"/>
                </a:cubicBezTo>
                <a:lnTo>
                  <a:pt x="3009953" y="218668"/>
                </a:lnTo>
                <a:cubicBezTo>
                  <a:pt x="3005335" y="219528"/>
                  <a:pt x="2999944" y="220195"/>
                  <a:pt x="2993777" y="220668"/>
                </a:cubicBezTo>
                <a:cubicBezTo>
                  <a:pt x="2987611" y="221141"/>
                  <a:pt x="2980667" y="217850"/>
                  <a:pt x="2972945" y="210795"/>
                </a:cubicBezTo>
                <a:cubicBezTo>
                  <a:pt x="2965222" y="203740"/>
                  <a:pt x="2966183" y="199907"/>
                  <a:pt x="2975827" y="199298"/>
                </a:cubicBezTo>
                <a:cubicBezTo>
                  <a:pt x="2985471" y="198688"/>
                  <a:pt x="2996846" y="197609"/>
                  <a:pt x="3009953" y="196060"/>
                </a:cubicBezTo>
                <a:cubicBezTo>
                  <a:pt x="3009953" y="175296"/>
                  <a:pt x="3008462" y="164390"/>
                  <a:pt x="3005479" y="163343"/>
                </a:cubicBezTo>
                <a:close/>
                <a:moveTo>
                  <a:pt x="3085250" y="155202"/>
                </a:moveTo>
                <a:cubicBezTo>
                  <a:pt x="3078919" y="156084"/>
                  <a:pt x="3061972" y="157679"/>
                  <a:pt x="3034410" y="159988"/>
                </a:cubicBezTo>
                <a:cubicBezTo>
                  <a:pt x="3038899" y="163028"/>
                  <a:pt x="3040243" y="166724"/>
                  <a:pt x="3038443" y="171076"/>
                </a:cubicBezTo>
                <a:cubicBezTo>
                  <a:pt x="3036644" y="175428"/>
                  <a:pt x="3035744" y="182244"/>
                  <a:pt x="3035744" y="191522"/>
                </a:cubicBezTo>
                <a:cubicBezTo>
                  <a:pt x="3040232" y="191622"/>
                  <a:pt x="3046460" y="190296"/>
                  <a:pt x="3054426" y="187542"/>
                </a:cubicBezTo>
                <a:cubicBezTo>
                  <a:pt x="3062391" y="184789"/>
                  <a:pt x="3070046" y="186980"/>
                  <a:pt x="3077388" y="194114"/>
                </a:cubicBezTo>
                <a:cubicBezTo>
                  <a:pt x="3084730" y="201248"/>
                  <a:pt x="3083758" y="206002"/>
                  <a:pt x="3074473" y="208375"/>
                </a:cubicBezTo>
                <a:cubicBezTo>
                  <a:pt x="3065188" y="210748"/>
                  <a:pt x="3052214" y="213125"/>
                  <a:pt x="3035550" y="215506"/>
                </a:cubicBezTo>
                <a:lnTo>
                  <a:pt x="3034410" y="244157"/>
                </a:lnTo>
                <a:cubicBezTo>
                  <a:pt x="3039931" y="244244"/>
                  <a:pt x="3047600" y="243365"/>
                  <a:pt x="3057416" y="241522"/>
                </a:cubicBezTo>
                <a:cubicBezTo>
                  <a:pt x="3067231" y="239680"/>
                  <a:pt x="3074875" y="241458"/>
                  <a:pt x="3080346" y="246857"/>
                </a:cubicBezTo>
                <a:cubicBezTo>
                  <a:pt x="3085816" y="252256"/>
                  <a:pt x="3089849" y="250202"/>
                  <a:pt x="3092445" y="240694"/>
                </a:cubicBezTo>
                <a:cubicBezTo>
                  <a:pt x="3095041" y="231187"/>
                  <a:pt x="3097461" y="215914"/>
                  <a:pt x="3099705" y="194877"/>
                </a:cubicBezTo>
                <a:cubicBezTo>
                  <a:pt x="3101949" y="173840"/>
                  <a:pt x="3101684" y="161748"/>
                  <a:pt x="3098909" y="158600"/>
                </a:cubicBezTo>
                <a:cubicBezTo>
                  <a:pt x="3096134" y="155453"/>
                  <a:pt x="3091581" y="154320"/>
                  <a:pt x="3085250" y="155202"/>
                </a:cubicBezTo>
                <a:close/>
                <a:moveTo>
                  <a:pt x="6977355" y="133594"/>
                </a:moveTo>
                <a:cubicBezTo>
                  <a:pt x="6993445" y="135473"/>
                  <a:pt x="7004495" y="139481"/>
                  <a:pt x="7010503" y="145619"/>
                </a:cubicBezTo>
                <a:cubicBezTo>
                  <a:pt x="7016511" y="151756"/>
                  <a:pt x="7018358" y="158045"/>
                  <a:pt x="7016042" y="164483"/>
                </a:cubicBezTo>
                <a:cubicBezTo>
                  <a:pt x="7013725" y="170922"/>
                  <a:pt x="7008194" y="173188"/>
                  <a:pt x="6999447" y="171281"/>
                </a:cubicBezTo>
                <a:cubicBezTo>
                  <a:pt x="6990699" y="169373"/>
                  <a:pt x="6980625" y="163185"/>
                  <a:pt x="6969225" y="152717"/>
                </a:cubicBezTo>
                <a:cubicBezTo>
                  <a:pt x="6958555" y="138090"/>
                  <a:pt x="6961265" y="131716"/>
                  <a:pt x="6977355" y="133594"/>
                </a:cubicBezTo>
                <a:close/>
                <a:moveTo>
                  <a:pt x="3095061" y="128843"/>
                </a:moveTo>
                <a:cubicBezTo>
                  <a:pt x="3099516" y="129100"/>
                  <a:pt x="3104419" y="130060"/>
                  <a:pt x="3109772" y="131723"/>
                </a:cubicBezTo>
                <a:cubicBezTo>
                  <a:pt x="3120477" y="135050"/>
                  <a:pt x="3129712" y="140015"/>
                  <a:pt x="3137477" y="146619"/>
                </a:cubicBezTo>
                <a:cubicBezTo>
                  <a:pt x="3145242" y="153223"/>
                  <a:pt x="3146396" y="160160"/>
                  <a:pt x="3140940" y="167430"/>
                </a:cubicBezTo>
                <a:cubicBezTo>
                  <a:pt x="3135483" y="174701"/>
                  <a:pt x="3131644" y="191292"/>
                  <a:pt x="3129421" y="217205"/>
                </a:cubicBezTo>
                <a:cubicBezTo>
                  <a:pt x="3127199" y="243118"/>
                  <a:pt x="3124194" y="261269"/>
                  <a:pt x="3120409" y="271658"/>
                </a:cubicBezTo>
                <a:cubicBezTo>
                  <a:pt x="3116623" y="282048"/>
                  <a:pt x="3110187" y="290437"/>
                  <a:pt x="3101103" y="296825"/>
                </a:cubicBezTo>
                <a:cubicBezTo>
                  <a:pt x="3092018" y="303214"/>
                  <a:pt x="3086264" y="302967"/>
                  <a:pt x="3083841" y="296083"/>
                </a:cubicBezTo>
                <a:cubicBezTo>
                  <a:pt x="3081417" y="289200"/>
                  <a:pt x="3079349" y="282345"/>
                  <a:pt x="3077635" y="275520"/>
                </a:cubicBezTo>
                <a:cubicBezTo>
                  <a:pt x="3075921" y="268694"/>
                  <a:pt x="3074735" y="264936"/>
                  <a:pt x="3074075" y="264248"/>
                </a:cubicBezTo>
                <a:cubicBezTo>
                  <a:pt x="3073415" y="263560"/>
                  <a:pt x="3060818" y="263667"/>
                  <a:pt x="3036282" y="264571"/>
                </a:cubicBezTo>
                <a:cubicBezTo>
                  <a:pt x="3011745" y="265474"/>
                  <a:pt x="2988041" y="266736"/>
                  <a:pt x="2965169" y="268357"/>
                </a:cubicBezTo>
                <a:cubicBezTo>
                  <a:pt x="2962975" y="287429"/>
                  <a:pt x="2958432" y="293857"/>
                  <a:pt x="2951542" y="287641"/>
                </a:cubicBezTo>
                <a:cubicBezTo>
                  <a:pt x="2944651" y="281424"/>
                  <a:pt x="2940518" y="269375"/>
                  <a:pt x="2939141" y="251493"/>
                </a:cubicBezTo>
                <a:cubicBezTo>
                  <a:pt x="2937764" y="233610"/>
                  <a:pt x="2935531" y="216929"/>
                  <a:pt x="2932441" y="201449"/>
                </a:cubicBezTo>
                <a:cubicBezTo>
                  <a:pt x="2929350" y="185969"/>
                  <a:pt x="2925073" y="172571"/>
                  <a:pt x="2919610" y="161257"/>
                </a:cubicBezTo>
                <a:cubicBezTo>
                  <a:pt x="2914146" y="149942"/>
                  <a:pt x="2915358" y="144970"/>
                  <a:pt x="2923245" y="146339"/>
                </a:cubicBezTo>
                <a:cubicBezTo>
                  <a:pt x="2931132" y="147709"/>
                  <a:pt x="2937714" y="148609"/>
                  <a:pt x="2942991" y="149039"/>
                </a:cubicBezTo>
                <a:cubicBezTo>
                  <a:pt x="2948268" y="149469"/>
                  <a:pt x="2955607" y="149483"/>
                  <a:pt x="2965007" y="149082"/>
                </a:cubicBezTo>
                <a:cubicBezTo>
                  <a:pt x="2974407" y="148680"/>
                  <a:pt x="2988385" y="147347"/>
                  <a:pt x="3006942" y="145081"/>
                </a:cubicBezTo>
                <a:cubicBezTo>
                  <a:pt x="3025498" y="142815"/>
                  <a:pt x="3041042" y="140342"/>
                  <a:pt x="3053576" y="137660"/>
                </a:cubicBezTo>
                <a:cubicBezTo>
                  <a:pt x="3066109" y="134978"/>
                  <a:pt x="3075932" y="132487"/>
                  <a:pt x="3083045" y="130185"/>
                </a:cubicBezTo>
                <a:cubicBezTo>
                  <a:pt x="3086601" y="129034"/>
                  <a:pt x="3090607" y="128587"/>
                  <a:pt x="3095061" y="128843"/>
                </a:cubicBezTo>
                <a:close/>
                <a:moveTo>
                  <a:pt x="5148529" y="116709"/>
                </a:moveTo>
                <a:cubicBezTo>
                  <a:pt x="5159004" y="118129"/>
                  <a:pt x="5167569" y="120746"/>
                  <a:pt x="5174223" y="124560"/>
                </a:cubicBezTo>
                <a:cubicBezTo>
                  <a:pt x="5182727" y="128059"/>
                  <a:pt x="5185397" y="132885"/>
                  <a:pt x="5182235" y="139037"/>
                </a:cubicBezTo>
                <a:cubicBezTo>
                  <a:pt x="5179073" y="145189"/>
                  <a:pt x="5177940" y="170198"/>
                  <a:pt x="5178837" y="214065"/>
                </a:cubicBezTo>
                <a:cubicBezTo>
                  <a:pt x="5179733" y="257931"/>
                  <a:pt x="5178188" y="287662"/>
                  <a:pt x="5174201" y="303257"/>
                </a:cubicBezTo>
                <a:cubicBezTo>
                  <a:pt x="5170215" y="318852"/>
                  <a:pt x="5164346" y="320458"/>
                  <a:pt x="5156595" y="308075"/>
                </a:cubicBezTo>
                <a:cubicBezTo>
                  <a:pt x="5148844" y="295693"/>
                  <a:pt x="5145643" y="285970"/>
                  <a:pt x="5146990" y="278907"/>
                </a:cubicBezTo>
                <a:cubicBezTo>
                  <a:pt x="5148339" y="271845"/>
                  <a:pt x="5149912" y="257569"/>
                  <a:pt x="5151712" y="236080"/>
                </a:cubicBezTo>
                <a:cubicBezTo>
                  <a:pt x="5153512" y="214592"/>
                  <a:pt x="5153308" y="192866"/>
                  <a:pt x="5151099" y="170904"/>
                </a:cubicBezTo>
                <a:cubicBezTo>
                  <a:pt x="5148891" y="148942"/>
                  <a:pt x="5145291" y="134064"/>
                  <a:pt x="5140301" y="126270"/>
                </a:cubicBezTo>
                <a:cubicBezTo>
                  <a:pt x="5135310" y="118476"/>
                  <a:pt x="5138053" y="115289"/>
                  <a:pt x="5148529" y="116709"/>
                </a:cubicBezTo>
                <a:close/>
                <a:moveTo>
                  <a:pt x="5469204" y="107937"/>
                </a:moveTo>
                <a:cubicBezTo>
                  <a:pt x="5470906" y="108076"/>
                  <a:pt x="5472948" y="108630"/>
                  <a:pt x="5475331" y="109600"/>
                </a:cubicBezTo>
                <a:cubicBezTo>
                  <a:pt x="5484860" y="113479"/>
                  <a:pt x="5492310" y="118154"/>
                  <a:pt x="5497680" y="123624"/>
                </a:cubicBezTo>
                <a:cubicBezTo>
                  <a:pt x="5503051" y="129095"/>
                  <a:pt x="5503506" y="133526"/>
                  <a:pt x="5499046" y="136918"/>
                </a:cubicBezTo>
                <a:cubicBezTo>
                  <a:pt x="5494586" y="140309"/>
                  <a:pt x="5489152" y="146924"/>
                  <a:pt x="5482741" y="156761"/>
                </a:cubicBezTo>
                <a:cubicBezTo>
                  <a:pt x="5476331" y="166598"/>
                  <a:pt x="5470050" y="176314"/>
                  <a:pt x="5463898" y="185908"/>
                </a:cubicBezTo>
                <a:cubicBezTo>
                  <a:pt x="5471097" y="190984"/>
                  <a:pt x="5473797" y="197975"/>
                  <a:pt x="5471997" y="206880"/>
                </a:cubicBezTo>
                <a:cubicBezTo>
                  <a:pt x="5470197" y="215785"/>
                  <a:pt x="5469297" y="232291"/>
                  <a:pt x="5469297" y="256397"/>
                </a:cubicBezTo>
                <a:cubicBezTo>
                  <a:pt x="5469297" y="281335"/>
                  <a:pt x="5466454" y="298156"/>
                  <a:pt x="5460768" y="306860"/>
                </a:cubicBezTo>
                <a:cubicBezTo>
                  <a:pt x="5455083" y="315565"/>
                  <a:pt x="5449655" y="313629"/>
                  <a:pt x="5444485" y="301052"/>
                </a:cubicBezTo>
                <a:cubicBezTo>
                  <a:pt x="5439316" y="288476"/>
                  <a:pt x="5437856" y="279621"/>
                  <a:pt x="5440108" y="274487"/>
                </a:cubicBezTo>
                <a:cubicBezTo>
                  <a:pt x="5442359" y="269353"/>
                  <a:pt x="5444385" y="259874"/>
                  <a:pt x="5446184" y="246050"/>
                </a:cubicBezTo>
                <a:cubicBezTo>
                  <a:pt x="5447984" y="232226"/>
                  <a:pt x="5448289" y="217700"/>
                  <a:pt x="5447099" y="202470"/>
                </a:cubicBezTo>
                <a:cubicBezTo>
                  <a:pt x="5442266" y="211519"/>
                  <a:pt x="5434988" y="220206"/>
                  <a:pt x="5425266" y="228530"/>
                </a:cubicBezTo>
                <a:cubicBezTo>
                  <a:pt x="5415543" y="236855"/>
                  <a:pt x="5404225" y="244043"/>
                  <a:pt x="5391312" y="250094"/>
                </a:cubicBezTo>
                <a:cubicBezTo>
                  <a:pt x="5378398" y="256146"/>
                  <a:pt x="5376613" y="253683"/>
                  <a:pt x="5385956" y="242706"/>
                </a:cubicBezTo>
                <a:cubicBezTo>
                  <a:pt x="5395298" y="231728"/>
                  <a:pt x="5405921" y="219625"/>
                  <a:pt x="5417823" y="206396"/>
                </a:cubicBezTo>
                <a:cubicBezTo>
                  <a:pt x="5429726" y="193167"/>
                  <a:pt x="5440577" y="177468"/>
                  <a:pt x="5450379" y="159299"/>
                </a:cubicBezTo>
                <a:cubicBezTo>
                  <a:pt x="5460181" y="141130"/>
                  <a:pt x="5464407" y="127335"/>
                  <a:pt x="5463059" y="117913"/>
                </a:cubicBezTo>
                <a:cubicBezTo>
                  <a:pt x="5462049" y="110847"/>
                  <a:pt x="5464097" y="107522"/>
                  <a:pt x="5469204" y="107937"/>
                </a:cubicBezTo>
                <a:close/>
                <a:moveTo>
                  <a:pt x="5526266" y="106548"/>
                </a:moveTo>
                <a:cubicBezTo>
                  <a:pt x="5527864" y="106489"/>
                  <a:pt x="5529879" y="106757"/>
                  <a:pt x="5532312" y="107352"/>
                </a:cubicBezTo>
                <a:cubicBezTo>
                  <a:pt x="5542041" y="109732"/>
                  <a:pt x="5549943" y="113056"/>
                  <a:pt x="5556016" y="117322"/>
                </a:cubicBezTo>
                <a:cubicBezTo>
                  <a:pt x="5562089" y="121588"/>
                  <a:pt x="5563527" y="126489"/>
                  <a:pt x="5560329" y="132024"/>
                </a:cubicBezTo>
                <a:cubicBezTo>
                  <a:pt x="5557131" y="137560"/>
                  <a:pt x="5554227" y="153341"/>
                  <a:pt x="5551617" y="179368"/>
                </a:cubicBezTo>
                <a:cubicBezTo>
                  <a:pt x="5560035" y="170420"/>
                  <a:pt x="5569320" y="159984"/>
                  <a:pt x="5579473" y="148060"/>
                </a:cubicBezTo>
                <a:cubicBezTo>
                  <a:pt x="5589626" y="136136"/>
                  <a:pt x="5595265" y="126001"/>
                  <a:pt x="5596391" y="117655"/>
                </a:cubicBezTo>
                <a:cubicBezTo>
                  <a:pt x="5597516" y="109309"/>
                  <a:pt x="5602113" y="107585"/>
                  <a:pt x="5610179" y="112482"/>
                </a:cubicBezTo>
                <a:cubicBezTo>
                  <a:pt x="5618245" y="117379"/>
                  <a:pt x="5624677" y="122570"/>
                  <a:pt x="5629474" y="128056"/>
                </a:cubicBezTo>
                <a:cubicBezTo>
                  <a:pt x="5634271" y="133541"/>
                  <a:pt x="5633435" y="138208"/>
                  <a:pt x="5626968" y="142059"/>
                </a:cubicBezTo>
                <a:cubicBezTo>
                  <a:pt x="5620501" y="145909"/>
                  <a:pt x="5610348" y="154312"/>
                  <a:pt x="5596510" y="167269"/>
                </a:cubicBezTo>
                <a:cubicBezTo>
                  <a:pt x="5582671" y="180225"/>
                  <a:pt x="5567664" y="192662"/>
                  <a:pt x="5551488" y="204579"/>
                </a:cubicBezTo>
                <a:cubicBezTo>
                  <a:pt x="5550657" y="231653"/>
                  <a:pt x="5552707" y="249291"/>
                  <a:pt x="5557640" y="257494"/>
                </a:cubicBezTo>
                <a:cubicBezTo>
                  <a:pt x="5562573" y="265697"/>
                  <a:pt x="5577394" y="269593"/>
                  <a:pt x="5602102" y="269185"/>
                </a:cubicBezTo>
                <a:cubicBezTo>
                  <a:pt x="5626810" y="268776"/>
                  <a:pt x="5641914" y="267199"/>
                  <a:pt x="5647413" y="264452"/>
                </a:cubicBezTo>
                <a:cubicBezTo>
                  <a:pt x="5652913" y="261706"/>
                  <a:pt x="5656530" y="256429"/>
                  <a:pt x="5658265" y="248621"/>
                </a:cubicBezTo>
                <a:cubicBezTo>
                  <a:pt x="5660000" y="240813"/>
                  <a:pt x="5663335" y="230470"/>
                  <a:pt x="5668267" y="217592"/>
                </a:cubicBezTo>
                <a:cubicBezTo>
                  <a:pt x="5673201" y="204715"/>
                  <a:pt x="5676348" y="208282"/>
                  <a:pt x="5677711" y="228294"/>
                </a:cubicBezTo>
                <a:cubicBezTo>
                  <a:pt x="5679073" y="248305"/>
                  <a:pt x="5682472" y="261692"/>
                  <a:pt x="5687906" y="268453"/>
                </a:cubicBezTo>
                <a:cubicBezTo>
                  <a:pt x="5693341" y="275215"/>
                  <a:pt x="5688312" y="281650"/>
                  <a:pt x="5672817" y="287759"/>
                </a:cubicBezTo>
                <a:cubicBezTo>
                  <a:pt x="5657323" y="293868"/>
                  <a:pt x="5639688" y="297378"/>
                  <a:pt x="5619913" y="298288"/>
                </a:cubicBezTo>
                <a:cubicBezTo>
                  <a:pt x="5600137" y="299199"/>
                  <a:pt x="5582671" y="298478"/>
                  <a:pt x="5567513" y="296126"/>
                </a:cubicBezTo>
                <a:cubicBezTo>
                  <a:pt x="5552356" y="293775"/>
                  <a:pt x="5541619" y="286497"/>
                  <a:pt x="5535302" y="274293"/>
                </a:cubicBezTo>
                <a:cubicBezTo>
                  <a:pt x="5528985" y="262090"/>
                  <a:pt x="5526723" y="242200"/>
                  <a:pt x="5528515" y="214624"/>
                </a:cubicBezTo>
                <a:cubicBezTo>
                  <a:pt x="5514147" y="224447"/>
                  <a:pt x="5501782" y="230054"/>
                  <a:pt x="5491421" y="231445"/>
                </a:cubicBezTo>
                <a:cubicBezTo>
                  <a:pt x="5481060" y="232836"/>
                  <a:pt x="5481594" y="229007"/>
                  <a:pt x="5493023" y="219958"/>
                </a:cubicBezTo>
                <a:cubicBezTo>
                  <a:pt x="5504452" y="210910"/>
                  <a:pt x="5516297" y="202004"/>
                  <a:pt x="5528558" y="193243"/>
                </a:cubicBezTo>
                <a:cubicBezTo>
                  <a:pt x="5529433" y="173209"/>
                  <a:pt x="5529651" y="157335"/>
                  <a:pt x="5529214" y="145619"/>
                </a:cubicBezTo>
                <a:cubicBezTo>
                  <a:pt x="5528777" y="133903"/>
                  <a:pt x="5526752" y="124001"/>
                  <a:pt x="5523138" y="115913"/>
                </a:cubicBezTo>
                <a:cubicBezTo>
                  <a:pt x="5520427" y="109847"/>
                  <a:pt x="5521470" y="106725"/>
                  <a:pt x="5526266" y="106548"/>
                </a:cubicBezTo>
                <a:close/>
                <a:moveTo>
                  <a:pt x="5910199" y="86869"/>
                </a:moveTo>
                <a:cubicBezTo>
                  <a:pt x="5912927" y="86991"/>
                  <a:pt x="5916102" y="87770"/>
                  <a:pt x="5919723" y="89208"/>
                </a:cubicBezTo>
                <a:cubicBezTo>
                  <a:pt x="5926965" y="92083"/>
                  <a:pt x="5932913" y="95213"/>
                  <a:pt x="5937566" y="98597"/>
                </a:cubicBezTo>
                <a:cubicBezTo>
                  <a:pt x="5942219" y="101981"/>
                  <a:pt x="5942714" y="106223"/>
                  <a:pt x="5939050" y="111321"/>
                </a:cubicBezTo>
                <a:cubicBezTo>
                  <a:pt x="5935387" y="116418"/>
                  <a:pt x="5933113" y="122943"/>
                  <a:pt x="5932231" y="130895"/>
                </a:cubicBezTo>
                <a:cubicBezTo>
                  <a:pt x="5931349" y="138847"/>
                  <a:pt x="5928571" y="149136"/>
                  <a:pt x="5923895" y="161762"/>
                </a:cubicBezTo>
                <a:cubicBezTo>
                  <a:pt x="5921559" y="168076"/>
                  <a:pt x="5918673" y="173549"/>
                  <a:pt x="5915238" y="178183"/>
                </a:cubicBezTo>
                <a:lnTo>
                  <a:pt x="5903659" y="189213"/>
                </a:lnTo>
                <a:lnTo>
                  <a:pt x="5910051" y="188263"/>
                </a:lnTo>
                <a:cubicBezTo>
                  <a:pt x="5920209" y="186463"/>
                  <a:pt x="5926986" y="184875"/>
                  <a:pt x="5930381" y="183498"/>
                </a:cubicBezTo>
                <a:cubicBezTo>
                  <a:pt x="5937171" y="180745"/>
                  <a:pt x="5944589" y="181294"/>
                  <a:pt x="5952633" y="185144"/>
                </a:cubicBezTo>
                <a:cubicBezTo>
                  <a:pt x="5960679" y="188994"/>
                  <a:pt x="5967641" y="193583"/>
                  <a:pt x="5973520" y="198911"/>
                </a:cubicBezTo>
                <a:cubicBezTo>
                  <a:pt x="5979400" y="204238"/>
                  <a:pt x="5979328" y="209913"/>
                  <a:pt x="5973305" y="215936"/>
                </a:cubicBezTo>
                <a:cubicBezTo>
                  <a:pt x="5967282" y="221959"/>
                  <a:pt x="5959947" y="237217"/>
                  <a:pt x="5951300" y="261710"/>
                </a:cubicBezTo>
                <a:cubicBezTo>
                  <a:pt x="5973040" y="260821"/>
                  <a:pt x="5988757" y="260376"/>
                  <a:pt x="5998451" y="260376"/>
                </a:cubicBezTo>
                <a:cubicBezTo>
                  <a:pt x="6010224" y="260376"/>
                  <a:pt x="6019663" y="262660"/>
                  <a:pt x="6026769" y="267227"/>
                </a:cubicBezTo>
                <a:cubicBezTo>
                  <a:pt x="6033875" y="271795"/>
                  <a:pt x="6038145" y="277893"/>
                  <a:pt x="6039578" y="285522"/>
                </a:cubicBezTo>
                <a:cubicBezTo>
                  <a:pt x="6041013" y="293151"/>
                  <a:pt x="6031081" y="295166"/>
                  <a:pt x="6009787" y="291566"/>
                </a:cubicBezTo>
                <a:cubicBezTo>
                  <a:pt x="5988491" y="287967"/>
                  <a:pt x="5966698" y="286393"/>
                  <a:pt x="5944406" y="286845"/>
                </a:cubicBezTo>
                <a:cubicBezTo>
                  <a:pt x="5922115" y="287296"/>
                  <a:pt x="5897567" y="288415"/>
                  <a:pt x="5870765" y="290200"/>
                </a:cubicBezTo>
                <a:cubicBezTo>
                  <a:pt x="5843964" y="291986"/>
                  <a:pt x="5821869" y="294008"/>
                  <a:pt x="5804481" y="296266"/>
                </a:cubicBezTo>
                <a:cubicBezTo>
                  <a:pt x="5787094" y="298525"/>
                  <a:pt x="5774621" y="300332"/>
                  <a:pt x="5767064" y="301687"/>
                </a:cubicBezTo>
                <a:cubicBezTo>
                  <a:pt x="5759507" y="303042"/>
                  <a:pt x="5750727" y="298966"/>
                  <a:pt x="5740725" y="289458"/>
                </a:cubicBezTo>
                <a:cubicBezTo>
                  <a:pt x="5730723" y="279951"/>
                  <a:pt x="5732211" y="275878"/>
                  <a:pt x="5745188" y="277240"/>
                </a:cubicBezTo>
                <a:cubicBezTo>
                  <a:pt x="5758167" y="278603"/>
                  <a:pt x="5780473" y="277226"/>
                  <a:pt x="5812107" y="273110"/>
                </a:cubicBezTo>
                <a:cubicBezTo>
                  <a:pt x="5810487" y="266844"/>
                  <a:pt x="5808099" y="257397"/>
                  <a:pt x="5804943" y="244771"/>
                </a:cubicBezTo>
                <a:cubicBezTo>
                  <a:pt x="5801789" y="232144"/>
                  <a:pt x="5797469" y="221238"/>
                  <a:pt x="5791984" y="212053"/>
                </a:cubicBezTo>
                <a:cubicBezTo>
                  <a:pt x="5786499" y="202868"/>
                  <a:pt x="5786972" y="198735"/>
                  <a:pt x="5793403" y="199653"/>
                </a:cubicBezTo>
                <a:cubicBezTo>
                  <a:pt x="5799835" y="200570"/>
                  <a:pt x="5805653" y="201019"/>
                  <a:pt x="5810859" y="200997"/>
                </a:cubicBezTo>
                <a:cubicBezTo>
                  <a:pt x="5816065" y="200976"/>
                  <a:pt x="5835589" y="198742"/>
                  <a:pt x="5869431" y="194297"/>
                </a:cubicBezTo>
                <a:lnTo>
                  <a:pt x="5887691" y="191584"/>
                </a:lnTo>
                <a:lnTo>
                  <a:pt x="5886339" y="189672"/>
                </a:lnTo>
                <a:cubicBezTo>
                  <a:pt x="5884101" y="183835"/>
                  <a:pt x="5878143" y="177060"/>
                  <a:pt x="5868463" y="169345"/>
                </a:cubicBezTo>
                <a:cubicBezTo>
                  <a:pt x="5858785" y="161630"/>
                  <a:pt x="5859149" y="158446"/>
                  <a:pt x="5869561" y="159794"/>
                </a:cubicBezTo>
                <a:cubicBezTo>
                  <a:pt x="5879971" y="161142"/>
                  <a:pt x="5886457" y="161884"/>
                  <a:pt x="5889017" y="162020"/>
                </a:cubicBezTo>
                <a:cubicBezTo>
                  <a:pt x="5891577" y="162157"/>
                  <a:pt x="5894699" y="158948"/>
                  <a:pt x="5898385" y="152395"/>
                </a:cubicBezTo>
                <a:cubicBezTo>
                  <a:pt x="5902071" y="145841"/>
                  <a:pt x="5904583" y="137649"/>
                  <a:pt x="5905924" y="127819"/>
                </a:cubicBezTo>
                <a:cubicBezTo>
                  <a:pt x="5907265" y="117989"/>
                  <a:pt x="5907165" y="112676"/>
                  <a:pt x="5905623" y="111880"/>
                </a:cubicBezTo>
                <a:cubicBezTo>
                  <a:pt x="5904081" y="111084"/>
                  <a:pt x="5900227" y="111342"/>
                  <a:pt x="5894061" y="112654"/>
                </a:cubicBezTo>
                <a:cubicBezTo>
                  <a:pt x="5887895" y="113966"/>
                  <a:pt x="5879527" y="115526"/>
                  <a:pt x="5868959" y="117333"/>
                </a:cubicBezTo>
                <a:cubicBezTo>
                  <a:pt x="5874437" y="117863"/>
                  <a:pt x="5878731" y="119835"/>
                  <a:pt x="5881843" y="123248"/>
                </a:cubicBezTo>
                <a:cubicBezTo>
                  <a:pt x="5884955" y="126661"/>
                  <a:pt x="5884446" y="131139"/>
                  <a:pt x="5880316" y="136681"/>
                </a:cubicBezTo>
                <a:cubicBezTo>
                  <a:pt x="5876186" y="142224"/>
                  <a:pt x="5868259" y="151760"/>
                  <a:pt x="5856537" y="165290"/>
                </a:cubicBezTo>
                <a:cubicBezTo>
                  <a:pt x="5844813" y="178820"/>
                  <a:pt x="5832678" y="187951"/>
                  <a:pt x="5820130" y="192683"/>
                </a:cubicBezTo>
                <a:cubicBezTo>
                  <a:pt x="5807583" y="197416"/>
                  <a:pt x="5805435" y="194834"/>
                  <a:pt x="5813688" y="184940"/>
                </a:cubicBezTo>
                <a:cubicBezTo>
                  <a:pt x="5821941" y="175045"/>
                  <a:pt x="5830265" y="163257"/>
                  <a:pt x="5838661" y="149577"/>
                </a:cubicBezTo>
                <a:cubicBezTo>
                  <a:pt x="5847057" y="135896"/>
                  <a:pt x="5851255" y="126532"/>
                  <a:pt x="5851255" y="121484"/>
                </a:cubicBezTo>
                <a:cubicBezTo>
                  <a:pt x="5845319" y="123291"/>
                  <a:pt x="5839109" y="121248"/>
                  <a:pt x="5832627" y="115354"/>
                </a:cubicBezTo>
                <a:cubicBezTo>
                  <a:pt x="5826146" y="109460"/>
                  <a:pt x="5827429" y="106513"/>
                  <a:pt x="5836478" y="106513"/>
                </a:cubicBezTo>
                <a:cubicBezTo>
                  <a:pt x="5843203" y="106513"/>
                  <a:pt x="5852117" y="104961"/>
                  <a:pt x="5863215" y="101856"/>
                </a:cubicBezTo>
                <a:cubicBezTo>
                  <a:pt x="5874315" y="98751"/>
                  <a:pt x="5882861" y="96342"/>
                  <a:pt x="5888855" y="94629"/>
                </a:cubicBezTo>
                <a:cubicBezTo>
                  <a:pt x="5894850" y="92915"/>
                  <a:pt x="5899683" y="90864"/>
                  <a:pt x="5903353" y="88477"/>
                </a:cubicBezTo>
                <a:cubicBezTo>
                  <a:pt x="5905189" y="87283"/>
                  <a:pt x="5907471" y="86747"/>
                  <a:pt x="5910199" y="86869"/>
                </a:cubicBezTo>
                <a:close/>
                <a:moveTo>
                  <a:pt x="6520803" y="86839"/>
                </a:moveTo>
                <a:cubicBezTo>
                  <a:pt x="6523685" y="85798"/>
                  <a:pt x="6528726" y="87204"/>
                  <a:pt x="6535925" y="91058"/>
                </a:cubicBezTo>
                <a:cubicBezTo>
                  <a:pt x="6550323" y="98766"/>
                  <a:pt x="6557999" y="107757"/>
                  <a:pt x="6558951" y="118032"/>
                </a:cubicBezTo>
                <a:cubicBezTo>
                  <a:pt x="6559905" y="128307"/>
                  <a:pt x="6556872" y="134828"/>
                  <a:pt x="6549853" y="137595"/>
                </a:cubicBezTo>
                <a:cubicBezTo>
                  <a:pt x="6542833" y="140363"/>
                  <a:pt x="6536785" y="136394"/>
                  <a:pt x="6531709" y="125689"/>
                </a:cubicBezTo>
                <a:cubicBezTo>
                  <a:pt x="6526632" y="114984"/>
                  <a:pt x="6522273" y="105524"/>
                  <a:pt x="6518631" y="97307"/>
                </a:cubicBezTo>
                <a:cubicBezTo>
                  <a:pt x="6517197" y="91370"/>
                  <a:pt x="6517921" y="87881"/>
                  <a:pt x="6520803" y="86839"/>
                </a:cubicBezTo>
                <a:close/>
                <a:moveTo>
                  <a:pt x="2334705" y="86401"/>
                </a:moveTo>
                <a:cubicBezTo>
                  <a:pt x="2319003" y="89097"/>
                  <a:pt x="2306914" y="91140"/>
                  <a:pt x="2298439" y="92531"/>
                </a:cubicBezTo>
                <a:lnTo>
                  <a:pt x="2300827" y="118623"/>
                </a:lnTo>
                <a:cubicBezTo>
                  <a:pt x="2310463" y="117777"/>
                  <a:pt x="2320910" y="116601"/>
                  <a:pt x="2332167" y="115096"/>
                </a:cubicBezTo>
                <a:close/>
                <a:moveTo>
                  <a:pt x="6656754" y="68268"/>
                </a:moveTo>
                <a:cubicBezTo>
                  <a:pt x="6660816" y="68282"/>
                  <a:pt x="6667360" y="70856"/>
                  <a:pt x="6676387" y="75990"/>
                </a:cubicBezTo>
                <a:cubicBezTo>
                  <a:pt x="6694441" y="86257"/>
                  <a:pt x="6698421" y="93836"/>
                  <a:pt x="6688325" y="98726"/>
                </a:cubicBezTo>
                <a:cubicBezTo>
                  <a:pt x="6678230" y="103616"/>
                  <a:pt x="6669403" y="109392"/>
                  <a:pt x="6661846" y="116053"/>
                </a:cubicBezTo>
                <a:cubicBezTo>
                  <a:pt x="6654289" y="122714"/>
                  <a:pt x="6644237" y="129561"/>
                  <a:pt x="6631689" y="136595"/>
                </a:cubicBezTo>
                <a:cubicBezTo>
                  <a:pt x="6619141" y="143629"/>
                  <a:pt x="6617632" y="140460"/>
                  <a:pt x="6627161" y="127088"/>
                </a:cubicBezTo>
                <a:cubicBezTo>
                  <a:pt x="6636690" y="113715"/>
                  <a:pt x="6643663" y="103337"/>
                  <a:pt x="6648079" y="95951"/>
                </a:cubicBezTo>
                <a:cubicBezTo>
                  <a:pt x="6652497" y="88566"/>
                  <a:pt x="6653809" y="81884"/>
                  <a:pt x="6652016" y="75904"/>
                </a:cubicBezTo>
                <a:cubicBezTo>
                  <a:pt x="6651113" y="70799"/>
                  <a:pt x="6652692" y="68253"/>
                  <a:pt x="6656754" y="68268"/>
                </a:cubicBezTo>
                <a:close/>
                <a:moveTo>
                  <a:pt x="1969163" y="62094"/>
                </a:moveTo>
                <a:lnTo>
                  <a:pt x="1952622" y="65966"/>
                </a:lnTo>
                <a:lnTo>
                  <a:pt x="1941888" y="68956"/>
                </a:lnTo>
                <a:cubicBezTo>
                  <a:pt x="1948183" y="92345"/>
                  <a:pt x="1953647" y="110700"/>
                  <a:pt x="1958279" y="124022"/>
                </a:cubicBezTo>
                <a:lnTo>
                  <a:pt x="1976821" y="120796"/>
                </a:lnTo>
                <a:lnTo>
                  <a:pt x="1975767" y="102598"/>
                </a:lnTo>
                <a:cubicBezTo>
                  <a:pt x="1973386" y="104391"/>
                  <a:pt x="1969715" y="105287"/>
                  <a:pt x="1964754" y="105287"/>
                </a:cubicBezTo>
                <a:cubicBezTo>
                  <a:pt x="1959218" y="105287"/>
                  <a:pt x="1954669" y="103390"/>
                  <a:pt x="1951105" y="99597"/>
                </a:cubicBezTo>
                <a:cubicBezTo>
                  <a:pt x="1947542" y="95804"/>
                  <a:pt x="1948664" y="92675"/>
                  <a:pt x="1954472" y="90208"/>
                </a:cubicBezTo>
                <a:cubicBezTo>
                  <a:pt x="1960279" y="87742"/>
                  <a:pt x="1966826" y="85447"/>
                  <a:pt x="1974111" y="83325"/>
                </a:cubicBezTo>
                <a:cubicBezTo>
                  <a:pt x="1972375" y="72670"/>
                  <a:pt x="1970726" y="65593"/>
                  <a:pt x="1969163" y="62094"/>
                </a:cubicBezTo>
                <a:close/>
                <a:moveTo>
                  <a:pt x="2673729" y="59276"/>
                </a:moveTo>
                <a:cubicBezTo>
                  <a:pt x="2682807" y="59276"/>
                  <a:pt x="2689124" y="62575"/>
                  <a:pt x="2692680" y="69171"/>
                </a:cubicBezTo>
                <a:cubicBezTo>
                  <a:pt x="2696236" y="75768"/>
                  <a:pt x="2702736" y="90309"/>
                  <a:pt x="2712179" y="112794"/>
                </a:cubicBezTo>
                <a:cubicBezTo>
                  <a:pt x="2721622" y="135279"/>
                  <a:pt x="2731445" y="156058"/>
                  <a:pt x="2741648" y="175131"/>
                </a:cubicBezTo>
                <a:cubicBezTo>
                  <a:pt x="2751851" y="194203"/>
                  <a:pt x="2763775" y="208805"/>
                  <a:pt x="2777420" y="218937"/>
                </a:cubicBezTo>
                <a:cubicBezTo>
                  <a:pt x="2791064" y="229068"/>
                  <a:pt x="2805777" y="238981"/>
                  <a:pt x="2821559" y="248675"/>
                </a:cubicBezTo>
                <a:cubicBezTo>
                  <a:pt x="2837340" y="258369"/>
                  <a:pt x="2833813" y="262986"/>
                  <a:pt x="2810976" y="262527"/>
                </a:cubicBezTo>
                <a:cubicBezTo>
                  <a:pt x="2788139" y="262068"/>
                  <a:pt x="2772078" y="260376"/>
                  <a:pt x="2762793" y="257451"/>
                </a:cubicBezTo>
                <a:cubicBezTo>
                  <a:pt x="2753507" y="254525"/>
                  <a:pt x="2747424" y="249223"/>
                  <a:pt x="2744541" y="241544"/>
                </a:cubicBezTo>
                <a:cubicBezTo>
                  <a:pt x="2741659" y="233865"/>
                  <a:pt x="2735962" y="220847"/>
                  <a:pt x="2727451" y="202492"/>
                </a:cubicBezTo>
                <a:cubicBezTo>
                  <a:pt x="2718940" y="184137"/>
                  <a:pt x="2708641" y="159070"/>
                  <a:pt x="2696552" y="127292"/>
                </a:cubicBezTo>
                <a:cubicBezTo>
                  <a:pt x="2684463" y="95514"/>
                  <a:pt x="2675515" y="77546"/>
                  <a:pt x="2669707" y="73387"/>
                </a:cubicBezTo>
                <a:cubicBezTo>
                  <a:pt x="2663325" y="63980"/>
                  <a:pt x="2664666" y="59276"/>
                  <a:pt x="2673729" y="59276"/>
                </a:cubicBezTo>
                <a:close/>
                <a:moveTo>
                  <a:pt x="2029610" y="49839"/>
                </a:moveTo>
                <a:cubicBezTo>
                  <a:pt x="2027833" y="49656"/>
                  <a:pt x="2025456" y="49883"/>
                  <a:pt x="2022476" y="50522"/>
                </a:cubicBezTo>
                <a:cubicBezTo>
                  <a:pt x="2016518" y="51798"/>
                  <a:pt x="2004053" y="53884"/>
                  <a:pt x="1985081" y="56781"/>
                </a:cubicBezTo>
                <a:cubicBezTo>
                  <a:pt x="1994975" y="58373"/>
                  <a:pt x="1999675" y="61628"/>
                  <a:pt x="1999181" y="66547"/>
                </a:cubicBezTo>
                <a:cubicBezTo>
                  <a:pt x="1998686" y="71466"/>
                  <a:pt x="1998030" y="74878"/>
                  <a:pt x="1997213" y="76786"/>
                </a:cubicBezTo>
                <a:cubicBezTo>
                  <a:pt x="2000855" y="75997"/>
                  <a:pt x="2005024" y="75126"/>
                  <a:pt x="2009721" y="74172"/>
                </a:cubicBezTo>
                <a:cubicBezTo>
                  <a:pt x="2014417" y="73219"/>
                  <a:pt x="2018006" y="74746"/>
                  <a:pt x="2020487" y="78754"/>
                </a:cubicBezTo>
                <a:cubicBezTo>
                  <a:pt x="2022968" y="82762"/>
                  <a:pt x="2022018" y="86566"/>
                  <a:pt x="2017637" y="90165"/>
                </a:cubicBezTo>
                <a:cubicBezTo>
                  <a:pt x="2013256" y="93765"/>
                  <a:pt x="2006448" y="96719"/>
                  <a:pt x="1997213" y="99027"/>
                </a:cubicBezTo>
                <a:lnTo>
                  <a:pt x="1997213" y="115934"/>
                </a:lnTo>
                <a:cubicBezTo>
                  <a:pt x="2006720" y="114156"/>
                  <a:pt x="2012994" y="113267"/>
                  <a:pt x="2016034" y="113267"/>
                </a:cubicBezTo>
                <a:cubicBezTo>
                  <a:pt x="2017425" y="113267"/>
                  <a:pt x="2019784" y="108133"/>
                  <a:pt x="2023111" y="97866"/>
                </a:cubicBezTo>
                <a:cubicBezTo>
                  <a:pt x="2026438" y="87598"/>
                  <a:pt x="2029227" y="77825"/>
                  <a:pt x="2031478" y="68547"/>
                </a:cubicBezTo>
                <a:cubicBezTo>
                  <a:pt x="2033730" y="59269"/>
                  <a:pt x="2034282" y="53626"/>
                  <a:pt x="2033135" y="51619"/>
                </a:cubicBezTo>
                <a:cubicBezTo>
                  <a:pt x="2032561" y="50615"/>
                  <a:pt x="2031386" y="50022"/>
                  <a:pt x="2029610" y="49839"/>
                </a:cubicBezTo>
                <a:close/>
                <a:moveTo>
                  <a:pt x="5827221" y="46255"/>
                </a:moveTo>
                <a:cubicBezTo>
                  <a:pt x="5830553" y="46116"/>
                  <a:pt x="5836227" y="47948"/>
                  <a:pt x="5844243" y="51748"/>
                </a:cubicBezTo>
                <a:cubicBezTo>
                  <a:pt x="5858024" y="59305"/>
                  <a:pt x="5862897" y="65439"/>
                  <a:pt x="5858859" y="70150"/>
                </a:cubicBezTo>
                <a:cubicBezTo>
                  <a:pt x="5854823" y="74861"/>
                  <a:pt x="5849219" y="81920"/>
                  <a:pt x="5842049" y="91327"/>
                </a:cubicBezTo>
                <a:cubicBezTo>
                  <a:pt x="5834879" y="100734"/>
                  <a:pt x="5825107" y="110933"/>
                  <a:pt x="5812731" y="121925"/>
                </a:cubicBezTo>
                <a:cubicBezTo>
                  <a:pt x="5800355" y="132917"/>
                  <a:pt x="5787259" y="141668"/>
                  <a:pt x="5773442" y="148178"/>
                </a:cubicBezTo>
                <a:cubicBezTo>
                  <a:pt x="5759625" y="154689"/>
                  <a:pt x="5760443" y="150301"/>
                  <a:pt x="5775895" y="135014"/>
                </a:cubicBezTo>
                <a:cubicBezTo>
                  <a:pt x="5791345" y="119727"/>
                  <a:pt x="5803943" y="104204"/>
                  <a:pt x="5813688" y="88444"/>
                </a:cubicBezTo>
                <a:cubicBezTo>
                  <a:pt x="5823432" y="72684"/>
                  <a:pt x="5826953" y="60728"/>
                  <a:pt x="5824249" y="52576"/>
                </a:cubicBezTo>
                <a:cubicBezTo>
                  <a:pt x="5822898" y="48500"/>
                  <a:pt x="5823889" y="46393"/>
                  <a:pt x="5827221" y="46255"/>
                </a:cubicBezTo>
                <a:close/>
                <a:moveTo>
                  <a:pt x="2042564" y="26175"/>
                </a:moveTo>
                <a:cubicBezTo>
                  <a:pt x="2046563" y="26797"/>
                  <a:pt x="2050687" y="28545"/>
                  <a:pt x="2054935" y="31420"/>
                </a:cubicBezTo>
                <a:cubicBezTo>
                  <a:pt x="2063432" y="37171"/>
                  <a:pt x="2070111" y="42466"/>
                  <a:pt x="2074972" y="47306"/>
                </a:cubicBezTo>
                <a:cubicBezTo>
                  <a:pt x="2079834" y="52146"/>
                  <a:pt x="2079429" y="57143"/>
                  <a:pt x="2073757" y="62299"/>
                </a:cubicBezTo>
                <a:cubicBezTo>
                  <a:pt x="2068085" y="67454"/>
                  <a:pt x="2062149" y="76230"/>
                  <a:pt x="2055946" y="88627"/>
                </a:cubicBezTo>
                <a:cubicBezTo>
                  <a:pt x="2049744" y="101024"/>
                  <a:pt x="2042743" y="112751"/>
                  <a:pt x="2034942" y="123807"/>
                </a:cubicBezTo>
                <a:cubicBezTo>
                  <a:pt x="2027141" y="134864"/>
                  <a:pt x="2021268" y="136792"/>
                  <a:pt x="2017325" y="129594"/>
                </a:cubicBezTo>
                <a:cubicBezTo>
                  <a:pt x="2010542" y="130483"/>
                  <a:pt x="2003838" y="131587"/>
                  <a:pt x="1997213" y="132906"/>
                </a:cubicBezTo>
                <a:lnTo>
                  <a:pt x="1997213" y="151018"/>
                </a:lnTo>
                <a:cubicBezTo>
                  <a:pt x="2003451" y="150272"/>
                  <a:pt x="2012220" y="148315"/>
                  <a:pt x="2023520" y="145146"/>
                </a:cubicBezTo>
                <a:cubicBezTo>
                  <a:pt x="2034820" y="141976"/>
                  <a:pt x="2044632" y="139015"/>
                  <a:pt x="2052957" y="136262"/>
                </a:cubicBezTo>
                <a:cubicBezTo>
                  <a:pt x="2061281" y="133508"/>
                  <a:pt x="2070046" y="135950"/>
                  <a:pt x="2079253" y="143586"/>
                </a:cubicBezTo>
                <a:cubicBezTo>
                  <a:pt x="2088459" y="151222"/>
                  <a:pt x="2089033" y="155911"/>
                  <a:pt x="2080974" y="157654"/>
                </a:cubicBezTo>
                <a:cubicBezTo>
                  <a:pt x="2072914" y="159396"/>
                  <a:pt x="2061898" y="161432"/>
                  <a:pt x="2047923" y="163763"/>
                </a:cubicBezTo>
                <a:cubicBezTo>
                  <a:pt x="2033949" y="166093"/>
                  <a:pt x="2017045" y="168499"/>
                  <a:pt x="1997213" y="170979"/>
                </a:cubicBezTo>
                <a:lnTo>
                  <a:pt x="1997213" y="174615"/>
                </a:lnTo>
                <a:cubicBezTo>
                  <a:pt x="2021433" y="195379"/>
                  <a:pt x="2041961" y="209522"/>
                  <a:pt x="2058797" y="217044"/>
                </a:cubicBezTo>
                <a:cubicBezTo>
                  <a:pt x="2075632" y="224565"/>
                  <a:pt x="2091173" y="230803"/>
                  <a:pt x="2105420" y="235758"/>
                </a:cubicBezTo>
                <a:cubicBezTo>
                  <a:pt x="2119667" y="240712"/>
                  <a:pt x="2121736" y="244272"/>
                  <a:pt x="2111626" y="246438"/>
                </a:cubicBezTo>
                <a:cubicBezTo>
                  <a:pt x="2101516" y="248603"/>
                  <a:pt x="2089101" y="250367"/>
                  <a:pt x="2074381" y="251729"/>
                </a:cubicBezTo>
                <a:cubicBezTo>
                  <a:pt x="2059661" y="253091"/>
                  <a:pt x="2049235" y="250973"/>
                  <a:pt x="2043105" y="245373"/>
                </a:cubicBezTo>
                <a:cubicBezTo>
                  <a:pt x="2036974" y="239773"/>
                  <a:pt x="2021677" y="222325"/>
                  <a:pt x="1997213" y="193027"/>
                </a:cubicBezTo>
                <a:cubicBezTo>
                  <a:pt x="1998116" y="210078"/>
                  <a:pt x="1998568" y="224447"/>
                  <a:pt x="1998568" y="236134"/>
                </a:cubicBezTo>
                <a:cubicBezTo>
                  <a:pt x="1998568" y="247406"/>
                  <a:pt x="1998094" y="260168"/>
                  <a:pt x="1997148" y="274423"/>
                </a:cubicBezTo>
                <a:cubicBezTo>
                  <a:pt x="1996202" y="288677"/>
                  <a:pt x="1993186" y="298245"/>
                  <a:pt x="1988103" y="303128"/>
                </a:cubicBezTo>
                <a:cubicBezTo>
                  <a:pt x="1983019" y="308011"/>
                  <a:pt x="1978517" y="304186"/>
                  <a:pt x="1974595" y="291652"/>
                </a:cubicBezTo>
                <a:cubicBezTo>
                  <a:pt x="1970673" y="279119"/>
                  <a:pt x="1970063" y="267604"/>
                  <a:pt x="1972766" y="257107"/>
                </a:cubicBezTo>
                <a:cubicBezTo>
                  <a:pt x="1975469" y="246610"/>
                  <a:pt x="1976821" y="221199"/>
                  <a:pt x="1976821" y="180874"/>
                </a:cubicBezTo>
                <a:cubicBezTo>
                  <a:pt x="1965363" y="202542"/>
                  <a:pt x="1953428" y="218657"/>
                  <a:pt x="1941017" y="229219"/>
                </a:cubicBezTo>
                <a:cubicBezTo>
                  <a:pt x="1928605" y="239780"/>
                  <a:pt x="1915495" y="247639"/>
                  <a:pt x="1901685" y="252794"/>
                </a:cubicBezTo>
                <a:cubicBezTo>
                  <a:pt x="1887876" y="257949"/>
                  <a:pt x="1886051" y="255755"/>
                  <a:pt x="1896211" y="246212"/>
                </a:cubicBezTo>
                <a:cubicBezTo>
                  <a:pt x="1906371" y="236668"/>
                  <a:pt x="1917234" y="225888"/>
                  <a:pt x="1928799" y="213871"/>
                </a:cubicBezTo>
                <a:cubicBezTo>
                  <a:pt x="1940364" y="201854"/>
                  <a:pt x="1950973" y="189055"/>
                  <a:pt x="1960624" y="175475"/>
                </a:cubicBezTo>
                <a:cubicBezTo>
                  <a:pt x="1948033" y="179074"/>
                  <a:pt x="1939156" y="181552"/>
                  <a:pt x="1933994" y="182907"/>
                </a:cubicBezTo>
                <a:cubicBezTo>
                  <a:pt x="1928831" y="184262"/>
                  <a:pt x="1922081" y="181717"/>
                  <a:pt x="1913742" y="175271"/>
                </a:cubicBezTo>
                <a:cubicBezTo>
                  <a:pt x="1905403" y="168825"/>
                  <a:pt x="1908529" y="164767"/>
                  <a:pt x="1923120" y="163096"/>
                </a:cubicBezTo>
                <a:cubicBezTo>
                  <a:pt x="1937711" y="161425"/>
                  <a:pt x="1955612" y="158546"/>
                  <a:pt x="1976821" y="154459"/>
                </a:cubicBezTo>
                <a:lnTo>
                  <a:pt x="1976821" y="136348"/>
                </a:lnTo>
                <a:cubicBezTo>
                  <a:pt x="1972992" y="137194"/>
                  <a:pt x="1967328" y="138750"/>
                  <a:pt x="1959828" y="141016"/>
                </a:cubicBezTo>
                <a:cubicBezTo>
                  <a:pt x="1955497" y="149591"/>
                  <a:pt x="1950152" y="148637"/>
                  <a:pt x="1943792" y="138155"/>
                </a:cubicBezTo>
                <a:cubicBezTo>
                  <a:pt x="1937432" y="127672"/>
                  <a:pt x="1931090" y="115210"/>
                  <a:pt x="1924766" y="100770"/>
                </a:cubicBezTo>
                <a:cubicBezTo>
                  <a:pt x="1918442" y="86329"/>
                  <a:pt x="1912487" y="74678"/>
                  <a:pt x="1906902" y="65815"/>
                </a:cubicBezTo>
                <a:cubicBezTo>
                  <a:pt x="1901316" y="56953"/>
                  <a:pt x="1902151" y="52522"/>
                  <a:pt x="1909408" y="52522"/>
                </a:cubicBezTo>
                <a:cubicBezTo>
                  <a:pt x="1915029" y="52522"/>
                  <a:pt x="1920019" y="52741"/>
                  <a:pt x="1924379" y="53178"/>
                </a:cubicBezTo>
                <a:cubicBezTo>
                  <a:pt x="1928738" y="53616"/>
                  <a:pt x="1946649" y="50765"/>
                  <a:pt x="1978111" y="44628"/>
                </a:cubicBezTo>
                <a:cubicBezTo>
                  <a:pt x="2005831" y="36597"/>
                  <a:pt x="2023441" y="30951"/>
                  <a:pt x="2030941" y="27688"/>
                </a:cubicBezTo>
                <a:cubicBezTo>
                  <a:pt x="2034691" y="26057"/>
                  <a:pt x="2038565" y="25553"/>
                  <a:pt x="2042564" y="26175"/>
                </a:cubicBezTo>
                <a:close/>
                <a:moveTo>
                  <a:pt x="6865009" y="25349"/>
                </a:moveTo>
                <a:cubicBezTo>
                  <a:pt x="6866551" y="25050"/>
                  <a:pt x="6868576" y="25134"/>
                  <a:pt x="6871084" y="25602"/>
                </a:cubicBezTo>
                <a:cubicBezTo>
                  <a:pt x="6881115" y="27473"/>
                  <a:pt x="6890139" y="30775"/>
                  <a:pt x="6898155" y="35507"/>
                </a:cubicBezTo>
                <a:cubicBezTo>
                  <a:pt x="6906171" y="40240"/>
                  <a:pt x="6908379" y="45603"/>
                  <a:pt x="6904779" y="51597"/>
                </a:cubicBezTo>
                <a:cubicBezTo>
                  <a:pt x="6901180" y="57591"/>
                  <a:pt x="6899381" y="77237"/>
                  <a:pt x="6899381" y="110535"/>
                </a:cubicBezTo>
                <a:cubicBezTo>
                  <a:pt x="6904687" y="108886"/>
                  <a:pt x="6911201" y="107122"/>
                  <a:pt x="6918923" y="105244"/>
                </a:cubicBezTo>
                <a:cubicBezTo>
                  <a:pt x="6926645" y="103365"/>
                  <a:pt x="6931395" y="105226"/>
                  <a:pt x="6933173" y="110826"/>
                </a:cubicBezTo>
                <a:cubicBezTo>
                  <a:pt x="6934951" y="116426"/>
                  <a:pt x="6932506" y="121348"/>
                  <a:pt x="6925838" y="125593"/>
                </a:cubicBezTo>
                <a:cubicBezTo>
                  <a:pt x="6919170" y="129837"/>
                  <a:pt x="6910286" y="133946"/>
                  <a:pt x="6899187" y="137918"/>
                </a:cubicBezTo>
                <a:cubicBezTo>
                  <a:pt x="6898427" y="154768"/>
                  <a:pt x="6898047" y="170384"/>
                  <a:pt x="6898047" y="184768"/>
                </a:cubicBezTo>
                <a:cubicBezTo>
                  <a:pt x="6907999" y="178013"/>
                  <a:pt x="6917685" y="172051"/>
                  <a:pt x="6927107" y="166882"/>
                </a:cubicBezTo>
                <a:cubicBezTo>
                  <a:pt x="6936529" y="161712"/>
                  <a:pt x="6939717" y="162522"/>
                  <a:pt x="6936669" y="169312"/>
                </a:cubicBezTo>
                <a:cubicBezTo>
                  <a:pt x="6933621" y="176102"/>
                  <a:pt x="6927502" y="183183"/>
                  <a:pt x="6918309" y="190554"/>
                </a:cubicBezTo>
                <a:cubicBezTo>
                  <a:pt x="6909117" y="197925"/>
                  <a:pt x="6896967" y="207615"/>
                  <a:pt x="6881861" y="219625"/>
                </a:cubicBezTo>
                <a:cubicBezTo>
                  <a:pt x="6866753" y="231635"/>
                  <a:pt x="6856583" y="241454"/>
                  <a:pt x="6851348" y="249083"/>
                </a:cubicBezTo>
                <a:cubicBezTo>
                  <a:pt x="6846114" y="256712"/>
                  <a:pt x="6837263" y="254834"/>
                  <a:pt x="6824793" y="243448"/>
                </a:cubicBezTo>
                <a:cubicBezTo>
                  <a:pt x="6812325" y="232062"/>
                  <a:pt x="6809883" y="225766"/>
                  <a:pt x="6817469" y="224562"/>
                </a:cubicBezTo>
                <a:cubicBezTo>
                  <a:pt x="6825055" y="223357"/>
                  <a:pt x="6832477" y="220837"/>
                  <a:pt x="6839733" y="217001"/>
                </a:cubicBezTo>
                <a:cubicBezTo>
                  <a:pt x="6846989" y="213165"/>
                  <a:pt x="6858719" y="205697"/>
                  <a:pt x="6874923" y="194598"/>
                </a:cubicBezTo>
                <a:lnTo>
                  <a:pt x="6874923" y="143081"/>
                </a:lnTo>
                <a:cubicBezTo>
                  <a:pt x="6869976" y="144887"/>
                  <a:pt x="6864605" y="145791"/>
                  <a:pt x="6858812" y="145791"/>
                </a:cubicBezTo>
                <a:cubicBezTo>
                  <a:pt x="6852689" y="145791"/>
                  <a:pt x="6845970" y="143443"/>
                  <a:pt x="6838657" y="138746"/>
                </a:cubicBezTo>
                <a:cubicBezTo>
                  <a:pt x="6831343" y="134050"/>
                  <a:pt x="6833079" y="130239"/>
                  <a:pt x="6843862" y="127313"/>
                </a:cubicBezTo>
                <a:cubicBezTo>
                  <a:pt x="6854647" y="124388"/>
                  <a:pt x="6865000" y="121398"/>
                  <a:pt x="6874923" y="118344"/>
                </a:cubicBezTo>
                <a:cubicBezTo>
                  <a:pt x="6874923" y="107961"/>
                  <a:pt x="6874486" y="94643"/>
                  <a:pt x="6873611" y="78388"/>
                </a:cubicBezTo>
                <a:cubicBezTo>
                  <a:pt x="6872737" y="62134"/>
                  <a:pt x="6869589" y="48804"/>
                  <a:pt x="6864168" y="38401"/>
                </a:cubicBezTo>
                <a:cubicBezTo>
                  <a:pt x="6860103" y="30598"/>
                  <a:pt x="6860383" y="26247"/>
                  <a:pt x="6865009" y="25349"/>
                </a:cubicBezTo>
                <a:close/>
                <a:moveTo>
                  <a:pt x="6641809" y="20837"/>
                </a:moveTo>
                <a:cubicBezTo>
                  <a:pt x="6656343" y="18543"/>
                  <a:pt x="6665976" y="20970"/>
                  <a:pt x="6670709" y="28119"/>
                </a:cubicBezTo>
                <a:cubicBezTo>
                  <a:pt x="6675441" y="35267"/>
                  <a:pt x="6669801" y="41140"/>
                  <a:pt x="6653791" y="45736"/>
                </a:cubicBezTo>
                <a:cubicBezTo>
                  <a:pt x="6637780" y="50332"/>
                  <a:pt x="6621493" y="53203"/>
                  <a:pt x="6604929" y="54350"/>
                </a:cubicBezTo>
                <a:cubicBezTo>
                  <a:pt x="6618425" y="60259"/>
                  <a:pt x="6623597" y="65303"/>
                  <a:pt x="6620449" y="69483"/>
                </a:cubicBezTo>
                <a:cubicBezTo>
                  <a:pt x="6617302" y="73663"/>
                  <a:pt x="6615728" y="98597"/>
                  <a:pt x="6615728" y="144285"/>
                </a:cubicBezTo>
                <a:cubicBezTo>
                  <a:pt x="6664585" y="139854"/>
                  <a:pt x="6696435" y="136947"/>
                  <a:pt x="6711277" y="135563"/>
                </a:cubicBezTo>
                <a:cubicBezTo>
                  <a:pt x="6726119" y="134179"/>
                  <a:pt x="6737527" y="137570"/>
                  <a:pt x="6745499" y="145737"/>
                </a:cubicBezTo>
                <a:cubicBezTo>
                  <a:pt x="6753473" y="153904"/>
                  <a:pt x="6754427" y="159554"/>
                  <a:pt x="6748361" y="162687"/>
                </a:cubicBezTo>
                <a:cubicBezTo>
                  <a:pt x="6742295" y="165821"/>
                  <a:pt x="6731819" y="166932"/>
                  <a:pt x="6716934" y="166021"/>
                </a:cubicBezTo>
                <a:cubicBezTo>
                  <a:pt x="6702049" y="165111"/>
                  <a:pt x="6684866" y="164437"/>
                  <a:pt x="6665385" y="163999"/>
                </a:cubicBezTo>
                <a:cubicBezTo>
                  <a:pt x="6645903" y="163562"/>
                  <a:pt x="6629351" y="164103"/>
                  <a:pt x="6615728" y="165623"/>
                </a:cubicBezTo>
                <a:cubicBezTo>
                  <a:pt x="6616589" y="217521"/>
                  <a:pt x="6615405" y="255658"/>
                  <a:pt x="6612179" y="280037"/>
                </a:cubicBezTo>
                <a:cubicBezTo>
                  <a:pt x="6608952" y="304415"/>
                  <a:pt x="6604209" y="318504"/>
                  <a:pt x="6597950" y="322304"/>
                </a:cubicBezTo>
                <a:cubicBezTo>
                  <a:pt x="6591691" y="326105"/>
                  <a:pt x="6588561" y="315830"/>
                  <a:pt x="6588561" y="291480"/>
                </a:cubicBezTo>
                <a:lnTo>
                  <a:pt x="6588561" y="167387"/>
                </a:lnTo>
                <a:cubicBezTo>
                  <a:pt x="6553069" y="170972"/>
                  <a:pt x="6527901" y="174339"/>
                  <a:pt x="6513059" y="177486"/>
                </a:cubicBezTo>
                <a:cubicBezTo>
                  <a:pt x="6498217" y="180634"/>
                  <a:pt x="6486835" y="182437"/>
                  <a:pt x="6478912" y="182896"/>
                </a:cubicBezTo>
                <a:cubicBezTo>
                  <a:pt x="6470989" y="183355"/>
                  <a:pt x="6462765" y="178834"/>
                  <a:pt x="6454239" y="169334"/>
                </a:cubicBezTo>
                <a:cubicBezTo>
                  <a:pt x="6445715" y="159833"/>
                  <a:pt x="6447500" y="155539"/>
                  <a:pt x="6459595" y="156449"/>
                </a:cubicBezTo>
                <a:cubicBezTo>
                  <a:pt x="6471691" y="157360"/>
                  <a:pt x="6514680" y="154338"/>
                  <a:pt x="6588561" y="147383"/>
                </a:cubicBezTo>
                <a:cubicBezTo>
                  <a:pt x="6588561" y="95385"/>
                  <a:pt x="6587485" y="65421"/>
                  <a:pt x="6585334" y="57491"/>
                </a:cubicBezTo>
                <a:cubicBezTo>
                  <a:pt x="6582681" y="56960"/>
                  <a:pt x="6577490" y="56695"/>
                  <a:pt x="6569761" y="56695"/>
                </a:cubicBezTo>
                <a:cubicBezTo>
                  <a:pt x="6561787" y="56695"/>
                  <a:pt x="6553929" y="54035"/>
                  <a:pt x="6546185" y="48715"/>
                </a:cubicBezTo>
                <a:cubicBezTo>
                  <a:pt x="6538441" y="43395"/>
                  <a:pt x="6539202" y="39781"/>
                  <a:pt x="6548465" y="37874"/>
                </a:cubicBezTo>
                <a:cubicBezTo>
                  <a:pt x="6557729" y="35966"/>
                  <a:pt x="6567033" y="34346"/>
                  <a:pt x="6576375" y="33012"/>
                </a:cubicBezTo>
                <a:cubicBezTo>
                  <a:pt x="6585717" y="31679"/>
                  <a:pt x="6595325" y="29890"/>
                  <a:pt x="6605199" y="27645"/>
                </a:cubicBezTo>
                <a:cubicBezTo>
                  <a:pt x="6615072" y="25401"/>
                  <a:pt x="6627275" y="23132"/>
                  <a:pt x="6641809" y="20837"/>
                </a:cubicBezTo>
                <a:close/>
                <a:moveTo>
                  <a:pt x="1850699" y="18401"/>
                </a:moveTo>
                <a:cubicBezTo>
                  <a:pt x="1852324" y="18242"/>
                  <a:pt x="1854391" y="18398"/>
                  <a:pt x="1856901" y="18869"/>
                </a:cubicBezTo>
                <a:cubicBezTo>
                  <a:pt x="1866939" y="20755"/>
                  <a:pt x="1875737" y="23827"/>
                  <a:pt x="1883294" y="28086"/>
                </a:cubicBezTo>
                <a:cubicBezTo>
                  <a:pt x="1890851" y="32345"/>
                  <a:pt x="1892601" y="37709"/>
                  <a:pt x="1888543" y="44176"/>
                </a:cubicBezTo>
                <a:cubicBezTo>
                  <a:pt x="1884484" y="50644"/>
                  <a:pt x="1882849" y="71415"/>
                  <a:pt x="1883638" y="106491"/>
                </a:cubicBezTo>
                <a:cubicBezTo>
                  <a:pt x="1885201" y="104885"/>
                  <a:pt x="1888725" y="103358"/>
                  <a:pt x="1894210" y="101910"/>
                </a:cubicBezTo>
                <a:cubicBezTo>
                  <a:pt x="1899696" y="100461"/>
                  <a:pt x="1905188" y="102197"/>
                  <a:pt x="1910687" y="107115"/>
                </a:cubicBezTo>
                <a:cubicBezTo>
                  <a:pt x="1916187" y="112034"/>
                  <a:pt x="1915104" y="116522"/>
                  <a:pt x="1907439" y="120581"/>
                </a:cubicBezTo>
                <a:cubicBezTo>
                  <a:pt x="1899774" y="124639"/>
                  <a:pt x="1891905" y="127772"/>
                  <a:pt x="1883832" y="129981"/>
                </a:cubicBezTo>
                <a:lnTo>
                  <a:pt x="1883832" y="159643"/>
                </a:lnTo>
                <a:cubicBezTo>
                  <a:pt x="1889381" y="160346"/>
                  <a:pt x="1895720" y="162759"/>
                  <a:pt x="1902847" y="166882"/>
                </a:cubicBezTo>
                <a:cubicBezTo>
                  <a:pt x="1909974" y="171004"/>
                  <a:pt x="1912648" y="177067"/>
                  <a:pt x="1910870" y="185069"/>
                </a:cubicBezTo>
                <a:cubicBezTo>
                  <a:pt x="1909092" y="193070"/>
                  <a:pt x="1904320" y="195343"/>
                  <a:pt x="1896555" y="191887"/>
                </a:cubicBezTo>
                <a:cubicBezTo>
                  <a:pt x="1888790" y="188431"/>
                  <a:pt x="1884549" y="182961"/>
                  <a:pt x="1883832" y="175475"/>
                </a:cubicBezTo>
                <a:cubicBezTo>
                  <a:pt x="1883832" y="235919"/>
                  <a:pt x="1882376" y="273752"/>
                  <a:pt x="1879465" y="288974"/>
                </a:cubicBezTo>
                <a:cubicBezTo>
                  <a:pt x="1876554" y="304196"/>
                  <a:pt x="1871356" y="306294"/>
                  <a:pt x="1863870" y="295266"/>
                </a:cubicBezTo>
                <a:cubicBezTo>
                  <a:pt x="1856385" y="284238"/>
                  <a:pt x="1853767" y="273587"/>
                  <a:pt x="1856019" y="263312"/>
                </a:cubicBezTo>
                <a:cubicBezTo>
                  <a:pt x="1858270" y="253038"/>
                  <a:pt x="1859844" y="239640"/>
                  <a:pt x="1860740" y="223120"/>
                </a:cubicBezTo>
                <a:cubicBezTo>
                  <a:pt x="1861637" y="206600"/>
                  <a:pt x="1862085" y="185320"/>
                  <a:pt x="1862085" y="159278"/>
                </a:cubicBezTo>
                <a:cubicBezTo>
                  <a:pt x="1848117" y="197896"/>
                  <a:pt x="1830454" y="225325"/>
                  <a:pt x="1809094" y="241565"/>
                </a:cubicBezTo>
                <a:cubicBezTo>
                  <a:pt x="1787734" y="257806"/>
                  <a:pt x="1782475" y="258372"/>
                  <a:pt x="1793316" y="243265"/>
                </a:cubicBezTo>
                <a:cubicBezTo>
                  <a:pt x="1804158" y="228157"/>
                  <a:pt x="1814529" y="211594"/>
                  <a:pt x="1824431" y="193576"/>
                </a:cubicBezTo>
                <a:cubicBezTo>
                  <a:pt x="1834333" y="175558"/>
                  <a:pt x="1842833" y="157378"/>
                  <a:pt x="1849931" y="139037"/>
                </a:cubicBezTo>
                <a:cubicBezTo>
                  <a:pt x="1846002" y="140829"/>
                  <a:pt x="1839800" y="143077"/>
                  <a:pt x="1831325" y="145780"/>
                </a:cubicBezTo>
                <a:cubicBezTo>
                  <a:pt x="1822850" y="148483"/>
                  <a:pt x="1813486" y="146741"/>
                  <a:pt x="1803233" y="140553"/>
                </a:cubicBezTo>
                <a:cubicBezTo>
                  <a:pt x="1792979" y="134365"/>
                  <a:pt x="1796392" y="129647"/>
                  <a:pt x="1813472" y="126399"/>
                </a:cubicBezTo>
                <a:cubicBezTo>
                  <a:pt x="1830551" y="123151"/>
                  <a:pt x="1846755" y="118702"/>
                  <a:pt x="1862085" y="113052"/>
                </a:cubicBezTo>
                <a:cubicBezTo>
                  <a:pt x="1862085" y="88444"/>
                  <a:pt x="1860769" y="70229"/>
                  <a:pt x="1858138" y="58405"/>
                </a:cubicBezTo>
                <a:cubicBezTo>
                  <a:pt x="1855506" y="46582"/>
                  <a:pt x="1852133" y="36565"/>
                  <a:pt x="1848017" y="28355"/>
                </a:cubicBezTo>
                <a:cubicBezTo>
                  <a:pt x="1844930" y="22198"/>
                  <a:pt x="1845824" y="18880"/>
                  <a:pt x="1850699" y="18401"/>
                </a:cubicBezTo>
                <a:close/>
                <a:moveTo>
                  <a:pt x="2680994" y="10194"/>
                </a:moveTo>
                <a:cubicBezTo>
                  <a:pt x="2682928" y="10313"/>
                  <a:pt x="2685185" y="10792"/>
                  <a:pt x="2687765" y="11631"/>
                </a:cubicBezTo>
                <a:cubicBezTo>
                  <a:pt x="2698083" y="14987"/>
                  <a:pt x="2707784" y="21106"/>
                  <a:pt x="2716868" y="29990"/>
                </a:cubicBezTo>
                <a:cubicBezTo>
                  <a:pt x="2725953" y="38874"/>
                  <a:pt x="2724343" y="44416"/>
                  <a:pt x="2712039" y="46618"/>
                </a:cubicBezTo>
                <a:cubicBezTo>
                  <a:pt x="2699735" y="48819"/>
                  <a:pt x="2676640" y="56537"/>
                  <a:pt x="2642755" y="69773"/>
                </a:cubicBezTo>
                <a:cubicBezTo>
                  <a:pt x="2652649" y="73832"/>
                  <a:pt x="2657123" y="78284"/>
                  <a:pt x="2656177" y="83131"/>
                </a:cubicBezTo>
                <a:lnTo>
                  <a:pt x="2652047" y="111955"/>
                </a:lnTo>
                <a:cubicBezTo>
                  <a:pt x="2650297" y="126769"/>
                  <a:pt x="2648526" y="149412"/>
                  <a:pt x="2646734" y="179885"/>
                </a:cubicBezTo>
                <a:cubicBezTo>
                  <a:pt x="2644941" y="210358"/>
                  <a:pt x="2643615" y="232685"/>
                  <a:pt x="2642755" y="246868"/>
                </a:cubicBezTo>
                <a:lnTo>
                  <a:pt x="2674999" y="231294"/>
                </a:lnTo>
                <a:cubicBezTo>
                  <a:pt x="2672546" y="228570"/>
                  <a:pt x="2669682" y="223059"/>
                  <a:pt x="2666405" y="214764"/>
                </a:cubicBezTo>
                <a:cubicBezTo>
                  <a:pt x="2663128" y="206468"/>
                  <a:pt x="2668320" y="205410"/>
                  <a:pt x="2681979" y="211591"/>
                </a:cubicBezTo>
                <a:cubicBezTo>
                  <a:pt x="2695638" y="217771"/>
                  <a:pt x="2705565" y="224723"/>
                  <a:pt x="2711760" y="232445"/>
                </a:cubicBezTo>
                <a:cubicBezTo>
                  <a:pt x="2717955" y="240167"/>
                  <a:pt x="2718754" y="250600"/>
                  <a:pt x="2714158" y="263743"/>
                </a:cubicBezTo>
                <a:cubicBezTo>
                  <a:pt x="2709562" y="276885"/>
                  <a:pt x="2698366" y="269511"/>
                  <a:pt x="2680570" y="241619"/>
                </a:cubicBezTo>
                <a:cubicBezTo>
                  <a:pt x="2651000" y="266026"/>
                  <a:pt x="2632039" y="283378"/>
                  <a:pt x="2623686" y="293674"/>
                </a:cubicBezTo>
                <a:cubicBezTo>
                  <a:pt x="2615332" y="303971"/>
                  <a:pt x="2609198" y="302013"/>
                  <a:pt x="2605284" y="287802"/>
                </a:cubicBezTo>
                <a:cubicBezTo>
                  <a:pt x="2601369" y="273591"/>
                  <a:pt x="2602796" y="263958"/>
                  <a:pt x="2609564" y="258903"/>
                </a:cubicBezTo>
                <a:cubicBezTo>
                  <a:pt x="2616333" y="253848"/>
                  <a:pt x="2620832" y="238823"/>
                  <a:pt x="2623062" y="213828"/>
                </a:cubicBezTo>
                <a:cubicBezTo>
                  <a:pt x="2625292" y="188833"/>
                  <a:pt x="2626855" y="161551"/>
                  <a:pt x="2627751" y="131981"/>
                </a:cubicBezTo>
                <a:cubicBezTo>
                  <a:pt x="2628647" y="102412"/>
                  <a:pt x="2627160" y="84515"/>
                  <a:pt x="2623288" y="78291"/>
                </a:cubicBezTo>
                <a:cubicBezTo>
                  <a:pt x="2614497" y="80916"/>
                  <a:pt x="2606990" y="83612"/>
                  <a:pt x="2600766" y="86379"/>
                </a:cubicBezTo>
                <a:cubicBezTo>
                  <a:pt x="2599906" y="114730"/>
                  <a:pt x="2597662" y="143862"/>
                  <a:pt x="2594034" y="173776"/>
                </a:cubicBezTo>
                <a:cubicBezTo>
                  <a:pt x="2590406" y="203689"/>
                  <a:pt x="2582813" y="228129"/>
                  <a:pt x="2571254" y="247094"/>
                </a:cubicBezTo>
                <a:cubicBezTo>
                  <a:pt x="2559696" y="266059"/>
                  <a:pt x="2544176" y="281585"/>
                  <a:pt x="2524695" y="293674"/>
                </a:cubicBezTo>
                <a:cubicBezTo>
                  <a:pt x="2505214" y="305763"/>
                  <a:pt x="2502952" y="303300"/>
                  <a:pt x="2517909" y="286285"/>
                </a:cubicBezTo>
                <a:cubicBezTo>
                  <a:pt x="2532866" y="269271"/>
                  <a:pt x="2543897" y="252321"/>
                  <a:pt x="2551002" y="235435"/>
                </a:cubicBezTo>
                <a:cubicBezTo>
                  <a:pt x="2558108" y="218549"/>
                  <a:pt x="2563453" y="200470"/>
                  <a:pt x="2567038" y="181197"/>
                </a:cubicBezTo>
                <a:cubicBezTo>
                  <a:pt x="2570623" y="161924"/>
                  <a:pt x="2572638" y="141690"/>
                  <a:pt x="2573083" y="120495"/>
                </a:cubicBezTo>
                <a:cubicBezTo>
                  <a:pt x="2573527" y="99300"/>
                  <a:pt x="2571502" y="83569"/>
                  <a:pt x="2567006" y="73301"/>
                </a:cubicBezTo>
                <a:cubicBezTo>
                  <a:pt x="2562510" y="63033"/>
                  <a:pt x="2564425" y="58857"/>
                  <a:pt x="2572749" y="60771"/>
                </a:cubicBezTo>
                <a:cubicBezTo>
                  <a:pt x="2581074" y="62686"/>
                  <a:pt x="2587638" y="64934"/>
                  <a:pt x="2592442" y="67515"/>
                </a:cubicBezTo>
                <a:cubicBezTo>
                  <a:pt x="2597246" y="70096"/>
                  <a:pt x="2605907" y="68368"/>
                  <a:pt x="2618426" y="62331"/>
                </a:cubicBezTo>
                <a:cubicBezTo>
                  <a:pt x="2630945" y="56294"/>
                  <a:pt x="2643052" y="48507"/>
                  <a:pt x="2654747" y="38971"/>
                </a:cubicBezTo>
                <a:cubicBezTo>
                  <a:pt x="2666441" y="29434"/>
                  <a:pt x="2672288" y="22723"/>
                  <a:pt x="2672288" y="18837"/>
                </a:cubicBezTo>
                <a:cubicBezTo>
                  <a:pt x="2672288" y="12717"/>
                  <a:pt x="2675190" y="9836"/>
                  <a:pt x="2680994" y="10194"/>
                </a:cubicBezTo>
                <a:close/>
                <a:moveTo>
                  <a:pt x="3063426" y="9118"/>
                </a:moveTo>
                <a:cubicBezTo>
                  <a:pt x="3065151" y="9035"/>
                  <a:pt x="3067296" y="9410"/>
                  <a:pt x="3069859" y="10244"/>
                </a:cubicBezTo>
                <a:cubicBezTo>
                  <a:pt x="3080112" y="13578"/>
                  <a:pt x="3088466" y="17607"/>
                  <a:pt x="3094919" y="22332"/>
                </a:cubicBezTo>
                <a:cubicBezTo>
                  <a:pt x="3101372" y="27057"/>
                  <a:pt x="3102727" y="32245"/>
                  <a:pt x="3098984" y="37895"/>
                </a:cubicBezTo>
                <a:cubicBezTo>
                  <a:pt x="3095241" y="43545"/>
                  <a:pt x="3091262" y="50658"/>
                  <a:pt x="3087046" y="59233"/>
                </a:cubicBezTo>
                <a:cubicBezTo>
                  <a:pt x="3105000" y="57555"/>
                  <a:pt x="3120104" y="55562"/>
                  <a:pt x="3132358" y="53253"/>
                </a:cubicBezTo>
                <a:cubicBezTo>
                  <a:pt x="3144611" y="50945"/>
                  <a:pt x="3155646" y="55440"/>
                  <a:pt x="3165462" y="66740"/>
                </a:cubicBezTo>
                <a:cubicBezTo>
                  <a:pt x="3175278" y="78040"/>
                  <a:pt x="3170284" y="83017"/>
                  <a:pt x="3150480" y="81669"/>
                </a:cubicBezTo>
                <a:cubicBezTo>
                  <a:pt x="3130676" y="80321"/>
                  <a:pt x="3106735" y="80923"/>
                  <a:pt x="3078657" y="83475"/>
                </a:cubicBezTo>
                <a:cubicBezTo>
                  <a:pt x="3073064" y="93083"/>
                  <a:pt x="3067956" y="102512"/>
                  <a:pt x="3063331" y="111761"/>
                </a:cubicBezTo>
                <a:cubicBezTo>
                  <a:pt x="3058706" y="121011"/>
                  <a:pt x="3052927" y="127195"/>
                  <a:pt x="3045994" y="130314"/>
                </a:cubicBezTo>
                <a:cubicBezTo>
                  <a:pt x="3039060" y="133433"/>
                  <a:pt x="3036776" y="130450"/>
                  <a:pt x="3039143" y="121366"/>
                </a:cubicBezTo>
                <a:cubicBezTo>
                  <a:pt x="3041509" y="112281"/>
                  <a:pt x="3045273" y="100175"/>
                  <a:pt x="3050435" y="85046"/>
                </a:cubicBezTo>
                <a:lnTo>
                  <a:pt x="3002016" y="91327"/>
                </a:lnTo>
                <a:cubicBezTo>
                  <a:pt x="3002876" y="97866"/>
                  <a:pt x="3003070" y="105219"/>
                  <a:pt x="3002597" y="113386"/>
                </a:cubicBezTo>
                <a:cubicBezTo>
                  <a:pt x="3002123" y="121552"/>
                  <a:pt x="3000062" y="127195"/>
                  <a:pt x="2996412" y="130314"/>
                </a:cubicBezTo>
                <a:cubicBezTo>
                  <a:pt x="2992763" y="133433"/>
                  <a:pt x="2989407" y="131132"/>
                  <a:pt x="2986345" y="123409"/>
                </a:cubicBezTo>
                <a:cubicBezTo>
                  <a:pt x="2983284" y="115687"/>
                  <a:pt x="2980613" y="105602"/>
                  <a:pt x="2978333" y="93155"/>
                </a:cubicBezTo>
                <a:cubicBezTo>
                  <a:pt x="2950527" y="96726"/>
                  <a:pt x="2932767" y="99866"/>
                  <a:pt x="2925052" y="102577"/>
                </a:cubicBezTo>
                <a:cubicBezTo>
                  <a:pt x="2917337" y="105287"/>
                  <a:pt x="2908184" y="101666"/>
                  <a:pt x="2897594" y="91714"/>
                </a:cubicBezTo>
                <a:cubicBezTo>
                  <a:pt x="2887004" y="81762"/>
                  <a:pt x="2888663" y="77467"/>
                  <a:pt x="2902574" y="78829"/>
                </a:cubicBezTo>
                <a:cubicBezTo>
                  <a:pt x="2916483" y="80192"/>
                  <a:pt x="2940575" y="78801"/>
                  <a:pt x="2974848" y="74656"/>
                </a:cubicBezTo>
                <a:cubicBezTo>
                  <a:pt x="2973170" y="63055"/>
                  <a:pt x="2968477" y="52411"/>
                  <a:pt x="2960770" y="42724"/>
                </a:cubicBezTo>
                <a:cubicBezTo>
                  <a:pt x="2953062" y="33037"/>
                  <a:pt x="2954592" y="28897"/>
                  <a:pt x="2965362" y="30302"/>
                </a:cubicBezTo>
                <a:cubicBezTo>
                  <a:pt x="2976132" y="31707"/>
                  <a:pt x="2985607" y="33973"/>
                  <a:pt x="2993788" y="37099"/>
                </a:cubicBezTo>
                <a:cubicBezTo>
                  <a:pt x="3001969" y="40225"/>
                  <a:pt x="3005386" y="44549"/>
                  <a:pt x="3004038" y="50070"/>
                </a:cubicBezTo>
                <a:cubicBezTo>
                  <a:pt x="3002690" y="55591"/>
                  <a:pt x="3002016" y="62245"/>
                  <a:pt x="3002016" y="70031"/>
                </a:cubicBezTo>
                <a:lnTo>
                  <a:pt x="3056437" y="63750"/>
                </a:lnTo>
                <a:cubicBezTo>
                  <a:pt x="3061441" y="47417"/>
                  <a:pt x="3062366" y="33582"/>
                  <a:pt x="3059212" y="22246"/>
                </a:cubicBezTo>
                <a:cubicBezTo>
                  <a:pt x="3056846" y="13744"/>
                  <a:pt x="3058250" y="9368"/>
                  <a:pt x="3063426" y="9118"/>
                </a:cubicBezTo>
                <a:close/>
                <a:moveTo>
                  <a:pt x="6990440" y="7745"/>
                </a:moveTo>
                <a:cubicBezTo>
                  <a:pt x="6992261" y="7699"/>
                  <a:pt x="6994460" y="8094"/>
                  <a:pt x="6997037" y="8931"/>
                </a:cubicBezTo>
                <a:cubicBezTo>
                  <a:pt x="7007348" y="12280"/>
                  <a:pt x="7015697" y="16958"/>
                  <a:pt x="7022086" y="22967"/>
                </a:cubicBezTo>
                <a:cubicBezTo>
                  <a:pt x="7028475" y="28975"/>
                  <a:pt x="7029249" y="33650"/>
                  <a:pt x="7024409" y="36992"/>
                </a:cubicBezTo>
                <a:cubicBezTo>
                  <a:pt x="7019569" y="40333"/>
                  <a:pt x="7014321" y="47227"/>
                  <a:pt x="7008664" y="57674"/>
                </a:cubicBezTo>
                <a:cubicBezTo>
                  <a:pt x="7003007" y="68121"/>
                  <a:pt x="6996277" y="80077"/>
                  <a:pt x="6988476" y="93542"/>
                </a:cubicBezTo>
                <a:cubicBezTo>
                  <a:pt x="6995345" y="93169"/>
                  <a:pt x="7005706" y="91692"/>
                  <a:pt x="7019559" y="89111"/>
                </a:cubicBezTo>
                <a:cubicBezTo>
                  <a:pt x="7033411" y="86530"/>
                  <a:pt x="7042338" y="83830"/>
                  <a:pt x="7046339" y="81012"/>
                </a:cubicBezTo>
                <a:cubicBezTo>
                  <a:pt x="7050339" y="78195"/>
                  <a:pt x="7055987" y="77987"/>
                  <a:pt x="7063279" y="80389"/>
                </a:cubicBezTo>
                <a:cubicBezTo>
                  <a:pt x="7070571" y="82791"/>
                  <a:pt x="7078372" y="86634"/>
                  <a:pt x="7086681" y="91918"/>
                </a:cubicBezTo>
                <a:cubicBezTo>
                  <a:pt x="7094991" y="97203"/>
                  <a:pt x="7096899" y="102164"/>
                  <a:pt x="7092403" y="106803"/>
                </a:cubicBezTo>
                <a:cubicBezTo>
                  <a:pt x="7087908" y="111442"/>
                  <a:pt x="7086101" y="125180"/>
                  <a:pt x="7086983" y="148017"/>
                </a:cubicBezTo>
                <a:cubicBezTo>
                  <a:pt x="7087865" y="170854"/>
                  <a:pt x="7087391" y="194128"/>
                  <a:pt x="7085563" y="217840"/>
                </a:cubicBezTo>
                <a:cubicBezTo>
                  <a:pt x="7083735" y="241551"/>
                  <a:pt x="7080232" y="259290"/>
                  <a:pt x="7075055" y="271056"/>
                </a:cubicBezTo>
                <a:cubicBezTo>
                  <a:pt x="7069879" y="282822"/>
                  <a:pt x="7061457" y="293007"/>
                  <a:pt x="7049791" y="301612"/>
                </a:cubicBezTo>
                <a:cubicBezTo>
                  <a:pt x="7038126" y="310216"/>
                  <a:pt x="7030451" y="309732"/>
                  <a:pt x="7026765" y="300160"/>
                </a:cubicBezTo>
                <a:cubicBezTo>
                  <a:pt x="7023079" y="290588"/>
                  <a:pt x="7015747" y="279761"/>
                  <a:pt x="7004771" y="267679"/>
                </a:cubicBezTo>
                <a:cubicBezTo>
                  <a:pt x="6993793" y="255597"/>
                  <a:pt x="6994811" y="251830"/>
                  <a:pt x="7007825" y="256375"/>
                </a:cubicBezTo>
                <a:cubicBezTo>
                  <a:pt x="7020839" y="260921"/>
                  <a:pt x="7029569" y="263173"/>
                  <a:pt x="7034013" y="263130"/>
                </a:cubicBezTo>
                <a:cubicBezTo>
                  <a:pt x="7038459" y="263087"/>
                  <a:pt x="7043431" y="256705"/>
                  <a:pt x="7048931" y="243985"/>
                </a:cubicBezTo>
                <a:cubicBezTo>
                  <a:pt x="7054431" y="231266"/>
                  <a:pt x="7057625" y="209544"/>
                  <a:pt x="7058513" y="178820"/>
                </a:cubicBezTo>
                <a:cubicBezTo>
                  <a:pt x="7059403" y="148096"/>
                  <a:pt x="7058460" y="127486"/>
                  <a:pt x="7055685" y="116988"/>
                </a:cubicBezTo>
                <a:cubicBezTo>
                  <a:pt x="7052911" y="106491"/>
                  <a:pt x="7044497" y="102595"/>
                  <a:pt x="7030443" y="105298"/>
                </a:cubicBezTo>
                <a:cubicBezTo>
                  <a:pt x="7016389" y="108001"/>
                  <a:pt x="7006459" y="110252"/>
                  <a:pt x="7000651" y="112052"/>
                </a:cubicBezTo>
                <a:cubicBezTo>
                  <a:pt x="6994843" y="113852"/>
                  <a:pt x="6988003" y="112048"/>
                  <a:pt x="6980130" y="106642"/>
                </a:cubicBezTo>
                <a:cubicBezTo>
                  <a:pt x="6971383" y="120323"/>
                  <a:pt x="6959760" y="131393"/>
                  <a:pt x="6945262" y="139854"/>
                </a:cubicBezTo>
                <a:cubicBezTo>
                  <a:pt x="6930764" y="148315"/>
                  <a:pt x="6929409" y="143826"/>
                  <a:pt x="6941197" y="126389"/>
                </a:cubicBezTo>
                <a:cubicBezTo>
                  <a:pt x="6952984" y="108951"/>
                  <a:pt x="6963560" y="89570"/>
                  <a:pt x="6972924" y="68246"/>
                </a:cubicBezTo>
                <a:cubicBezTo>
                  <a:pt x="6982289" y="46922"/>
                  <a:pt x="6986071" y="30868"/>
                  <a:pt x="6984271" y="20085"/>
                </a:cubicBezTo>
                <a:cubicBezTo>
                  <a:pt x="6982921" y="11997"/>
                  <a:pt x="6984977" y="7883"/>
                  <a:pt x="6990440" y="7745"/>
                </a:cubicBezTo>
                <a:close/>
                <a:moveTo>
                  <a:pt x="5879671" y="5256"/>
                </a:moveTo>
                <a:cubicBezTo>
                  <a:pt x="5883363" y="5659"/>
                  <a:pt x="5886741" y="6963"/>
                  <a:pt x="5889802" y="9168"/>
                </a:cubicBezTo>
                <a:cubicBezTo>
                  <a:pt x="5895925" y="13578"/>
                  <a:pt x="5905734" y="22304"/>
                  <a:pt x="5919228" y="35346"/>
                </a:cubicBezTo>
                <a:cubicBezTo>
                  <a:pt x="5932723" y="48389"/>
                  <a:pt x="5947879" y="60438"/>
                  <a:pt x="5964701" y="71494"/>
                </a:cubicBezTo>
                <a:cubicBezTo>
                  <a:pt x="5981522" y="82550"/>
                  <a:pt x="6001039" y="92130"/>
                  <a:pt x="6023252" y="100232"/>
                </a:cubicBezTo>
                <a:cubicBezTo>
                  <a:pt x="6045465" y="108334"/>
                  <a:pt x="6046885" y="113002"/>
                  <a:pt x="6027511" y="114235"/>
                </a:cubicBezTo>
                <a:cubicBezTo>
                  <a:pt x="6008137" y="115468"/>
                  <a:pt x="5993503" y="116085"/>
                  <a:pt x="5983609" y="116085"/>
                </a:cubicBezTo>
                <a:cubicBezTo>
                  <a:pt x="5972509" y="116085"/>
                  <a:pt x="5961651" y="110779"/>
                  <a:pt x="5951031" y="100167"/>
                </a:cubicBezTo>
                <a:cubicBezTo>
                  <a:pt x="5940412" y="89556"/>
                  <a:pt x="5926348" y="74369"/>
                  <a:pt x="5908839" y="54609"/>
                </a:cubicBezTo>
                <a:cubicBezTo>
                  <a:pt x="5891329" y="34848"/>
                  <a:pt x="5878029" y="22436"/>
                  <a:pt x="5868937" y="17374"/>
                </a:cubicBezTo>
                <a:cubicBezTo>
                  <a:pt x="5859845" y="12312"/>
                  <a:pt x="5859415" y="8770"/>
                  <a:pt x="5867646" y="6748"/>
                </a:cubicBezTo>
                <a:cubicBezTo>
                  <a:pt x="5871970" y="5350"/>
                  <a:pt x="5875979" y="4853"/>
                  <a:pt x="5879671" y="5256"/>
                </a:cubicBezTo>
                <a:close/>
                <a:moveTo>
                  <a:pt x="2344224" y="4662"/>
                </a:moveTo>
                <a:cubicBezTo>
                  <a:pt x="2353265" y="6067"/>
                  <a:pt x="2362066" y="8652"/>
                  <a:pt x="2370628" y="12416"/>
                </a:cubicBezTo>
                <a:cubicBezTo>
                  <a:pt x="2379189" y="16180"/>
                  <a:pt x="2381591" y="20766"/>
                  <a:pt x="2377834" y="26172"/>
                </a:cubicBezTo>
                <a:cubicBezTo>
                  <a:pt x="2374076" y="31578"/>
                  <a:pt x="2369208" y="42154"/>
                  <a:pt x="2363228" y="57900"/>
                </a:cubicBezTo>
                <a:cubicBezTo>
                  <a:pt x="2369323" y="57168"/>
                  <a:pt x="2375973" y="55860"/>
                  <a:pt x="2383179" y="53974"/>
                </a:cubicBezTo>
                <a:cubicBezTo>
                  <a:pt x="2390385" y="52088"/>
                  <a:pt x="2397634" y="54472"/>
                  <a:pt x="2404926" y="61126"/>
                </a:cubicBezTo>
                <a:cubicBezTo>
                  <a:pt x="2412218" y="67780"/>
                  <a:pt x="2410113" y="72527"/>
                  <a:pt x="2398612" y="75366"/>
                </a:cubicBezTo>
                <a:cubicBezTo>
                  <a:pt x="2387112" y="78205"/>
                  <a:pt x="2374607" y="80428"/>
                  <a:pt x="2361098" y="82034"/>
                </a:cubicBezTo>
                <a:cubicBezTo>
                  <a:pt x="2358732" y="92230"/>
                  <a:pt x="2356287" y="102182"/>
                  <a:pt x="2353763" y="111891"/>
                </a:cubicBezTo>
                <a:cubicBezTo>
                  <a:pt x="2364734" y="111073"/>
                  <a:pt x="2377661" y="109987"/>
                  <a:pt x="2392547" y="108632"/>
                </a:cubicBezTo>
                <a:cubicBezTo>
                  <a:pt x="2407432" y="107277"/>
                  <a:pt x="2420668" y="105230"/>
                  <a:pt x="2432255" y="102491"/>
                </a:cubicBezTo>
                <a:cubicBezTo>
                  <a:pt x="2443841" y="99752"/>
                  <a:pt x="2453679" y="102817"/>
                  <a:pt x="2461767" y="111686"/>
                </a:cubicBezTo>
                <a:cubicBezTo>
                  <a:pt x="2469855" y="120556"/>
                  <a:pt x="2469622" y="125306"/>
                  <a:pt x="2461068" y="125937"/>
                </a:cubicBezTo>
                <a:cubicBezTo>
                  <a:pt x="2452514" y="126568"/>
                  <a:pt x="2439077" y="127109"/>
                  <a:pt x="2420757" y="127561"/>
                </a:cubicBezTo>
                <a:cubicBezTo>
                  <a:pt x="2402438" y="128013"/>
                  <a:pt x="2365709" y="130956"/>
                  <a:pt x="2310571" y="136391"/>
                </a:cubicBezTo>
                <a:cubicBezTo>
                  <a:pt x="2324079" y="136950"/>
                  <a:pt x="2329891" y="139564"/>
                  <a:pt x="2328005" y="144231"/>
                </a:cubicBezTo>
                <a:cubicBezTo>
                  <a:pt x="2326119" y="148899"/>
                  <a:pt x="2324811" y="151613"/>
                  <a:pt x="2324079" y="152373"/>
                </a:cubicBezTo>
                <a:cubicBezTo>
                  <a:pt x="2341990" y="150695"/>
                  <a:pt x="2353362" y="148702"/>
                  <a:pt x="2358195" y="146393"/>
                </a:cubicBezTo>
                <a:cubicBezTo>
                  <a:pt x="2363027" y="144084"/>
                  <a:pt x="2369219" y="144124"/>
                  <a:pt x="2376769" y="146511"/>
                </a:cubicBezTo>
                <a:cubicBezTo>
                  <a:pt x="2384319" y="148899"/>
                  <a:pt x="2391597" y="152334"/>
                  <a:pt x="2398602" y="156815"/>
                </a:cubicBezTo>
                <a:cubicBezTo>
                  <a:pt x="2405607" y="161296"/>
                  <a:pt x="2406543" y="165709"/>
                  <a:pt x="2401409" y="170054"/>
                </a:cubicBezTo>
                <a:cubicBezTo>
                  <a:pt x="2396275" y="174400"/>
                  <a:pt x="2391557" y="184301"/>
                  <a:pt x="2387255" y="199760"/>
                </a:cubicBezTo>
                <a:cubicBezTo>
                  <a:pt x="2380702" y="218503"/>
                  <a:pt x="2374499" y="229717"/>
                  <a:pt x="2368649" y="233402"/>
                </a:cubicBezTo>
                <a:cubicBezTo>
                  <a:pt x="2362798" y="237088"/>
                  <a:pt x="2358273" y="235331"/>
                  <a:pt x="2355076" y="228132"/>
                </a:cubicBezTo>
                <a:cubicBezTo>
                  <a:pt x="2312098" y="236220"/>
                  <a:pt x="2284665" y="240264"/>
                  <a:pt x="2272777" y="240264"/>
                </a:cubicBezTo>
                <a:cubicBezTo>
                  <a:pt x="2272777" y="240336"/>
                  <a:pt x="2274143" y="241150"/>
                  <a:pt x="2276875" y="242706"/>
                </a:cubicBezTo>
                <a:cubicBezTo>
                  <a:pt x="2279607" y="244261"/>
                  <a:pt x="2283432" y="247398"/>
                  <a:pt x="2288351" y="252116"/>
                </a:cubicBezTo>
                <a:cubicBezTo>
                  <a:pt x="2293269" y="256834"/>
                  <a:pt x="2292280" y="260882"/>
                  <a:pt x="2285382" y="264259"/>
                </a:cubicBezTo>
                <a:cubicBezTo>
                  <a:pt x="2278485" y="267636"/>
                  <a:pt x="2269346" y="274107"/>
                  <a:pt x="2257967" y="283672"/>
                </a:cubicBezTo>
                <a:cubicBezTo>
                  <a:pt x="2246588" y="293237"/>
                  <a:pt x="2232463" y="299869"/>
                  <a:pt x="2215592" y="303569"/>
                </a:cubicBezTo>
                <a:cubicBezTo>
                  <a:pt x="2198721" y="307269"/>
                  <a:pt x="2196315" y="304974"/>
                  <a:pt x="2208375" y="296686"/>
                </a:cubicBezTo>
                <a:cubicBezTo>
                  <a:pt x="2220435" y="288397"/>
                  <a:pt x="2231685" y="279252"/>
                  <a:pt x="2242125" y="269249"/>
                </a:cubicBezTo>
                <a:cubicBezTo>
                  <a:pt x="2252565" y="259247"/>
                  <a:pt x="2257784" y="251385"/>
                  <a:pt x="2257784" y="245663"/>
                </a:cubicBezTo>
                <a:cubicBezTo>
                  <a:pt x="2254515" y="250166"/>
                  <a:pt x="2250916" y="245635"/>
                  <a:pt x="2246986" y="232069"/>
                </a:cubicBezTo>
                <a:lnTo>
                  <a:pt x="2241652" y="214108"/>
                </a:lnTo>
                <a:cubicBezTo>
                  <a:pt x="2238196" y="197674"/>
                  <a:pt x="2233722" y="185743"/>
                  <a:pt x="2228229" y="178314"/>
                </a:cubicBezTo>
                <a:cubicBezTo>
                  <a:pt x="2222737" y="170886"/>
                  <a:pt x="2222848" y="166509"/>
                  <a:pt x="2228563" y="165182"/>
                </a:cubicBezTo>
                <a:cubicBezTo>
                  <a:pt x="2234277" y="163856"/>
                  <a:pt x="2240971" y="163419"/>
                  <a:pt x="2248643" y="163870"/>
                </a:cubicBezTo>
                <a:cubicBezTo>
                  <a:pt x="2256314" y="164322"/>
                  <a:pt x="2272856" y="162096"/>
                  <a:pt x="2298267" y="157191"/>
                </a:cubicBezTo>
                <a:cubicBezTo>
                  <a:pt x="2298267" y="149835"/>
                  <a:pt x="2296460" y="144235"/>
                  <a:pt x="2292846" y="140392"/>
                </a:cubicBezTo>
                <a:cubicBezTo>
                  <a:pt x="2264610" y="145784"/>
                  <a:pt x="2243279" y="149605"/>
                  <a:pt x="2228853" y="151857"/>
                </a:cubicBezTo>
                <a:cubicBezTo>
                  <a:pt x="2214427" y="154108"/>
                  <a:pt x="2202912" y="155908"/>
                  <a:pt x="2194308" y="157256"/>
                </a:cubicBezTo>
                <a:cubicBezTo>
                  <a:pt x="2185703" y="158604"/>
                  <a:pt x="2175909" y="154983"/>
                  <a:pt x="2164924" y="146393"/>
                </a:cubicBezTo>
                <a:cubicBezTo>
                  <a:pt x="2153940" y="137803"/>
                  <a:pt x="2158371" y="133508"/>
                  <a:pt x="2178218" y="133508"/>
                </a:cubicBezTo>
                <a:cubicBezTo>
                  <a:pt x="2195971" y="133508"/>
                  <a:pt x="2229240" y="129672"/>
                  <a:pt x="2278026" y="122000"/>
                </a:cubicBezTo>
                <a:cubicBezTo>
                  <a:pt x="2277136" y="116652"/>
                  <a:pt x="2276326" y="107933"/>
                  <a:pt x="2275595" y="95844"/>
                </a:cubicBezTo>
                <a:cubicBezTo>
                  <a:pt x="2255031" y="99443"/>
                  <a:pt x="2240845" y="98024"/>
                  <a:pt x="2233037" y="91585"/>
                </a:cubicBezTo>
                <a:cubicBezTo>
                  <a:pt x="2225229" y="85146"/>
                  <a:pt x="2226114" y="81317"/>
                  <a:pt x="2235693" y="80098"/>
                </a:cubicBezTo>
                <a:cubicBezTo>
                  <a:pt x="2245273" y="78879"/>
                  <a:pt x="2257584" y="77116"/>
                  <a:pt x="2272627" y="74807"/>
                </a:cubicBezTo>
                <a:cubicBezTo>
                  <a:pt x="2269171" y="56838"/>
                  <a:pt x="2264481" y="43904"/>
                  <a:pt x="2258559" y="36002"/>
                </a:cubicBezTo>
                <a:cubicBezTo>
                  <a:pt x="2252636" y="28101"/>
                  <a:pt x="2258982" y="25089"/>
                  <a:pt x="2277595" y="26968"/>
                </a:cubicBezTo>
                <a:cubicBezTo>
                  <a:pt x="2295980" y="31270"/>
                  <a:pt x="2303824" y="36343"/>
                  <a:pt x="2301128" y="42186"/>
                </a:cubicBezTo>
                <a:cubicBezTo>
                  <a:pt x="2298432" y="48030"/>
                  <a:pt x="2297084" y="57312"/>
                  <a:pt x="2297084" y="70031"/>
                </a:cubicBezTo>
                <a:cubicBezTo>
                  <a:pt x="2308183" y="68311"/>
                  <a:pt x="2321684" y="65858"/>
                  <a:pt x="2337588" y="62675"/>
                </a:cubicBezTo>
                <a:cubicBezTo>
                  <a:pt x="2338376" y="53985"/>
                  <a:pt x="2339219" y="45578"/>
                  <a:pt x="2340115" y="37454"/>
                </a:cubicBezTo>
                <a:cubicBezTo>
                  <a:pt x="2341011" y="29330"/>
                  <a:pt x="2339660" y="21483"/>
                  <a:pt x="2336060" y="13911"/>
                </a:cubicBezTo>
                <a:cubicBezTo>
                  <a:pt x="2332461" y="6339"/>
                  <a:pt x="2335182" y="3256"/>
                  <a:pt x="2344224" y="4662"/>
                </a:cubicBezTo>
                <a:close/>
                <a:moveTo>
                  <a:pt x="4698845" y="2554"/>
                </a:moveTo>
                <a:cubicBezTo>
                  <a:pt x="4756019" y="48844"/>
                  <a:pt x="4784606" y="97715"/>
                  <a:pt x="4784606" y="149168"/>
                </a:cubicBezTo>
                <a:cubicBezTo>
                  <a:pt x="4786413" y="209440"/>
                  <a:pt x="4758249" y="260054"/>
                  <a:pt x="4700114" y="301009"/>
                </a:cubicBezTo>
                <a:lnTo>
                  <a:pt x="4681873" y="279348"/>
                </a:lnTo>
                <a:cubicBezTo>
                  <a:pt x="4729569" y="243584"/>
                  <a:pt x="4753861" y="202155"/>
                  <a:pt x="4754750" y="155062"/>
                </a:cubicBezTo>
                <a:cubicBezTo>
                  <a:pt x="4756557" y="107008"/>
                  <a:pt x="4731813" y="63758"/>
                  <a:pt x="4680518" y="25312"/>
                </a:cubicBezTo>
                <a:close/>
                <a:moveTo>
                  <a:pt x="3862661" y="2554"/>
                </a:moveTo>
                <a:lnTo>
                  <a:pt x="3881052" y="25312"/>
                </a:lnTo>
                <a:cubicBezTo>
                  <a:pt x="3829757" y="63758"/>
                  <a:pt x="3804992" y="107022"/>
                  <a:pt x="3806756" y="155105"/>
                </a:cubicBezTo>
                <a:cubicBezTo>
                  <a:pt x="3807644" y="202184"/>
                  <a:pt x="3831958" y="243591"/>
                  <a:pt x="3879697" y="279327"/>
                </a:cubicBezTo>
                <a:lnTo>
                  <a:pt x="3861392" y="301009"/>
                </a:lnTo>
                <a:cubicBezTo>
                  <a:pt x="3803299" y="260068"/>
                  <a:pt x="3775157" y="208752"/>
                  <a:pt x="3776964" y="147060"/>
                </a:cubicBezTo>
                <a:cubicBezTo>
                  <a:pt x="3776964" y="96970"/>
                  <a:pt x="3805530" y="48801"/>
                  <a:pt x="3862661" y="2554"/>
                </a:cubicBezTo>
                <a:close/>
                <a:moveTo>
                  <a:pt x="1479395" y="2554"/>
                </a:moveTo>
                <a:cubicBezTo>
                  <a:pt x="1536569" y="48844"/>
                  <a:pt x="1565156" y="97715"/>
                  <a:pt x="1565156" y="149168"/>
                </a:cubicBezTo>
                <a:cubicBezTo>
                  <a:pt x="1566963" y="209440"/>
                  <a:pt x="1538799" y="260054"/>
                  <a:pt x="1480664" y="301009"/>
                </a:cubicBezTo>
                <a:lnTo>
                  <a:pt x="1462423" y="279348"/>
                </a:lnTo>
                <a:cubicBezTo>
                  <a:pt x="1510119" y="243584"/>
                  <a:pt x="1534411" y="202155"/>
                  <a:pt x="1535300" y="155062"/>
                </a:cubicBezTo>
                <a:cubicBezTo>
                  <a:pt x="1537107" y="107008"/>
                  <a:pt x="1512363" y="63758"/>
                  <a:pt x="1461068" y="25312"/>
                </a:cubicBezTo>
                <a:close/>
                <a:moveTo>
                  <a:pt x="643211" y="2554"/>
                </a:moveTo>
                <a:lnTo>
                  <a:pt x="661602" y="25312"/>
                </a:lnTo>
                <a:cubicBezTo>
                  <a:pt x="610307" y="63758"/>
                  <a:pt x="585542" y="107022"/>
                  <a:pt x="587306" y="155105"/>
                </a:cubicBezTo>
                <a:cubicBezTo>
                  <a:pt x="588195" y="202184"/>
                  <a:pt x="612509" y="243591"/>
                  <a:pt x="660248" y="279327"/>
                </a:cubicBezTo>
                <a:lnTo>
                  <a:pt x="641942" y="301009"/>
                </a:lnTo>
                <a:cubicBezTo>
                  <a:pt x="583850" y="260068"/>
                  <a:pt x="555707" y="208752"/>
                  <a:pt x="557514" y="147060"/>
                </a:cubicBezTo>
                <a:cubicBezTo>
                  <a:pt x="557514" y="96970"/>
                  <a:pt x="586080" y="48801"/>
                  <a:pt x="643211" y="2554"/>
                </a:cubicBezTo>
                <a:close/>
                <a:moveTo>
                  <a:pt x="5146738" y="2140"/>
                </a:moveTo>
                <a:cubicBezTo>
                  <a:pt x="5148444" y="2226"/>
                  <a:pt x="5150529" y="2686"/>
                  <a:pt x="5152992" y="3522"/>
                </a:cubicBezTo>
                <a:cubicBezTo>
                  <a:pt x="5162844" y="6863"/>
                  <a:pt x="5171197" y="11416"/>
                  <a:pt x="5178051" y="17181"/>
                </a:cubicBezTo>
                <a:cubicBezTo>
                  <a:pt x="5184906" y="22945"/>
                  <a:pt x="5186595" y="27814"/>
                  <a:pt x="5183117" y="31786"/>
                </a:cubicBezTo>
                <a:cubicBezTo>
                  <a:pt x="5179640" y="35758"/>
                  <a:pt x="5176424" y="39594"/>
                  <a:pt x="5173470" y="43294"/>
                </a:cubicBezTo>
                <a:cubicBezTo>
                  <a:pt x="5204445" y="75488"/>
                  <a:pt x="5226156" y="96919"/>
                  <a:pt x="5238603" y="107588"/>
                </a:cubicBezTo>
                <a:cubicBezTo>
                  <a:pt x="5251050" y="118258"/>
                  <a:pt x="5263871" y="127335"/>
                  <a:pt x="5277064" y="134821"/>
                </a:cubicBezTo>
                <a:cubicBezTo>
                  <a:pt x="5290257" y="142306"/>
                  <a:pt x="5305310" y="149189"/>
                  <a:pt x="5322225" y="155470"/>
                </a:cubicBezTo>
                <a:cubicBezTo>
                  <a:pt x="5339139" y="161751"/>
                  <a:pt x="5340451" y="166434"/>
                  <a:pt x="5326161" y="169517"/>
                </a:cubicBezTo>
                <a:cubicBezTo>
                  <a:pt x="5311871" y="172600"/>
                  <a:pt x="5296197" y="173672"/>
                  <a:pt x="5279139" y="172732"/>
                </a:cubicBezTo>
                <a:cubicBezTo>
                  <a:pt x="5262082" y="171793"/>
                  <a:pt x="5250079" y="166857"/>
                  <a:pt x="5243131" y="157923"/>
                </a:cubicBezTo>
                <a:cubicBezTo>
                  <a:pt x="5236183" y="148989"/>
                  <a:pt x="5226597" y="136441"/>
                  <a:pt x="5214372" y="120280"/>
                </a:cubicBezTo>
                <a:cubicBezTo>
                  <a:pt x="5202147" y="104118"/>
                  <a:pt x="5185566" y="82479"/>
                  <a:pt x="5164629" y="55361"/>
                </a:cubicBezTo>
                <a:cubicBezTo>
                  <a:pt x="5154777" y="75753"/>
                  <a:pt x="5144191" y="93872"/>
                  <a:pt x="5132869" y="109718"/>
                </a:cubicBezTo>
                <a:cubicBezTo>
                  <a:pt x="5121548" y="125564"/>
                  <a:pt x="5107666" y="142163"/>
                  <a:pt x="5091225" y="159514"/>
                </a:cubicBezTo>
                <a:cubicBezTo>
                  <a:pt x="5074784" y="176866"/>
                  <a:pt x="5055561" y="190615"/>
                  <a:pt x="5033556" y="200760"/>
                </a:cubicBezTo>
                <a:cubicBezTo>
                  <a:pt x="5011551" y="210906"/>
                  <a:pt x="5008980" y="208300"/>
                  <a:pt x="5025844" y="192941"/>
                </a:cubicBezTo>
                <a:cubicBezTo>
                  <a:pt x="5042708" y="177583"/>
                  <a:pt x="5058777" y="161142"/>
                  <a:pt x="5074049" y="143618"/>
                </a:cubicBezTo>
                <a:cubicBezTo>
                  <a:pt x="5089321" y="126095"/>
                  <a:pt x="5102275" y="109137"/>
                  <a:pt x="5112908" y="92746"/>
                </a:cubicBezTo>
                <a:cubicBezTo>
                  <a:pt x="5123541" y="76356"/>
                  <a:pt x="5131543" y="60875"/>
                  <a:pt x="5136913" y="46306"/>
                </a:cubicBezTo>
                <a:cubicBezTo>
                  <a:pt x="5142284" y="31736"/>
                  <a:pt x="5143843" y="20128"/>
                  <a:pt x="5141591" y="11480"/>
                </a:cubicBezTo>
                <a:cubicBezTo>
                  <a:pt x="5139903" y="4995"/>
                  <a:pt x="5141619" y="1881"/>
                  <a:pt x="5146738" y="2140"/>
                </a:cubicBezTo>
                <a:close/>
                <a:moveTo>
                  <a:pt x="145703" y="1220"/>
                </a:moveTo>
                <a:cubicBezTo>
                  <a:pt x="149876" y="1220"/>
                  <a:pt x="157681" y="3317"/>
                  <a:pt x="169117" y="7512"/>
                </a:cubicBezTo>
                <a:cubicBezTo>
                  <a:pt x="180553" y="11706"/>
                  <a:pt x="184601" y="16352"/>
                  <a:pt x="181260" y="21450"/>
                </a:cubicBezTo>
                <a:cubicBezTo>
                  <a:pt x="177918" y="26548"/>
                  <a:pt x="174864" y="32783"/>
                  <a:pt x="172096" y="40154"/>
                </a:cubicBezTo>
                <a:cubicBezTo>
                  <a:pt x="169329" y="47525"/>
                  <a:pt x="165959" y="54336"/>
                  <a:pt x="161986" y="60588"/>
                </a:cubicBezTo>
                <a:cubicBezTo>
                  <a:pt x="176800" y="58839"/>
                  <a:pt x="192990" y="56613"/>
                  <a:pt x="210557" y="53909"/>
                </a:cubicBezTo>
                <a:cubicBezTo>
                  <a:pt x="228124" y="51206"/>
                  <a:pt x="242180" y="48944"/>
                  <a:pt x="252728" y="47123"/>
                </a:cubicBezTo>
                <a:cubicBezTo>
                  <a:pt x="263275" y="45302"/>
                  <a:pt x="273701" y="45348"/>
                  <a:pt x="284004" y="47263"/>
                </a:cubicBezTo>
                <a:cubicBezTo>
                  <a:pt x="294307" y="49177"/>
                  <a:pt x="301965" y="53748"/>
                  <a:pt x="306977" y="60976"/>
                </a:cubicBezTo>
                <a:cubicBezTo>
                  <a:pt x="311989" y="68203"/>
                  <a:pt x="311179" y="72448"/>
                  <a:pt x="304546" y="73710"/>
                </a:cubicBezTo>
                <a:cubicBezTo>
                  <a:pt x="297914" y="74972"/>
                  <a:pt x="287316" y="75151"/>
                  <a:pt x="272754" y="74248"/>
                </a:cubicBezTo>
                <a:cubicBezTo>
                  <a:pt x="258192" y="73344"/>
                  <a:pt x="241388" y="73563"/>
                  <a:pt x="222344" y="74904"/>
                </a:cubicBezTo>
                <a:cubicBezTo>
                  <a:pt x="203301" y="76244"/>
                  <a:pt x="181389" y="78621"/>
                  <a:pt x="156609" y="82034"/>
                </a:cubicBezTo>
                <a:cubicBezTo>
                  <a:pt x="149080" y="98798"/>
                  <a:pt x="141422" y="112486"/>
                  <a:pt x="133636" y="123097"/>
                </a:cubicBezTo>
                <a:cubicBezTo>
                  <a:pt x="135687" y="124617"/>
                  <a:pt x="144509" y="123610"/>
                  <a:pt x="160104" y="120075"/>
                </a:cubicBezTo>
                <a:cubicBezTo>
                  <a:pt x="175699" y="116540"/>
                  <a:pt x="186397" y="113615"/>
                  <a:pt x="192198" y="111299"/>
                </a:cubicBezTo>
                <a:cubicBezTo>
                  <a:pt x="197998" y="108983"/>
                  <a:pt x="204409" y="109019"/>
                  <a:pt x="211428" y="111407"/>
                </a:cubicBezTo>
                <a:cubicBezTo>
                  <a:pt x="218448" y="113794"/>
                  <a:pt x="224782" y="116573"/>
                  <a:pt x="230432" y="119742"/>
                </a:cubicBezTo>
                <a:cubicBezTo>
                  <a:pt x="236082" y="122911"/>
                  <a:pt x="237330" y="129694"/>
                  <a:pt x="234175" y="140091"/>
                </a:cubicBezTo>
                <a:cubicBezTo>
                  <a:pt x="231020" y="150487"/>
                  <a:pt x="229887" y="161651"/>
                  <a:pt x="230777" y="173582"/>
                </a:cubicBezTo>
                <a:cubicBezTo>
                  <a:pt x="231666" y="185513"/>
                  <a:pt x="232558" y="199570"/>
                  <a:pt x="233454" y="215753"/>
                </a:cubicBezTo>
                <a:cubicBezTo>
                  <a:pt x="234351" y="231936"/>
                  <a:pt x="235261" y="246692"/>
                  <a:pt x="236187" y="260021"/>
                </a:cubicBezTo>
                <a:cubicBezTo>
                  <a:pt x="237111" y="273351"/>
                  <a:pt x="235641" y="284608"/>
                  <a:pt x="231777" y="293793"/>
                </a:cubicBezTo>
                <a:cubicBezTo>
                  <a:pt x="227912" y="302977"/>
                  <a:pt x="222093" y="310528"/>
                  <a:pt x="214321" y="316443"/>
                </a:cubicBezTo>
                <a:cubicBezTo>
                  <a:pt x="206549" y="322358"/>
                  <a:pt x="201533" y="321150"/>
                  <a:pt x="199275" y="312818"/>
                </a:cubicBezTo>
                <a:cubicBezTo>
                  <a:pt x="197016" y="304487"/>
                  <a:pt x="191334" y="294560"/>
                  <a:pt x="182228" y="283037"/>
                </a:cubicBezTo>
                <a:cubicBezTo>
                  <a:pt x="173122" y="271515"/>
                  <a:pt x="173261" y="267127"/>
                  <a:pt x="182647" y="269873"/>
                </a:cubicBezTo>
                <a:cubicBezTo>
                  <a:pt x="192032" y="272619"/>
                  <a:pt x="198332" y="273971"/>
                  <a:pt x="201544" y="273928"/>
                </a:cubicBezTo>
                <a:cubicBezTo>
                  <a:pt x="204756" y="273885"/>
                  <a:pt x="206362" y="263538"/>
                  <a:pt x="206362" y="242888"/>
                </a:cubicBezTo>
                <a:cubicBezTo>
                  <a:pt x="206362" y="218811"/>
                  <a:pt x="205494" y="194655"/>
                  <a:pt x="203759" y="170420"/>
                </a:cubicBezTo>
                <a:cubicBezTo>
                  <a:pt x="202025" y="146185"/>
                  <a:pt x="198622" y="133322"/>
                  <a:pt x="193553" y="131831"/>
                </a:cubicBezTo>
                <a:cubicBezTo>
                  <a:pt x="188484" y="130339"/>
                  <a:pt x="169859" y="132942"/>
                  <a:pt x="137680" y="139639"/>
                </a:cubicBezTo>
                <a:lnTo>
                  <a:pt x="137680" y="167215"/>
                </a:lnTo>
                <a:cubicBezTo>
                  <a:pt x="144176" y="167301"/>
                  <a:pt x="153999" y="165523"/>
                  <a:pt x="167149" y="161881"/>
                </a:cubicBezTo>
                <a:cubicBezTo>
                  <a:pt x="180299" y="158238"/>
                  <a:pt x="188799" y="159851"/>
                  <a:pt x="192649" y="166720"/>
                </a:cubicBezTo>
                <a:cubicBezTo>
                  <a:pt x="196500" y="173589"/>
                  <a:pt x="191961" y="178343"/>
                  <a:pt x="179033" y="180982"/>
                </a:cubicBezTo>
                <a:cubicBezTo>
                  <a:pt x="166106" y="183620"/>
                  <a:pt x="152321" y="184940"/>
                  <a:pt x="137680" y="184940"/>
                </a:cubicBezTo>
                <a:cubicBezTo>
                  <a:pt x="137680" y="194003"/>
                  <a:pt x="136784" y="203395"/>
                  <a:pt x="134991" y="213118"/>
                </a:cubicBezTo>
                <a:cubicBezTo>
                  <a:pt x="147682" y="213190"/>
                  <a:pt x="159190" y="211408"/>
                  <a:pt x="169515" y="207773"/>
                </a:cubicBezTo>
                <a:cubicBezTo>
                  <a:pt x="179840" y="204138"/>
                  <a:pt x="187688" y="205980"/>
                  <a:pt x="193058" y="213301"/>
                </a:cubicBezTo>
                <a:cubicBezTo>
                  <a:pt x="198428" y="220622"/>
                  <a:pt x="192280" y="225824"/>
                  <a:pt x="174613" y="228907"/>
                </a:cubicBezTo>
                <a:cubicBezTo>
                  <a:pt x="156946" y="231990"/>
                  <a:pt x="143595" y="231732"/>
                  <a:pt x="134561" y="228132"/>
                </a:cubicBezTo>
                <a:cubicBezTo>
                  <a:pt x="132954" y="251378"/>
                  <a:pt x="128577" y="269787"/>
                  <a:pt x="121429" y="283360"/>
                </a:cubicBezTo>
                <a:cubicBezTo>
                  <a:pt x="114280" y="296933"/>
                  <a:pt x="107978" y="299045"/>
                  <a:pt x="102521" y="289695"/>
                </a:cubicBezTo>
                <a:cubicBezTo>
                  <a:pt x="97065" y="280345"/>
                  <a:pt x="96373" y="271006"/>
                  <a:pt x="100446" y="261678"/>
                </a:cubicBezTo>
                <a:cubicBezTo>
                  <a:pt x="104518" y="252349"/>
                  <a:pt x="107666" y="241910"/>
                  <a:pt x="109889" y="230359"/>
                </a:cubicBezTo>
                <a:cubicBezTo>
                  <a:pt x="112111" y="218808"/>
                  <a:pt x="113896" y="202517"/>
                  <a:pt x="115245" y="181487"/>
                </a:cubicBezTo>
                <a:cubicBezTo>
                  <a:pt x="116592" y="160457"/>
                  <a:pt x="117209" y="147210"/>
                  <a:pt x="117094" y="141747"/>
                </a:cubicBezTo>
                <a:cubicBezTo>
                  <a:pt x="106769" y="160576"/>
                  <a:pt x="94484" y="176877"/>
                  <a:pt x="80236" y="190651"/>
                </a:cubicBezTo>
                <a:cubicBezTo>
                  <a:pt x="65989" y="204424"/>
                  <a:pt x="48803" y="215914"/>
                  <a:pt x="28676" y="225121"/>
                </a:cubicBezTo>
                <a:cubicBezTo>
                  <a:pt x="8550" y="234327"/>
                  <a:pt x="7155" y="231244"/>
                  <a:pt x="24492" y="215871"/>
                </a:cubicBezTo>
                <a:cubicBezTo>
                  <a:pt x="41830" y="200499"/>
                  <a:pt x="59870" y="181430"/>
                  <a:pt x="78612" y="158665"/>
                </a:cubicBezTo>
                <a:cubicBezTo>
                  <a:pt x="97355" y="135900"/>
                  <a:pt x="114291" y="110908"/>
                  <a:pt x="129420" y="83691"/>
                </a:cubicBezTo>
                <a:cubicBezTo>
                  <a:pt x="94989" y="88150"/>
                  <a:pt x="72762" y="91517"/>
                  <a:pt x="62738" y="93790"/>
                </a:cubicBezTo>
                <a:cubicBezTo>
                  <a:pt x="52714" y="96063"/>
                  <a:pt x="43099" y="93535"/>
                  <a:pt x="33892" y="86207"/>
                </a:cubicBezTo>
                <a:cubicBezTo>
                  <a:pt x="24686" y="78879"/>
                  <a:pt x="22675" y="74818"/>
                  <a:pt x="27859" y="74022"/>
                </a:cubicBezTo>
                <a:cubicBezTo>
                  <a:pt x="33043" y="73226"/>
                  <a:pt x="42827" y="72602"/>
                  <a:pt x="57209" y="72150"/>
                </a:cubicBezTo>
                <a:cubicBezTo>
                  <a:pt x="71593" y="71699"/>
                  <a:pt x="97276" y="68899"/>
                  <a:pt x="134260" y="63750"/>
                </a:cubicBezTo>
                <a:cubicBezTo>
                  <a:pt x="144527" y="38641"/>
                  <a:pt x="147639" y="21942"/>
                  <a:pt x="143595" y="13653"/>
                </a:cubicBezTo>
                <a:cubicBezTo>
                  <a:pt x="139551" y="5364"/>
                  <a:pt x="140254" y="1220"/>
                  <a:pt x="145703" y="1220"/>
                </a:cubicBezTo>
                <a:close/>
                <a:moveTo>
                  <a:pt x="5557872" y="35"/>
                </a:moveTo>
                <a:cubicBezTo>
                  <a:pt x="5559297" y="-95"/>
                  <a:pt x="5561109" y="139"/>
                  <a:pt x="5563308" y="736"/>
                </a:cubicBezTo>
                <a:cubicBezTo>
                  <a:pt x="5572106" y="3124"/>
                  <a:pt x="5580233" y="6433"/>
                  <a:pt x="5587690" y="10663"/>
                </a:cubicBezTo>
                <a:cubicBezTo>
                  <a:pt x="5595147" y="14893"/>
                  <a:pt x="5597015" y="19640"/>
                  <a:pt x="5593293" y="24903"/>
                </a:cubicBezTo>
                <a:cubicBezTo>
                  <a:pt x="5589572" y="30166"/>
                  <a:pt x="5585582" y="38461"/>
                  <a:pt x="5581323" y="49790"/>
                </a:cubicBezTo>
                <a:cubicBezTo>
                  <a:pt x="5596825" y="48973"/>
                  <a:pt x="5609949" y="47195"/>
                  <a:pt x="5620698" y="44456"/>
                </a:cubicBezTo>
                <a:cubicBezTo>
                  <a:pt x="5631446" y="41717"/>
                  <a:pt x="5640842" y="45323"/>
                  <a:pt x="5648887" y="55275"/>
                </a:cubicBezTo>
                <a:cubicBezTo>
                  <a:pt x="5656931" y="65228"/>
                  <a:pt x="5653795" y="69978"/>
                  <a:pt x="5639476" y="69526"/>
                </a:cubicBezTo>
                <a:cubicBezTo>
                  <a:pt x="5625157" y="69074"/>
                  <a:pt x="5604052" y="70548"/>
                  <a:pt x="5576160" y="73946"/>
                </a:cubicBezTo>
                <a:cubicBezTo>
                  <a:pt x="5570238" y="90007"/>
                  <a:pt x="5563516" y="100823"/>
                  <a:pt x="5555995" y="106395"/>
                </a:cubicBezTo>
                <a:cubicBezTo>
                  <a:pt x="5548473" y="111966"/>
                  <a:pt x="5545623" y="110360"/>
                  <a:pt x="5547445" y="101576"/>
                </a:cubicBezTo>
                <a:cubicBezTo>
                  <a:pt x="5549265" y="92793"/>
                  <a:pt x="5551502" y="84135"/>
                  <a:pt x="5554155" y="75603"/>
                </a:cubicBezTo>
                <a:cubicBezTo>
                  <a:pt x="5538553" y="76492"/>
                  <a:pt x="5522801" y="78127"/>
                  <a:pt x="5506897" y="80507"/>
                </a:cubicBezTo>
                <a:cubicBezTo>
                  <a:pt x="5505851" y="103337"/>
                  <a:pt x="5502484" y="113070"/>
                  <a:pt x="5496798" y="109707"/>
                </a:cubicBezTo>
                <a:cubicBezTo>
                  <a:pt x="5491112" y="106344"/>
                  <a:pt x="5487064" y="97228"/>
                  <a:pt x="5484655" y="82357"/>
                </a:cubicBezTo>
                <a:cubicBezTo>
                  <a:pt x="5460435" y="86845"/>
                  <a:pt x="5444474" y="89989"/>
                  <a:pt x="5436774" y="91789"/>
                </a:cubicBezTo>
                <a:cubicBezTo>
                  <a:pt x="5429073" y="93589"/>
                  <a:pt x="5419716" y="89739"/>
                  <a:pt x="5408703" y="80238"/>
                </a:cubicBezTo>
                <a:cubicBezTo>
                  <a:pt x="5397689" y="70738"/>
                  <a:pt x="5399547" y="66446"/>
                  <a:pt x="5414274" y="67364"/>
                </a:cubicBezTo>
                <a:cubicBezTo>
                  <a:pt x="5429001" y="68282"/>
                  <a:pt x="5451336" y="66697"/>
                  <a:pt x="5481278" y="62610"/>
                </a:cubicBezTo>
                <a:cubicBezTo>
                  <a:pt x="5477909" y="50149"/>
                  <a:pt x="5472793" y="39727"/>
                  <a:pt x="5465931" y="31345"/>
                </a:cubicBezTo>
                <a:cubicBezTo>
                  <a:pt x="5459069" y="22963"/>
                  <a:pt x="5461059" y="18772"/>
                  <a:pt x="5471900" y="18772"/>
                </a:cubicBezTo>
                <a:cubicBezTo>
                  <a:pt x="5480590" y="18772"/>
                  <a:pt x="5488628" y="20106"/>
                  <a:pt x="5496013" y="22773"/>
                </a:cubicBezTo>
                <a:cubicBezTo>
                  <a:pt x="5503398" y="25441"/>
                  <a:pt x="5506635" y="30004"/>
                  <a:pt x="5505725" y="36465"/>
                </a:cubicBezTo>
                <a:cubicBezTo>
                  <a:pt x="5504815" y="42925"/>
                  <a:pt x="5504711" y="50070"/>
                  <a:pt x="5505413" y="57900"/>
                </a:cubicBezTo>
                <a:cubicBezTo>
                  <a:pt x="5522377" y="57039"/>
                  <a:pt x="5539184" y="55820"/>
                  <a:pt x="5555834" y="54243"/>
                </a:cubicBezTo>
                <a:cubicBezTo>
                  <a:pt x="5559218" y="34654"/>
                  <a:pt x="5559110" y="20242"/>
                  <a:pt x="5555510" y="11007"/>
                </a:cubicBezTo>
                <a:cubicBezTo>
                  <a:pt x="5552811" y="4081"/>
                  <a:pt x="5553598" y="423"/>
                  <a:pt x="5557872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3" name="Text Box 8"/>
          <p:cNvSpPr txBox="1"/>
          <p:nvPr/>
        </p:nvSpPr>
        <p:spPr>
          <a:xfrm>
            <a:off x="3370580" y="340868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Text Box 12"/>
          <p:cNvSpPr txBox="1"/>
          <p:nvPr/>
        </p:nvSpPr>
        <p:spPr>
          <a:xfrm>
            <a:off x="6790057" y="3437255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13"/>
          <p:cNvSpPr txBox="1"/>
          <p:nvPr/>
        </p:nvSpPr>
        <p:spPr>
          <a:xfrm>
            <a:off x="5793740" y="4377690"/>
            <a:ext cx="357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4774567" y="4349115"/>
            <a:ext cx="722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6728778" y="4371340"/>
            <a:ext cx="355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52" name="Picture 13" descr="未标题-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49868" y="1309370"/>
            <a:ext cx="5562600" cy="1919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2264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669504" y="1614937"/>
            <a:ext cx="833004" cy="303571"/>
          </a:xfrm>
          <a:custGeom>
            <a:avLst/>
            <a:gdLst/>
            <a:ahLst/>
            <a:cxnLst/>
            <a:rect l="l" t="t" r="r" b="b"/>
            <a:pathLst>
              <a:path w="833004" h="303571">
                <a:moveTo>
                  <a:pt x="787388" y="213905"/>
                </a:moveTo>
                <a:cubicBezTo>
                  <a:pt x="784016" y="214095"/>
                  <a:pt x="780737" y="215374"/>
                  <a:pt x="777550" y="217744"/>
                </a:cubicBezTo>
                <a:cubicBezTo>
                  <a:pt x="771175" y="222484"/>
                  <a:pt x="767988" y="228800"/>
                  <a:pt x="767988" y="236695"/>
                </a:cubicBezTo>
                <a:cubicBezTo>
                  <a:pt x="767988" y="244589"/>
                  <a:pt x="771537" y="250515"/>
                  <a:pt x="778636" y="254473"/>
                </a:cubicBezTo>
                <a:cubicBezTo>
                  <a:pt x="785734" y="258431"/>
                  <a:pt x="792682" y="258230"/>
                  <a:pt x="799479" y="253871"/>
                </a:cubicBezTo>
                <a:cubicBezTo>
                  <a:pt x="806277" y="249497"/>
                  <a:pt x="809471" y="243187"/>
                  <a:pt x="809062" y="234942"/>
                </a:cubicBezTo>
                <a:cubicBezTo>
                  <a:pt x="808654" y="226696"/>
                  <a:pt x="804893" y="220584"/>
                  <a:pt x="797780" y="216604"/>
                </a:cubicBezTo>
                <a:cubicBezTo>
                  <a:pt x="794224" y="214614"/>
                  <a:pt x="790760" y="213715"/>
                  <a:pt x="787388" y="213905"/>
                </a:cubicBezTo>
                <a:close/>
                <a:moveTo>
                  <a:pt x="789870" y="190985"/>
                </a:moveTo>
                <a:cubicBezTo>
                  <a:pt x="795391" y="191107"/>
                  <a:pt x="801035" y="192380"/>
                  <a:pt x="806804" y="194803"/>
                </a:cubicBezTo>
                <a:cubicBezTo>
                  <a:pt x="818340" y="199650"/>
                  <a:pt x="826002" y="207330"/>
                  <a:pt x="829787" y="217841"/>
                </a:cubicBezTo>
                <a:cubicBezTo>
                  <a:pt x="833573" y="228352"/>
                  <a:pt x="834018" y="238749"/>
                  <a:pt x="831121" y="249031"/>
                </a:cubicBezTo>
                <a:cubicBezTo>
                  <a:pt x="828224" y="259313"/>
                  <a:pt x="822804" y="267182"/>
                  <a:pt x="814859" y="272638"/>
                </a:cubicBezTo>
                <a:cubicBezTo>
                  <a:pt x="806915" y="278095"/>
                  <a:pt x="797475" y="280823"/>
                  <a:pt x="786541" y="280823"/>
                </a:cubicBezTo>
                <a:cubicBezTo>
                  <a:pt x="775606" y="280823"/>
                  <a:pt x="765705" y="276385"/>
                  <a:pt x="756835" y="267508"/>
                </a:cubicBezTo>
                <a:cubicBezTo>
                  <a:pt x="747966" y="258632"/>
                  <a:pt x="743531" y="249088"/>
                  <a:pt x="743531" y="238878"/>
                </a:cubicBezTo>
                <a:cubicBezTo>
                  <a:pt x="743531" y="228668"/>
                  <a:pt x="745919" y="219737"/>
                  <a:pt x="750694" y="212087"/>
                </a:cubicBezTo>
                <a:cubicBezTo>
                  <a:pt x="755469" y="204436"/>
                  <a:pt x="763130" y="198431"/>
                  <a:pt x="773678" y="194072"/>
                </a:cubicBezTo>
                <a:cubicBezTo>
                  <a:pt x="778952" y="191892"/>
                  <a:pt x="784349" y="190863"/>
                  <a:pt x="789870" y="190985"/>
                </a:cubicBezTo>
                <a:close/>
                <a:moveTo>
                  <a:pt x="465338" y="140447"/>
                </a:moveTo>
                <a:cubicBezTo>
                  <a:pt x="461323" y="153712"/>
                  <a:pt x="455816" y="164538"/>
                  <a:pt x="448818" y="172927"/>
                </a:cubicBezTo>
                <a:cubicBezTo>
                  <a:pt x="441820" y="181316"/>
                  <a:pt x="432700" y="188124"/>
                  <a:pt x="421457" y="193351"/>
                </a:cubicBezTo>
                <a:cubicBezTo>
                  <a:pt x="418646" y="194658"/>
                  <a:pt x="416401" y="195524"/>
                  <a:pt x="414721" y="195947"/>
                </a:cubicBezTo>
                <a:lnTo>
                  <a:pt x="412269" y="195909"/>
                </a:lnTo>
                <a:lnTo>
                  <a:pt x="411519" y="219927"/>
                </a:lnTo>
                <a:cubicBezTo>
                  <a:pt x="425673" y="217246"/>
                  <a:pt x="438536" y="214838"/>
                  <a:pt x="450106" y="212705"/>
                </a:cubicBezTo>
                <a:lnTo>
                  <a:pt x="469931" y="209120"/>
                </a:lnTo>
                <a:lnTo>
                  <a:pt x="466779" y="205462"/>
                </a:lnTo>
                <a:cubicBezTo>
                  <a:pt x="460427" y="195718"/>
                  <a:pt x="458372" y="187332"/>
                  <a:pt x="460617" y="180305"/>
                </a:cubicBezTo>
                <a:cubicBezTo>
                  <a:pt x="462861" y="173279"/>
                  <a:pt x="464435" y="159993"/>
                  <a:pt x="465338" y="140447"/>
                </a:cubicBezTo>
                <a:close/>
                <a:moveTo>
                  <a:pt x="202473" y="69375"/>
                </a:moveTo>
                <a:cubicBezTo>
                  <a:pt x="204059" y="69262"/>
                  <a:pt x="206078" y="69556"/>
                  <a:pt x="208531" y="70259"/>
                </a:cubicBezTo>
                <a:cubicBezTo>
                  <a:pt x="216088" y="71191"/>
                  <a:pt x="223426" y="73765"/>
                  <a:pt x="230546" y="77981"/>
                </a:cubicBezTo>
                <a:cubicBezTo>
                  <a:pt x="237666" y="82197"/>
                  <a:pt x="239652" y="87962"/>
                  <a:pt x="236505" y="95275"/>
                </a:cubicBezTo>
                <a:cubicBezTo>
                  <a:pt x="233357" y="102589"/>
                  <a:pt x="232450" y="117416"/>
                  <a:pt x="233784" y="139759"/>
                </a:cubicBezTo>
                <a:cubicBezTo>
                  <a:pt x="235117" y="162101"/>
                  <a:pt x="234020" y="178825"/>
                  <a:pt x="230493" y="189931"/>
                </a:cubicBezTo>
                <a:cubicBezTo>
                  <a:pt x="226965" y="201038"/>
                  <a:pt x="221322" y="201794"/>
                  <a:pt x="213564" y="192201"/>
                </a:cubicBezTo>
                <a:cubicBezTo>
                  <a:pt x="205806" y="182607"/>
                  <a:pt x="202382" y="174820"/>
                  <a:pt x="203293" y="168840"/>
                </a:cubicBezTo>
                <a:cubicBezTo>
                  <a:pt x="204204" y="162861"/>
                  <a:pt x="204877" y="157250"/>
                  <a:pt x="205315" y="152009"/>
                </a:cubicBezTo>
                <a:cubicBezTo>
                  <a:pt x="205752" y="146767"/>
                  <a:pt x="205971" y="136138"/>
                  <a:pt x="205971" y="120120"/>
                </a:cubicBezTo>
                <a:cubicBezTo>
                  <a:pt x="205971" y="104575"/>
                  <a:pt x="203945" y="91676"/>
                  <a:pt x="199894" y="81423"/>
                </a:cubicBezTo>
                <a:cubicBezTo>
                  <a:pt x="196856" y="73733"/>
                  <a:pt x="197716" y="69717"/>
                  <a:pt x="202473" y="69375"/>
                </a:cubicBezTo>
                <a:close/>
                <a:moveTo>
                  <a:pt x="59061" y="58424"/>
                </a:moveTo>
                <a:cubicBezTo>
                  <a:pt x="61565" y="58273"/>
                  <a:pt x="64757" y="58675"/>
                  <a:pt x="68638" y="59633"/>
                </a:cubicBezTo>
                <a:cubicBezTo>
                  <a:pt x="84161" y="63461"/>
                  <a:pt x="93411" y="68703"/>
                  <a:pt x="96387" y="75357"/>
                </a:cubicBezTo>
                <a:cubicBezTo>
                  <a:pt x="99362" y="82010"/>
                  <a:pt x="99058" y="88897"/>
                  <a:pt x="95473" y="96017"/>
                </a:cubicBezTo>
                <a:cubicBezTo>
                  <a:pt x="91888" y="103137"/>
                  <a:pt x="86216" y="103808"/>
                  <a:pt x="78458" y="98028"/>
                </a:cubicBezTo>
                <a:cubicBezTo>
                  <a:pt x="70700" y="92249"/>
                  <a:pt x="62920" y="84491"/>
                  <a:pt x="55119" y="74754"/>
                </a:cubicBezTo>
                <a:cubicBezTo>
                  <a:pt x="50236" y="64322"/>
                  <a:pt x="51550" y="58878"/>
                  <a:pt x="59061" y="58424"/>
                </a:cubicBezTo>
                <a:close/>
                <a:moveTo>
                  <a:pt x="424598" y="57425"/>
                </a:moveTo>
                <a:cubicBezTo>
                  <a:pt x="426888" y="57036"/>
                  <a:pt x="430448" y="57826"/>
                  <a:pt x="435277" y="59794"/>
                </a:cubicBezTo>
                <a:cubicBezTo>
                  <a:pt x="444936" y="63730"/>
                  <a:pt x="451711" y="68800"/>
                  <a:pt x="455605" y="75002"/>
                </a:cubicBezTo>
                <a:cubicBezTo>
                  <a:pt x="459498" y="81204"/>
                  <a:pt x="458358" y="87589"/>
                  <a:pt x="452185" y="94157"/>
                </a:cubicBezTo>
                <a:cubicBezTo>
                  <a:pt x="446011" y="100724"/>
                  <a:pt x="438859" y="97018"/>
                  <a:pt x="430728" y="83036"/>
                </a:cubicBezTo>
                <a:cubicBezTo>
                  <a:pt x="425092" y="74589"/>
                  <a:pt x="422027" y="67620"/>
                  <a:pt x="421532" y="62128"/>
                </a:cubicBezTo>
                <a:cubicBezTo>
                  <a:pt x="421285" y="59382"/>
                  <a:pt x="422307" y="57814"/>
                  <a:pt x="424598" y="57425"/>
                </a:cubicBezTo>
                <a:close/>
                <a:moveTo>
                  <a:pt x="609567" y="14945"/>
                </a:moveTo>
                <a:cubicBezTo>
                  <a:pt x="612169" y="14511"/>
                  <a:pt x="615781" y="15493"/>
                  <a:pt x="620406" y="17892"/>
                </a:cubicBezTo>
                <a:cubicBezTo>
                  <a:pt x="629655" y="22689"/>
                  <a:pt x="636969" y="27772"/>
                  <a:pt x="642346" y="33143"/>
                </a:cubicBezTo>
                <a:cubicBezTo>
                  <a:pt x="647724" y="38513"/>
                  <a:pt x="643913" y="43303"/>
                  <a:pt x="630914" y="47512"/>
                </a:cubicBezTo>
                <a:cubicBezTo>
                  <a:pt x="617914" y="51720"/>
                  <a:pt x="597419" y="62709"/>
                  <a:pt x="569427" y="80476"/>
                </a:cubicBezTo>
                <a:cubicBezTo>
                  <a:pt x="570287" y="92565"/>
                  <a:pt x="570287" y="104854"/>
                  <a:pt x="569427" y="117345"/>
                </a:cubicBezTo>
                <a:cubicBezTo>
                  <a:pt x="596716" y="113817"/>
                  <a:pt x="617613" y="110010"/>
                  <a:pt x="632118" y="105923"/>
                </a:cubicBezTo>
                <a:cubicBezTo>
                  <a:pt x="646624" y="101836"/>
                  <a:pt x="657350" y="102180"/>
                  <a:pt x="664298" y="106955"/>
                </a:cubicBezTo>
                <a:cubicBezTo>
                  <a:pt x="671246" y="111731"/>
                  <a:pt x="674031" y="115746"/>
                  <a:pt x="672655" y="119001"/>
                </a:cubicBezTo>
                <a:cubicBezTo>
                  <a:pt x="671278" y="122256"/>
                  <a:pt x="665148" y="124830"/>
                  <a:pt x="654263" y="126723"/>
                </a:cubicBezTo>
                <a:cubicBezTo>
                  <a:pt x="643379" y="128616"/>
                  <a:pt x="629053" y="130272"/>
                  <a:pt x="611286" y="131692"/>
                </a:cubicBezTo>
                <a:cubicBezTo>
                  <a:pt x="615674" y="130660"/>
                  <a:pt x="619919" y="132004"/>
                  <a:pt x="624020" y="135725"/>
                </a:cubicBezTo>
                <a:cubicBezTo>
                  <a:pt x="628121" y="139447"/>
                  <a:pt x="628810" y="144903"/>
                  <a:pt x="626085" y="152095"/>
                </a:cubicBezTo>
                <a:cubicBezTo>
                  <a:pt x="623360" y="159286"/>
                  <a:pt x="621535" y="186052"/>
                  <a:pt x="620610" y="232393"/>
                </a:cubicBezTo>
                <a:cubicBezTo>
                  <a:pt x="619685" y="278733"/>
                  <a:pt x="614946" y="302437"/>
                  <a:pt x="606392" y="303506"/>
                </a:cubicBezTo>
                <a:cubicBezTo>
                  <a:pt x="597838" y="304574"/>
                  <a:pt x="593561" y="292489"/>
                  <a:pt x="593561" y="267250"/>
                </a:cubicBezTo>
                <a:cubicBezTo>
                  <a:pt x="593561" y="243790"/>
                  <a:pt x="594239" y="217196"/>
                  <a:pt x="595594" y="187468"/>
                </a:cubicBezTo>
                <a:cubicBezTo>
                  <a:pt x="596949" y="157741"/>
                  <a:pt x="596128" y="140268"/>
                  <a:pt x="593131" y="135048"/>
                </a:cubicBezTo>
                <a:cubicBezTo>
                  <a:pt x="588542" y="136840"/>
                  <a:pt x="580483" y="137737"/>
                  <a:pt x="568953" y="137737"/>
                </a:cubicBezTo>
                <a:cubicBezTo>
                  <a:pt x="564680" y="174548"/>
                  <a:pt x="556062" y="204526"/>
                  <a:pt x="543098" y="227671"/>
                </a:cubicBezTo>
                <a:cubicBezTo>
                  <a:pt x="530134" y="250816"/>
                  <a:pt x="514159" y="266135"/>
                  <a:pt x="495173" y="273628"/>
                </a:cubicBezTo>
                <a:cubicBezTo>
                  <a:pt x="476186" y="281121"/>
                  <a:pt x="475290" y="277016"/>
                  <a:pt x="492484" y="261313"/>
                </a:cubicBezTo>
                <a:cubicBezTo>
                  <a:pt x="509678" y="245611"/>
                  <a:pt x="522724" y="223968"/>
                  <a:pt x="531622" y="196384"/>
                </a:cubicBezTo>
                <a:cubicBezTo>
                  <a:pt x="540520" y="168801"/>
                  <a:pt x="544751" y="143326"/>
                  <a:pt x="544313" y="119958"/>
                </a:cubicBezTo>
                <a:cubicBezTo>
                  <a:pt x="543876" y="96591"/>
                  <a:pt x="542076" y="81089"/>
                  <a:pt x="538914" y="73453"/>
                </a:cubicBezTo>
                <a:cubicBezTo>
                  <a:pt x="535752" y="65817"/>
                  <a:pt x="536867" y="62479"/>
                  <a:pt x="542259" y="63440"/>
                </a:cubicBezTo>
                <a:cubicBezTo>
                  <a:pt x="547651" y="64401"/>
                  <a:pt x="553265" y="65720"/>
                  <a:pt x="559102" y="67398"/>
                </a:cubicBezTo>
                <a:cubicBezTo>
                  <a:pt x="575492" y="56442"/>
                  <a:pt x="586918" y="47519"/>
                  <a:pt x="593378" y="40628"/>
                </a:cubicBezTo>
                <a:cubicBezTo>
                  <a:pt x="599839" y="33738"/>
                  <a:pt x="603646" y="27027"/>
                  <a:pt x="604800" y="20495"/>
                </a:cubicBezTo>
                <a:cubicBezTo>
                  <a:pt x="605377" y="17229"/>
                  <a:pt x="606967" y="15379"/>
                  <a:pt x="609567" y="14945"/>
                </a:cubicBezTo>
                <a:close/>
                <a:moveTo>
                  <a:pt x="260676" y="4700"/>
                </a:moveTo>
                <a:cubicBezTo>
                  <a:pt x="262444" y="4489"/>
                  <a:pt x="264751" y="4731"/>
                  <a:pt x="267598" y="5427"/>
                </a:cubicBezTo>
                <a:cubicBezTo>
                  <a:pt x="277278" y="7348"/>
                  <a:pt x="286100" y="10600"/>
                  <a:pt x="294066" y="15182"/>
                </a:cubicBezTo>
                <a:cubicBezTo>
                  <a:pt x="302032" y="19763"/>
                  <a:pt x="304872" y="25725"/>
                  <a:pt x="302584" y="33067"/>
                </a:cubicBezTo>
                <a:cubicBezTo>
                  <a:pt x="300297" y="40410"/>
                  <a:pt x="298713" y="47838"/>
                  <a:pt x="297831" y="55352"/>
                </a:cubicBezTo>
                <a:cubicBezTo>
                  <a:pt x="296949" y="62866"/>
                  <a:pt x="296734" y="83609"/>
                  <a:pt x="297185" y="117581"/>
                </a:cubicBezTo>
                <a:cubicBezTo>
                  <a:pt x="297637" y="151553"/>
                  <a:pt x="298770" y="181241"/>
                  <a:pt x="300584" y="206645"/>
                </a:cubicBezTo>
                <a:cubicBezTo>
                  <a:pt x="302398" y="232049"/>
                  <a:pt x="301656" y="251100"/>
                  <a:pt x="298358" y="263798"/>
                </a:cubicBezTo>
                <a:cubicBezTo>
                  <a:pt x="295060" y="276496"/>
                  <a:pt x="289108" y="287007"/>
                  <a:pt x="280504" y="295332"/>
                </a:cubicBezTo>
                <a:cubicBezTo>
                  <a:pt x="271900" y="303656"/>
                  <a:pt x="265726" y="302104"/>
                  <a:pt x="261984" y="290675"/>
                </a:cubicBezTo>
                <a:cubicBezTo>
                  <a:pt x="258241" y="279246"/>
                  <a:pt x="250669" y="266619"/>
                  <a:pt x="239269" y="252795"/>
                </a:cubicBezTo>
                <a:cubicBezTo>
                  <a:pt x="227868" y="238971"/>
                  <a:pt x="228854" y="234085"/>
                  <a:pt x="242226" y="238136"/>
                </a:cubicBezTo>
                <a:cubicBezTo>
                  <a:pt x="255599" y="242187"/>
                  <a:pt x="263049" y="243994"/>
                  <a:pt x="264576" y="243557"/>
                </a:cubicBezTo>
                <a:cubicBezTo>
                  <a:pt x="266103" y="243119"/>
                  <a:pt x="267515" y="238333"/>
                  <a:pt x="268813" y="229198"/>
                </a:cubicBezTo>
                <a:cubicBezTo>
                  <a:pt x="270111" y="220064"/>
                  <a:pt x="270760" y="202153"/>
                  <a:pt x="270760" y="175466"/>
                </a:cubicBezTo>
                <a:cubicBezTo>
                  <a:pt x="270760" y="147646"/>
                  <a:pt x="270319" y="117517"/>
                  <a:pt x="269437" y="85079"/>
                </a:cubicBezTo>
                <a:cubicBezTo>
                  <a:pt x="268555" y="52642"/>
                  <a:pt x="265182" y="30561"/>
                  <a:pt x="259316" y="18838"/>
                </a:cubicBezTo>
                <a:cubicBezTo>
                  <a:pt x="254918" y="10046"/>
                  <a:pt x="255371" y="5333"/>
                  <a:pt x="260676" y="4700"/>
                </a:cubicBezTo>
                <a:close/>
                <a:moveTo>
                  <a:pt x="98264" y="1087"/>
                </a:moveTo>
                <a:cubicBezTo>
                  <a:pt x="99970" y="814"/>
                  <a:pt x="102187" y="913"/>
                  <a:pt x="104915" y="1383"/>
                </a:cubicBezTo>
                <a:cubicBezTo>
                  <a:pt x="115828" y="3261"/>
                  <a:pt x="124852" y="6029"/>
                  <a:pt x="131986" y="9686"/>
                </a:cubicBezTo>
                <a:cubicBezTo>
                  <a:pt x="139120" y="13342"/>
                  <a:pt x="141547" y="19107"/>
                  <a:pt x="139267" y="26980"/>
                </a:cubicBezTo>
                <a:cubicBezTo>
                  <a:pt x="136987" y="34853"/>
                  <a:pt x="135403" y="45626"/>
                  <a:pt x="134514" y="59299"/>
                </a:cubicBezTo>
                <a:cubicBezTo>
                  <a:pt x="134069" y="66136"/>
                  <a:pt x="133628" y="73941"/>
                  <a:pt x="133191" y="82716"/>
                </a:cubicBezTo>
                <a:lnTo>
                  <a:pt x="133140" y="83854"/>
                </a:lnTo>
                <a:lnTo>
                  <a:pt x="136030" y="80390"/>
                </a:lnTo>
                <a:cubicBezTo>
                  <a:pt x="145186" y="70954"/>
                  <a:pt x="152389" y="62296"/>
                  <a:pt x="157637" y="54416"/>
                </a:cubicBezTo>
                <a:cubicBezTo>
                  <a:pt x="162886" y="46536"/>
                  <a:pt x="165797" y="39079"/>
                  <a:pt x="166370" y="32046"/>
                </a:cubicBezTo>
                <a:cubicBezTo>
                  <a:pt x="166944" y="25012"/>
                  <a:pt x="172293" y="23882"/>
                  <a:pt x="182417" y="28658"/>
                </a:cubicBezTo>
                <a:cubicBezTo>
                  <a:pt x="189515" y="32716"/>
                  <a:pt x="195467" y="38316"/>
                  <a:pt x="200271" y="45457"/>
                </a:cubicBezTo>
                <a:cubicBezTo>
                  <a:pt x="205075" y="52599"/>
                  <a:pt x="204580" y="57345"/>
                  <a:pt x="198786" y="59697"/>
                </a:cubicBezTo>
                <a:cubicBezTo>
                  <a:pt x="192993" y="62049"/>
                  <a:pt x="185403" y="65906"/>
                  <a:pt x="176018" y="71270"/>
                </a:cubicBezTo>
                <a:cubicBezTo>
                  <a:pt x="166632" y="76633"/>
                  <a:pt x="155332" y="81853"/>
                  <a:pt x="142117" y="86929"/>
                </a:cubicBezTo>
                <a:cubicBezTo>
                  <a:pt x="138814" y="88198"/>
                  <a:pt x="136209" y="89014"/>
                  <a:pt x="134304" y="89376"/>
                </a:cubicBezTo>
                <a:lnTo>
                  <a:pt x="132899" y="89270"/>
                </a:lnTo>
                <a:lnTo>
                  <a:pt x="131889" y="111946"/>
                </a:lnTo>
                <a:cubicBezTo>
                  <a:pt x="141297" y="109264"/>
                  <a:pt x="148474" y="107923"/>
                  <a:pt x="153421" y="107923"/>
                </a:cubicBezTo>
                <a:cubicBezTo>
                  <a:pt x="160448" y="107923"/>
                  <a:pt x="165592" y="110583"/>
                  <a:pt x="168855" y="115904"/>
                </a:cubicBezTo>
                <a:cubicBezTo>
                  <a:pt x="172117" y="121224"/>
                  <a:pt x="169339" y="125293"/>
                  <a:pt x="160520" y="128111"/>
                </a:cubicBezTo>
                <a:cubicBezTo>
                  <a:pt x="151700" y="130929"/>
                  <a:pt x="142157" y="134209"/>
                  <a:pt x="131889" y="137952"/>
                </a:cubicBezTo>
                <a:cubicBezTo>
                  <a:pt x="131889" y="144749"/>
                  <a:pt x="131445" y="151826"/>
                  <a:pt x="130556" y="159182"/>
                </a:cubicBezTo>
                <a:cubicBezTo>
                  <a:pt x="141053" y="157576"/>
                  <a:pt x="151367" y="155375"/>
                  <a:pt x="161498" y="152579"/>
                </a:cubicBezTo>
                <a:cubicBezTo>
                  <a:pt x="171630" y="149782"/>
                  <a:pt x="179352" y="152073"/>
                  <a:pt x="184665" y="159451"/>
                </a:cubicBezTo>
                <a:cubicBezTo>
                  <a:pt x="189978" y="166829"/>
                  <a:pt x="185518" y="171579"/>
                  <a:pt x="171285" y="173702"/>
                </a:cubicBezTo>
                <a:cubicBezTo>
                  <a:pt x="157053" y="175824"/>
                  <a:pt x="142845" y="178463"/>
                  <a:pt x="128663" y="181618"/>
                </a:cubicBezTo>
                <a:cubicBezTo>
                  <a:pt x="124389" y="206383"/>
                  <a:pt x="116470" y="228252"/>
                  <a:pt x="104905" y="247224"/>
                </a:cubicBezTo>
                <a:cubicBezTo>
                  <a:pt x="93339" y="266196"/>
                  <a:pt x="78949" y="280364"/>
                  <a:pt x="61734" y="289728"/>
                </a:cubicBezTo>
                <a:cubicBezTo>
                  <a:pt x="44518" y="299093"/>
                  <a:pt x="41589" y="297049"/>
                  <a:pt x="52946" y="283598"/>
                </a:cubicBezTo>
                <a:cubicBezTo>
                  <a:pt x="64304" y="270147"/>
                  <a:pt x="74424" y="254538"/>
                  <a:pt x="83308" y="236770"/>
                </a:cubicBezTo>
                <a:cubicBezTo>
                  <a:pt x="92192" y="219003"/>
                  <a:pt x="97989" y="203092"/>
                  <a:pt x="100699" y="189039"/>
                </a:cubicBezTo>
                <a:cubicBezTo>
                  <a:pt x="90676" y="191649"/>
                  <a:pt x="79437" y="194732"/>
                  <a:pt x="66982" y="198288"/>
                </a:cubicBezTo>
                <a:cubicBezTo>
                  <a:pt x="54528" y="201844"/>
                  <a:pt x="44342" y="205691"/>
                  <a:pt x="36426" y="209828"/>
                </a:cubicBezTo>
                <a:cubicBezTo>
                  <a:pt x="28511" y="213966"/>
                  <a:pt x="19021" y="210158"/>
                  <a:pt x="7958" y="198406"/>
                </a:cubicBezTo>
                <a:cubicBezTo>
                  <a:pt x="-3106" y="186655"/>
                  <a:pt x="-2633" y="181227"/>
                  <a:pt x="9377" y="182123"/>
                </a:cubicBezTo>
                <a:cubicBezTo>
                  <a:pt x="21387" y="183019"/>
                  <a:pt x="53219" y="177896"/>
                  <a:pt x="104872" y="166754"/>
                </a:cubicBezTo>
                <a:cubicBezTo>
                  <a:pt x="105690" y="154350"/>
                  <a:pt x="106098" y="146477"/>
                  <a:pt x="106098" y="143136"/>
                </a:cubicBezTo>
                <a:cubicBezTo>
                  <a:pt x="94469" y="144943"/>
                  <a:pt x="86399" y="145602"/>
                  <a:pt x="81889" y="145115"/>
                </a:cubicBezTo>
                <a:cubicBezTo>
                  <a:pt x="77379" y="144627"/>
                  <a:pt x="72187" y="142257"/>
                  <a:pt x="66315" y="138005"/>
                </a:cubicBezTo>
                <a:cubicBezTo>
                  <a:pt x="60443" y="133754"/>
                  <a:pt x="61984" y="130416"/>
                  <a:pt x="70940" y="127992"/>
                </a:cubicBezTo>
                <a:cubicBezTo>
                  <a:pt x="79895" y="125569"/>
                  <a:pt x="91644" y="122335"/>
                  <a:pt x="106184" y="118291"/>
                </a:cubicBezTo>
                <a:cubicBezTo>
                  <a:pt x="107920" y="78411"/>
                  <a:pt x="108135" y="53484"/>
                  <a:pt x="106830" y="43511"/>
                </a:cubicBezTo>
                <a:cubicBezTo>
                  <a:pt x="105525" y="33537"/>
                  <a:pt x="102151" y="23553"/>
                  <a:pt x="96709" y="13557"/>
                </a:cubicBezTo>
                <a:cubicBezTo>
                  <a:pt x="92628" y="6061"/>
                  <a:pt x="93146" y="1904"/>
                  <a:pt x="98264" y="1087"/>
                </a:cubicBezTo>
                <a:close/>
                <a:moveTo>
                  <a:pt x="461351" y="17"/>
                </a:moveTo>
                <a:cubicBezTo>
                  <a:pt x="462866" y="-69"/>
                  <a:pt x="464782" y="185"/>
                  <a:pt x="467102" y="780"/>
                </a:cubicBezTo>
                <a:cubicBezTo>
                  <a:pt x="476380" y="3161"/>
                  <a:pt x="483382" y="5982"/>
                  <a:pt x="488107" y="9245"/>
                </a:cubicBezTo>
                <a:cubicBezTo>
                  <a:pt x="492832" y="12507"/>
                  <a:pt x="494054" y="17322"/>
                  <a:pt x="491774" y="23689"/>
                </a:cubicBezTo>
                <a:cubicBezTo>
                  <a:pt x="489494" y="30056"/>
                  <a:pt x="487938" y="46425"/>
                  <a:pt x="487107" y="72797"/>
                </a:cubicBezTo>
                <a:cubicBezTo>
                  <a:pt x="496069" y="58830"/>
                  <a:pt x="501393" y="47913"/>
                  <a:pt x="503078" y="40047"/>
                </a:cubicBezTo>
                <a:cubicBezTo>
                  <a:pt x="504763" y="32182"/>
                  <a:pt x="509377" y="30486"/>
                  <a:pt x="516920" y="34960"/>
                </a:cubicBezTo>
                <a:cubicBezTo>
                  <a:pt x="524463" y="39434"/>
                  <a:pt x="529701" y="44407"/>
                  <a:pt x="532633" y="49878"/>
                </a:cubicBezTo>
                <a:cubicBezTo>
                  <a:pt x="535566" y="55348"/>
                  <a:pt x="533049" y="59167"/>
                  <a:pt x="525083" y="61332"/>
                </a:cubicBezTo>
                <a:cubicBezTo>
                  <a:pt x="517117" y="63497"/>
                  <a:pt x="504458" y="72023"/>
                  <a:pt x="487107" y="86908"/>
                </a:cubicBezTo>
                <a:lnTo>
                  <a:pt x="487107" y="95748"/>
                </a:lnTo>
                <a:cubicBezTo>
                  <a:pt x="491437" y="95017"/>
                  <a:pt x="497270" y="93483"/>
                  <a:pt x="504605" y="91145"/>
                </a:cubicBezTo>
                <a:cubicBezTo>
                  <a:pt x="511940" y="88808"/>
                  <a:pt x="518056" y="91027"/>
                  <a:pt x="522953" y="97803"/>
                </a:cubicBezTo>
                <a:cubicBezTo>
                  <a:pt x="527851" y="104578"/>
                  <a:pt x="525657" y="109106"/>
                  <a:pt x="516372" y="111386"/>
                </a:cubicBezTo>
                <a:cubicBezTo>
                  <a:pt x="507086" y="113666"/>
                  <a:pt x="497245" y="115545"/>
                  <a:pt x="486848" y="117022"/>
                </a:cubicBezTo>
                <a:lnTo>
                  <a:pt x="485751" y="134919"/>
                </a:lnTo>
                <a:cubicBezTo>
                  <a:pt x="497367" y="134919"/>
                  <a:pt x="506796" y="137009"/>
                  <a:pt x="514037" y="141189"/>
                </a:cubicBezTo>
                <a:cubicBezTo>
                  <a:pt x="521279" y="145369"/>
                  <a:pt x="524291" y="151016"/>
                  <a:pt x="523072" y="158128"/>
                </a:cubicBezTo>
                <a:cubicBezTo>
                  <a:pt x="521853" y="165241"/>
                  <a:pt x="515844" y="166682"/>
                  <a:pt x="505046" y="162452"/>
                </a:cubicBezTo>
                <a:cubicBezTo>
                  <a:pt x="494248" y="158222"/>
                  <a:pt x="487816" y="154034"/>
                  <a:pt x="485751" y="149890"/>
                </a:cubicBezTo>
                <a:cubicBezTo>
                  <a:pt x="486626" y="171816"/>
                  <a:pt x="485271" y="188996"/>
                  <a:pt x="481686" y="201429"/>
                </a:cubicBezTo>
                <a:lnTo>
                  <a:pt x="479241" y="207437"/>
                </a:lnTo>
                <a:lnTo>
                  <a:pt x="480944" y="207129"/>
                </a:lnTo>
                <a:cubicBezTo>
                  <a:pt x="498919" y="203960"/>
                  <a:pt x="510961" y="207125"/>
                  <a:pt x="517070" y="216626"/>
                </a:cubicBezTo>
                <a:cubicBezTo>
                  <a:pt x="523179" y="226126"/>
                  <a:pt x="517737" y="230650"/>
                  <a:pt x="500744" y="230199"/>
                </a:cubicBezTo>
                <a:cubicBezTo>
                  <a:pt x="483751" y="229747"/>
                  <a:pt x="465145" y="231504"/>
                  <a:pt x="444925" y="235469"/>
                </a:cubicBezTo>
                <a:cubicBezTo>
                  <a:pt x="424705" y="239434"/>
                  <a:pt x="411379" y="243711"/>
                  <a:pt x="404948" y="248300"/>
                </a:cubicBezTo>
                <a:cubicBezTo>
                  <a:pt x="398516" y="252888"/>
                  <a:pt x="393028" y="251196"/>
                  <a:pt x="388482" y="243223"/>
                </a:cubicBezTo>
                <a:cubicBezTo>
                  <a:pt x="383936" y="235250"/>
                  <a:pt x="382789" y="228413"/>
                  <a:pt x="385040" y="222713"/>
                </a:cubicBezTo>
                <a:cubicBezTo>
                  <a:pt x="387291" y="217013"/>
                  <a:pt x="388865" y="206362"/>
                  <a:pt x="389762" y="190759"/>
                </a:cubicBezTo>
                <a:cubicBezTo>
                  <a:pt x="390658" y="175157"/>
                  <a:pt x="391332" y="151306"/>
                  <a:pt x="391784" y="119205"/>
                </a:cubicBezTo>
                <a:cubicBezTo>
                  <a:pt x="392235" y="87105"/>
                  <a:pt x="390661" y="65720"/>
                  <a:pt x="387062" y="55051"/>
                </a:cubicBezTo>
                <a:cubicBezTo>
                  <a:pt x="383463" y="44382"/>
                  <a:pt x="385406" y="40015"/>
                  <a:pt x="392891" y="41951"/>
                </a:cubicBezTo>
                <a:cubicBezTo>
                  <a:pt x="400377" y="43887"/>
                  <a:pt x="407375" y="47196"/>
                  <a:pt x="413885" y="51878"/>
                </a:cubicBezTo>
                <a:cubicBezTo>
                  <a:pt x="420396" y="56560"/>
                  <a:pt x="422289" y="61870"/>
                  <a:pt x="419564" y="67807"/>
                </a:cubicBezTo>
                <a:cubicBezTo>
                  <a:pt x="416840" y="73743"/>
                  <a:pt x="415255" y="83968"/>
                  <a:pt x="414811" y="98480"/>
                </a:cubicBezTo>
                <a:cubicBezTo>
                  <a:pt x="414366" y="112992"/>
                  <a:pt x="413918" y="130606"/>
                  <a:pt x="413466" y="151320"/>
                </a:cubicBezTo>
                <a:cubicBezTo>
                  <a:pt x="413240" y="161678"/>
                  <a:pt x="412965" y="172573"/>
                  <a:pt x="412641" y="184008"/>
                </a:cubicBezTo>
                <a:lnTo>
                  <a:pt x="412401" y="191675"/>
                </a:lnTo>
                <a:lnTo>
                  <a:pt x="414864" y="187845"/>
                </a:lnTo>
                <a:cubicBezTo>
                  <a:pt x="421712" y="178947"/>
                  <a:pt x="428957" y="168421"/>
                  <a:pt x="436601" y="156268"/>
                </a:cubicBezTo>
                <a:cubicBezTo>
                  <a:pt x="444244" y="144114"/>
                  <a:pt x="451127" y="132538"/>
                  <a:pt x="457250" y="121539"/>
                </a:cubicBezTo>
                <a:cubicBezTo>
                  <a:pt x="451643" y="122400"/>
                  <a:pt x="445807" y="123515"/>
                  <a:pt x="439741" y="124884"/>
                </a:cubicBezTo>
                <a:cubicBezTo>
                  <a:pt x="433675" y="126254"/>
                  <a:pt x="427426" y="123619"/>
                  <a:pt x="420995" y="116979"/>
                </a:cubicBezTo>
                <a:cubicBezTo>
                  <a:pt x="414563" y="110340"/>
                  <a:pt x="416836" y="106733"/>
                  <a:pt x="427813" y="106159"/>
                </a:cubicBezTo>
                <a:cubicBezTo>
                  <a:pt x="438791" y="105586"/>
                  <a:pt x="451299" y="103736"/>
                  <a:pt x="465338" y="100610"/>
                </a:cubicBezTo>
                <a:cubicBezTo>
                  <a:pt x="465338" y="89410"/>
                  <a:pt x="465116" y="73639"/>
                  <a:pt x="464671" y="53298"/>
                </a:cubicBezTo>
                <a:cubicBezTo>
                  <a:pt x="464227" y="32956"/>
                  <a:pt x="462201" y="18523"/>
                  <a:pt x="458595" y="9998"/>
                </a:cubicBezTo>
                <a:cubicBezTo>
                  <a:pt x="455890" y="3604"/>
                  <a:pt x="456809" y="277"/>
                  <a:pt x="461351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2142486" y="2049231"/>
            <a:ext cx="807657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12÷4=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）时，要用乘法口诀三四十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二。（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里面有几个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，列式为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15÷5=3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）被除数是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，除数是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，计算时运用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的乘法口诀是四六二十四。（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4223792" y="2852936"/>
            <a:ext cx="5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7752184" y="4705980"/>
            <a:ext cx="5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9187040" y="3449612"/>
            <a:ext cx="567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2930" y="2895329"/>
            <a:ext cx="1271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15÷3=5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32005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31504" y="1546128"/>
            <a:ext cx="8961622" cy="3736851"/>
            <a:chOff x="107504" y="688876"/>
            <a:chExt cx="8961622" cy="3736851"/>
          </a:xfrm>
        </p:grpSpPr>
        <p:grpSp>
          <p:nvGrpSpPr>
            <p:cNvPr id="8" name="组合 7"/>
            <p:cNvGrpSpPr/>
            <p:nvPr/>
          </p:nvGrpSpPr>
          <p:grpSpPr>
            <a:xfrm>
              <a:off x="107504" y="688876"/>
              <a:ext cx="8961622" cy="3736851"/>
              <a:chOff x="2867" y="699542"/>
              <a:chExt cx="8961622" cy="3736851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0089" y="699542"/>
                <a:ext cx="8934400" cy="37368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矩形 11"/>
              <p:cNvSpPr/>
              <p:nvPr/>
            </p:nvSpPr>
            <p:spPr>
              <a:xfrm>
                <a:off x="2867" y="708548"/>
                <a:ext cx="1852790" cy="4320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403648" y="2870448"/>
              <a:ext cx="432048" cy="349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16079" y="3101473"/>
              <a:ext cx="432048" cy="349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427984" y="2904499"/>
              <a:ext cx="432048" cy="349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12160" y="2904499"/>
              <a:ext cx="432048" cy="349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96336" y="2859782"/>
              <a:ext cx="432048" cy="3493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575720" y="2636912"/>
            <a:ext cx="2232248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484294" y="2348880"/>
            <a:ext cx="1207550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9" name="直接连接符 2048"/>
          <p:cNvCxnSpPr/>
          <p:nvPr/>
        </p:nvCxnSpPr>
        <p:spPr>
          <a:xfrm flipH="1">
            <a:off x="3575720" y="2348880"/>
            <a:ext cx="2304256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3" name="直接连接符 2052"/>
          <p:cNvCxnSpPr/>
          <p:nvPr/>
        </p:nvCxnSpPr>
        <p:spPr>
          <a:xfrm flipH="1">
            <a:off x="5015880" y="2780928"/>
            <a:ext cx="1800200" cy="457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6" name="直接连接符 2055"/>
          <p:cNvCxnSpPr/>
          <p:nvPr/>
        </p:nvCxnSpPr>
        <p:spPr>
          <a:xfrm>
            <a:off x="8040216" y="2276872"/>
            <a:ext cx="914400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8" name="直接连接符 2057"/>
          <p:cNvCxnSpPr/>
          <p:nvPr/>
        </p:nvCxnSpPr>
        <p:spPr>
          <a:xfrm flipH="1">
            <a:off x="7968208" y="2420888"/>
            <a:ext cx="1080120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2" name="直接连接符 2061"/>
          <p:cNvCxnSpPr/>
          <p:nvPr/>
        </p:nvCxnSpPr>
        <p:spPr>
          <a:xfrm flipV="1">
            <a:off x="2594611" y="4200085"/>
            <a:ext cx="1530170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5" name="直接连接符 2064"/>
          <p:cNvCxnSpPr/>
          <p:nvPr/>
        </p:nvCxnSpPr>
        <p:spPr>
          <a:xfrm flipH="1" flipV="1">
            <a:off x="3359696" y="4133410"/>
            <a:ext cx="504056" cy="5197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7" name="直接连接符 2066"/>
          <p:cNvCxnSpPr/>
          <p:nvPr/>
        </p:nvCxnSpPr>
        <p:spPr>
          <a:xfrm flipH="1" flipV="1">
            <a:off x="3484296" y="4111124"/>
            <a:ext cx="1287833" cy="5420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0" name="直接连接符 2069"/>
          <p:cNvCxnSpPr/>
          <p:nvPr/>
        </p:nvCxnSpPr>
        <p:spPr>
          <a:xfrm>
            <a:off x="3575720" y="4111125"/>
            <a:ext cx="2592288" cy="6140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4" name="直接连接符 2073"/>
          <p:cNvCxnSpPr/>
          <p:nvPr/>
        </p:nvCxnSpPr>
        <p:spPr>
          <a:xfrm>
            <a:off x="4871864" y="4200087"/>
            <a:ext cx="2808312" cy="5250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6" name="直接连接符 2075"/>
          <p:cNvCxnSpPr/>
          <p:nvPr/>
        </p:nvCxnSpPr>
        <p:spPr>
          <a:xfrm>
            <a:off x="6528048" y="4133410"/>
            <a:ext cx="2952328" cy="4477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60" y="1751870"/>
            <a:ext cx="8094592" cy="412540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871867" y="1988840"/>
            <a:ext cx="2129065" cy="523220"/>
            <a:chOff x="3044440" y="-569860"/>
            <a:chExt cx="1779862" cy="475223"/>
          </a:xfrm>
          <a:noFill/>
        </p:grpSpPr>
        <p:sp>
          <p:nvSpPr>
            <p:cNvPr id="16" name="矩形: 圆角 10"/>
            <p:cNvSpPr/>
            <p:nvPr/>
          </p:nvSpPr>
          <p:spPr>
            <a:xfrm>
              <a:off x="3044440" y="-552741"/>
              <a:ext cx="1779862" cy="4409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103384" y="-569860"/>
              <a:ext cx="1661972" cy="4752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求商的方法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任意多边形: 形状 11"/>
          <p:cNvSpPr>
            <a:spLocks noChangeArrowheads="1"/>
          </p:cNvSpPr>
          <p:nvPr/>
        </p:nvSpPr>
        <p:spPr bwMode="auto">
          <a:xfrm>
            <a:off x="2263877" y="1198239"/>
            <a:ext cx="4755185" cy="337970"/>
          </a:xfrm>
          <a:custGeom>
            <a:avLst/>
            <a:gdLst/>
            <a:ahLst/>
            <a:cxnLst/>
            <a:rect l="l" t="t" r="r" b="b"/>
            <a:pathLst>
              <a:path w="4755185" h="337970">
                <a:moveTo>
                  <a:pt x="3539393" y="284453"/>
                </a:moveTo>
                <a:cubicBezTo>
                  <a:pt x="3553848" y="286059"/>
                  <a:pt x="3565607" y="286976"/>
                  <a:pt x="3574670" y="287206"/>
                </a:cubicBezTo>
                <a:lnTo>
                  <a:pt x="3793559" y="287206"/>
                </a:lnTo>
                <a:cubicBezTo>
                  <a:pt x="3801245" y="286976"/>
                  <a:pt x="3813348" y="286059"/>
                  <a:pt x="3829868" y="284453"/>
                </a:cubicBezTo>
                <a:lnTo>
                  <a:pt x="3829868" y="315772"/>
                </a:lnTo>
                <a:cubicBezTo>
                  <a:pt x="3818855" y="314739"/>
                  <a:pt x="3806752" y="314165"/>
                  <a:pt x="3793559" y="314051"/>
                </a:cubicBezTo>
                <a:lnTo>
                  <a:pt x="3574670" y="314051"/>
                </a:lnTo>
                <a:cubicBezTo>
                  <a:pt x="3562280" y="314165"/>
                  <a:pt x="3550521" y="314739"/>
                  <a:pt x="3539393" y="315772"/>
                </a:cubicBezTo>
                <a:close/>
                <a:moveTo>
                  <a:pt x="1841455" y="244185"/>
                </a:moveTo>
                <a:lnTo>
                  <a:pt x="1841455" y="271030"/>
                </a:lnTo>
                <a:lnTo>
                  <a:pt x="1905297" y="271030"/>
                </a:lnTo>
                <a:lnTo>
                  <a:pt x="1905297" y="244185"/>
                </a:lnTo>
                <a:close/>
                <a:moveTo>
                  <a:pt x="4651218" y="229386"/>
                </a:moveTo>
                <a:lnTo>
                  <a:pt x="4691830" y="229386"/>
                </a:lnTo>
                <a:lnTo>
                  <a:pt x="4691830" y="271718"/>
                </a:lnTo>
                <a:lnTo>
                  <a:pt x="4651218" y="271718"/>
                </a:lnTo>
                <a:close/>
                <a:moveTo>
                  <a:pt x="3581725" y="214931"/>
                </a:moveTo>
                <a:cubicBezTo>
                  <a:pt x="3596983" y="216537"/>
                  <a:pt x="3607996" y="217512"/>
                  <a:pt x="3614765" y="217857"/>
                </a:cubicBezTo>
                <a:lnTo>
                  <a:pt x="3757250" y="217857"/>
                </a:lnTo>
                <a:cubicBezTo>
                  <a:pt x="3765395" y="217627"/>
                  <a:pt x="3776523" y="216652"/>
                  <a:pt x="3790634" y="214931"/>
                </a:cubicBezTo>
                <a:lnTo>
                  <a:pt x="3790634" y="246766"/>
                </a:lnTo>
                <a:cubicBezTo>
                  <a:pt x="3780079" y="245390"/>
                  <a:pt x="3768951" y="244644"/>
                  <a:pt x="3757250" y="244529"/>
                </a:cubicBezTo>
                <a:lnTo>
                  <a:pt x="3614765" y="244529"/>
                </a:lnTo>
                <a:cubicBezTo>
                  <a:pt x="3606161" y="244759"/>
                  <a:pt x="3595148" y="245505"/>
                  <a:pt x="3581725" y="246766"/>
                </a:cubicBezTo>
                <a:close/>
                <a:moveTo>
                  <a:pt x="4404280" y="202369"/>
                </a:moveTo>
                <a:lnTo>
                  <a:pt x="4432501" y="217857"/>
                </a:lnTo>
                <a:cubicBezTo>
                  <a:pt x="4439614" y="221413"/>
                  <a:pt x="4442941" y="224052"/>
                  <a:pt x="4442482" y="225772"/>
                </a:cubicBezTo>
                <a:cubicBezTo>
                  <a:pt x="4442597" y="227608"/>
                  <a:pt x="4438811" y="229673"/>
                  <a:pt x="4431125" y="231967"/>
                </a:cubicBezTo>
                <a:cubicBezTo>
                  <a:pt x="4429060" y="232312"/>
                  <a:pt x="4425504" y="236269"/>
                  <a:pt x="4420456" y="243841"/>
                </a:cubicBezTo>
                <a:cubicBezTo>
                  <a:pt x="4398544" y="276422"/>
                  <a:pt x="4374682" y="305676"/>
                  <a:pt x="4348869" y="331603"/>
                </a:cubicBezTo>
                <a:cubicBezTo>
                  <a:pt x="4342789" y="324490"/>
                  <a:pt x="4332694" y="317435"/>
                  <a:pt x="4318583" y="310437"/>
                </a:cubicBezTo>
                <a:cubicBezTo>
                  <a:pt x="4347263" y="292196"/>
                  <a:pt x="4375829" y="256174"/>
                  <a:pt x="4404280" y="202369"/>
                </a:cubicBezTo>
                <a:close/>
                <a:moveTo>
                  <a:pt x="4477587" y="200476"/>
                </a:moveTo>
                <a:cubicBezTo>
                  <a:pt x="4507644" y="233516"/>
                  <a:pt x="4533744" y="266900"/>
                  <a:pt x="4555885" y="300628"/>
                </a:cubicBezTo>
                <a:lnTo>
                  <a:pt x="4528007" y="320762"/>
                </a:lnTo>
                <a:cubicBezTo>
                  <a:pt x="4508160" y="288296"/>
                  <a:pt x="4483495" y="255371"/>
                  <a:pt x="4454012" y="221987"/>
                </a:cubicBezTo>
                <a:close/>
                <a:moveTo>
                  <a:pt x="1841455" y="193421"/>
                </a:moveTo>
                <a:lnTo>
                  <a:pt x="1841455" y="218889"/>
                </a:lnTo>
                <a:lnTo>
                  <a:pt x="1905297" y="218889"/>
                </a:lnTo>
                <a:lnTo>
                  <a:pt x="1905297" y="193421"/>
                </a:lnTo>
                <a:close/>
                <a:moveTo>
                  <a:pt x="2480397" y="187914"/>
                </a:moveTo>
                <a:cubicBezTo>
                  <a:pt x="2495311" y="189406"/>
                  <a:pt x="2511028" y="190323"/>
                  <a:pt x="2527548" y="190668"/>
                </a:cubicBezTo>
                <a:lnTo>
                  <a:pt x="2713741" y="190668"/>
                </a:lnTo>
                <a:cubicBezTo>
                  <a:pt x="2731523" y="190094"/>
                  <a:pt x="2747240" y="189176"/>
                  <a:pt x="2760892" y="187914"/>
                </a:cubicBezTo>
                <a:lnTo>
                  <a:pt x="2760892" y="219577"/>
                </a:lnTo>
                <a:cubicBezTo>
                  <a:pt x="2748158" y="218316"/>
                  <a:pt x="2732441" y="217512"/>
                  <a:pt x="2713741" y="217168"/>
                </a:cubicBezTo>
                <a:lnTo>
                  <a:pt x="2625979" y="217168"/>
                </a:lnTo>
                <a:lnTo>
                  <a:pt x="2631658" y="222675"/>
                </a:lnTo>
                <a:cubicBezTo>
                  <a:pt x="2633608" y="224740"/>
                  <a:pt x="2634583" y="226690"/>
                  <a:pt x="2634583" y="228526"/>
                </a:cubicBezTo>
                <a:cubicBezTo>
                  <a:pt x="2634583" y="229444"/>
                  <a:pt x="2634411" y="230247"/>
                  <a:pt x="2634067" y="230935"/>
                </a:cubicBezTo>
                <a:cubicBezTo>
                  <a:pt x="2632690" y="233229"/>
                  <a:pt x="2629536" y="234721"/>
                  <a:pt x="2624602" y="235409"/>
                </a:cubicBezTo>
                <a:cubicBezTo>
                  <a:pt x="2619669" y="235524"/>
                  <a:pt x="2614220" y="238564"/>
                  <a:pt x="2608255" y="244529"/>
                </a:cubicBezTo>
                <a:cubicBezTo>
                  <a:pt x="2601945" y="250954"/>
                  <a:pt x="2592136" y="260648"/>
                  <a:pt x="2578828" y="273611"/>
                </a:cubicBezTo>
                <a:cubicBezTo>
                  <a:pt x="2571830" y="280609"/>
                  <a:pt x="2566496" y="285887"/>
                  <a:pt x="2562825" y="289443"/>
                </a:cubicBezTo>
                <a:cubicBezTo>
                  <a:pt x="2571085" y="288755"/>
                  <a:pt x="2586515" y="288009"/>
                  <a:pt x="2609115" y="287206"/>
                </a:cubicBezTo>
                <a:lnTo>
                  <a:pt x="2677088" y="283764"/>
                </a:lnTo>
                <a:cubicBezTo>
                  <a:pt x="2666418" y="271604"/>
                  <a:pt x="2655921" y="260992"/>
                  <a:pt x="2645596" y="251929"/>
                </a:cubicBezTo>
                <a:lnTo>
                  <a:pt x="2670376" y="230935"/>
                </a:lnTo>
                <a:cubicBezTo>
                  <a:pt x="2695615" y="255830"/>
                  <a:pt x="2722058" y="283076"/>
                  <a:pt x="2749706" y="312674"/>
                </a:cubicBezTo>
                <a:lnTo>
                  <a:pt x="2724238" y="337970"/>
                </a:lnTo>
                <a:cubicBezTo>
                  <a:pt x="2714257" y="323859"/>
                  <a:pt x="2706170" y="313420"/>
                  <a:pt x="2699975" y="306651"/>
                </a:cubicBezTo>
                <a:cubicBezTo>
                  <a:pt x="2642270" y="311355"/>
                  <a:pt x="2598217" y="314395"/>
                  <a:pt x="2567815" y="315772"/>
                </a:cubicBezTo>
                <a:cubicBezTo>
                  <a:pt x="2548083" y="316689"/>
                  <a:pt x="2529269" y="319156"/>
                  <a:pt x="2511372" y="323171"/>
                </a:cubicBezTo>
                <a:cubicBezTo>
                  <a:pt x="2508963" y="313879"/>
                  <a:pt x="2505579" y="303898"/>
                  <a:pt x="2501219" y="293229"/>
                </a:cubicBezTo>
                <a:cubicBezTo>
                  <a:pt x="2514642" y="288755"/>
                  <a:pt x="2524737" y="283707"/>
                  <a:pt x="2531506" y="278085"/>
                </a:cubicBezTo>
                <a:cubicBezTo>
                  <a:pt x="2546305" y="267302"/>
                  <a:pt x="2566037" y="246996"/>
                  <a:pt x="2590702" y="217168"/>
                </a:cubicBezTo>
                <a:lnTo>
                  <a:pt x="2527548" y="217168"/>
                </a:lnTo>
                <a:cubicBezTo>
                  <a:pt x="2507930" y="217512"/>
                  <a:pt x="2492214" y="218316"/>
                  <a:pt x="2480397" y="219577"/>
                </a:cubicBezTo>
                <a:close/>
                <a:moveTo>
                  <a:pt x="1321594" y="174836"/>
                </a:moveTo>
                <a:cubicBezTo>
                  <a:pt x="1344079" y="203861"/>
                  <a:pt x="1365360" y="234032"/>
                  <a:pt x="1385436" y="265351"/>
                </a:cubicBezTo>
                <a:lnTo>
                  <a:pt x="1355838" y="286518"/>
                </a:lnTo>
                <a:cubicBezTo>
                  <a:pt x="1336565" y="254051"/>
                  <a:pt x="1315858" y="223306"/>
                  <a:pt x="1293716" y="194281"/>
                </a:cubicBezTo>
                <a:close/>
                <a:moveTo>
                  <a:pt x="1197522" y="169501"/>
                </a:moveTo>
                <a:lnTo>
                  <a:pt x="1230390" y="184989"/>
                </a:lnTo>
                <a:cubicBezTo>
                  <a:pt x="1235208" y="187398"/>
                  <a:pt x="1237589" y="189807"/>
                  <a:pt x="1237531" y="192216"/>
                </a:cubicBezTo>
                <a:cubicBezTo>
                  <a:pt x="1237474" y="194625"/>
                  <a:pt x="1234979" y="196805"/>
                  <a:pt x="1230046" y="198755"/>
                </a:cubicBezTo>
                <a:cubicBezTo>
                  <a:pt x="1226719" y="200132"/>
                  <a:pt x="1223162" y="204606"/>
                  <a:pt x="1219376" y="212178"/>
                </a:cubicBezTo>
                <a:cubicBezTo>
                  <a:pt x="1208822" y="236269"/>
                  <a:pt x="1192646" y="263401"/>
                  <a:pt x="1170849" y="293573"/>
                </a:cubicBezTo>
                <a:cubicBezTo>
                  <a:pt x="1160869" y="285313"/>
                  <a:pt x="1149683" y="278716"/>
                  <a:pt x="1137293" y="273783"/>
                </a:cubicBezTo>
                <a:cubicBezTo>
                  <a:pt x="1162532" y="253937"/>
                  <a:pt x="1182608" y="219176"/>
                  <a:pt x="1197522" y="169501"/>
                </a:cubicBezTo>
                <a:close/>
                <a:moveTo>
                  <a:pt x="2380245" y="139215"/>
                </a:moveTo>
                <a:cubicBezTo>
                  <a:pt x="2360169" y="160324"/>
                  <a:pt x="2332463" y="183956"/>
                  <a:pt x="2297129" y="210113"/>
                </a:cubicBezTo>
                <a:lnTo>
                  <a:pt x="2297129" y="211145"/>
                </a:lnTo>
                <a:lnTo>
                  <a:pt x="2389538" y="211145"/>
                </a:lnTo>
                <a:cubicBezTo>
                  <a:pt x="2401698" y="210801"/>
                  <a:pt x="2415293" y="209597"/>
                  <a:pt x="2430321" y="207532"/>
                </a:cubicBezTo>
                <a:lnTo>
                  <a:pt x="2430321" y="241776"/>
                </a:lnTo>
                <a:cubicBezTo>
                  <a:pt x="2413687" y="239711"/>
                  <a:pt x="2400092" y="238564"/>
                  <a:pt x="2389538" y="238334"/>
                </a:cubicBezTo>
                <a:lnTo>
                  <a:pt x="2297129" y="238334"/>
                </a:lnTo>
                <a:lnTo>
                  <a:pt x="2297129" y="295294"/>
                </a:lnTo>
                <a:cubicBezTo>
                  <a:pt x="2297474" y="308372"/>
                  <a:pt x="2293057" y="317320"/>
                  <a:pt x="2283879" y="322139"/>
                </a:cubicBezTo>
                <a:cubicBezTo>
                  <a:pt x="2275619" y="327301"/>
                  <a:pt x="2257149" y="331431"/>
                  <a:pt x="2228468" y="334529"/>
                </a:cubicBezTo>
                <a:cubicBezTo>
                  <a:pt x="2226748" y="323286"/>
                  <a:pt x="2220840" y="310208"/>
                  <a:pt x="2210744" y="295294"/>
                </a:cubicBezTo>
                <a:cubicBezTo>
                  <a:pt x="2231853" y="298850"/>
                  <a:pt x="2245046" y="300628"/>
                  <a:pt x="2250323" y="300628"/>
                </a:cubicBezTo>
                <a:cubicBezTo>
                  <a:pt x="2260763" y="300972"/>
                  <a:pt x="2265581" y="296842"/>
                  <a:pt x="2264778" y="288238"/>
                </a:cubicBezTo>
                <a:lnTo>
                  <a:pt x="2264778" y="238334"/>
                </a:lnTo>
                <a:lnTo>
                  <a:pt x="2159980" y="238334"/>
                </a:lnTo>
                <a:cubicBezTo>
                  <a:pt x="2149310" y="238564"/>
                  <a:pt x="2135945" y="239826"/>
                  <a:pt x="2119884" y="242120"/>
                </a:cubicBezTo>
                <a:lnTo>
                  <a:pt x="2119884" y="207532"/>
                </a:lnTo>
                <a:cubicBezTo>
                  <a:pt x="2135601" y="209597"/>
                  <a:pt x="2148966" y="210801"/>
                  <a:pt x="2159980" y="211145"/>
                </a:cubicBezTo>
                <a:lnTo>
                  <a:pt x="2263573" y="211145"/>
                </a:lnTo>
                <a:cubicBezTo>
                  <a:pt x="2263458" y="207360"/>
                  <a:pt x="2262655" y="202771"/>
                  <a:pt x="2261164" y="197379"/>
                </a:cubicBezTo>
                <a:cubicBezTo>
                  <a:pt x="2274701" y="189807"/>
                  <a:pt x="2287608" y="180744"/>
                  <a:pt x="2299883" y="170190"/>
                </a:cubicBezTo>
                <a:lnTo>
                  <a:pt x="2215390" y="170190"/>
                </a:lnTo>
                <a:cubicBezTo>
                  <a:pt x="2203689" y="170075"/>
                  <a:pt x="2192503" y="171394"/>
                  <a:pt x="2181834" y="174148"/>
                </a:cubicBezTo>
                <a:lnTo>
                  <a:pt x="2181834" y="139559"/>
                </a:lnTo>
                <a:cubicBezTo>
                  <a:pt x="2192733" y="142542"/>
                  <a:pt x="2203918" y="143976"/>
                  <a:pt x="2215390" y="143861"/>
                </a:cubicBezTo>
                <a:lnTo>
                  <a:pt x="2332062" y="143861"/>
                </a:lnTo>
                <a:cubicBezTo>
                  <a:pt x="2345714" y="143746"/>
                  <a:pt x="2361775" y="142198"/>
                  <a:pt x="2380245" y="139215"/>
                </a:cubicBezTo>
                <a:close/>
                <a:moveTo>
                  <a:pt x="3958" y="129062"/>
                </a:moveTo>
                <a:cubicBezTo>
                  <a:pt x="18527" y="130668"/>
                  <a:pt x="30745" y="131586"/>
                  <a:pt x="40611" y="131815"/>
                </a:cubicBezTo>
                <a:lnTo>
                  <a:pt x="51452" y="131815"/>
                </a:lnTo>
                <a:cubicBezTo>
                  <a:pt x="64072" y="131356"/>
                  <a:pt x="76060" y="130439"/>
                  <a:pt x="87418" y="129062"/>
                </a:cubicBezTo>
                <a:cubicBezTo>
                  <a:pt x="85697" y="138813"/>
                  <a:pt x="84779" y="150056"/>
                  <a:pt x="84664" y="162790"/>
                </a:cubicBezTo>
                <a:lnTo>
                  <a:pt x="84664" y="262942"/>
                </a:lnTo>
                <a:cubicBezTo>
                  <a:pt x="90286" y="264893"/>
                  <a:pt x="98259" y="268047"/>
                  <a:pt x="108584" y="272407"/>
                </a:cubicBezTo>
                <a:cubicBezTo>
                  <a:pt x="133823" y="285026"/>
                  <a:pt x="161184" y="291049"/>
                  <a:pt x="190667" y="290475"/>
                </a:cubicBezTo>
                <a:cubicBezTo>
                  <a:pt x="199501" y="290475"/>
                  <a:pt x="209711" y="290131"/>
                  <a:pt x="221298" y="289443"/>
                </a:cubicBezTo>
                <a:cubicBezTo>
                  <a:pt x="251126" y="288296"/>
                  <a:pt x="285427" y="284510"/>
                  <a:pt x="324203" y="278085"/>
                </a:cubicBezTo>
                <a:cubicBezTo>
                  <a:pt x="315599" y="291393"/>
                  <a:pt x="310781" y="304414"/>
                  <a:pt x="309748" y="317148"/>
                </a:cubicBezTo>
                <a:cubicBezTo>
                  <a:pt x="279576" y="319557"/>
                  <a:pt x="240112" y="320877"/>
                  <a:pt x="191356" y="321106"/>
                </a:cubicBezTo>
                <a:cubicBezTo>
                  <a:pt x="152006" y="321680"/>
                  <a:pt x="119712" y="314739"/>
                  <a:pt x="94473" y="300284"/>
                </a:cubicBezTo>
                <a:cubicBezTo>
                  <a:pt x="82886" y="293974"/>
                  <a:pt x="73708" y="290820"/>
                  <a:pt x="66940" y="290820"/>
                </a:cubicBezTo>
                <a:cubicBezTo>
                  <a:pt x="61433" y="290705"/>
                  <a:pt x="55238" y="293745"/>
                  <a:pt x="48355" y="299940"/>
                </a:cubicBezTo>
                <a:cubicBezTo>
                  <a:pt x="43307" y="304758"/>
                  <a:pt x="35908" y="313190"/>
                  <a:pt x="26156" y="325236"/>
                </a:cubicBezTo>
                <a:lnTo>
                  <a:pt x="0" y="294605"/>
                </a:lnTo>
                <a:cubicBezTo>
                  <a:pt x="22256" y="276135"/>
                  <a:pt x="39866" y="265581"/>
                  <a:pt x="52829" y="262942"/>
                </a:cubicBezTo>
                <a:lnTo>
                  <a:pt x="52829" y="159004"/>
                </a:lnTo>
                <a:lnTo>
                  <a:pt x="40611" y="159004"/>
                </a:lnTo>
                <a:cubicBezTo>
                  <a:pt x="29139" y="159463"/>
                  <a:pt x="16921" y="160381"/>
                  <a:pt x="3958" y="161758"/>
                </a:cubicBezTo>
                <a:close/>
                <a:moveTo>
                  <a:pt x="3327560" y="128718"/>
                </a:moveTo>
                <a:cubicBezTo>
                  <a:pt x="3326297" y="151892"/>
                  <a:pt x="3325150" y="167609"/>
                  <a:pt x="3324118" y="175868"/>
                </a:cubicBezTo>
                <a:lnTo>
                  <a:pt x="3345628" y="175868"/>
                </a:lnTo>
                <a:lnTo>
                  <a:pt x="3347349" y="128718"/>
                </a:lnTo>
                <a:close/>
                <a:moveTo>
                  <a:pt x="636877" y="126137"/>
                </a:moveTo>
                <a:cubicBezTo>
                  <a:pt x="634468" y="143574"/>
                  <a:pt x="633263" y="156251"/>
                  <a:pt x="633263" y="164167"/>
                </a:cubicBezTo>
                <a:lnTo>
                  <a:pt x="633263" y="216480"/>
                </a:lnTo>
                <a:cubicBezTo>
                  <a:pt x="633837" y="243784"/>
                  <a:pt x="628101" y="261451"/>
                  <a:pt x="616055" y="269481"/>
                </a:cubicBezTo>
                <a:cubicBezTo>
                  <a:pt x="605271" y="278659"/>
                  <a:pt x="580262" y="284223"/>
                  <a:pt x="541027" y="286173"/>
                </a:cubicBezTo>
                <a:cubicBezTo>
                  <a:pt x="539077" y="273783"/>
                  <a:pt x="534947" y="261451"/>
                  <a:pt x="528637" y="249176"/>
                </a:cubicBezTo>
                <a:cubicBezTo>
                  <a:pt x="539192" y="250093"/>
                  <a:pt x="548943" y="250667"/>
                  <a:pt x="557891" y="250896"/>
                </a:cubicBezTo>
                <a:cubicBezTo>
                  <a:pt x="566266" y="251011"/>
                  <a:pt x="572289" y="250782"/>
                  <a:pt x="575960" y="250208"/>
                </a:cubicBezTo>
                <a:cubicBezTo>
                  <a:pt x="593168" y="247455"/>
                  <a:pt x="601371" y="237703"/>
                  <a:pt x="600568" y="220954"/>
                </a:cubicBezTo>
                <a:lnTo>
                  <a:pt x="600568" y="156767"/>
                </a:lnTo>
                <a:lnTo>
                  <a:pt x="508504" y="156767"/>
                </a:lnTo>
                <a:lnTo>
                  <a:pt x="508504" y="285829"/>
                </a:lnTo>
                <a:cubicBezTo>
                  <a:pt x="508618" y="296957"/>
                  <a:pt x="509594" y="312100"/>
                  <a:pt x="511429" y="331259"/>
                </a:cubicBezTo>
                <a:lnTo>
                  <a:pt x="472710" y="331259"/>
                </a:lnTo>
                <a:cubicBezTo>
                  <a:pt x="474431" y="313477"/>
                  <a:pt x="475349" y="298334"/>
                  <a:pt x="475464" y="285829"/>
                </a:cubicBezTo>
                <a:lnTo>
                  <a:pt x="475464" y="156767"/>
                </a:lnTo>
                <a:lnTo>
                  <a:pt x="420742" y="156767"/>
                </a:lnTo>
                <a:cubicBezTo>
                  <a:pt x="411220" y="156882"/>
                  <a:pt x="398313" y="158087"/>
                  <a:pt x="382023" y="160381"/>
                </a:cubicBezTo>
                <a:lnTo>
                  <a:pt x="382023" y="126825"/>
                </a:lnTo>
                <a:cubicBezTo>
                  <a:pt x="397510" y="128890"/>
                  <a:pt x="410417" y="129980"/>
                  <a:pt x="420742" y="130095"/>
                </a:cubicBezTo>
                <a:lnTo>
                  <a:pt x="600224" y="130095"/>
                </a:lnTo>
                <a:cubicBezTo>
                  <a:pt x="610893" y="129865"/>
                  <a:pt x="623111" y="128546"/>
                  <a:pt x="636877" y="126137"/>
                </a:cubicBezTo>
                <a:close/>
                <a:moveTo>
                  <a:pt x="1246221" y="114951"/>
                </a:moveTo>
                <a:lnTo>
                  <a:pt x="1282187" y="119425"/>
                </a:lnTo>
                <a:cubicBezTo>
                  <a:pt x="1287005" y="120114"/>
                  <a:pt x="1289644" y="121576"/>
                  <a:pt x="1290102" y="123814"/>
                </a:cubicBezTo>
                <a:cubicBezTo>
                  <a:pt x="1290561" y="126051"/>
                  <a:pt x="1288840" y="128947"/>
                  <a:pt x="1284940" y="132504"/>
                </a:cubicBezTo>
                <a:cubicBezTo>
                  <a:pt x="1282416" y="134913"/>
                  <a:pt x="1281154" y="142083"/>
                  <a:pt x="1281154" y="154014"/>
                </a:cubicBezTo>
                <a:lnTo>
                  <a:pt x="1281154" y="292540"/>
                </a:lnTo>
                <a:cubicBezTo>
                  <a:pt x="1281842" y="309978"/>
                  <a:pt x="1278114" y="320533"/>
                  <a:pt x="1269969" y="324204"/>
                </a:cubicBezTo>
                <a:cubicBezTo>
                  <a:pt x="1263315" y="329022"/>
                  <a:pt x="1244214" y="331718"/>
                  <a:pt x="1212665" y="332291"/>
                </a:cubicBezTo>
                <a:cubicBezTo>
                  <a:pt x="1210830" y="317607"/>
                  <a:pt x="1207331" y="303898"/>
                  <a:pt x="1202168" y="291164"/>
                </a:cubicBezTo>
                <a:cubicBezTo>
                  <a:pt x="1222474" y="295638"/>
                  <a:pt x="1235610" y="297875"/>
                  <a:pt x="1241575" y="297875"/>
                </a:cubicBezTo>
                <a:cubicBezTo>
                  <a:pt x="1246967" y="298449"/>
                  <a:pt x="1249434" y="294204"/>
                  <a:pt x="1248975" y="285141"/>
                </a:cubicBezTo>
                <a:lnTo>
                  <a:pt x="1248975" y="154014"/>
                </a:lnTo>
                <a:cubicBezTo>
                  <a:pt x="1248975" y="145525"/>
                  <a:pt x="1248057" y="132504"/>
                  <a:pt x="1246221" y="114951"/>
                </a:cubicBezTo>
                <a:close/>
                <a:moveTo>
                  <a:pt x="4224626" y="113919"/>
                </a:moveTo>
                <a:cubicBezTo>
                  <a:pt x="4237819" y="115640"/>
                  <a:pt x="4249062" y="116672"/>
                  <a:pt x="4258354" y="117016"/>
                </a:cubicBezTo>
                <a:lnTo>
                  <a:pt x="4275562" y="117016"/>
                </a:lnTo>
                <a:cubicBezTo>
                  <a:pt x="4283019" y="116787"/>
                  <a:pt x="4295524" y="115869"/>
                  <a:pt x="4313076" y="114263"/>
                </a:cubicBezTo>
                <a:cubicBezTo>
                  <a:pt x="4311814" y="132963"/>
                  <a:pt x="4311183" y="142599"/>
                  <a:pt x="4311183" y="143173"/>
                </a:cubicBezTo>
                <a:lnTo>
                  <a:pt x="4308430" y="249520"/>
                </a:lnTo>
                <a:cubicBezTo>
                  <a:pt x="4319214" y="237474"/>
                  <a:pt x="4331776" y="221528"/>
                  <a:pt x="4346116" y="201681"/>
                </a:cubicBezTo>
                <a:cubicBezTo>
                  <a:pt x="4349443" y="220610"/>
                  <a:pt x="4353344" y="233057"/>
                  <a:pt x="4357818" y="239023"/>
                </a:cubicBezTo>
                <a:cubicBezTo>
                  <a:pt x="4324663" y="275390"/>
                  <a:pt x="4303038" y="300858"/>
                  <a:pt x="4292943" y="315427"/>
                </a:cubicBezTo>
                <a:cubicBezTo>
                  <a:pt x="4283536" y="301661"/>
                  <a:pt x="4274358" y="291451"/>
                  <a:pt x="4265409" y="284797"/>
                </a:cubicBezTo>
                <a:cubicBezTo>
                  <a:pt x="4272522" y="279061"/>
                  <a:pt x="4276193" y="271087"/>
                  <a:pt x="4276423" y="260877"/>
                </a:cubicBezTo>
                <a:lnTo>
                  <a:pt x="4279520" y="143517"/>
                </a:lnTo>
                <a:lnTo>
                  <a:pt x="4258354" y="143517"/>
                </a:lnTo>
                <a:cubicBezTo>
                  <a:pt x="4252962" y="143517"/>
                  <a:pt x="4241720" y="144549"/>
                  <a:pt x="4224626" y="146614"/>
                </a:cubicBezTo>
                <a:close/>
                <a:moveTo>
                  <a:pt x="926148" y="99808"/>
                </a:moveTo>
                <a:lnTo>
                  <a:pt x="926148" y="124416"/>
                </a:lnTo>
                <a:lnTo>
                  <a:pt x="965727" y="124416"/>
                </a:lnTo>
                <a:lnTo>
                  <a:pt x="965727" y="99808"/>
                </a:lnTo>
                <a:close/>
                <a:moveTo>
                  <a:pt x="853873" y="99808"/>
                </a:moveTo>
                <a:lnTo>
                  <a:pt x="853873" y="124416"/>
                </a:lnTo>
                <a:lnTo>
                  <a:pt x="894485" y="124416"/>
                </a:lnTo>
                <a:lnTo>
                  <a:pt x="894485" y="99808"/>
                </a:lnTo>
                <a:close/>
                <a:moveTo>
                  <a:pt x="4097285" y="90171"/>
                </a:moveTo>
                <a:lnTo>
                  <a:pt x="4097285" y="255543"/>
                </a:lnTo>
                <a:lnTo>
                  <a:pt x="4150974" y="255543"/>
                </a:lnTo>
                <a:lnTo>
                  <a:pt x="4150974" y="90171"/>
                </a:lnTo>
                <a:close/>
                <a:moveTo>
                  <a:pt x="1528781" y="74340"/>
                </a:moveTo>
                <a:lnTo>
                  <a:pt x="1567327" y="78986"/>
                </a:lnTo>
                <a:cubicBezTo>
                  <a:pt x="1571228" y="79560"/>
                  <a:pt x="1573350" y="81137"/>
                  <a:pt x="1573694" y="83718"/>
                </a:cubicBezTo>
                <a:cubicBezTo>
                  <a:pt x="1574039" y="86300"/>
                  <a:pt x="1572490" y="89311"/>
                  <a:pt x="1569048" y="92753"/>
                </a:cubicBezTo>
                <a:cubicBezTo>
                  <a:pt x="1565607" y="95735"/>
                  <a:pt x="1563943" y="101586"/>
                  <a:pt x="1564058" y="110305"/>
                </a:cubicBezTo>
                <a:lnTo>
                  <a:pt x="1564058" y="277053"/>
                </a:lnTo>
                <a:cubicBezTo>
                  <a:pt x="1564287" y="301374"/>
                  <a:pt x="1565262" y="318410"/>
                  <a:pt x="1566983" y="328161"/>
                </a:cubicBezTo>
                <a:lnTo>
                  <a:pt x="1529125" y="328161"/>
                </a:lnTo>
                <a:cubicBezTo>
                  <a:pt x="1530731" y="317378"/>
                  <a:pt x="1531706" y="300342"/>
                  <a:pt x="1532050" y="277053"/>
                </a:cubicBezTo>
                <a:lnTo>
                  <a:pt x="1532050" y="116672"/>
                </a:lnTo>
                <a:cubicBezTo>
                  <a:pt x="1531821" y="100496"/>
                  <a:pt x="1530731" y="86386"/>
                  <a:pt x="1528781" y="74340"/>
                </a:cubicBezTo>
                <a:close/>
                <a:moveTo>
                  <a:pt x="1869332" y="73307"/>
                </a:moveTo>
                <a:lnTo>
                  <a:pt x="1869332" y="110649"/>
                </a:lnTo>
                <a:lnTo>
                  <a:pt x="1871741" y="110649"/>
                </a:lnTo>
                <a:cubicBezTo>
                  <a:pt x="1880919" y="100210"/>
                  <a:pt x="1889867" y="88221"/>
                  <a:pt x="1898586" y="74684"/>
                </a:cubicBezTo>
                <a:cubicBezTo>
                  <a:pt x="1891588" y="73766"/>
                  <a:pt x="1886311" y="73307"/>
                  <a:pt x="1882755" y="73307"/>
                </a:cubicBezTo>
                <a:close/>
                <a:moveTo>
                  <a:pt x="104970" y="68661"/>
                </a:moveTo>
                <a:cubicBezTo>
                  <a:pt x="115754" y="70152"/>
                  <a:pt x="130324" y="71242"/>
                  <a:pt x="148679" y="71931"/>
                </a:cubicBezTo>
                <a:lnTo>
                  <a:pt x="265007" y="71931"/>
                </a:lnTo>
                <a:cubicBezTo>
                  <a:pt x="281871" y="71242"/>
                  <a:pt x="296211" y="70325"/>
                  <a:pt x="308028" y="69177"/>
                </a:cubicBezTo>
                <a:lnTo>
                  <a:pt x="308028" y="102217"/>
                </a:lnTo>
                <a:cubicBezTo>
                  <a:pt x="293343" y="100841"/>
                  <a:pt x="278773" y="99808"/>
                  <a:pt x="264319" y="99120"/>
                </a:cubicBezTo>
                <a:lnTo>
                  <a:pt x="256575" y="99120"/>
                </a:lnTo>
                <a:cubicBezTo>
                  <a:pt x="251527" y="132733"/>
                  <a:pt x="241776" y="161356"/>
                  <a:pt x="227321" y="184989"/>
                </a:cubicBezTo>
                <a:cubicBezTo>
                  <a:pt x="256690" y="211031"/>
                  <a:pt x="280437" y="233115"/>
                  <a:pt x="298563" y="251241"/>
                </a:cubicBezTo>
                <a:lnTo>
                  <a:pt x="273439" y="278085"/>
                </a:lnTo>
                <a:cubicBezTo>
                  <a:pt x="250839" y="249749"/>
                  <a:pt x="228984" y="227092"/>
                  <a:pt x="207875" y="210113"/>
                </a:cubicBezTo>
                <a:cubicBezTo>
                  <a:pt x="181834" y="237646"/>
                  <a:pt x="151318" y="258640"/>
                  <a:pt x="116328" y="273095"/>
                </a:cubicBezTo>
                <a:cubicBezTo>
                  <a:pt x="109215" y="262655"/>
                  <a:pt x="100152" y="252675"/>
                  <a:pt x="89139" y="243153"/>
                </a:cubicBezTo>
                <a:cubicBezTo>
                  <a:pt x="123555" y="237302"/>
                  <a:pt x="155161" y="219692"/>
                  <a:pt x="183956" y="190323"/>
                </a:cubicBezTo>
                <a:cubicBezTo>
                  <a:pt x="164224" y="173803"/>
                  <a:pt x="141911" y="156538"/>
                  <a:pt x="117016" y="138527"/>
                </a:cubicBezTo>
                <a:lnTo>
                  <a:pt x="139559" y="116328"/>
                </a:lnTo>
                <a:cubicBezTo>
                  <a:pt x="168927" y="138010"/>
                  <a:pt x="189864" y="154129"/>
                  <a:pt x="202369" y="164683"/>
                </a:cubicBezTo>
                <a:cubicBezTo>
                  <a:pt x="213382" y="146442"/>
                  <a:pt x="220438" y="124588"/>
                  <a:pt x="223535" y="99120"/>
                </a:cubicBezTo>
                <a:lnTo>
                  <a:pt x="148679" y="99120"/>
                </a:lnTo>
                <a:cubicBezTo>
                  <a:pt x="131700" y="99693"/>
                  <a:pt x="117131" y="100611"/>
                  <a:pt x="104970" y="101873"/>
                </a:cubicBezTo>
                <a:close/>
                <a:moveTo>
                  <a:pt x="3215534" y="62466"/>
                </a:moveTo>
                <a:lnTo>
                  <a:pt x="3215534" y="188947"/>
                </a:lnTo>
                <a:lnTo>
                  <a:pt x="3230677" y="188947"/>
                </a:lnTo>
                <a:lnTo>
                  <a:pt x="3230677" y="62466"/>
                </a:lnTo>
                <a:close/>
                <a:moveTo>
                  <a:pt x="4061664" y="59541"/>
                </a:moveTo>
                <a:cubicBezTo>
                  <a:pt x="4076692" y="61950"/>
                  <a:pt x="4089885" y="63154"/>
                  <a:pt x="4101243" y="63154"/>
                </a:cubicBezTo>
                <a:lnTo>
                  <a:pt x="4146328" y="63154"/>
                </a:lnTo>
                <a:cubicBezTo>
                  <a:pt x="4157800" y="63040"/>
                  <a:pt x="4171166" y="61835"/>
                  <a:pt x="4186423" y="59541"/>
                </a:cubicBezTo>
                <a:cubicBezTo>
                  <a:pt x="4184359" y="72390"/>
                  <a:pt x="4183326" y="85812"/>
                  <a:pt x="4183326" y="99808"/>
                </a:cubicBezTo>
                <a:lnTo>
                  <a:pt x="4183326" y="271030"/>
                </a:lnTo>
                <a:cubicBezTo>
                  <a:pt x="4183326" y="280896"/>
                  <a:pt x="4184244" y="294663"/>
                  <a:pt x="4186079" y="312330"/>
                </a:cubicBezTo>
                <a:lnTo>
                  <a:pt x="4148049" y="312330"/>
                </a:lnTo>
                <a:cubicBezTo>
                  <a:pt x="4149311" y="304299"/>
                  <a:pt x="4150114" y="298592"/>
                  <a:pt x="4150458" y="295208"/>
                </a:cubicBezTo>
                <a:cubicBezTo>
                  <a:pt x="4150802" y="291823"/>
                  <a:pt x="4150974" y="287665"/>
                  <a:pt x="4150974" y="282732"/>
                </a:cubicBezTo>
                <a:lnTo>
                  <a:pt x="4097285" y="282732"/>
                </a:lnTo>
                <a:lnTo>
                  <a:pt x="4097285" y="287894"/>
                </a:lnTo>
                <a:cubicBezTo>
                  <a:pt x="4097170" y="295581"/>
                  <a:pt x="4098145" y="306192"/>
                  <a:pt x="4100210" y="319729"/>
                </a:cubicBezTo>
                <a:lnTo>
                  <a:pt x="4062008" y="319729"/>
                </a:lnTo>
                <a:cubicBezTo>
                  <a:pt x="4063843" y="303095"/>
                  <a:pt x="4064819" y="289787"/>
                  <a:pt x="4064933" y="279806"/>
                </a:cubicBezTo>
                <a:lnTo>
                  <a:pt x="4064933" y="99808"/>
                </a:lnTo>
                <a:cubicBezTo>
                  <a:pt x="4064933" y="87877"/>
                  <a:pt x="4063843" y="74455"/>
                  <a:pt x="4061664" y="59541"/>
                </a:cubicBezTo>
                <a:close/>
                <a:moveTo>
                  <a:pt x="3421000" y="55755"/>
                </a:moveTo>
                <a:lnTo>
                  <a:pt x="3421000" y="133880"/>
                </a:lnTo>
                <a:cubicBezTo>
                  <a:pt x="3435455" y="100841"/>
                  <a:pt x="3445666" y="74799"/>
                  <a:pt x="3451631" y="55755"/>
                </a:cubicBezTo>
                <a:close/>
                <a:moveTo>
                  <a:pt x="3329797" y="55755"/>
                </a:moveTo>
                <a:cubicBezTo>
                  <a:pt x="3329797" y="71357"/>
                  <a:pt x="3329452" y="87074"/>
                  <a:pt x="3328764" y="102905"/>
                </a:cubicBezTo>
                <a:lnTo>
                  <a:pt x="3348381" y="102905"/>
                </a:lnTo>
                <a:lnTo>
                  <a:pt x="3350102" y="55755"/>
                </a:lnTo>
                <a:close/>
                <a:moveTo>
                  <a:pt x="4398601" y="51797"/>
                </a:moveTo>
                <a:lnTo>
                  <a:pt x="4398601" y="152293"/>
                </a:lnTo>
                <a:lnTo>
                  <a:pt x="4487396" y="152293"/>
                </a:lnTo>
                <a:lnTo>
                  <a:pt x="4487396" y="51797"/>
                </a:lnTo>
                <a:close/>
                <a:moveTo>
                  <a:pt x="926148" y="44397"/>
                </a:moveTo>
                <a:lnTo>
                  <a:pt x="926148" y="73996"/>
                </a:lnTo>
                <a:lnTo>
                  <a:pt x="965727" y="73996"/>
                </a:lnTo>
                <a:lnTo>
                  <a:pt x="965727" y="44397"/>
                </a:lnTo>
                <a:close/>
                <a:moveTo>
                  <a:pt x="853873" y="44397"/>
                </a:moveTo>
                <a:lnTo>
                  <a:pt x="853873" y="73996"/>
                </a:lnTo>
                <a:lnTo>
                  <a:pt x="894485" y="73996"/>
                </a:lnTo>
                <a:lnTo>
                  <a:pt x="894485" y="44397"/>
                </a:lnTo>
                <a:close/>
                <a:moveTo>
                  <a:pt x="1714974" y="38375"/>
                </a:moveTo>
                <a:cubicBezTo>
                  <a:pt x="1713024" y="48241"/>
                  <a:pt x="1711934" y="62351"/>
                  <a:pt x="1711705" y="80707"/>
                </a:cubicBezTo>
                <a:lnTo>
                  <a:pt x="1711705" y="294605"/>
                </a:lnTo>
                <a:cubicBezTo>
                  <a:pt x="1712508" y="308257"/>
                  <a:pt x="1708492" y="317148"/>
                  <a:pt x="1699659" y="321278"/>
                </a:cubicBezTo>
                <a:cubicBezTo>
                  <a:pt x="1690825" y="326326"/>
                  <a:pt x="1672413" y="329653"/>
                  <a:pt x="1644420" y="331259"/>
                </a:cubicBezTo>
                <a:cubicBezTo>
                  <a:pt x="1643158" y="318525"/>
                  <a:pt x="1637652" y="305045"/>
                  <a:pt x="1627900" y="290820"/>
                </a:cubicBezTo>
                <a:cubicBezTo>
                  <a:pt x="1645682" y="293458"/>
                  <a:pt x="1658359" y="294835"/>
                  <a:pt x="1665931" y="294950"/>
                </a:cubicBezTo>
                <a:cubicBezTo>
                  <a:pt x="1675911" y="295523"/>
                  <a:pt x="1680500" y="291795"/>
                  <a:pt x="1679697" y="283764"/>
                </a:cubicBezTo>
                <a:lnTo>
                  <a:pt x="1679697" y="68661"/>
                </a:lnTo>
                <a:lnTo>
                  <a:pt x="1645453" y="68661"/>
                </a:lnTo>
                <a:cubicBezTo>
                  <a:pt x="1636619" y="68776"/>
                  <a:pt x="1625262" y="69980"/>
                  <a:pt x="1611381" y="72275"/>
                </a:cubicBezTo>
                <a:lnTo>
                  <a:pt x="1611381" y="39063"/>
                </a:lnTo>
                <a:cubicBezTo>
                  <a:pt x="1620673" y="41128"/>
                  <a:pt x="1632145" y="42218"/>
                  <a:pt x="1645797" y="42332"/>
                </a:cubicBezTo>
                <a:lnTo>
                  <a:pt x="1673330" y="42332"/>
                </a:lnTo>
                <a:cubicBezTo>
                  <a:pt x="1689735" y="42103"/>
                  <a:pt x="1703617" y="40784"/>
                  <a:pt x="1714974" y="38375"/>
                </a:cubicBezTo>
                <a:close/>
                <a:moveTo>
                  <a:pt x="3181289" y="32868"/>
                </a:moveTo>
                <a:cubicBezTo>
                  <a:pt x="3197121" y="35048"/>
                  <a:pt x="3209339" y="36080"/>
                  <a:pt x="3217943" y="35965"/>
                </a:cubicBezTo>
                <a:lnTo>
                  <a:pt x="3228268" y="35965"/>
                </a:lnTo>
                <a:cubicBezTo>
                  <a:pt x="3238478" y="35851"/>
                  <a:pt x="3250696" y="34818"/>
                  <a:pt x="3264921" y="32868"/>
                </a:cubicBezTo>
                <a:cubicBezTo>
                  <a:pt x="3262856" y="47896"/>
                  <a:pt x="3261766" y="60114"/>
                  <a:pt x="3261652" y="69521"/>
                </a:cubicBezTo>
                <a:lnTo>
                  <a:pt x="3261652" y="197035"/>
                </a:lnTo>
                <a:cubicBezTo>
                  <a:pt x="3261652" y="203918"/>
                  <a:pt x="3262627" y="216136"/>
                  <a:pt x="3264577" y="233688"/>
                </a:cubicBezTo>
                <a:lnTo>
                  <a:pt x="3227924" y="233688"/>
                </a:lnTo>
                <a:lnTo>
                  <a:pt x="3229645" y="215275"/>
                </a:lnTo>
                <a:lnTo>
                  <a:pt x="3215534" y="215275"/>
                </a:lnTo>
                <a:lnTo>
                  <a:pt x="3215534" y="218889"/>
                </a:lnTo>
                <a:cubicBezTo>
                  <a:pt x="3215534" y="227379"/>
                  <a:pt x="3216337" y="237589"/>
                  <a:pt x="3217943" y="249520"/>
                </a:cubicBezTo>
                <a:lnTo>
                  <a:pt x="3181806" y="249520"/>
                </a:lnTo>
                <a:cubicBezTo>
                  <a:pt x="3183526" y="236097"/>
                  <a:pt x="3184444" y="224338"/>
                  <a:pt x="3184559" y="214243"/>
                </a:cubicBezTo>
                <a:lnTo>
                  <a:pt x="3184559" y="70898"/>
                </a:lnTo>
                <a:cubicBezTo>
                  <a:pt x="3184100" y="60458"/>
                  <a:pt x="3183010" y="47782"/>
                  <a:pt x="3181289" y="32868"/>
                </a:cubicBezTo>
                <a:close/>
                <a:moveTo>
                  <a:pt x="3118995" y="29254"/>
                </a:moveTo>
                <a:cubicBezTo>
                  <a:pt x="3079646" y="75946"/>
                  <a:pt x="3039952" y="111682"/>
                  <a:pt x="2999914" y="136462"/>
                </a:cubicBezTo>
                <a:lnTo>
                  <a:pt x="2999914" y="275332"/>
                </a:lnTo>
                <a:cubicBezTo>
                  <a:pt x="3000603" y="295408"/>
                  <a:pt x="2996014" y="308085"/>
                  <a:pt x="2986148" y="313362"/>
                </a:cubicBezTo>
                <a:cubicBezTo>
                  <a:pt x="2977658" y="319557"/>
                  <a:pt x="2955689" y="323687"/>
                  <a:pt x="2920240" y="325752"/>
                </a:cubicBezTo>
                <a:cubicBezTo>
                  <a:pt x="2920011" y="316116"/>
                  <a:pt x="2914848" y="302234"/>
                  <a:pt x="2904753" y="284108"/>
                </a:cubicBezTo>
                <a:cubicBezTo>
                  <a:pt x="2906932" y="284453"/>
                  <a:pt x="2909973" y="285026"/>
                  <a:pt x="2913873" y="285829"/>
                </a:cubicBezTo>
                <a:cubicBezTo>
                  <a:pt x="2934293" y="289615"/>
                  <a:pt x="2946397" y="291393"/>
                  <a:pt x="2950183" y="291164"/>
                </a:cubicBezTo>
                <a:cubicBezTo>
                  <a:pt x="2961999" y="291737"/>
                  <a:pt x="2967505" y="285370"/>
                  <a:pt x="2966702" y="272063"/>
                </a:cubicBezTo>
                <a:lnTo>
                  <a:pt x="2966702" y="120974"/>
                </a:lnTo>
                <a:cubicBezTo>
                  <a:pt x="2999857" y="102848"/>
                  <a:pt x="3026530" y="82485"/>
                  <a:pt x="3046721" y="59885"/>
                </a:cubicBezTo>
                <a:lnTo>
                  <a:pt x="2898042" y="59885"/>
                </a:lnTo>
                <a:cubicBezTo>
                  <a:pt x="2880259" y="60000"/>
                  <a:pt x="2863567" y="61089"/>
                  <a:pt x="2847966" y="63154"/>
                </a:cubicBezTo>
                <a:lnTo>
                  <a:pt x="2847966" y="29942"/>
                </a:lnTo>
                <a:cubicBezTo>
                  <a:pt x="2861847" y="31778"/>
                  <a:pt x="2878539" y="32753"/>
                  <a:pt x="2898042" y="32868"/>
                </a:cubicBezTo>
                <a:lnTo>
                  <a:pt x="3066854" y="32868"/>
                </a:lnTo>
                <a:cubicBezTo>
                  <a:pt x="3083719" y="32868"/>
                  <a:pt x="3101099" y="31663"/>
                  <a:pt x="3118995" y="29254"/>
                </a:cubicBezTo>
                <a:close/>
                <a:moveTo>
                  <a:pt x="3384347" y="26845"/>
                </a:moveTo>
                <a:cubicBezTo>
                  <a:pt x="3382282" y="40726"/>
                  <a:pt x="3381020" y="52485"/>
                  <a:pt x="3380561" y="62122"/>
                </a:cubicBezTo>
                <a:lnTo>
                  <a:pt x="3373850" y="262254"/>
                </a:lnTo>
                <a:cubicBezTo>
                  <a:pt x="3373391" y="278200"/>
                  <a:pt x="3369203" y="288984"/>
                  <a:pt x="3361288" y="294605"/>
                </a:cubicBezTo>
                <a:cubicBezTo>
                  <a:pt x="3353716" y="300800"/>
                  <a:pt x="3338630" y="305045"/>
                  <a:pt x="3316030" y="307340"/>
                </a:cubicBezTo>
                <a:cubicBezTo>
                  <a:pt x="3312818" y="294376"/>
                  <a:pt x="3308344" y="281585"/>
                  <a:pt x="3302608" y="268965"/>
                </a:cubicBezTo>
                <a:cubicBezTo>
                  <a:pt x="3317407" y="271604"/>
                  <a:pt x="3326469" y="272866"/>
                  <a:pt x="3329797" y="272751"/>
                </a:cubicBezTo>
                <a:cubicBezTo>
                  <a:pt x="3338171" y="273325"/>
                  <a:pt x="3342473" y="267703"/>
                  <a:pt x="3342703" y="255887"/>
                </a:cubicBezTo>
                <a:lnTo>
                  <a:pt x="3344596" y="201681"/>
                </a:lnTo>
                <a:lnTo>
                  <a:pt x="3320504" y="201681"/>
                </a:lnTo>
                <a:cubicBezTo>
                  <a:pt x="3312588" y="243095"/>
                  <a:pt x="3291250" y="282330"/>
                  <a:pt x="3256489" y="319385"/>
                </a:cubicBezTo>
                <a:cubicBezTo>
                  <a:pt x="3246967" y="310322"/>
                  <a:pt x="3235667" y="303037"/>
                  <a:pt x="3222589" y="297531"/>
                </a:cubicBezTo>
                <a:cubicBezTo>
                  <a:pt x="3256776" y="277225"/>
                  <a:pt x="3278975" y="245275"/>
                  <a:pt x="3289185" y="201681"/>
                </a:cubicBezTo>
                <a:cubicBezTo>
                  <a:pt x="3284367" y="201796"/>
                  <a:pt x="3277082" y="202713"/>
                  <a:pt x="3267331" y="204434"/>
                </a:cubicBezTo>
                <a:lnTo>
                  <a:pt x="3267331" y="172771"/>
                </a:lnTo>
                <a:cubicBezTo>
                  <a:pt x="3281212" y="174836"/>
                  <a:pt x="3289931" y="175868"/>
                  <a:pt x="3293487" y="175868"/>
                </a:cubicBezTo>
                <a:cubicBezTo>
                  <a:pt x="3294405" y="168756"/>
                  <a:pt x="3295438" y="153039"/>
                  <a:pt x="3296585" y="128718"/>
                </a:cubicBezTo>
                <a:lnTo>
                  <a:pt x="3296240" y="128718"/>
                </a:lnTo>
                <a:cubicBezTo>
                  <a:pt x="3291537" y="128718"/>
                  <a:pt x="3281900" y="129636"/>
                  <a:pt x="3267331" y="131471"/>
                </a:cubicBezTo>
                <a:lnTo>
                  <a:pt x="3267331" y="99808"/>
                </a:lnTo>
                <a:cubicBezTo>
                  <a:pt x="3278803" y="101414"/>
                  <a:pt x="3288899" y="102447"/>
                  <a:pt x="3297617" y="102905"/>
                </a:cubicBezTo>
                <a:cubicBezTo>
                  <a:pt x="3298076" y="82026"/>
                  <a:pt x="3298305" y="66309"/>
                  <a:pt x="3298305" y="55755"/>
                </a:cubicBezTo>
                <a:cubicBezTo>
                  <a:pt x="3292913" y="55984"/>
                  <a:pt x="3282588" y="57017"/>
                  <a:pt x="3267331" y="58852"/>
                </a:cubicBezTo>
                <a:lnTo>
                  <a:pt x="3267331" y="27189"/>
                </a:lnTo>
                <a:cubicBezTo>
                  <a:pt x="3282359" y="28910"/>
                  <a:pt x="3293201" y="29828"/>
                  <a:pt x="3299854" y="29942"/>
                </a:cubicBezTo>
                <a:lnTo>
                  <a:pt x="3345972" y="29942"/>
                </a:lnTo>
                <a:cubicBezTo>
                  <a:pt x="3356527" y="29942"/>
                  <a:pt x="3369318" y="28910"/>
                  <a:pt x="3384347" y="26845"/>
                </a:cubicBezTo>
                <a:close/>
                <a:moveTo>
                  <a:pt x="3386412" y="25813"/>
                </a:moveTo>
                <a:cubicBezTo>
                  <a:pt x="3405226" y="27992"/>
                  <a:pt x="3418649" y="29139"/>
                  <a:pt x="3426679" y="29254"/>
                </a:cubicBezTo>
                <a:lnTo>
                  <a:pt x="3457654" y="29254"/>
                </a:lnTo>
                <a:cubicBezTo>
                  <a:pt x="3468208" y="29139"/>
                  <a:pt x="3481631" y="27992"/>
                  <a:pt x="3497921" y="25813"/>
                </a:cubicBezTo>
                <a:cubicBezTo>
                  <a:pt x="3484269" y="65506"/>
                  <a:pt x="3469929" y="101873"/>
                  <a:pt x="3454901" y="134913"/>
                </a:cubicBezTo>
                <a:cubicBezTo>
                  <a:pt x="3483581" y="164282"/>
                  <a:pt x="3497519" y="194396"/>
                  <a:pt x="3496717" y="225256"/>
                </a:cubicBezTo>
                <a:cubicBezTo>
                  <a:pt x="3496717" y="252330"/>
                  <a:pt x="3476985" y="267933"/>
                  <a:pt x="3437520" y="272063"/>
                </a:cubicBezTo>
                <a:cubicBezTo>
                  <a:pt x="3434997" y="258181"/>
                  <a:pt x="3429604" y="245734"/>
                  <a:pt x="3421344" y="234721"/>
                </a:cubicBezTo>
                <a:cubicBezTo>
                  <a:pt x="3434537" y="236327"/>
                  <a:pt x="3442625" y="237130"/>
                  <a:pt x="3445608" y="237130"/>
                </a:cubicBezTo>
                <a:cubicBezTo>
                  <a:pt x="3456851" y="237245"/>
                  <a:pt x="3462415" y="232082"/>
                  <a:pt x="3462300" y="221642"/>
                </a:cubicBezTo>
                <a:cubicBezTo>
                  <a:pt x="3461956" y="198010"/>
                  <a:pt x="3448189" y="171452"/>
                  <a:pt x="3421000" y="141968"/>
                </a:cubicBezTo>
                <a:lnTo>
                  <a:pt x="3421000" y="286862"/>
                </a:lnTo>
                <a:cubicBezTo>
                  <a:pt x="3421000" y="298449"/>
                  <a:pt x="3421803" y="311756"/>
                  <a:pt x="3423409" y="326785"/>
                </a:cubicBezTo>
                <a:lnTo>
                  <a:pt x="3386412" y="326785"/>
                </a:lnTo>
                <a:cubicBezTo>
                  <a:pt x="3388362" y="307971"/>
                  <a:pt x="3389337" y="294663"/>
                  <a:pt x="3389337" y="286862"/>
                </a:cubicBezTo>
                <a:lnTo>
                  <a:pt x="3389337" y="70898"/>
                </a:lnTo>
                <a:cubicBezTo>
                  <a:pt x="3389108" y="55181"/>
                  <a:pt x="3388133" y="40153"/>
                  <a:pt x="3386412" y="25813"/>
                </a:cubicBezTo>
                <a:close/>
                <a:moveTo>
                  <a:pt x="4364529" y="22543"/>
                </a:moveTo>
                <a:cubicBezTo>
                  <a:pt x="4370954" y="23346"/>
                  <a:pt x="4380705" y="24092"/>
                  <a:pt x="4393783" y="24780"/>
                </a:cubicBezTo>
                <a:cubicBezTo>
                  <a:pt x="4398716" y="25124"/>
                  <a:pt x="4402445" y="25354"/>
                  <a:pt x="4404968" y="25468"/>
                </a:cubicBezTo>
                <a:lnTo>
                  <a:pt x="4481545" y="25468"/>
                </a:lnTo>
                <a:cubicBezTo>
                  <a:pt x="4483610" y="25468"/>
                  <a:pt x="4490952" y="25009"/>
                  <a:pt x="4503572" y="24092"/>
                </a:cubicBezTo>
                <a:cubicBezTo>
                  <a:pt x="4511373" y="23633"/>
                  <a:pt x="4517510" y="23231"/>
                  <a:pt x="4521984" y="22887"/>
                </a:cubicBezTo>
                <a:cubicBezTo>
                  <a:pt x="4520493" y="42275"/>
                  <a:pt x="4519690" y="54264"/>
                  <a:pt x="4519575" y="58852"/>
                </a:cubicBezTo>
                <a:lnTo>
                  <a:pt x="4519575" y="146959"/>
                </a:lnTo>
                <a:cubicBezTo>
                  <a:pt x="4519575" y="148450"/>
                  <a:pt x="4520149" y="156538"/>
                  <a:pt x="4521296" y="171222"/>
                </a:cubicBezTo>
                <a:cubicBezTo>
                  <a:pt x="4521640" y="175926"/>
                  <a:pt x="4521870" y="179367"/>
                  <a:pt x="4521984" y="181547"/>
                </a:cubicBezTo>
                <a:cubicBezTo>
                  <a:pt x="4501449" y="179826"/>
                  <a:pt x="4488084" y="178851"/>
                  <a:pt x="4481889" y="178622"/>
                </a:cubicBezTo>
                <a:lnTo>
                  <a:pt x="4406689" y="178622"/>
                </a:lnTo>
                <a:cubicBezTo>
                  <a:pt x="4399920" y="178737"/>
                  <a:pt x="4385867" y="179712"/>
                  <a:pt x="4364529" y="181547"/>
                </a:cubicBezTo>
                <a:cubicBezTo>
                  <a:pt x="4366135" y="159521"/>
                  <a:pt x="4366938" y="146844"/>
                  <a:pt x="4366938" y="143517"/>
                </a:cubicBezTo>
                <a:lnTo>
                  <a:pt x="4366938" y="59541"/>
                </a:lnTo>
                <a:cubicBezTo>
                  <a:pt x="4366479" y="47724"/>
                  <a:pt x="4365676" y="35392"/>
                  <a:pt x="4364529" y="22543"/>
                </a:cubicBezTo>
                <a:close/>
                <a:moveTo>
                  <a:pt x="42676" y="22543"/>
                </a:moveTo>
                <a:cubicBezTo>
                  <a:pt x="64129" y="42046"/>
                  <a:pt x="81854" y="60286"/>
                  <a:pt x="95850" y="77265"/>
                </a:cubicBezTo>
                <a:lnTo>
                  <a:pt x="70898" y="98431"/>
                </a:lnTo>
                <a:cubicBezTo>
                  <a:pt x="55869" y="79043"/>
                  <a:pt x="38833" y="60458"/>
                  <a:pt x="19789" y="42677"/>
                </a:cubicBezTo>
                <a:close/>
                <a:moveTo>
                  <a:pt x="2090286" y="22199"/>
                </a:moveTo>
                <a:cubicBezTo>
                  <a:pt x="2079273" y="56959"/>
                  <a:pt x="2063900" y="97055"/>
                  <a:pt x="2044168" y="142484"/>
                </a:cubicBezTo>
                <a:cubicBezTo>
                  <a:pt x="2076175" y="170018"/>
                  <a:pt x="2092122" y="196404"/>
                  <a:pt x="2092007" y="221642"/>
                </a:cubicBezTo>
                <a:cubicBezTo>
                  <a:pt x="2092122" y="223134"/>
                  <a:pt x="2092179" y="224912"/>
                  <a:pt x="2092179" y="226977"/>
                </a:cubicBezTo>
                <a:cubicBezTo>
                  <a:pt x="2092179" y="260132"/>
                  <a:pt x="2065678" y="278200"/>
                  <a:pt x="2012677" y="281183"/>
                </a:cubicBezTo>
                <a:cubicBezTo>
                  <a:pt x="2009580" y="266499"/>
                  <a:pt x="2005277" y="253478"/>
                  <a:pt x="1999771" y="242120"/>
                </a:cubicBezTo>
                <a:cubicBezTo>
                  <a:pt x="2017094" y="243956"/>
                  <a:pt x="2028910" y="244874"/>
                  <a:pt x="2035220" y="244874"/>
                </a:cubicBezTo>
                <a:cubicBezTo>
                  <a:pt x="2044168" y="244988"/>
                  <a:pt x="2050191" y="243095"/>
                  <a:pt x="2053288" y="239195"/>
                </a:cubicBezTo>
                <a:cubicBezTo>
                  <a:pt x="2056615" y="235524"/>
                  <a:pt x="2058222" y="228296"/>
                  <a:pt x="2058107" y="217512"/>
                </a:cubicBezTo>
                <a:cubicBezTo>
                  <a:pt x="2055927" y="195142"/>
                  <a:pt x="2039063" y="171509"/>
                  <a:pt x="2007514" y="146614"/>
                </a:cubicBezTo>
                <a:cubicBezTo>
                  <a:pt x="2022199" y="119081"/>
                  <a:pt x="2035564" y="87131"/>
                  <a:pt x="2047610" y="50764"/>
                </a:cubicBezTo>
                <a:lnTo>
                  <a:pt x="1998222" y="50764"/>
                </a:lnTo>
                <a:lnTo>
                  <a:pt x="1998222" y="296498"/>
                </a:lnTo>
                <a:cubicBezTo>
                  <a:pt x="1997993" y="305676"/>
                  <a:pt x="1998968" y="317378"/>
                  <a:pt x="2001147" y="331603"/>
                </a:cubicBezTo>
                <a:lnTo>
                  <a:pt x="1963117" y="331603"/>
                </a:lnTo>
                <a:cubicBezTo>
                  <a:pt x="1965067" y="316575"/>
                  <a:pt x="1965985" y="304873"/>
                  <a:pt x="1965870" y="296498"/>
                </a:cubicBezTo>
                <a:lnTo>
                  <a:pt x="1965870" y="56787"/>
                </a:lnTo>
                <a:cubicBezTo>
                  <a:pt x="1965641" y="43365"/>
                  <a:pt x="1964551" y="32065"/>
                  <a:pt x="1962601" y="22887"/>
                </a:cubicBezTo>
                <a:cubicBezTo>
                  <a:pt x="1978088" y="24378"/>
                  <a:pt x="1990077" y="25124"/>
                  <a:pt x="1998566" y="25124"/>
                </a:cubicBezTo>
                <a:lnTo>
                  <a:pt x="2045200" y="25124"/>
                </a:lnTo>
                <a:cubicBezTo>
                  <a:pt x="2050592" y="25354"/>
                  <a:pt x="2065621" y="24378"/>
                  <a:pt x="2090286" y="22199"/>
                </a:cubicBezTo>
                <a:close/>
                <a:moveTo>
                  <a:pt x="4676170" y="18757"/>
                </a:moveTo>
                <a:cubicBezTo>
                  <a:pt x="4727107" y="20478"/>
                  <a:pt x="4753435" y="44742"/>
                  <a:pt x="4755156" y="91548"/>
                </a:cubicBezTo>
                <a:cubicBezTo>
                  <a:pt x="4755845" y="110018"/>
                  <a:pt x="4744373" y="129291"/>
                  <a:pt x="4720740" y="149368"/>
                </a:cubicBezTo>
                <a:cubicBezTo>
                  <a:pt x="4700778" y="167035"/>
                  <a:pt x="4691142" y="182350"/>
                  <a:pt x="4691830" y="195314"/>
                </a:cubicBezTo>
                <a:lnTo>
                  <a:pt x="4691830" y="212522"/>
                </a:lnTo>
                <a:lnTo>
                  <a:pt x="4651218" y="212522"/>
                </a:lnTo>
                <a:lnTo>
                  <a:pt x="4651218" y="188947"/>
                </a:lnTo>
                <a:cubicBezTo>
                  <a:pt x="4650300" y="170477"/>
                  <a:pt x="4661486" y="150974"/>
                  <a:pt x="4684774" y="130439"/>
                </a:cubicBezTo>
                <a:cubicBezTo>
                  <a:pt x="4701294" y="114951"/>
                  <a:pt x="4709956" y="101758"/>
                  <a:pt x="4710759" y="90860"/>
                </a:cubicBezTo>
                <a:cubicBezTo>
                  <a:pt x="4709841" y="71357"/>
                  <a:pt x="4699516" y="60573"/>
                  <a:pt x="4679784" y="58508"/>
                </a:cubicBezTo>
                <a:cubicBezTo>
                  <a:pt x="4647662" y="56558"/>
                  <a:pt x="4631945" y="74053"/>
                  <a:pt x="4632633" y="110993"/>
                </a:cubicBezTo>
                <a:lnTo>
                  <a:pt x="4590645" y="110993"/>
                </a:lnTo>
                <a:cubicBezTo>
                  <a:pt x="4590531" y="47782"/>
                  <a:pt x="4619039" y="17036"/>
                  <a:pt x="4676170" y="18757"/>
                </a:cubicBezTo>
                <a:close/>
                <a:moveTo>
                  <a:pt x="819457" y="15488"/>
                </a:moveTo>
                <a:cubicBezTo>
                  <a:pt x="835747" y="17667"/>
                  <a:pt x="848195" y="18757"/>
                  <a:pt x="856799" y="18757"/>
                </a:cubicBezTo>
                <a:lnTo>
                  <a:pt x="963146" y="18757"/>
                </a:lnTo>
                <a:cubicBezTo>
                  <a:pt x="973815" y="18757"/>
                  <a:pt x="986377" y="17667"/>
                  <a:pt x="1000832" y="15488"/>
                </a:cubicBezTo>
                <a:cubicBezTo>
                  <a:pt x="998767" y="28795"/>
                  <a:pt x="997734" y="39751"/>
                  <a:pt x="997734" y="48355"/>
                </a:cubicBezTo>
                <a:lnTo>
                  <a:pt x="997734" y="121318"/>
                </a:lnTo>
                <a:cubicBezTo>
                  <a:pt x="997734" y="129922"/>
                  <a:pt x="998767" y="140592"/>
                  <a:pt x="1000832" y="153326"/>
                </a:cubicBezTo>
                <a:cubicBezTo>
                  <a:pt x="984885" y="151146"/>
                  <a:pt x="972438" y="150113"/>
                  <a:pt x="963490" y="150228"/>
                </a:cubicBezTo>
                <a:lnTo>
                  <a:pt x="926148" y="150228"/>
                </a:lnTo>
                <a:lnTo>
                  <a:pt x="926148" y="172771"/>
                </a:lnTo>
                <a:lnTo>
                  <a:pt x="985688" y="172771"/>
                </a:lnTo>
                <a:cubicBezTo>
                  <a:pt x="994407" y="172771"/>
                  <a:pt x="1006396" y="171681"/>
                  <a:pt x="1021654" y="169501"/>
                </a:cubicBezTo>
                <a:lnTo>
                  <a:pt x="1021654" y="202025"/>
                </a:lnTo>
                <a:cubicBezTo>
                  <a:pt x="1005937" y="200075"/>
                  <a:pt x="993948" y="199100"/>
                  <a:pt x="985688" y="199100"/>
                </a:cubicBezTo>
                <a:lnTo>
                  <a:pt x="939570" y="199100"/>
                </a:lnTo>
                <a:cubicBezTo>
                  <a:pt x="969627" y="237302"/>
                  <a:pt x="1003356" y="261623"/>
                  <a:pt x="1040755" y="272063"/>
                </a:cubicBezTo>
                <a:cubicBezTo>
                  <a:pt x="1028480" y="279749"/>
                  <a:pt x="1018155" y="289500"/>
                  <a:pt x="1009780" y="301317"/>
                </a:cubicBezTo>
                <a:cubicBezTo>
                  <a:pt x="972496" y="275045"/>
                  <a:pt x="944618" y="250265"/>
                  <a:pt x="926148" y="226977"/>
                </a:cubicBezTo>
                <a:lnTo>
                  <a:pt x="926148" y="292885"/>
                </a:lnTo>
                <a:cubicBezTo>
                  <a:pt x="926148" y="300686"/>
                  <a:pt x="927123" y="311756"/>
                  <a:pt x="929073" y="326097"/>
                </a:cubicBezTo>
                <a:lnTo>
                  <a:pt x="891731" y="326097"/>
                </a:lnTo>
                <a:cubicBezTo>
                  <a:pt x="893567" y="310953"/>
                  <a:pt x="894485" y="299883"/>
                  <a:pt x="894485" y="292885"/>
                </a:cubicBezTo>
                <a:lnTo>
                  <a:pt x="894485" y="231279"/>
                </a:lnTo>
                <a:cubicBezTo>
                  <a:pt x="875900" y="259042"/>
                  <a:pt x="852267" y="285313"/>
                  <a:pt x="823587" y="310093"/>
                </a:cubicBezTo>
                <a:cubicBezTo>
                  <a:pt x="814524" y="301030"/>
                  <a:pt x="803510" y="293401"/>
                  <a:pt x="790547" y="287206"/>
                </a:cubicBezTo>
                <a:cubicBezTo>
                  <a:pt x="786417" y="292254"/>
                  <a:pt x="780624" y="300055"/>
                  <a:pt x="773167" y="310609"/>
                </a:cubicBezTo>
                <a:cubicBezTo>
                  <a:pt x="771216" y="313362"/>
                  <a:pt x="769725" y="315427"/>
                  <a:pt x="768692" y="316804"/>
                </a:cubicBezTo>
                <a:lnTo>
                  <a:pt x="741503" y="290475"/>
                </a:lnTo>
                <a:cubicBezTo>
                  <a:pt x="747354" y="284280"/>
                  <a:pt x="750165" y="277110"/>
                  <a:pt x="749935" y="268965"/>
                </a:cubicBezTo>
                <a:lnTo>
                  <a:pt x="752172" y="137150"/>
                </a:lnTo>
                <a:lnTo>
                  <a:pt x="738062" y="137150"/>
                </a:lnTo>
                <a:cubicBezTo>
                  <a:pt x="731178" y="137035"/>
                  <a:pt x="718616" y="137838"/>
                  <a:pt x="700376" y="139559"/>
                </a:cubicBezTo>
                <a:lnTo>
                  <a:pt x="700376" y="107552"/>
                </a:lnTo>
                <a:cubicBezTo>
                  <a:pt x="717240" y="109502"/>
                  <a:pt x="729802" y="110534"/>
                  <a:pt x="738062" y="110649"/>
                </a:cubicBezTo>
                <a:lnTo>
                  <a:pt x="748559" y="110649"/>
                </a:lnTo>
                <a:cubicBezTo>
                  <a:pt x="756245" y="110534"/>
                  <a:pt x="769151" y="109273"/>
                  <a:pt x="787277" y="106863"/>
                </a:cubicBezTo>
                <a:cubicBezTo>
                  <a:pt x="784753" y="124531"/>
                  <a:pt x="783492" y="136519"/>
                  <a:pt x="783492" y="142829"/>
                </a:cubicBezTo>
                <a:lnTo>
                  <a:pt x="781771" y="250896"/>
                </a:lnTo>
                <a:cubicBezTo>
                  <a:pt x="787277" y="244243"/>
                  <a:pt x="795881" y="232426"/>
                  <a:pt x="807583" y="215447"/>
                </a:cubicBezTo>
                <a:cubicBezTo>
                  <a:pt x="809074" y="213268"/>
                  <a:pt x="810222" y="211604"/>
                  <a:pt x="811025" y="210457"/>
                </a:cubicBezTo>
                <a:cubicBezTo>
                  <a:pt x="815958" y="223650"/>
                  <a:pt x="821120" y="234434"/>
                  <a:pt x="826512" y="242809"/>
                </a:cubicBezTo>
                <a:cubicBezTo>
                  <a:pt x="813778" y="257952"/>
                  <a:pt x="802134" y="272407"/>
                  <a:pt x="791579" y="286173"/>
                </a:cubicBezTo>
                <a:cubicBezTo>
                  <a:pt x="826225" y="268850"/>
                  <a:pt x="855709" y="239826"/>
                  <a:pt x="880030" y="199100"/>
                </a:cubicBezTo>
                <a:lnTo>
                  <a:pt x="839074" y="199100"/>
                </a:lnTo>
                <a:cubicBezTo>
                  <a:pt x="833109" y="198985"/>
                  <a:pt x="821178" y="199845"/>
                  <a:pt x="803281" y="201681"/>
                </a:cubicBezTo>
                <a:lnTo>
                  <a:pt x="803281" y="169501"/>
                </a:lnTo>
                <a:cubicBezTo>
                  <a:pt x="819227" y="171681"/>
                  <a:pt x="831158" y="172771"/>
                  <a:pt x="839074" y="172771"/>
                </a:cubicBezTo>
                <a:lnTo>
                  <a:pt x="894485" y="172771"/>
                </a:lnTo>
                <a:lnTo>
                  <a:pt x="894485" y="150228"/>
                </a:lnTo>
                <a:lnTo>
                  <a:pt x="854390" y="150228"/>
                </a:lnTo>
                <a:cubicBezTo>
                  <a:pt x="846818" y="150228"/>
                  <a:pt x="835059" y="151261"/>
                  <a:pt x="819113" y="153326"/>
                </a:cubicBezTo>
                <a:cubicBezTo>
                  <a:pt x="821178" y="138527"/>
                  <a:pt x="822210" y="127857"/>
                  <a:pt x="822210" y="121318"/>
                </a:cubicBezTo>
                <a:lnTo>
                  <a:pt x="822210" y="49388"/>
                </a:lnTo>
                <a:cubicBezTo>
                  <a:pt x="822210" y="43193"/>
                  <a:pt x="821292" y="31893"/>
                  <a:pt x="819457" y="15488"/>
                </a:cubicBezTo>
                <a:close/>
                <a:moveTo>
                  <a:pt x="3614765" y="14455"/>
                </a:moveTo>
                <a:lnTo>
                  <a:pt x="3652279" y="19101"/>
                </a:lnTo>
                <a:cubicBezTo>
                  <a:pt x="3656065" y="19445"/>
                  <a:pt x="3658102" y="20793"/>
                  <a:pt x="3658388" y="23145"/>
                </a:cubicBezTo>
                <a:cubicBezTo>
                  <a:pt x="3658675" y="25497"/>
                  <a:pt x="3657212" y="28451"/>
                  <a:pt x="3654000" y="32007"/>
                </a:cubicBezTo>
                <a:cubicBezTo>
                  <a:pt x="3650673" y="34646"/>
                  <a:pt x="3649124" y="42103"/>
                  <a:pt x="3649354" y="54378"/>
                </a:cubicBezTo>
                <a:lnTo>
                  <a:pt x="3649354" y="77954"/>
                </a:lnTo>
                <a:lnTo>
                  <a:pt x="3659679" y="77954"/>
                </a:lnTo>
                <a:cubicBezTo>
                  <a:pt x="3661858" y="77954"/>
                  <a:pt x="3672413" y="77093"/>
                  <a:pt x="3691342" y="75372"/>
                </a:cubicBezTo>
                <a:lnTo>
                  <a:pt x="3691342" y="107552"/>
                </a:lnTo>
                <a:cubicBezTo>
                  <a:pt x="3678264" y="105716"/>
                  <a:pt x="3667595" y="104626"/>
                  <a:pt x="3659335" y="104282"/>
                </a:cubicBezTo>
                <a:lnTo>
                  <a:pt x="3649354" y="104282"/>
                </a:lnTo>
                <a:lnTo>
                  <a:pt x="3649354" y="151949"/>
                </a:lnTo>
                <a:cubicBezTo>
                  <a:pt x="3660711" y="149540"/>
                  <a:pt x="3674134" y="146098"/>
                  <a:pt x="3689621" y="141624"/>
                </a:cubicBezTo>
                <a:lnTo>
                  <a:pt x="3689621" y="173115"/>
                </a:lnTo>
                <a:cubicBezTo>
                  <a:pt x="3633293" y="183784"/>
                  <a:pt x="3582528" y="195371"/>
                  <a:pt x="3537328" y="207876"/>
                </a:cubicBezTo>
                <a:lnTo>
                  <a:pt x="3523217" y="173803"/>
                </a:lnTo>
                <a:lnTo>
                  <a:pt x="3558838" y="169846"/>
                </a:lnTo>
                <a:lnTo>
                  <a:pt x="3558838" y="75028"/>
                </a:lnTo>
                <a:cubicBezTo>
                  <a:pt x="3558494" y="62982"/>
                  <a:pt x="3557519" y="49388"/>
                  <a:pt x="3555913" y="34245"/>
                </a:cubicBezTo>
                <a:lnTo>
                  <a:pt x="3593427" y="38719"/>
                </a:lnTo>
                <a:cubicBezTo>
                  <a:pt x="3596983" y="39178"/>
                  <a:pt x="3598934" y="40612"/>
                  <a:pt x="3599278" y="43021"/>
                </a:cubicBezTo>
                <a:cubicBezTo>
                  <a:pt x="3599622" y="45430"/>
                  <a:pt x="3598245" y="48355"/>
                  <a:pt x="3595148" y="51797"/>
                </a:cubicBezTo>
                <a:cubicBezTo>
                  <a:pt x="3591821" y="54665"/>
                  <a:pt x="3590272" y="61835"/>
                  <a:pt x="3590502" y="73307"/>
                </a:cubicBezTo>
                <a:lnTo>
                  <a:pt x="3590502" y="164167"/>
                </a:lnTo>
                <a:lnTo>
                  <a:pt x="3617691" y="158660"/>
                </a:lnTo>
                <a:lnTo>
                  <a:pt x="3617691" y="54722"/>
                </a:lnTo>
                <a:cubicBezTo>
                  <a:pt x="3617346" y="41874"/>
                  <a:pt x="3616372" y="28451"/>
                  <a:pt x="3614765" y="14455"/>
                </a:cubicBezTo>
                <a:close/>
                <a:moveTo>
                  <a:pt x="1562337" y="14111"/>
                </a:moveTo>
                <a:cubicBezTo>
                  <a:pt x="1563025" y="14799"/>
                  <a:pt x="1564115" y="15946"/>
                  <a:pt x="1565607" y="17553"/>
                </a:cubicBezTo>
                <a:cubicBezTo>
                  <a:pt x="1587633" y="40382"/>
                  <a:pt x="1602489" y="57189"/>
                  <a:pt x="1610176" y="67973"/>
                </a:cubicBezTo>
                <a:lnTo>
                  <a:pt x="1582471" y="90171"/>
                </a:lnTo>
                <a:cubicBezTo>
                  <a:pt x="1569278" y="67342"/>
                  <a:pt x="1554479" y="48699"/>
                  <a:pt x="1538073" y="34245"/>
                </a:cubicBezTo>
                <a:close/>
                <a:moveTo>
                  <a:pt x="4271776" y="13767"/>
                </a:moveTo>
                <a:cubicBezTo>
                  <a:pt x="4294262" y="30401"/>
                  <a:pt x="4316804" y="48126"/>
                  <a:pt x="4339405" y="66940"/>
                </a:cubicBezTo>
                <a:lnTo>
                  <a:pt x="4317206" y="92064"/>
                </a:lnTo>
                <a:cubicBezTo>
                  <a:pt x="4291968" y="68432"/>
                  <a:pt x="4270228" y="50306"/>
                  <a:pt x="4251987" y="37686"/>
                </a:cubicBezTo>
                <a:close/>
                <a:moveTo>
                  <a:pt x="3697709" y="10325"/>
                </a:moveTo>
                <a:lnTo>
                  <a:pt x="3735739" y="15832"/>
                </a:lnTo>
                <a:cubicBezTo>
                  <a:pt x="3739755" y="16405"/>
                  <a:pt x="3741934" y="18011"/>
                  <a:pt x="3742278" y="20650"/>
                </a:cubicBezTo>
                <a:cubicBezTo>
                  <a:pt x="3742393" y="23289"/>
                  <a:pt x="3740558" y="26271"/>
                  <a:pt x="3736772" y="29598"/>
                </a:cubicBezTo>
                <a:cubicBezTo>
                  <a:pt x="3733674" y="32466"/>
                  <a:pt x="3732126" y="38604"/>
                  <a:pt x="3732126" y="48011"/>
                </a:cubicBezTo>
                <a:lnTo>
                  <a:pt x="3732126" y="87418"/>
                </a:lnTo>
                <a:cubicBezTo>
                  <a:pt x="3762871" y="72275"/>
                  <a:pt x="3787938" y="56042"/>
                  <a:pt x="3807326" y="38719"/>
                </a:cubicBezTo>
                <a:lnTo>
                  <a:pt x="3830213" y="65219"/>
                </a:lnTo>
                <a:cubicBezTo>
                  <a:pt x="3832278" y="67629"/>
                  <a:pt x="3833310" y="69751"/>
                  <a:pt x="3833310" y="71586"/>
                </a:cubicBezTo>
                <a:cubicBezTo>
                  <a:pt x="3833310" y="72390"/>
                  <a:pt x="3833196" y="73021"/>
                  <a:pt x="3832966" y="73479"/>
                </a:cubicBezTo>
                <a:cubicBezTo>
                  <a:pt x="3831589" y="75544"/>
                  <a:pt x="3828664" y="76405"/>
                  <a:pt x="3824190" y="76061"/>
                </a:cubicBezTo>
                <a:cubicBezTo>
                  <a:pt x="3818339" y="75602"/>
                  <a:pt x="3812086" y="77380"/>
                  <a:pt x="3805433" y="81395"/>
                </a:cubicBezTo>
                <a:cubicBezTo>
                  <a:pt x="3781111" y="95850"/>
                  <a:pt x="3756676" y="108642"/>
                  <a:pt x="3732126" y="119770"/>
                </a:cubicBezTo>
                <a:lnTo>
                  <a:pt x="3732126" y="157628"/>
                </a:lnTo>
                <a:cubicBezTo>
                  <a:pt x="3731208" y="166002"/>
                  <a:pt x="3736141" y="170190"/>
                  <a:pt x="3746925" y="170190"/>
                </a:cubicBezTo>
                <a:cubicBezTo>
                  <a:pt x="3752317" y="170534"/>
                  <a:pt x="3757651" y="170706"/>
                  <a:pt x="3762928" y="170706"/>
                </a:cubicBezTo>
                <a:cubicBezTo>
                  <a:pt x="3768320" y="170706"/>
                  <a:pt x="3773597" y="170534"/>
                  <a:pt x="3778760" y="170190"/>
                </a:cubicBezTo>
                <a:cubicBezTo>
                  <a:pt x="3789429" y="169960"/>
                  <a:pt x="3796198" y="167035"/>
                  <a:pt x="3799066" y="161414"/>
                </a:cubicBezTo>
                <a:cubicBezTo>
                  <a:pt x="3802622" y="156595"/>
                  <a:pt x="3806063" y="143345"/>
                  <a:pt x="3809391" y="121662"/>
                </a:cubicBezTo>
                <a:cubicBezTo>
                  <a:pt x="3821207" y="133708"/>
                  <a:pt x="3833080" y="141452"/>
                  <a:pt x="3845012" y="144894"/>
                </a:cubicBezTo>
                <a:cubicBezTo>
                  <a:pt x="3839505" y="160496"/>
                  <a:pt x="3835031" y="171624"/>
                  <a:pt x="3831589" y="178278"/>
                </a:cubicBezTo>
                <a:lnTo>
                  <a:pt x="3831589" y="177933"/>
                </a:lnTo>
                <a:cubicBezTo>
                  <a:pt x="3827115" y="191815"/>
                  <a:pt x="3809964" y="199100"/>
                  <a:pt x="3780137" y="199788"/>
                </a:cubicBezTo>
                <a:cubicBezTo>
                  <a:pt x="3773597" y="200132"/>
                  <a:pt x="3767402" y="200304"/>
                  <a:pt x="3761552" y="200304"/>
                </a:cubicBezTo>
                <a:cubicBezTo>
                  <a:pt x="3755586" y="200304"/>
                  <a:pt x="3749908" y="200132"/>
                  <a:pt x="3744515" y="199788"/>
                </a:cubicBezTo>
                <a:cubicBezTo>
                  <a:pt x="3727307" y="198755"/>
                  <a:pt x="3715663" y="196059"/>
                  <a:pt x="3709583" y="191700"/>
                </a:cubicBezTo>
                <a:cubicBezTo>
                  <a:pt x="3703273" y="187685"/>
                  <a:pt x="3700233" y="180400"/>
                  <a:pt x="3700462" y="169846"/>
                </a:cubicBezTo>
                <a:lnTo>
                  <a:pt x="3700462" y="50420"/>
                </a:lnTo>
                <a:cubicBezTo>
                  <a:pt x="3700004" y="38260"/>
                  <a:pt x="3699086" y="24895"/>
                  <a:pt x="3697709" y="10325"/>
                </a:cubicBezTo>
                <a:close/>
                <a:moveTo>
                  <a:pt x="1485932" y="7400"/>
                </a:moveTo>
                <a:lnTo>
                  <a:pt x="1521381" y="21855"/>
                </a:lnTo>
                <a:cubicBezTo>
                  <a:pt x="1524594" y="23117"/>
                  <a:pt x="1526085" y="24895"/>
                  <a:pt x="1525855" y="27189"/>
                </a:cubicBezTo>
                <a:cubicBezTo>
                  <a:pt x="1525397" y="29484"/>
                  <a:pt x="1523331" y="31835"/>
                  <a:pt x="1519660" y="34245"/>
                </a:cubicBezTo>
                <a:cubicBezTo>
                  <a:pt x="1516563" y="36195"/>
                  <a:pt x="1514097" y="39350"/>
                  <a:pt x="1512261" y="43709"/>
                </a:cubicBezTo>
                <a:cubicBezTo>
                  <a:pt x="1505263" y="59770"/>
                  <a:pt x="1497978" y="75659"/>
                  <a:pt x="1490407" y="91376"/>
                </a:cubicBezTo>
                <a:lnTo>
                  <a:pt x="1490407" y="281527"/>
                </a:lnTo>
                <a:cubicBezTo>
                  <a:pt x="1490636" y="305619"/>
                  <a:pt x="1491611" y="322425"/>
                  <a:pt x="1493332" y="331947"/>
                </a:cubicBezTo>
                <a:lnTo>
                  <a:pt x="1455474" y="331947"/>
                </a:lnTo>
                <a:cubicBezTo>
                  <a:pt x="1457309" y="322081"/>
                  <a:pt x="1458284" y="305275"/>
                  <a:pt x="1458399" y="281527"/>
                </a:cubicBezTo>
                <a:lnTo>
                  <a:pt x="1458399" y="146959"/>
                </a:lnTo>
                <a:cubicBezTo>
                  <a:pt x="1451631" y="157972"/>
                  <a:pt x="1444231" y="168928"/>
                  <a:pt x="1436200" y="179826"/>
                </a:cubicBezTo>
                <a:cubicBezTo>
                  <a:pt x="1424040" y="170993"/>
                  <a:pt x="1412969" y="164167"/>
                  <a:pt x="1402989" y="159349"/>
                </a:cubicBezTo>
                <a:cubicBezTo>
                  <a:pt x="1434996" y="129062"/>
                  <a:pt x="1462644" y="78412"/>
                  <a:pt x="1485932" y="7400"/>
                </a:cubicBezTo>
                <a:close/>
                <a:moveTo>
                  <a:pt x="740471" y="7400"/>
                </a:moveTo>
                <a:cubicBezTo>
                  <a:pt x="763530" y="27591"/>
                  <a:pt x="783836" y="46979"/>
                  <a:pt x="801388" y="65564"/>
                </a:cubicBezTo>
                <a:lnTo>
                  <a:pt x="777813" y="87762"/>
                </a:lnTo>
                <a:cubicBezTo>
                  <a:pt x="760834" y="68718"/>
                  <a:pt x="741102" y="49560"/>
                  <a:pt x="718616" y="30287"/>
                </a:cubicBezTo>
                <a:close/>
                <a:moveTo>
                  <a:pt x="1121117" y="5679"/>
                </a:moveTo>
                <a:lnTo>
                  <a:pt x="1156050" y="19445"/>
                </a:lnTo>
                <a:cubicBezTo>
                  <a:pt x="1160869" y="21396"/>
                  <a:pt x="1163421" y="23633"/>
                  <a:pt x="1163708" y="26157"/>
                </a:cubicBezTo>
                <a:cubicBezTo>
                  <a:pt x="1163995" y="28681"/>
                  <a:pt x="1162016" y="31262"/>
                  <a:pt x="1157771" y="33900"/>
                </a:cubicBezTo>
                <a:cubicBezTo>
                  <a:pt x="1154559" y="35621"/>
                  <a:pt x="1151404" y="40210"/>
                  <a:pt x="1148307" y="47667"/>
                </a:cubicBezTo>
                <a:cubicBezTo>
                  <a:pt x="1143374" y="60057"/>
                  <a:pt x="1137580" y="72848"/>
                  <a:pt x="1130926" y="86041"/>
                </a:cubicBezTo>
                <a:lnTo>
                  <a:pt x="1130926" y="287550"/>
                </a:lnTo>
                <a:cubicBezTo>
                  <a:pt x="1131156" y="300399"/>
                  <a:pt x="1132016" y="315313"/>
                  <a:pt x="1133507" y="332291"/>
                </a:cubicBezTo>
                <a:lnTo>
                  <a:pt x="1096338" y="332291"/>
                </a:lnTo>
                <a:cubicBezTo>
                  <a:pt x="1097829" y="315542"/>
                  <a:pt x="1098689" y="300628"/>
                  <a:pt x="1098919" y="287550"/>
                </a:cubicBezTo>
                <a:lnTo>
                  <a:pt x="1098919" y="144894"/>
                </a:lnTo>
                <a:cubicBezTo>
                  <a:pt x="1098345" y="145811"/>
                  <a:pt x="1097427" y="147245"/>
                  <a:pt x="1096165" y="149196"/>
                </a:cubicBezTo>
                <a:cubicBezTo>
                  <a:pt x="1089282" y="160209"/>
                  <a:pt x="1084292" y="167666"/>
                  <a:pt x="1081194" y="171566"/>
                </a:cubicBezTo>
                <a:cubicBezTo>
                  <a:pt x="1070296" y="164913"/>
                  <a:pt x="1057963" y="158947"/>
                  <a:pt x="1044197" y="153670"/>
                </a:cubicBezTo>
                <a:cubicBezTo>
                  <a:pt x="1078384" y="123154"/>
                  <a:pt x="1104024" y="73824"/>
                  <a:pt x="1121117" y="5679"/>
                </a:cubicBezTo>
                <a:close/>
                <a:moveTo>
                  <a:pt x="542060" y="5335"/>
                </a:moveTo>
                <a:lnTo>
                  <a:pt x="578713" y="9809"/>
                </a:lnTo>
                <a:cubicBezTo>
                  <a:pt x="584449" y="10612"/>
                  <a:pt x="587604" y="11730"/>
                  <a:pt x="588178" y="13164"/>
                </a:cubicBezTo>
                <a:cubicBezTo>
                  <a:pt x="588752" y="14598"/>
                  <a:pt x="589038" y="15545"/>
                  <a:pt x="589038" y="16004"/>
                </a:cubicBezTo>
                <a:cubicBezTo>
                  <a:pt x="589038" y="18069"/>
                  <a:pt x="587260" y="20249"/>
                  <a:pt x="583704" y="22543"/>
                </a:cubicBezTo>
                <a:cubicBezTo>
                  <a:pt x="579918" y="24723"/>
                  <a:pt x="578140" y="31663"/>
                  <a:pt x="578369" y="43365"/>
                </a:cubicBezTo>
                <a:lnTo>
                  <a:pt x="578369" y="51453"/>
                </a:lnTo>
                <a:lnTo>
                  <a:pt x="631198" y="51453"/>
                </a:lnTo>
                <a:cubicBezTo>
                  <a:pt x="643130" y="51338"/>
                  <a:pt x="655577" y="50306"/>
                  <a:pt x="668540" y="48355"/>
                </a:cubicBezTo>
                <a:lnTo>
                  <a:pt x="668540" y="81739"/>
                </a:lnTo>
                <a:cubicBezTo>
                  <a:pt x="653512" y="79904"/>
                  <a:pt x="641065" y="78871"/>
                  <a:pt x="631198" y="78642"/>
                </a:cubicBezTo>
                <a:lnTo>
                  <a:pt x="578369" y="78642"/>
                </a:lnTo>
                <a:lnTo>
                  <a:pt x="578369" y="89483"/>
                </a:lnTo>
                <a:cubicBezTo>
                  <a:pt x="578484" y="98431"/>
                  <a:pt x="579402" y="109387"/>
                  <a:pt x="581122" y="122351"/>
                </a:cubicBezTo>
                <a:lnTo>
                  <a:pt x="543436" y="122351"/>
                </a:lnTo>
                <a:cubicBezTo>
                  <a:pt x="545043" y="107896"/>
                  <a:pt x="545903" y="96940"/>
                  <a:pt x="546018" y="89483"/>
                </a:cubicBezTo>
                <a:lnTo>
                  <a:pt x="546018" y="78642"/>
                </a:lnTo>
                <a:lnTo>
                  <a:pt x="483896" y="78642"/>
                </a:lnTo>
                <a:lnTo>
                  <a:pt x="483896" y="89483"/>
                </a:lnTo>
                <a:cubicBezTo>
                  <a:pt x="484011" y="100726"/>
                  <a:pt x="484814" y="111682"/>
                  <a:pt x="486305" y="122351"/>
                </a:cubicBezTo>
                <a:lnTo>
                  <a:pt x="448963" y="122351"/>
                </a:lnTo>
                <a:cubicBezTo>
                  <a:pt x="450799" y="108240"/>
                  <a:pt x="451774" y="97284"/>
                  <a:pt x="451888" y="89483"/>
                </a:cubicBezTo>
                <a:lnTo>
                  <a:pt x="451888" y="78642"/>
                </a:lnTo>
                <a:lnTo>
                  <a:pt x="391488" y="78642"/>
                </a:lnTo>
                <a:cubicBezTo>
                  <a:pt x="383342" y="78871"/>
                  <a:pt x="372100" y="79904"/>
                  <a:pt x="357759" y="81739"/>
                </a:cubicBezTo>
                <a:lnTo>
                  <a:pt x="357759" y="48355"/>
                </a:lnTo>
                <a:cubicBezTo>
                  <a:pt x="372100" y="50306"/>
                  <a:pt x="383342" y="51338"/>
                  <a:pt x="391488" y="51453"/>
                </a:cubicBezTo>
                <a:lnTo>
                  <a:pt x="451888" y="51453"/>
                </a:lnTo>
                <a:lnTo>
                  <a:pt x="451888" y="43709"/>
                </a:lnTo>
                <a:cubicBezTo>
                  <a:pt x="451774" y="32122"/>
                  <a:pt x="450455" y="19445"/>
                  <a:pt x="447931" y="5679"/>
                </a:cubicBezTo>
                <a:lnTo>
                  <a:pt x="485961" y="10325"/>
                </a:lnTo>
                <a:cubicBezTo>
                  <a:pt x="491009" y="10899"/>
                  <a:pt x="493819" y="12390"/>
                  <a:pt x="494393" y="14799"/>
                </a:cubicBezTo>
                <a:cubicBezTo>
                  <a:pt x="494737" y="17208"/>
                  <a:pt x="492672" y="20019"/>
                  <a:pt x="488198" y="23231"/>
                </a:cubicBezTo>
                <a:cubicBezTo>
                  <a:pt x="486477" y="24493"/>
                  <a:pt x="485330" y="26558"/>
                  <a:pt x="484756" y="29426"/>
                </a:cubicBezTo>
                <a:cubicBezTo>
                  <a:pt x="484183" y="31835"/>
                  <a:pt x="483896" y="36596"/>
                  <a:pt x="483896" y="43709"/>
                </a:cubicBezTo>
                <a:lnTo>
                  <a:pt x="483896" y="51453"/>
                </a:lnTo>
                <a:lnTo>
                  <a:pt x="546018" y="51453"/>
                </a:lnTo>
                <a:lnTo>
                  <a:pt x="546018" y="43365"/>
                </a:lnTo>
                <a:cubicBezTo>
                  <a:pt x="545788" y="32696"/>
                  <a:pt x="544469" y="20019"/>
                  <a:pt x="542060" y="5335"/>
                </a:cubicBezTo>
                <a:close/>
                <a:moveTo>
                  <a:pt x="2354949" y="4991"/>
                </a:moveTo>
                <a:lnTo>
                  <a:pt x="2389194" y="20822"/>
                </a:lnTo>
                <a:cubicBezTo>
                  <a:pt x="2392750" y="22428"/>
                  <a:pt x="2394528" y="24378"/>
                  <a:pt x="2394528" y="26673"/>
                </a:cubicBezTo>
                <a:cubicBezTo>
                  <a:pt x="2394528" y="27247"/>
                  <a:pt x="2394327" y="28250"/>
                  <a:pt x="2393926" y="29684"/>
                </a:cubicBezTo>
                <a:cubicBezTo>
                  <a:pt x="2393524" y="31118"/>
                  <a:pt x="2390627" y="32638"/>
                  <a:pt x="2385236" y="34245"/>
                </a:cubicBezTo>
                <a:cubicBezTo>
                  <a:pt x="2381106" y="35162"/>
                  <a:pt x="2377492" y="38661"/>
                  <a:pt x="2374394" y="44742"/>
                </a:cubicBezTo>
                <a:cubicBezTo>
                  <a:pt x="2374050" y="45315"/>
                  <a:pt x="2373477" y="46233"/>
                  <a:pt x="2372674" y="47495"/>
                </a:cubicBezTo>
                <a:cubicBezTo>
                  <a:pt x="2362349" y="65506"/>
                  <a:pt x="2353974" y="79273"/>
                  <a:pt x="2347549" y="88795"/>
                </a:cubicBezTo>
                <a:lnTo>
                  <a:pt x="2384891" y="88795"/>
                </a:lnTo>
                <a:cubicBezTo>
                  <a:pt x="2397052" y="88680"/>
                  <a:pt x="2409040" y="87303"/>
                  <a:pt x="2420857" y="84665"/>
                </a:cubicBezTo>
                <a:cubicBezTo>
                  <a:pt x="2418448" y="96940"/>
                  <a:pt x="2417243" y="108068"/>
                  <a:pt x="2417243" y="118049"/>
                </a:cubicBezTo>
                <a:lnTo>
                  <a:pt x="2417243" y="128374"/>
                </a:lnTo>
                <a:cubicBezTo>
                  <a:pt x="2417358" y="139961"/>
                  <a:pt x="2418562" y="150056"/>
                  <a:pt x="2420857" y="158660"/>
                </a:cubicBezTo>
                <a:lnTo>
                  <a:pt x="2381794" y="158660"/>
                </a:lnTo>
                <a:cubicBezTo>
                  <a:pt x="2383974" y="148106"/>
                  <a:pt x="2385121" y="137896"/>
                  <a:pt x="2385236" y="128030"/>
                </a:cubicBezTo>
                <a:lnTo>
                  <a:pt x="2385236" y="115295"/>
                </a:lnTo>
                <a:lnTo>
                  <a:pt x="2167723" y="115295"/>
                </a:lnTo>
                <a:lnTo>
                  <a:pt x="2167723" y="130439"/>
                </a:lnTo>
                <a:cubicBezTo>
                  <a:pt x="2167723" y="142829"/>
                  <a:pt x="2168813" y="153727"/>
                  <a:pt x="2170993" y="163134"/>
                </a:cubicBezTo>
                <a:lnTo>
                  <a:pt x="2132618" y="163134"/>
                </a:lnTo>
                <a:cubicBezTo>
                  <a:pt x="2134683" y="150056"/>
                  <a:pt x="2135716" y="139158"/>
                  <a:pt x="2135716" y="130439"/>
                </a:cubicBezTo>
                <a:lnTo>
                  <a:pt x="2135716" y="118049"/>
                </a:lnTo>
                <a:cubicBezTo>
                  <a:pt x="2135486" y="107150"/>
                  <a:pt x="2134339" y="96137"/>
                  <a:pt x="2132274" y="85009"/>
                </a:cubicBezTo>
                <a:cubicBezTo>
                  <a:pt x="2146156" y="87533"/>
                  <a:pt x="2158374" y="88795"/>
                  <a:pt x="2168928" y="88795"/>
                </a:cubicBezTo>
                <a:lnTo>
                  <a:pt x="2207302" y="88795"/>
                </a:lnTo>
                <a:cubicBezTo>
                  <a:pt x="2190094" y="68145"/>
                  <a:pt x="2172829" y="50420"/>
                  <a:pt x="2155505" y="35621"/>
                </a:cubicBezTo>
                <a:lnTo>
                  <a:pt x="2179081" y="14111"/>
                </a:lnTo>
                <a:cubicBezTo>
                  <a:pt x="2198813" y="30516"/>
                  <a:pt x="2217226" y="48872"/>
                  <a:pt x="2234319" y="69177"/>
                </a:cubicBezTo>
                <a:lnTo>
                  <a:pt x="2212120" y="88795"/>
                </a:lnTo>
                <a:lnTo>
                  <a:pt x="2311928" y="88795"/>
                </a:lnTo>
                <a:cubicBezTo>
                  <a:pt x="2333611" y="55640"/>
                  <a:pt x="2347951" y="27705"/>
                  <a:pt x="2354949" y="4991"/>
                </a:cubicBezTo>
                <a:close/>
                <a:moveTo>
                  <a:pt x="177245" y="3958"/>
                </a:moveTo>
                <a:cubicBezTo>
                  <a:pt x="192732" y="16119"/>
                  <a:pt x="210227" y="30401"/>
                  <a:pt x="229730" y="46807"/>
                </a:cubicBezTo>
                <a:lnTo>
                  <a:pt x="209424" y="70554"/>
                </a:lnTo>
                <a:cubicBezTo>
                  <a:pt x="190151" y="52428"/>
                  <a:pt x="172254" y="37629"/>
                  <a:pt x="155734" y="26157"/>
                </a:cubicBezTo>
                <a:close/>
                <a:moveTo>
                  <a:pt x="2262885" y="2409"/>
                </a:moveTo>
                <a:cubicBezTo>
                  <a:pt x="2279749" y="23518"/>
                  <a:pt x="2294548" y="45373"/>
                  <a:pt x="2307282" y="67973"/>
                </a:cubicBezTo>
                <a:lnTo>
                  <a:pt x="2277340" y="86041"/>
                </a:lnTo>
                <a:cubicBezTo>
                  <a:pt x="2265179" y="61376"/>
                  <a:pt x="2251126" y="39292"/>
                  <a:pt x="2235180" y="19790"/>
                </a:cubicBezTo>
                <a:close/>
                <a:moveTo>
                  <a:pt x="1833711" y="2409"/>
                </a:moveTo>
                <a:lnTo>
                  <a:pt x="1867095" y="7056"/>
                </a:lnTo>
                <a:cubicBezTo>
                  <a:pt x="1874208" y="7859"/>
                  <a:pt x="1877936" y="9293"/>
                  <a:pt x="1878280" y="11358"/>
                </a:cubicBezTo>
                <a:cubicBezTo>
                  <a:pt x="1879084" y="13193"/>
                  <a:pt x="1876789" y="17036"/>
                  <a:pt x="1871397" y="22887"/>
                </a:cubicBezTo>
                <a:lnTo>
                  <a:pt x="1871397" y="22543"/>
                </a:lnTo>
                <a:cubicBezTo>
                  <a:pt x="1870020" y="24149"/>
                  <a:pt x="1869332" y="28853"/>
                  <a:pt x="1869332" y="36654"/>
                </a:cubicBezTo>
                <a:lnTo>
                  <a:pt x="1869332" y="48355"/>
                </a:lnTo>
                <a:lnTo>
                  <a:pt x="1882755" y="48355"/>
                </a:lnTo>
                <a:cubicBezTo>
                  <a:pt x="1886426" y="48585"/>
                  <a:pt x="1895890" y="47495"/>
                  <a:pt x="1911148" y="45086"/>
                </a:cubicBezTo>
                <a:lnTo>
                  <a:pt x="1911148" y="52485"/>
                </a:lnTo>
                <a:lnTo>
                  <a:pt x="1923538" y="29942"/>
                </a:lnTo>
                <a:lnTo>
                  <a:pt x="1949006" y="48011"/>
                </a:lnTo>
                <a:cubicBezTo>
                  <a:pt x="1954169" y="51453"/>
                  <a:pt x="1956349" y="54034"/>
                  <a:pt x="1955546" y="55755"/>
                </a:cubicBezTo>
                <a:cubicBezTo>
                  <a:pt x="1955316" y="57590"/>
                  <a:pt x="1951703" y="60172"/>
                  <a:pt x="1944704" y="63499"/>
                </a:cubicBezTo>
                <a:cubicBezTo>
                  <a:pt x="1942525" y="64416"/>
                  <a:pt x="1940517" y="66022"/>
                  <a:pt x="1938681" y="68317"/>
                </a:cubicBezTo>
                <a:cubicBezTo>
                  <a:pt x="1937878" y="69579"/>
                  <a:pt x="1936674" y="71357"/>
                  <a:pt x="1935068" y="73651"/>
                </a:cubicBezTo>
                <a:cubicBezTo>
                  <a:pt x="1924513" y="89024"/>
                  <a:pt x="1915622" y="101357"/>
                  <a:pt x="1908395" y="110649"/>
                </a:cubicBezTo>
                <a:lnTo>
                  <a:pt x="1931626" y="110649"/>
                </a:lnTo>
                <a:cubicBezTo>
                  <a:pt x="1936559" y="110764"/>
                  <a:pt x="1946196" y="109731"/>
                  <a:pt x="1960536" y="107552"/>
                </a:cubicBezTo>
                <a:lnTo>
                  <a:pt x="1960536" y="138871"/>
                </a:lnTo>
                <a:cubicBezTo>
                  <a:pt x="1953194" y="137609"/>
                  <a:pt x="1947458" y="136806"/>
                  <a:pt x="1943328" y="136462"/>
                </a:cubicBezTo>
                <a:cubicBezTo>
                  <a:pt x="1939542" y="136003"/>
                  <a:pt x="1935641" y="135773"/>
                  <a:pt x="1931626" y="135773"/>
                </a:cubicBezTo>
                <a:lnTo>
                  <a:pt x="1889810" y="135773"/>
                </a:lnTo>
                <a:cubicBezTo>
                  <a:pt x="1877076" y="150458"/>
                  <a:pt x="1866923" y="161127"/>
                  <a:pt x="1859351" y="167781"/>
                </a:cubicBezTo>
                <a:lnTo>
                  <a:pt x="1908051" y="167781"/>
                </a:lnTo>
                <a:cubicBezTo>
                  <a:pt x="1911148" y="168010"/>
                  <a:pt x="1922047" y="167092"/>
                  <a:pt x="1940746" y="165027"/>
                </a:cubicBezTo>
                <a:cubicBezTo>
                  <a:pt x="1938452" y="181891"/>
                  <a:pt x="1937420" y="192560"/>
                  <a:pt x="1937649" y="197035"/>
                </a:cubicBezTo>
                <a:lnTo>
                  <a:pt x="1937649" y="277053"/>
                </a:lnTo>
                <a:cubicBezTo>
                  <a:pt x="1937420" y="286001"/>
                  <a:pt x="1938337" y="298219"/>
                  <a:pt x="1940402" y="313707"/>
                </a:cubicBezTo>
                <a:lnTo>
                  <a:pt x="1902372" y="313707"/>
                </a:lnTo>
                <a:cubicBezTo>
                  <a:pt x="1902831" y="310953"/>
                  <a:pt x="1903462" y="307798"/>
                  <a:pt x="1904265" y="304242"/>
                </a:cubicBezTo>
                <a:cubicBezTo>
                  <a:pt x="1904953" y="300571"/>
                  <a:pt x="1905297" y="297990"/>
                  <a:pt x="1905297" y="296498"/>
                </a:cubicBezTo>
                <a:lnTo>
                  <a:pt x="1841455" y="296498"/>
                </a:lnTo>
                <a:cubicBezTo>
                  <a:pt x="1841340" y="300055"/>
                  <a:pt x="1842258" y="307454"/>
                  <a:pt x="1844208" y="318697"/>
                </a:cubicBezTo>
                <a:lnTo>
                  <a:pt x="1806178" y="318697"/>
                </a:lnTo>
                <a:cubicBezTo>
                  <a:pt x="1808243" y="301833"/>
                  <a:pt x="1809218" y="289959"/>
                  <a:pt x="1809103" y="283076"/>
                </a:cubicBezTo>
                <a:lnTo>
                  <a:pt x="1809103" y="211834"/>
                </a:lnTo>
                <a:cubicBezTo>
                  <a:pt x="1803826" y="216078"/>
                  <a:pt x="1794075" y="222331"/>
                  <a:pt x="1779849" y="230591"/>
                </a:cubicBezTo>
                <a:cubicBezTo>
                  <a:pt x="1773081" y="218660"/>
                  <a:pt x="1764591" y="209482"/>
                  <a:pt x="1754381" y="203058"/>
                </a:cubicBezTo>
                <a:cubicBezTo>
                  <a:pt x="1783750" y="195371"/>
                  <a:pt x="1815700" y="172943"/>
                  <a:pt x="1850231" y="135773"/>
                </a:cubicBezTo>
                <a:lnTo>
                  <a:pt x="1797746" y="135773"/>
                </a:lnTo>
                <a:cubicBezTo>
                  <a:pt x="1793272" y="135544"/>
                  <a:pt x="1783635" y="136576"/>
                  <a:pt x="1768836" y="138871"/>
                </a:cubicBezTo>
                <a:lnTo>
                  <a:pt x="1768836" y="107552"/>
                </a:lnTo>
                <a:cubicBezTo>
                  <a:pt x="1775949" y="108699"/>
                  <a:pt x="1781599" y="109502"/>
                  <a:pt x="1785786" y="109961"/>
                </a:cubicBezTo>
                <a:cubicBezTo>
                  <a:pt x="1789973" y="110420"/>
                  <a:pt x="1793960" y="110649"/>
                  <a:pt x="1797746" y="110649"/>
                </a:cubicBezTo>
                <a:lnTo>
                  <a:pt x="1836809" y="110649"/>
                </a:lnTo>
                <a:lnTo>
                  <a:pt x="1836809" y="73307"/>
                </a:lnTo>
                <a:lnTo>
                  <a:pt x="1813578" y="73307"/>
                </a:lnTo>
                <a:cubicBezTo>
                  <a:pt x="1808989" y="72963"/>
                  <a:pt x="1799926" y="74282"/>
                  <a:pt x="1786388" y="77265"/>
                </a:cubicBezTo>
                <a:lnTo>
                  <a:pt x="1786388" y="44397"/>
                </a:lnTo>
                <a:cubicBezTo>
                  <a:pt x="1793731" y="46004"/>
                  <a:pt x="1799123" y="47065"/>
                  <a:pt x="1802564" y="47581"/>
                </a:cubicBezTo>
                <a:cubicBezTo>
                  <a:pt x="1806006" y="48097"/>
                  <a:pt x="1809447" y="48355"/>
                  <a:pt x="1812889" y="48355"/>
                </a:cubicBezTo>
                <a:lnTo>
                  <a:pt x="1836809" y="48355"/>
                </a:lnTo>
                <a:lnTo>
                  <a:pt x="1836809" y="38375"/>
                </a:lnTo>
                <a:cubicBezTo>
                  <a:pt x="1837038" y="29541"/>
                  <a:pt x="1836005" y="17553"/>
                  <a:pt x="1833711" y="2409"/>
                </a:cubicBezTo>
                <a:close/>
                <a:moveTo>
                  <a:pt x="2614277" y="2065"/>
                </a:moveTo>
                <a:lnTo>
                  <a:pt x="2646801" y="15488"/>
                </a:lnTo>
                <a:cubicBezTo>
                  <a:pt x="2649669" y="16864"/>
                  <a:pt x="2650931" y="18642"/>
                  <a:pt x="2650587" y="20822"/>
                </a:cubicBezTo>
                <a:cubicBezTo>
                  <a:pt x="2650013" y="23117"/>
                  <a:pt x="2648006" y="24895"/>
                  <a:pt x="2644564" y="26157"/>
                </a:cubicBezTo>
                <a:cubicBezTo>
                  <a:pt x="2642614" y="26730"/>
                  <a:pt x="2640491" y="28107"/>
                  <a:pt x="2638197" y="30287"/>
                </a:cubicBezTo>
                <a:cubicBezTo>
                  <a:pt x="2677432" y="75143"/>
                  <a:pt x="2729515" y="106863"/>
                  <a:pt x="2794448" y="125448"/>
                </a:cubicBezTo>
                <a:cubicBezTo>
                  <a:pt x="2781140" y="135773"/>
                  <a:pt x="2771962" y="146213"/>
                  <a:pt x="2766915" y="156767"/>
                </a:cubicBezTo>
                <a:cubicBezTo>
                  <a:pt x="2696705" y="122236"/>
                  <a:pt x="2647834" y="87705"/>
                  <a:pt x="2620300" y="53174"/>
                </a:cubicBezTo>
                <a:cubicBezTo>
                  <a:pt x="2599765" y="78757"/>
                  <a:pt x="2573781" y="102963"/>
                  <a:pt x="2542347" y="125792"/>
                </a:cubicBezTo>
                <a:cubicBezTo>
                  <a:pt x="2558638" y="127513"/>
                  <a:pt x="2572175" y="128488"/>
                  <a:pt x="2582958" y="128718"/>
                </a:cubicBezTo>
                <a:lnTo>
                  <a:pt x="2664353" y="128718"/>
                </a:lnTo>
                <a:cubicBezTo>
                  <a:pt x="2676743" y="128374"/>
                  <a:pt x="2690854" y="127399"/>
                  <a:pt x="2706686" y="125792"/>
                </a:cubicBezTo>
                <a:lnTo>
                  <a:pt x="2706686" y="157628"/>
                </a:lnTo>
                <a:cubicBezTo>
                  <a:pt x="2691887" y="156251"/>
                  <a:pt x="2677776" y="155391"/>
                  <a:pt x="2664353" y="155046"/>
                </a:cubicBezTo>
                <a:lnTo>
                  <a:pt x="2582958" y="155046"/>
                </a:lnTo>
                <a:cubicBezTo>
                  <a:pt x="2567242" y="155620"/>
                  <a:pt x="2553131" y="156595"/>
                  <a:pt x="2540626" y="157972"/>
                </a:cubicBezTo>
                <a:lnTo>
                  <a:pt x="2540626" y="127169"/>
                </a:lnTo>
                <a:cubicBezTo>
                  <a:pt x="2523647" y="139674"/>
                  <a:pt x="2505579" y="151662"/>
                  <a:pt x="2486420" y="163134"/>
                </a:cubicBezTo>
                <a:cubicBezTo>
                  <a:pt x="2476439" y="152351"/>
                  <a:pt x="2466803" y="143460"/>
                  <a:pt x="2457510" y="136462"/>
                </a:cubicBezTo>
                <a:cubicBezTo>
                  <a:pt x="2527491" y="105946"/>
                  <a:pt x="2579746" y="61147"/>
                  <a:pt x="2614277" y="2065"/>
                </a:cubicBezTo>
                <a:close/>
                <a:moveTo>
                  <a:pt x="1211289" y="2065"/>
                </a:moveTo>
                <a:lnTo>
                  <a:pt x="1250351" y="13078"/>
                </a:lnTo>
                <a:cubicBezTo>
                  <a:pt x="1254711" y="14226"/>
                  <a:pt x="1256805" y="16061"/>
                  <a:pt x="1256632" y="18585"/>
                </a:cubicBezTo>
                <a:cubicBezTo>
                  <a:pt x="1256460" y="21109"/>
                  <a:pt x="1254023" y="23862"/>
                  <a:pt x="1249319" y="26845"/>
                </a:cubicBezTo>
                <a:cubicBezTo>
                  <a:pt x="1246336" y="29025"/>
                  <a:pt x="1243870" y="32638"/>
                  <a:pt x="1241919" y="37686"/>
                </a:cubicBezTo>
                <a:cubicBezTo>
                  <a:pt x="1241461" y="39063"/>
                  <a:pt x="1240772" y="41070"/>
                  <a:pt x="1239854" y="43709"/>
                </a:cubicBezTo>
                <a:cubicBezTo>
                  <a:pt x="1236298" y="54034"/>
                  <a:pt x="1232914" y="63097"/>
                  <a:pt x="1229701" y="70898"/>
                </a:cubicBezTo>
                <a:lnTo>
                  <a:pt x="1324003" y="70898"/>
                </a:lnTo>
                <a:cubicBezTo>
                  <a:pt x="1339490" y="70669"/>
                  <a:pt x="1354806" y="69694"/>
                  <a:pt x="1369949" y="67973"/>
                </a:cubicBezTo>
                <a:cubicBezTo>
                  <a:pt x="1363983" y="92638"/>
                  <a:pt x="1354920" y="119770"/>
                  <a:pt x="1342760" y="149368"/>
                </a:cubicBezTo>
                <a:cubicBezTo>
                  <a:pt x="1329796" y="146385"/>
                  <a:pt x="1316775" y="144435"/>
                  <a:pt x="1303697" y="143517"/>
                </a:cubicBezTo>
                <a:cubicBezTo>
                  <a:pt x="1314022" y="125506"/>
                  <a:pt x="1321307" y="110076"/>
                  <a:pt x="1325551" y="97227"/>
                </a:cubicBezTo>
                <a:lnTo>
                  <a:pt x="1217312" y="97227"/>
                </a:lnTo>
                <a:cubicBezTo>
                  <a:pt x="1207446" y="117762"/>
                  <a:pt x="1193908" y="139502"/>
                  <a:pt x="1176700" y="162446"/>
                </a:cubicBezTo>
                <a:cubicBezTo>
                  <a:pt x="1166834" y="157169"/>
                  <a:pt x="1152264" y="152809"/>
                  <a:pt x="1132991" y="149368"/>
                </a:cubicBezTo>
                <a:cubicBezTo>
                  <a:pt x="1174061" y="115869"/>
                  <a:pt x="1200161" y="66768"/>
                  <a:pt x="1211289" y="2065"/>
                </a:cubicBezTo>
                <a:close/>
                <a:moveTo>
                  <a:pt x="3946196" y="0"/>
                </a:moveTo>
                <a:lnTo>
                  <a:pt x="3979236" y="12390"/>
                </a:lnTo>
                <a:cubicBezTo>
                  <a:pt x="3986349" y="14914"/>
                  <a:pt x="3989733" y="17323"/>
                  <a:pt x="3989389" y="19618"/>
                </a:cubicBezTo>
                <a:cubicBezTo>
                  <a:pt x="3989503" y="21912"/>
                  <a:pt x="3985890" y="25009"/>
                  <a:pt x="3978548" y="28910"/>
                </a:cubicBezTo>
                <a:cubicBezTo>
                  <a:pt x="3976597" y="30057"/>
                  <a:pt x="3974590" y="32868"/>
                  <a:pt x="3972525" y="37342"/>
                </a:cubicBezTo>
                <a:lnTo>
                  <a:pt x="3960995" y="64531"/>
                </a:lnTo>
                <a:lnTo>
                  <a:pt x="4015890" y="64531"/>
                </a:lnTo>
                <a:cubicBezTo>
                  <a:pt x="4024494" y="64531"/>
                  <a:pt x="4035794" y="63441"/>
                  <a:pt x="4049790" y="61262"/>
                </a:cubicBezTo>
                <a:lnTo>
                  <a:pt x="4049790" y="94818"/>
                </a:lnTo>
                <a:cubicBezTo>
                  <a:pt x="4034876" y="92867"/>
                  <a:pt x="4023576" y="91835"/>
                  <a:pt x="4015890" y="91720"/>
                </a:cubicBezTo>
                <a:lnTo>
                  <a:pt x="4003844" y="91720"/>
                </a:lnTo>
                <a:cubicBezTo>
                  <a:pt x="4003844" y="114664"/>
                  <a:pt x="4003041" y="138125"/>
                  <a:pt x="4001435" y="162102"/>
                </a:cubicBezTo>
                <a:lnTo>
                  <a:pt x="4027247" y="162102"/>
                </a:lnTo>
                <a:cubicBezTo>
                  <a:pt x="4035966" y="161758"/>
                  <a:pt x="4047438" y="160610"/>
                  <a:pt x="4061664" y="158660"/>
                </a:cubicBezTo>
                <a:lnTo>
                  <a:pt x="4061664" y="192388"/>
                </a:lnTo>
                <a:cubicBezTo>
                  <a:pt x="4046864" y="190209"/>
                  <a:pt x="4035392" y="189176"/>
                  <a:pt x="4027247" y="189291"/>
                </a:cubicBezTo>
                <a:lnTo>
                  <a:pt x="3998681" y="189291"/>
                </a:lnTo>
                <a:cubicBezTo>
                  <a:pt x="3998452" y="193650"/>
                  <a:pt x="3997706" y="198469"/>
                  <a:pt x="3996444" y="203746"/>
                </a:cubicBezTo>
                <a:cubicBezTo>
                  <a:pt x="4018815" y="226002"/>
                  <a:pt x="4040784" y="248659"/>
                  <a:pt x="4062352" y="271718"/>
                </a:cubicBezTo>
                <a:cubicBezTo>
                  <a:pt x="4051568" y="277110"/>
                  <a:pt x="4042104" y="285600"/>
                  <a:pt x="4033958" y="297187"/>
                </a:cubicBezTo>
                <a:cubicBezTo>
                  <a:pt x="4020995" y="274472"/>
                  <a:pt x="4005106" y="253535"/>
                  <a:pt x="3986291" y="234377"/>
                </a:cubicBezTo>
                <a:cubicBezTo>
                  <a:pt x="3970230" y="271891"/>
                  <a:pt x="3943672" y="305848"/>
                  <a:pt x="3906617" y="336249"/>
                </a:cubicBezTo>
                <a:cubicBezTo>
                  <a:pt x="3897899" y="325924"/>
                  <a:pt x="3885795" y="317206"/>
                  <a:pt x="3870308" y="310093"/>
                </a:cubicBezTo>
                <a:cubicBezTo>
                  <a:pt x="3919179" y="286690"/>
                  <a:pt x="3951014" y="246422"/>
                  <a:pt x="3965814" y="189291"/>
                </a:cubicBezTo>
                <a:lnTo>
                  <a:pt x="3922105" y="189291"/>
                </a:lnTo>
                <a:cubicBezTo>
                  <a:pt x="3913042" y="189176"/>
                  <a:pt x="3900594" y="190094"/>
                  <a:pt x="3884763" y="192044"/>
                </a:cubicBezTo>
                <a:lnTo>
                  <a:pt x="3884763" y="159004"/>
                </a:lnTo>
                <a:cubicBezTo>
                  <a:pt x="3901397" y="160955"/>
                  <a:pt x="3913845" y="161987"/>
                  <a:pt x="3922105" y="162102"/>
                </a:cubicBezTo>
                <a:lnTo>
                  <a:pt x="3969083" y="162102"/>
                </a:lnTo>
                <a:cubicBezTo>
                  <a:pt x="3970574" y="142599"/>
                  <a:pt x="3971378" y="119139"/>
                  <a:pt x="3971492" y="91720"/>
                </a:cubicBezTo>
                <a:lnTo>
                  <a:pt x="3948261" y="91720"/>
                </a:lnTo>
                <a:cubicBezTo>
                  <a:pt x="3939427" y="108125"/>
                  <a:pt x="3927554" y="126768"/>
                  <a:pt x="3912640" y="147647"/>
                </a:cubicBezTo>
                <a:cubicBezTo>
                  <a:pt x="3899447" y="139731"/>
                  <a:pt x="3886082" y="134110"/>
                  <a:pt x="3872545" y="130783"/>
                </a:cubicBezTo>
                <a:cubicBezTo>
                  <a:pt x="3912927" y="96481"/>
                  <a:pt x="3937478" y="52887"/>
                  <a:pt x="39461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+mn-ea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7978" y="2775672"/>
            <a:ext cx="6844529" cy="25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88099" y="2780928"/>
            <a:ext cx="6974406" cy="271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2186" y="2654593"/>
            <a:ext cx="4182046" cy="300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472264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4658997" y="1556794"/>
            <a:ext cx="4608513" cy="1056197"/>
          </a:xfrm>
          <a:prstGeom prst="wedgeRoundRectCallout">
            <a:avLst>
              <a:gd name="adj1" fmla="val -59509"/>
              <a:gd name="adj2" fmla="val 2688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填空并说说（      ）里的数是用哪句口诀想出来的。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150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11624" y="1484784"/>
            <a:ext cx="1449388" cy="1344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2639618" y="2952236"/>
            <a:ext cx="7577715" cy="2349169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buFontTx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×2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12          4×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16  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5×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15         3×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21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×6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18     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（     ）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×5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＝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25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Text Box 6"/>
          <p:cNvSpPr txBox="1"/>
          <p:nvPr/>
        </p:nvSpPr>
        <p:spPr>
          <a:xfrm>
            <a:off x="3260646" y="3213538"/>
            <a:ext cx="463550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8001999" y="3213538"/>
            <a:ext cx="511175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Text Box 8"/>
          <p:cNvSpPr txBox="1"/>
          <p:nvPr/>
        </p:nvSpPr>
        <p:spPr>
          <a:xfrm>
            <a:off x="3954043" y="3984746"/>
            <a:ext cx="485775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1" name="Text Box 9"/>
          <p:cNvSpPr txBox="1"/>
          <p:nvPr/>
        </p:nvSpPr>
        <p:spPr>
          <a:xfrm>
            <a:off x="8086057" y="4005066"/>
            <a:ext cx="530225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2" name="Text Box 10"/>
          <p:cNvSpPr txBox="1"/>
          <p:nvPr/>
        </p:nvSpPr>
        <p:spPr>
          <a:xfrm>
            <a:off x="3241596" y="4783893"/>
            <a:ext cx="501650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3" name="Text Box 11"/>
          <p:cNvSpPr txBox="1"/>
          <p:nvPr/>
        </p:nvSpPr>
        <p:spPr>
          <a:xfrm>
            <a:off x="7464154" y="4790223"/>
            <a:ext cx="498475" cy="5407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530849" y="2360764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6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207570" y="1412776"/>
            <a:ext cx="75177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个桃，每只小猴分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个，可以分给几只小猴？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196" name="Picture 32" descr="未标题-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31704" y="1934748"/>
            <a:ext cx="5497290" cy="2555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2207568" y="4613144"/>
            <a:ext cx="8236966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思考：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从题中你知道了什么信息？问题是什么？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 根据题意，你会列算式吗？</a:t>
            </a:r>
            <a:endParaRPr lang="zh-CN" altLang="en-US" sz="2800" b="1" baseline="3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294499" y="1669332"/>
            <a:ext cx="7116931" cy="334084"/>
          </a:xfrm>
          <a:custGeom>
            <a:avLst/>
            <a:gdLst/>
            <a:ahLst/>
            <a:cxnLst/>
            <a:rect l="l" t="t" r="r" b="b"/>
            <a:pathLst>
              <a:path w="7116931" h="334084">
                <a:moveTo>
                  <a:pt x="7023601" y="240709"/>
                </a:moveTo>
                <a:lnTo>
                  <a:pt x="7069655" y="240709"/>
                </a:lnTo>
                <a:lnTo>
                  <a:pt x="7069655" y="286741"/>
                </a:lnTo>
                <a:lnTo>
                  <a:pt x="7023601" y="286741"/>
                </a:lnTo>
                <a:close/>
                <a:moveTo>
                  <a:pt x="3792074" y="235404"/>
                </a:moveTo>
                <a:cubicBezTo>
                  <a:pt x="3796057" y="234761"/>
                  <a:pt x="3800459" y="235059"/>
                  <a:pt x="3805281" y="236299"/>
                </a:cubicBezTo>
                <a:cubicBezTo>
                  <a:pt x="3814925" y="238780"/>
                  <a:pt x="3821224" y="243997"/>
                  <a:pt x="3824178" y="251948"/>
                </a:cubicBezTo>
                <a:cubicBezTo>
                  <a:pt x="3827132" y="259900"/>
                  <a:pt x="3826716" y="269848"/>
                  <a:pt x="3822930" y="281794"/>
                </a:cubicBezTo>
                <a:cubicBezTo>
                  <a:pt x="3819144" y="293739"/>
                  <a:pt x="3812268" y="305165"/>
                  <a:pt x="3802302" y="316070"/>
                </a:cubicBezTo>
                <a:cubicBezTo>
                  <a:pt x="3792335" y="326976"/>
                  <a:pt x="3782727" y="332913"/>
                  <a:pt x="3773478" y="333881"/>
                </a:cubicBezTo>
                <a:cubicBezTo>
                  <a:pt x="3764229" y="334849"/>
                  <a:pt x="3762422" y="332364"/>
                  <a:pt x="3768057" y="326428"/>
                </a:cubicBezTo>
                <a:cubicBezTo>
                  <a:pt x="3773693" y="320491"/>
                  <a:pt x="3778888" y="314500"/>
                  <a:pt x="3783642" y="308456"/>
                </a:cubicBezTo>
                <a:cubicBezTo>
                  <a:pt x="3788395" y="302411"/>
                  <a:pt x="3792529" y="295173"/>
                  <a:pt x="3796042" y="286741"/>
                </a:cubicBezTo>
                <a:cubicBezTo>
                  <a:pt x="3789718" y="286741"/>
                  <a:pt x="3784402" y="285124"/>
                  <a:pt x="3780092" y="281890"/>
                </a:cubicBezTo>
                <a:cubicBezTo>
                  <a:pt x="3775783" y="278657"/>
                  <a:pt x="3772865" y="274426"/>
                  <a:pt x="3771338" y="269199"/>
                </a:cubicBezTo>
                <a:cubicBezTo>
                  <a:pt x="3769810" y="263972"/>
                  <a:pt x="3769531" y="259090"/>
                  <a:pt x="3770499" y="254551"/>
                </a:cubicBezTo>
                <a:cubicBezTo>
                  <a:pt x="3771467" y="250012"/>
                  <a:pt x="3775095" y="245215"/>
                  <a:pt x="3781383" y="240160"/>
                </a:cubicBezTo>
                <a:cubicBezTo>
                  <a:pt x="3784527" y="237633"/>
                  <a:pt x="3788091" y="236048"/>
                  <a:pt x="3792074" y="235404"/>
                </a:cubicBezTo>
                <a:close/>
                <a:moveTo>
                  <a:pt x="1115549" y="235404"/>
                </a:moveTo>
                <a:cubicBezTo>
                  <a:pt x="1119532" y="234761"/>
                  <a:pt x="1123934" y="235059"/>
                  <a:pt x="1128756" y="236299"/>
                </a:cubicBezTo>
                <a:cubicBezTo>
                  <a:pt x="1138400" y="238780"/>
                  <a:pt x="1144699" y="243997"/>
                  <a:pt x="1147653" y="251948"/>
                </a:cubicBezTo>
                <a:cubicBezTo>
                  <a:pt x="1150607" y="259900"/>
                  <a:pt x="1150191" y="269848"/>
                  <a:pt x="1146405" y="281794"/>
                </a:cubicBezTo>
                <a:cubicBezTo>
                  <a:pt x="1142620" y="293739"/>
                  <a:pt x="1135743" y="305165"/>
                  <a:pt x="1125777" y="316070"/>
                </a:cubicBezTo>
                <a:cubicBezTo>
                  <a:pt x="1115811" y="326976"/>
                  <a:pt x="1106202" y="332913"/>
                  <a:pt x="1096953" y="333881"/>
                </a:cubicBezTo>
                <a:cubicBezTo>
                  <a:pt x="1087704" y="334849"/>
                  <a:pt x="1085897" y="332364"/>
                  <a:pt x="1091532" y="326428"/>
                </a:cubicBezTo>
                <a:cubicBezTo>
                  <a:pt x="1097168" y="320491"/>
                  <a:pt x="1102363" y="314500"/>
                  <a:pt x="1107117" y="308456"/>
                </a:cubicBezTo>
                <a:cubicBezTo>
                  <a:pt x="1111871" y="302411"/>
                  <a:pt x="1116004" y="295173"/>
                  <a:pt x="1119517" y="286741"/>
                </a:cubicBezTo>
                <a:cubicBezTo>
                  <a:pt x="1113193" y="286741"/>
                  <a:pt x="1107877" y="285124"/>
                  <a:pt x="1103568" y="281890"/>
                </a:cubicBezTo>
                <a:cubicBezTo>
                  <a:pt x="1099258" y="278657"/>
                  <a:pt x="1096340" y="274426"/>
                  <a:pt x="1094813" y="269199"/>
                </a:cubicBezTo>
                <a:cubicBezTo>
                  <a:pt x="1093286" y="263972"/>
                  <a:pt x="1093006" y="259090"/>
                  <a:pt x="1093974" y="254551"/>
                </a:cubicBezTo>
                <a:cubicBezTo>
                  <a:pt x="1094942" y="250012"/>
                  <a:pt x="1098570" y="245215"/>
                  <a:pt x="1104858" y="240160"/>
                </a:cubicBezTo>
                <a:cubicBezTo>
                  <a:pt x="1108002" y="237633"/>
                  <a:pt x="1111566" y="236048"/>
                  <a:pt x="1115549" y="235404"/>
                </a:cubicBezTo>
                <a:close/>
                <a:moveTo>
                  <a:pt x="5394670" y="222619"/>
                </a:moveTo>
                <a:cubicBezTo>
                  <a:pt x="5393631" y="222174"/>
                  <a:pt x="5387167" y="222848"/>
                  <a:pt x="5375278" y="224641"/>
                </a:cubicBezTo>
                <a:lnTo>
                  <a:pt x="5331591" y="230857"/>
                </a:lnTo>
                <a:cubicBezTo>
                  <a:pt x="5332451" y="241842"/>
                  <a:pt x="5333276" y="253214"/>
                  <a:pt x="5334065" y="264973"/>
                </a:cubicBezTo>
                <a:lnTo>
                  <a:pt x="5393648" y="260004"/>
                </a:lnTo>
                <a:cubicBezTo>
                  <a:pt x="5394465" y="246180"/>
                  <a:pt x="5395100" y="236604"/>
                  <a:pt x="5395552" y="231277"/>
                </a:cubicBezTo>
                <a:cubicBezTo>
                  <a:pt x="5396004" y="225949"/>
                  <a:pt x="5395710" y="223063"/>
                  <a:pt x="5394670" y="222619"/>
                </a:cubicBezTo>
                <a:close/>
                <a:moveTo>
                  <a:pt x="5286699" y="201791"/>
                </a:moveTo>
                <a:cubicBezTo>
                  <a:pt x="5289108" y="202204"/>
                  <a:pt x="5287803" y="204952"/>
                  <a:pt x="5282784" y="210035"/>
                </a:cubicBezTo>
                <a:cubicBezTo>
                  <a:pt x="5272746" y="220203"/>
                  <a:pt x="5261948" y="228842"/>
                  <a:pt x="5250389" y="235955"/>
                </a:cubicBezTo>
                <a:cubicBezTo>
                  <a:pt x="5238831" y="243068"/>
                  <a:pt x="5230227" y="250159"/>
                  <a:pt x="5224577" y="257229"/>
                </a:cubicBezTo>
                <a:cubicBezTo>
                  <a:pt x="5218927" y="264299"/>
                  <a:pt x="5209004" y="261287"/>
                  <a:pt x="5194807" y="248195"/>
                </a:cubicBezTo>
                <a:cubicBezTo>
                  <a:pt x="5180611" y="235102"/>
                  <a:pt x="5180287" y="228556"/>
                  <a:pt x="5193839" y="228556"/>
                </a:cubicBezTo>
                <a:cubicBezTo>
                  <a:pt x="5205039" y="228556"/>
                  <a:pt x="5216722" y="226602"/>
                  <a:pt x="5228890" y="222694"/>
                </a:cubicBezTo>
                <a:cubicBezTo>
                  <a:pt x="5241058" y="218786"/>
                  <a:pt x="5254204" y="213742"/>
                  <a:pt x="5268329" y="207562"/>
                </a:cubicBezTo>
                <a:cubicBezTo>
                  <a:pt x="5278167" y="203303"/>
                  <a:pt x="5284290" y="201379"/>
                  <a:pt x="5286699" y="201791"/>
                </a:cubicBezTo>
                <a:close/>
                <a:moveTo>
                  <a:pt x="5403887" y="197627"/>
                </a:moveTo>
                <a:cubicBezTo>
                  <a:pt x="5407085" y="197890"/>
                  <a:pt x="5410613" y="199101"/>
                  <a:pt x="5414470" y="201259"/>
                </a:cubicBezTo>
                <a:cubicBezTo>
                  <a:pt x="5422185" y="205575"/>
                  <a:pt x="5428972" y="210247"/>
                  <a:pt x="5434830" y="215273"/>
                </a:cubicBezTo>
                <a:cubicBezTo>
                  <a:pt x="5440688" y="220299"/>
                  <a:pt x="5440343" y="224924"/>
                  <a:pt x="5433797" y="229147"/>
                </a:cubicBezTo>
                <a:cubicBezTo>
                  <a:pt x="5427251" y="233370"/>
                  <a:pt x="5421081" y="243369"/>
                  <a:pt x="5415287" y="259143"/>
                </a:cubicBezTo>
                <a:cubicBezTo>
                  <a:pt x="5425182" y="269841"/>
                  <a:pt x="5424096" y="275764"/>
                  <a:pt x="5412029" y="276911"/>
                </a:cubicBezTo>
                <a:cubicBezTo>
                  <a:pt x="5399962" y="278058"/>
                  <a:pt x="5374045" y="280360"/>
                  <a:pt x="5334280" y="283816"/>
                </a:cubicBezTo>
                <a:cubicBezTo>
                  <a:pt x="5325059" y="298357"/>
                  <a:pt x="5318721" y="298027"/>
                  <a:pt x="5315264" y="282826"/>
                </a:cubicBezTo>
                <a:cubicBezTo>
                  <a:pt x="5311809" y="267626"/>
                  <a:pt x="5308722" y="254594"/>
                  <a:pt x="5306005" y="243731"/>
                </a:cubicBezTo>
                <a:cubicBezTo>
                  <a:pt x="5303287" y="232868"/>
                  <a:pt x="5300322" y="224250"/>
                  <a:pt x="5297110" y="217876"/>
                </a:cubicBezTo>
                <a:cubicBezTo>
                  <a:pt x="5293898" y="211502"/>
                  <a:pt x="5295920" y="208314"/>
                  <a:pt x="5303176" y="208314"/>
                </a:cubicBezTo>
                <a:cubicBezTo>
                  <a:pt x="5308338" y="208314"/>
                  <a:pt x="5313999" y="209437"/>
                  <a:pt x="5320158" y="211681"/>
                </a:cubicBezTo>
                <a:cubicBezTo>
                  <a:pt x="5326317" y="213925"/>
                  <a:pt x="5334312" y="214391"/>
                  <a:pt x="5344142" y="213079"/>
                </a:cubicBezTo>
                <a:cubicBezTo>
                  <a:pt x="5353973" y="211767"/>
                  <a:pt x="5363684" y="210021"/>
                  <a:pt x="5373278" y="207841"/>
                </a:cubicBezTo>
                <a:cubicBezTo>
                  <a:pt x="5382871" y="205662"/>
                  <a:pt x="5390206" y="202940"/>
                  <a:pt x="5395283" y="199678"/>
                </a:cubicBezTo>
                <a:cubicBezTo>
                  <a:pt x="5397821" y="198047"/>
                  <a:pt x="5400690" y="197363"/>
                  <a:pt x="5403887" y="197627"/>
                </a:cubicBezTo>
                <a:close/>
                <a:moveTo>
                  <a:pt x="6088793" y="188977"/>
                </a:moveTo>
                <a:cubicBezTo>
                  <a:pt x="6092522" y="189730"/>
                  <a:pt x="6097383" y="191386"/>
                  <a:pt x="6103377" y="193946"/>
                </a:cubicBezTo>
                <a:cubicBezTo>
                  <a:pt x="6124629" y="202277"/>
                  <a:pt x="6140622" y="213488"/>
                  <a:pt x="6151355" y="227577"/>
                </a:cubicBezTo>
                <a:cubicBezTo>
                  <a:pt x="6162089" y="241666"/>
                  <a:pt x="6164757" y="256849"/>
                  <a:pt x="6159357" y="273125"/>
                </a:cubicBezTo>
                <a:cubicBezTo>
                  <a:pt x="6153959" y="289401"/>
                  <a:pt x="6143422" y="287049"/>
                  <a:pt x="6127748" y="266070"/>
                </a:cubicBezTo>
                <a:cubicBezTo>
                  <a:pt x="6112075" y="245090"/>
                  <a:pt x="6098099" y="225265"/>
                  <a:pt x="6085824" y="206594"/>
                </a:cubicBezTo>
                <a:cubicBezTo>
                  <a:pt x="6076618" y="192590"/>
                  <a:pt x="6077608" y="186718"/>
                  <a:pt x="6088793" y="188977"/>
                </a:cubicBezTo>
                <a:close/>
                <a:moveTo>
                  <a:pt x="1983518" y="188977"/>
                </a:moveTo>
                <a:cubicBezTo>
                  <a:pt x="1987246" y="189730"/>
                  <a:pt x="1992108" y="191386"/>
                  <a:pt x="1998102" y="193946"/>
                </a:cubicBezTo>
                <a:cubicBezTo>
                  <a:pt x="2019354" y="202277"/>
                  <a:pt x="2035347" y="213488"/>
                  <a:pt x="2046081" y="227577"/>
                </a:cubicBezTo>
                <a:cubicBezTo>
                  <a:pt x="2056814" y="241666"/>
                  <a:pt x="2059482" y="256849"/>
                  <a:pt x="2054083" y="273125"/>
                </a:cubicBezTo>
                <a:cubicBezTo>
                  <a:pt x="2048684" y="289401"/>
                  <a:pt x="2038147" y="287049"/>
                  <a:pt x="2022473" y="266070"/>
                </a:cubicBezTo>
                <a:cubicBezTo>
                  <a:pt x="2006799" y="245090"/>
                  <a:pt x="1992825" y="225265"/>
                  <a:pt x="1980550" y="206594"/>
                </a:cubicBezTo>
                <a:cubicBezTo>
                  <a:pt x="1971343" y="192590"/>
                  <a:pt x="1972333" y="186718"/>
                  <a:pt x="1983518" y="188977"/>
                </a:cubicBezTo>
                <a:close/>
                <a:moveTo>
                  <a:pt x="5979765" y="175015"/>
                </a:moveTo>
                <a:cubicBezTo>
                  <a:pt x="5981476" y="175274"/>
                  <a:pt x="5983527" y="175949"/>
                  <a:pt x="5985920" y="177038"/>
                </a:cubicBezTo>
                <a:cubicBezTo>
                  <a:pt x="5995492" y="181398"/>
                  <a:pt x="6003031" y="186324"/>
                  <a:pt x="6008538" y="191816"/>
                </a:cubicBezTo>
                <a:cubicBezTo>
                  <a:pt x="6015493" y="197624"/>
                  <a:pt x="6016576" y="202944"/>
                  <a:pt x="6011786" y="207777"/>
                </a:cubicBezTo>
                <a:cubicBezTo>
                  <a:pt x="6006997" y="212609"/>
                  <a:pt x="6000282" y="219572"/>
                  <a:pt x="5991642" y="228663"/>
                </a:cubicBezTo>
                <a:cubicBezTo>
                  <a:pt x="5983002" y="237755"/>
                  <a:pt x="5970633" y="248973"/>
                  <a:pt x="5954537" y="262316"/>
                </a:cubicBezTo>
                <a:cubicBezTo>
                  <a:pt x="5938440" y="275660"/>
                  <a:pt x="5921955" y="284640"/>
                  <a:pt x="5905084" y="289258"/>
                </a:cubicBezTo>
                <a:cubicBezTo>
                  <a:pt x="5888213" y="293875"/>
                  <a:pt x="5883775" y="292735"/>
                  <a:pt x="5891769" y="285838"/>
                </a:cubicBezTo>
                <a:cubicBezTo>
                  <a:pt x="5899764" y="278940"/>
                  <a:pt x="5910440" y="269701"/>
                  <a:pt x="5923798" y="258122"/>
                </a:cubicBezTo>
                <a:cubicBezTo>
                  <a:pt x="5937156" y="246542"/>
                  <a:pt x="5949134" y="233510"/>
                  <a:pt x="5959731" y="219027"/>
                </a:cubicBezTo>
                <a:cubicBezTo>
                  <a:pt x="5970329" y="204543"/>
                  <a:pt x="5974950" y="192834"/>
                  <a:pt x="5973595" y="183900"/>
                </a:cubicBezTo>
                <a:cubicBezTo>
                  <a:pt x="5972578" y="177200"/>
                  <a:pt x="5974635" y="174238"/>
                  <a:pt x="5979765" y="175015"/>
                </a:cubicBezTo>
                <a:close/>
                <a:moveTo>
                  <a:pt x="1874490" y="175015"/>
                </a:moveTo>
                <a:cubicBezTo>
                  <a:pt x="1876201" y="175274"/>
                  <a:pt x="1878252" y="175949"/>
                  <a:pt x="1880645" y="177038"/>
                </a:cubicBezTo>
                <a:cubicBezTo>
                  <a:pt x="1890218" y="181398"/>
                  <a:pt x="1897757" y="186324"/>
                  <a:pt x="1903263" y="191816"/>
                </a:cubicBezTo>
                <a:cubicBezTo>
                  <a:pt x="1910218" y="197624"/>
                  <a:pt x="1911301" y="202944"/>
                  <a:pt x="1906511" y="207777"/>
                </a:cubicBezTo>
                <a:cubicBezTo>
                  <a:pt x="1901721" y="212609"/>
                  <a:pt x="1895007" y="219572"/>
                  <a:pt x="1886367" y="228663"/>
                </a:cubicBezTo>
                <a:cubicBezTo>
                  <a:pt x="1877727" y="237755"/>
                  <a:pt x="1865358" y="248973"/>
                  <a:pt x="1849262" y="262316"/>
                </a:cubicBezTo>
                <a:cubicBezTo>
                  <a:pt x="1833165" y="275660"/>
                  <a:pt x="1816680" y="284640"/>
                  <a:pt x="1799809" y="289258"/>
                </a:cubicBezTo>
                <a:cubicBezTo>
                  <a:pt x="1782938" y="293875"/>
                  <a:pt x="1778500" y="292735"/>
                  <a:pt x="1786494" y="285838"/>
                </a:cubicBezTo>
                <a:cubicBezTo>
                  <a:pt x="1794489" y="278940"/>
                  <a:pt x="1805165" y="269701"/>
                  <a:pt x="1818523" y="258122"/>
                </a:cubicBezTo>
                <a:cubicBezTo>
                  <a:pt x="1831881" y="246542"/>
                  <a:pt x="1843859" y="233510"/>
                  <a:pt x="1854456" y="219027"/>
                </a:cubicBezTo>
                <a:cubicBezTo>
                  <a:pt x="1865054" y="204543"/>
                  <a:pt x="1869675" y="192834"/>
                  <a:pt x="1868320" y="183900"/>
                </a:cubicBezTo>
                <a:cubicBezTo>
                  <a:pt x="1867303" y="177200"/>
                  <a:pt x="1869360" y="174238"/>
                  <a:pt x="1874490" y="175015"/>
                </a:cubicBezTo>
                <a:close/>
                <a:moveTo>
                  <a:pt x="1623199" y="174715"/>
                </a:moveTo>
                <a:lnTo>
                  <a:pt x="1572781" y="178669"/>
                </a:lnTo>
                <a:lnTo>
                  <a:pt x="1577264" y="179856"/>
                </a:lnTo>
                <a:cubicBezTo>
                  <a:pt x="1588929" y="184302"/>
                  <a:pt x="1595253" y="189626"/>
                  <a:pt x="1596236" y="195828"/>
                </a:cubicBezTo>
                <a:cubicBezTo>
                  <a:pt x="1597218" y="202030"/>
                  <a:pt x="1595648" y="207934"/>
                  <a:pt x="1591525" y="213541"/>
                </a:cubicBezTo>
                <a:cubicBezTo>
                  <a:pt x="1587402" y="219149"/>
                  <a:pt x="1582738" y="218008"/>
                  <a:pt x="1577533" y="210121"/>
                </a:cubicBezTo>
                <a:cubicBezTo>
                  <a:pt x="1572327" y="202234"/>
                  <a:pt x="1567882" y="195064"/>
                  <a:pt x="1564196" y="188611"/>
                </a:cubicBezTo>
                <a:cubicBezTo>
                  <a:pt x="1563458" y="186041"/>
                  <a:pt x="1563176" y="183930"/>
                  <a:pt x="1563351" y="182280"/>
                </a:cubicBezTo>
                <a:lnTo>
                  <a:pt x="1564943" y="179284"/>
                </a:lnTo>
                <a:lnTo>
                  <a:pt x="1539545" y="181276"/>
                </a:lnTo>
                <a:cubicBezTo>
                  <a:pt x="1527514" y="205296"/>
                  <a:pt x="1519907" y="217901"/>
                  <a:pt x="1516723" y="219091"/>
                </a:cubicBezTo>
                <a:cubicBezTo>
                  <a:pt x="1553606" y="219134"/>
                  <a:pt x="1587435" y="219134"/>
                  <a:pt x="1618209" y="219091"/>
                </a:cubicBezTo>
                <a:cubicBezTo>
                  <a:pt x="1619772" y="210630"/>
                  <a:pt x="1621435" y="195838"/>
                  <a:pt x="1623199" y="174715"/>
                </a:cubicBezTo>
                <a:close/>
                <a:moveTo>
                  <a:pt x="5375010" y="152958"/>
                </a:moveTo>
                <a:cubicBezTo>
                  <a:pt x="5383592" y="151158"/>
                  <a:pt x="5391773" y="153571"/>
                  <a:pt x="5399553" y="160196"/>
                </a:cubicBezTo>
                <a:cubicBezTo>
                  <a:pt x="5407333" y="166821"/>
                  <a:pt x="5403432" y="172019"/>
                  <a:pt x="5387851" y="175791"/>
                </a:cubicBezTo>
                <a:cubicBezTo>
                  <a:pt x="5372271" y="179562"/>
                  <a:pt x="5358443" y="181448"/>
                  <a:pt x="5346368" y="181448"/>
                </a:cubicBezTo>
                <a:cubicBezTo>
                  <a:pt x="5333548" y="181448"/>
                  <a:pt x="5324930" y="178964"/>
                  <a:pt x="5320513" y="173995"/>
                </a:cubicBezTo>
                <a:cubicBezTo>
                  <a:pt x="5316096" y="169026"/>
                  <a:pt x="5322205" y="164742"/>
                  <a:pt x="5338840" y="161142"/>
                </a:cubicBezTo>
                <a:cubicBezTo>
                  <a:pt x="5354370" y="157486"/>
                  <a:pt x="5366427" y="154757"/>
                  <a:pt x="5375010" y="152958"/>
                </a:cubicBezTo>
                <a:close/>
                <a:moveTo>
                  <a:pt x="5005343" y="139320"/>
                </a:moveTo>
                <a:cubicBezTo>
                  <a:pt x="5012621" y="138481"/>
                  <a:pt x="5022509" y="142063"/>
                  <a:pt x="5035007" y="150065"/>
                </a:cubicBezTo>
                <a:cubicBezTo>
                  <a:pt x="5049074" y="160260"/>
                  <a:pt x="5053079" y="168434"/>
                  <a:pt x="5047020" y="174586"/>
                </a:cubicBezTo>
                <a:cubicBezTo>
                  <a:pt x="5040961" y="180738"/>
                  <a:pt x="5036297" y="188310"/>
                  <a:pt x="5033028" y="197301"/>
                </a:cubicBezTo>
                <a:cubicBezTo>
                  <a:pt x="5030332" y="232492"/>
                  <a:pt x="5024754" y="258071"/>
                  <a:pt x="5016293" y="274039"/>
                </a:cubicBezTo>
                <a:cubicBezTo>
                  <a:pt x="5007832" y="290007"/>
                  <a:pt x="4996177" y="301063"/>
                  <a:pt x="4981328" y="307208"/>
                </a:cubicBezTo>
                <a:cubicBezTo>
                  <a:pt x="4966479" y="313353"/>
                  <a:pt x="4958792" y="311496"/>
                  <a:pt x="4958269" y="301637"/>
                </a:cubicBezTo>
                <a:cubicBezTo>
                  <a:pt x="4957746" y="291778"/>
                  <a:pt x="4954096" y="281181"/>
                  <a:pt x="4947320" y="269845"/>
                </a:cubicBezTo>
                <a:cubicBezTo>
                  <a:pt x="4940544" y="258509"/>
                  <a:pt x="4941111" y="254490"/>
                  <a:pt x="4949019" y="257788"/>
                </a:cubicBezTo>
                <a:cubicBezTo>
                  <a:pt x="4956928" y="261086"/>
                  <a:pt x="4965945" y="264844"/>
                  <a:pt x="4976068" y="269060"/>
                </a:cubicBezTo>
                <a:cubicBezTo>
                  <a:pt x="4983081" y="269060"/>
                  <a:pt x="4989376" y="261129"/>
                  <a:pt x="4994954" y="245269"/>
                </a:cubicBezTo>
                <a:cubicBezTo>
                  <a:pt x="5000533" y="229409"/>
                  <a:pt x="5003770" y="214642"/>
                  <a:pt x="5004667" y="200969"/>
                </a:cubicBezTo>
                <a:cubicBezTo>
                  <a:pt x="5005563" y="187295"/>
                  <a:pt x="5005649" y="177924"/>
                  <a:pt x="5004925" y="172855"/>
                </a:cubicBezTo>
                <a:cubicBezTo>
                  <a:pt x="5004200" y="167785"/>
                  <a:pt x="5001121" y="165477"/>
                  <a:pt x="4995686" y="165928"/>
                </a:cubicBezTo>
                <a:cubicBezTo>
                  <a:pt x="4990251" y="166380"/>
                  <a:pt x="4973946" y="168628"/>
                  <a:pt x="4946771" y="172672"/>
                </a:cubicBezTo>
                <a:cubicBezTo>
                  <a:pt x="4958473" y="176286"/>
                  <a:pt x="4961990" y="181237"/>
                  <a:pt x="4957322" y="187525"/>
                </a:cubicBezTo>
                <a:cubicBezTo>
                  <a:pt x="4952655" y="193813"/>
                  <a:pt x="4949210" y="200076"/>
                  <a:pt x="4946986" y="206314"/>
                </a:cubicBezTo>
                <a:cubicBezTo>
                  <a:pt x="4944764" y="212552"/>
                  <a:pt x="4938368" y="223250"/>
                  <a:pt x="4927800" y="238407"/>
                </a:cubicBezTo>
                <a:cubicBezTo>
                  <a:pt x="4917231" y="253565"/>
                  <a:pt x="4904948" y="266514"/>
                  <a:pt x="4890952" y="277255"/>
                </a:cubicBezTo>
                <a:cubicBezTo>
                  <a:pt x="4876956" y="287996"/>
                  <a:pt x="4864061" y="294062"/>
                  <a:pt x="4852266" y="295453"/>
                </a:cubicBezTo>
                <a:cubicBezTo>
                  <a:pt x="4840471" y="296844"/>
                  <a:pt x="4838582" y="294291"/>
                  <a:pt x="4846598" y="287795"/>
                </a:cubicBezTo>
                <a:cubicBezTo>
                  <a:pt x="4854614" y="281299"/>
                  <a:pt x="4864362" y="272756"/>
                  <a:pt x="4875841" y="262166"/>
                </a:cubicBezTo>
                <a:cubicBezTo>
                  <a:pt x="4887321" y="251575"/>
                  <a:pt x="4898388" y="237221"/>
                  <a:pt x="4909042" y="219102"/>
                </a:cubicBezTo>
                <a:cubicBezTo>
                  <a:pt x="4919697" y="200983"/>
                  <a:pt x="4924351" y="187535"/>
                  <a:pt x="4923003" y="178759"/>
                </a:cubicBezTo>
                <a:cubicBezTo>
                  <a:pt x="4918170" y="180423"/>
                  <a:pt x="4911771" y="182412"/>
                  <a:pt x="4903805" y="184728"/>
                </a:cubicBezTo>
                <a:cubicBezTo>
                  <a:pt x="4895839" y="187044"/>
                  <a:pt x="4887238" y="184789"/>
                  <a:pt x="4878003" y="177963"/>
                </a:cubicBezTo>
                <a:cubicBezTo>
                  <a:pt x="4869757" y="168757"/>
                  <a:pt x="4872486" y="163878"/>
                  <a:pt x="4886188" y="163326"/>
                </a:cubicBezTo>
                <a:cubicBezTo>
                  <a:pt x="4899890" y="162774"/>
                  <a:pt x="4921174" y="160239"/>
                  <a:pt x="4950041" y="155722"/>
                </a:cubicBezTo>
                <a:cubicBezTo>
                  <a:pt x="4975252" y="151377"/>
                  <a:pt x="4991549" y="146680"/>
                  <a:pt x="4998934" y="141632"/>
                </a:cubicBezTo>
                <a:cubicBezTo>
                  <a:pt x="5000780" y="140371"/>
                  <a:pt x="5002917" y="139600"/>
                  <a:pt x="5005343" y="139320"/>
                </a:cubicBezTo>
                <a:close/>
                <a:moveTo>
                  <a:pt x="3043193" y="139320"/>
                </a:moveTo>
                <a:cubicBezTo>
                  <a:pt x="3050471" y="138481"/>
                  <a:pt x="3060359" y="142063"/>
                  <a:pt x="3072857" y="150065"/>
                </a:cubicBezTo>
                <a:cubicBezTo>
                  <a:pt x="3086925" y="160260"/>
                  <a:pt x="3090929" y="168434"/>
                  <a:pt x="3084870" y="174586"/>
                </a:cubicBezTo>
                <a:cubicBezTo>
                  <a:pt x="3078812" y="180738"/>
                  <a:pt x="3074147" y="188310"/>
                  <a:pt x="3070878" y="197301"/>
                </a:cubicBezTo>
                <a:cubicBezTo>
                  <a:pt x="3068182" y="232492"/>
                  <a:pt x="3062604" y="258071"/>
                  <a:pt x="3054143" y="274039"/>
                </a:cubicBezTo>
                <a:cubicBezTo>
                  <a:pt x="3045682" y="290007"/>
                  <a:pt x="3034027" y="301063"/>
                  <a:pt x="3019178" y="307208"/>
                </a:cubicBezTo>
                <a:cubicBezTo>
                  <a:pt x="3004328" y="313353"/>
                  <a:pt x="2996642" y="311496"/>
                  <a:pt x="2996119" y="301637"/>
                </a:cubicBezTo>
                <a:cubicBezTo>
                  <a:pt x="2995595" y="291778"/>
                  <a:pt x="2991946" y="281181"/>
                  <a:pt x="2985170" y="269845"/>
                </a:cubicBezTo>
                <a:cubicBezTo>
                  <a:pt x="2978394" y="258509"/>
                  <a:pt x="2978961" y="254490"/>
                  <a:pt x="2986869" y="257788"/>
                </a:cubicBezTo>
                <a:cubicBezTo>
                  <a:pt x="2994778" y="261086"/>
                  <a:pt x="3003794" y="264844"/>
                  <a:pt x="3013919" y="269060"/>
                </a:cubicBezTo>
                <a:cubicBezTo>
                  <a:pt x="3020931" y="269060"/>
                  <a:pt x="3027226" y="261129"/>
                  <a:pt x="3032805" y="245269"/>
                </a:cubicBezTo>
                <a:cubicBezTo>
                  <a:pt x="3038383" y="229409"/>
                  <a:pt x="3041620" y="214642"/>
                  <a:pt x="3042516" y="200969"/>
                </a:cubicBezTo>
                <a:cubicBezTo>
                  <a:pt x="3043413" y="187295"/>
                  <a:pt x="3043499" y="177924"/>
                  <a:pt x="3042775" y="172855"/>
                </a:cubicBezTo>
                <a:cubicBezTo>
                  <a:pt x="3042051" y="167785"/>
                  <a:pt x="3038971" y="165477"/>
                  <a:pt x="3033536" y="165928"/>
                </a:cubicBezTo>
                <a:cubicBezTo>
                  <a:pt x="3028101" y="166380"/>
                  <a:pt x="3011796" y="168628"/>
                  <a:pt x="2984621" y="172672"/>
                </a:cubicBezTo>
                <a:cubicBezTo>
                  <a:pt x="2996323" y="176286"/>
                  <a:pt x="2999840" y="181237"/>
                  <a:pt x="2995172" y="187525"/>
                </a:cubicBezTo>
                <a:cubicBezTo>
                  <a:pt x="2990505" y="193813"/>
                  <a:pt x="2987059" y="200076"/>
                  <a:pt x="2984837" y="206314"/>
                </a:cubicBezTo>
                <a:cubicBezTo>
                  <a:pt x="2982614" y="212552"/>
                  <a:pt x="2976218" y="223250"/>
                  <a:pt x="2965649" y="238407"/>
                </a:cubicBezTo>
                <a:cubicBezTo>
                  <a:pt x="2955081" y="253565"/>
                  <a:pt x="2942798" y="266514"/>
                  <a:pt x="2928802" y="277255"/>
                </a:cubicBezTo>
                <a:cubicBezTo>
                  <a:pt x="2914806" y="287996"/>
                  <a:pt x="2901911" y="294062"/>
                  <a:pt x="2890116" y="295453"/>
                </a:cubicBezTo>
                <a:cubicBezTo>
                  <a:pt x="2878321" y="296844"/>
                  <a:pt x="2876432" y="294291"/>
                  <a:pt x="2884448" y="287795"/>
                </a:cubicBezTo>
                <a:cubicBezTo>
                  <a:pt x="2892464" y="281299"/>
                  <a:pt x="2902212" y="272756"/>
                  <a:pt x="2913691" y="262166"/>
                </a:cubicBezTo>
                <a:cubicBezTo>
                  <a:pt x="2925170" y="251575"/>
                  <a:pt x="2936237" y="237221"/>
                  <a:pt x="2946892" y="219102"/>
                </a:cubicBezTo>
                <a:cubicBezTo>
                  <a:pt x="2957547" y="200983"/>
                  <a:pt x="2962200" y="187535"/>
                  <a:pt x="2960853" y="178759"/>
                </a:cubicBezTo>
                <a:cubicBezTo>
                  <a:pt x="2956020" y="180423"/>
                  <a:pt x="2949621" y="182412"/>
                  <a:pt x="2941655" y="184728"/>
                </a:cubicBezTo>
                <a:cubicBezTo>
                  <a:pt x="2933689" y="187044"/>
                  <a:pt x="2925088" y="184789"/>
                  <a:pt x="2915853" y="177963"/>
                </a:cubicBezTo>
                <a:cubicBezTo>
                  <a:pt x="2907607" y="168757"/>
                  <a:pt x="2910336" y="163878"/>
                  <a:pt x="2924038" y="163326"/>
                </a:cubicBezTo>
                <a:cubicBezTo>
                  <a:pt x="2937740" y="162774"/>
                  <a:pt x="2959024" y="160239"/>
                  <a:pt x="2987891" y="155722"/>
                </a:cubicBezTo>
                <a:cubicBezTo>
                  <a:pt x="3013101" y="151377"/>
                  <a:pt x="3029399" y="146680"/>
                  <a:pt x="3036784" y="141633"/>
                </a:cubicBezTo>
                <a:cubicBezTo>
                  <a:pt x="3038630" y="140371"/>
                  <a:pt x="3040767" y="139600"/>
                  <a:pt x="3043193" y="139320"/>
                </a:cubicBezTo>
                <a:close/>
                <a:moveTo>
                  <a:pt x="827332" y="126575"/>
                </a:moveTo>
                <a:cubicBezTo>
                  <a:pt x="830627" y="125582"/>
                  <a:pt x="836449" y="125693"/>
                  <a:pt x="844799" y="126909"/>
                </a:cubicBezTo>
                <a:cubicBezTo>
                  <a:pt x="861498" y="129339"/>
                  <a:pt x="869557" y="137015"/>
                  <a:pt x="868976" y="149935"/>
                </a:cubicBezTo>
                <a:cubicBezTo>
                  <a:pt x="868395" y="162856"/>
                  <a:pt x="860555" y="164964"/>
                  <a:pt x="845454" y="156260"/>
                </a:cubicBezTo>
                <a:cubicBezTo>
                  <a:pt x="835359" y="147067"/>
                  <a:pt x="828551" y="139270"/>
                  <a:pt x="825031" y="132867"/>
                </a:cubicBezTo>
                <a:cubicBezTo>
                  <a:pt x="823270" y="129666"/>
                  <a:pt x="824037" y="127568"/>
                  <a:pt x="827332" y="126575"/>
                </a:cubicBezTo>
                <a:close/>
                <a:moveTo>
                  <a:pt x="6315312" y="125080"/>
                </a:moveTo>
                <a:cubicBezTo>
                  <a:pt x="6318953" y="122605"/>
                  <a:pt x="6321461" y="128936"/>
                  <a:pt x="6322832" y="144074"/>
                </a:cubicBezTo>
                <a:cubicBezTo>
                  <a:pt x="6324660" y="164258"/>
                  <a:pt x="6319203" y="184531"/>
                  <a:pt x="6306463" y="204894"/>
                </a:cubicBezTo>
                <a:cubicBezTo>
                  <a:pt x="6293721" y="225257"/>
                  <a:pt x="6284246" y="229588"/>
                  <a:pt x="6278037" y="217887"/>
                </a:cubicBezTo>
                <a:cubicBezTo>
                  <a:pt x="6271827" y="206185"/>
                  <a:pt x="6271899" y="195925"/>
                  <a:pt x="6278251" y="187105"/>
                </a:cubicBezTo>
                <a:cubicBezTo>
                  <a:pt x="6284605" y="178286"/>
                  <a:pt x="6289982" y="169531"/>
                  <a:pt x="6294384" y="160841"/>
                </a:cubicBezTo>
                <a:cubicBezTo>
                  <a:pt x="6299791" y="151735"/>
                  <a:pt x="6305427" y="141618"/>
                  <a:pt x="6311291" y="130490"/>
                </a:cubicBezTo>
                <a:cubicBezTo>
                  <a:pt x="6312757" y="127708"/>
                  <a:pt x="6314098" y="125905"/>
                  <a:pt x="6315312" y="125080"/>
                </a:cubicBezTo>
                <a:close/>
                <a:moveTo>
                  <a:pt x="2210037" y="125080"/>
                </a:moveTo>
                <a:cubicBezTo>
                  <a:pt x="2213679" y="122605"/>
                  <a:pt x="2216186" y="128936"/>
                  <a:pt x="2217557" y="144074"/>
                </a:cubicBezTo>
                <a:cubicBezTo>
                  <a:pt x="2219385" y="164258"/>
                  <a:pt x="2213929" y="184531"/>
                  <a:pt x="2201188" y="204894"/>
                </a:cubicBezTo>
                <a:cubicBezTo>
                  <a:pt x="2188446" y="225257"/>
                  <a:pt x="2178971" y="229588"/>
                  <a:pt x="2172762" y="217887"/>
                </a:cubicBezTo>
                <a:cubicBezTo>
                  <a:pt x="2166552" y="206185"/>
                  <a:pt x="2166624" y="195925"/>
                  <a:pt x="2172977" y="187105"/>
                </a:cubicBezTo>
                <a:cubicBezTo>
                  <a:pt x="2179329" y="178286"/>
                  <a:pt x="2184707" y="169531"/>
                  <a:pt x="2189110" y="160841"/>
                </a:cubicBezTo>
                <a:cubicBezTo>
                  <a:pt x="2194516" y="151735"/>
                  <a:pt x="2200151" y="141618"/>
                  <a:pt x="2206017" y="130490"/>
                </a:cubicBezTo>
                <a:cubicBezTo>
                  <a:pt x="2207483" y="127708"/>
                  <a:pt x="2208823" y="125905"/>
                  <a:pt x="2210037" y="125080"/>
                </a:cubicBezTo>
                <a:close/>
                <a:moveTo>
                  <a:pt x="4231418" y="124209"/>
                </a:moveTo>
                <a:cubicBezTo>
                  <a:pt x="4229977" y="123679"/>
                  <a:pt x="4226166" y="123865"/>
                  <a:pt x="4219985" y="124768"/>
                </a:cubicBezTo>
                <a:cubicBezTo>
                  <a:pt x="4213804" y="125672"/>
                  <a:pt x="4205344" y="127213"/>
                  <a:pt x="4194603" y="129393"/>
                </a:cubicBezTo>
                <a:cubicBezTo>
                  <a:pt x="4195463" y="143246"/>
                  <a:pt x="4196273" y="155148"/>
                  <a:pt x="4197034" y="165100"/>
                </a:cubicBezTo>
                <a:cubicBezTo>
                  <a:pt x="4209840" y="163408"/>
                  <a:pt x="4221190" y="161042"/>
                  <a:pt x="4231084" y="158002"/>
                </a:cubicBezTo>
                <a:cubicBezTo>
                  <a:pt x="4232748" y="145468"/>
                  <a:pt x="4233580" y="136613"/>
                  <a:pt x="4233580" y="131437"/>
                </a:cubicBezTo>
                <a:cubicBezTo>
                  <a:pt x="4233580" y="127149"/>
                  <a:pt x="4232859" y="124740"/>
                  <a:pt x="4231418" y="124209"/>
                </a:cubicBezTo>
                <a:close/>
                <a:moveTo>
                  <a:pt x="6471371" y="117294"/>
                </a:moveTo>
                <a:cubicBezTo>
                  <a:pt x="6478685" y="118720"/>
                  <a:pt x="6488831" y="122689"/>
                  <a:pt x="6501808" y="129200"/>
                </a:cubicBezTo>
                <a:cubicBezTo>
                  <a:pt x="6515116" y="134878"/>
                  <a:pt x="6525742" y="144332"/>
                  <a:pt x="6533687" y="157561"/>
                </a:cubicBezTo>
                <a:cubicBezTo>
                  <a:pt x="6541631" y="170790"/>
                  <a:pt x="6542803" y="184155"/>
                  <a:pt x="6537203" y="197656"/>
                </a:cubicBezTo>
                <a:cubicBezTo>
                  <a:pt x="6531603" y="211157"/>
                  <a:pt x="6522896" y="208816"/>
                  <a:pt x="6511079" y="190633"/>
                </a:cubicBezTo>
                <a:cubicBezTo>
                  <a:pt x="6499263" y="172450"/>
                  <a:pt x="6487863" y="155324"/>
                  <a:pt x="6476877" y="139256"/>
                </a:cubicBezTo>
                <a:cubicBezTo>
                  <a:pt x="6465893" y="123187"/>
                  <a:pt x="6464057" y="115867"/>
                  <a:pt x="6471371" y="117294"/>
                </a:cubicBezTo>
                <a:close/>
                <a:moveTo>
                  <a:pt x="2366096" y="117294"/>
                </a:moveTo>
                <a:cubicBezTo>
                  <a:pt x="2373410" y="118720"/>
                  <a:pt x="2383556" y="122689"/>
                  <a:pt x="2396534" y="129200"/>
                </a:cubicBezTo>
                <a:cubicBezTo>
                  <a:pt x="2409841" y="134878"/>
                  <a:pt x="2420467" y="144332"/>
                  <a:pt x="2428412" y="157561"/>
                </a:cubicBezTo>
                <a:cubicBezTo>
                  <a:pt x="2436356" y="170790"/>
                  <a:pt x="2437528" y="184155"/>
                  <a:pt x="2431929" y="197656"/>
                </a:cubicBezTo>
                <a:cubicBezTo>
                  <a:pt x="2426329" y="211157"/>
                  <a:pt x="2417621" y="208816"/>
                  <a:pt x="2405804" y="190633"/>
                </a:cubicBezTo>
                <a:cubicBezTo>
                  <a:pt x="2393988" y="172450"/>
                  <a:pt x="2382588" y="155324"/>
                  <a:pt x="2371603" y="139256"/>
                </a:cubicBezTo>
                <a:cubicBezTo>
                  <a:pt x="2360618" y="123187"/>
                  <a:pt x="2358783" y="115867"/>
                  <a:pt x="2366096" y="117294"/>
                </a:cubicBezTo>
                <a:close/>
                <a:moveTo>
                  <a:pt x="3524120" y="117283"/>
                </a:moveTo>
                <a:cubicBezTo>
                  <a:pt x="3534595" y="118702"/>
                  <a:pt x="3543160" y="121320"/>
                  <a:pt x="3549814" y="125134"/>
                </a:cubicBezTo>
                <a:cubicBezTo>
                  <a:pt x="3558318" y="128633"/>
                  <a:pt x="3560988" y="133459"/>
                  <a:pt x="3557826" y="139611"/>
                </a:cubicBezTo>
                <a:cubicBezTo>
                  <a:pt x="3554664" y="145762"/>
                  <a:pt x="3553532" y="170772"/>
                  <a:pt x="3554428" y="214638"/>
                </a:cubicBezTo>
                <a:cubicBezTo>
                  <a:pt x="3555324" y="258505"/>
                  <a:pt x="3553779" y="288236"/>
                  <a:pt x="3549792" y="303831"/>
                </a:cubicBezTo>
                <a:cubicBezTo>
                  <a:pt x="3545806" y="319426"/>
                  <a:pt x="3539937" y="321032"/>
                  <a:pt x="3532186" y="308649"/>
                </a:cubicBezTo>
                <a:cubicBezTo>
                  <a:pt x="3524435" y="296267"/>
                  <a:pt x="3521234" y="286544"/>
                  <a:pt x="3522582" y="279481"/>
                </a:cubicBezTo>
                <a:cubicBezTo>
                  <a:pt x="3523930" y="272419"/>
                  <a:pt x="3525504" y="258143"/>
                  <a:pt x="3527303" y="236654"/>
                </a:cubicBezTo>
                <a:cubicBezTo>
                  <a:pt x="3529103" y="215165"/>
                  <a:pt x="3528898" y="193440"/>
                  <a:pt x="3526690" y="171478"/>
                </a:cubicBezTo>
                <a:cubicBezTo>
                  <a:pt x="3524482" y="149516"/>
                  <a:pt x="3520882" y="134638"/>
                  <a:pt x="3515892" y="126844"/>
                </a:cubicBezTo>
                <a:cubicBezTo>
                  <a:pt x="3510902" y="119050"/>
                  <a:pt x="3513644" y="115863"/>
                  <a:pt x="3524120" y="117283"/>
                </a:cubicBezTo>
                <a:close/>
                <a:moveTo>
                  <a:pt x="485645" y="117283"/>
                </a:moveTo>
                <a:cubicBezTo>
                  <a:pt x="496120" y="118702"/>
                  <a:pt x="504685" y="121320"/>
                  <a:pt x="511339" y="125134"/>
                </a:cubicBezTo>
                <a:cubicBezTo>
                  <a:pt x="519842" y="128633"/>
                  <a:pt x="522513" y="133459"/>
                  <a:pt x="519351" y="139611"/>
                </a:cubicBezTo>
                <a:cubicBezTo>
                  <a:pt x="516189" y="145762"/>
                  <a:pt x="515057" y="170772"/>
                  <a:pt x="515953" y="214638"/>
                </a:cubicBezTo>
                <a:cubicBezTo>
                  <a:pt x="516849" y="258505"/>
                  <a:pt x="515304" y="288236"/>
                  <a:pt x="511317" y="303831"/>
                </a:cubicBezTo>
                <a:cubicBezTo>
                  <a:pt x="507331" y="319426"/>
                  <a:pt x="501462" y="321032"/>
                  <a:pt x="493711" y="308649"/>
                </a:cubicBezTo>
                <a:cubicBezTo>
                  <a:pt x="485960" y="296267"/>
                  <a:pt x="482759" y="286544"/>
                  <a:pt x="484107" y="279481"/>
                </a:cubicBezTo>
                <a:cubicBezTo>
                  <a:pt x="485455" y="272419"/>
                  <a:pt x="487029" y="258143"/>
                  <a:pt x="488828" y="236654"/>
                </a:cubicBezTo>
                <a:cubicBezTo>
                  <a:pt x="490628" y="215165"/>
                  <a:pt x="490424" y="193440"/>
                  <a:pt x="488215" y="171478"/>
                </a:cubicBezTo>
                <a:cubicBezTo>
                  <a:pt x="486007" y="149516"/>
                  <a:pt x="482407" y="134638"/>
                  <a:pt x="477417" y="126844"/>
                </a:cubicBezTo>
                <a:cubicBezTo>
                  <a:pt x="472427" y="119050"/>
                  <a:pt x="475169" y="115863"/>
                  <a:pt x="485645" y="117283"/>
                </a:cubicBezTo>
                <a:close/>
                <a:moveTo>
                  <a:pt x="1572149" y="115916"/>
                </a:moveTo>
                <a:cubicBezTo>
                  <a:pt x="1573747" y="115804"/>
                  <a:pt x="1575739" y="116112"/>
                  <a:pt x="1578124" y="116842"/>
                </a:cubicBezTo>
                <a:cubicBezTo>
                  <a:pt x="1587668" y="119760"/>
                  <a:pt x="1594217" y="123575"/>
                  <a:pt x="1597774" y="128285"/>
                </a:cubicBezTo>
                <a:cubicBezTo>
                  <a:pt x="1601330" y="132996"/>
                  <a:pt x="1601531" y="139213"/>
                  <a:pt x="1598376" y="146935"/>
                </a:cubicBezTo>
                <a:cubicBezTo>
                  <a:pt x="1595221" y="154657"/>
                  <a:pt x="1590098" y="154790"/>
                  <a:pt x="1583007" y="147333"/>
                </a:cubicBezTo>
                <a:cubicBezTo>
                  <a:pt x="1575916" y="139876"/>
                  <a:pt x="1571051" y="133530"/>
                  <a:pt x="1568412" y="128296"/>
                </a:cubicBezTo>
                <a:cubicBezTo>
                  <a:pt x="1566111" y="120380"/>
                  <a:pt x="1567356" y="116254"/>
                  <a:pt x="1572149" y="115916"/>
                </a:cubicBezTo>
                <a:close/>
                <a:moveTo>
                  <a:pt x="1615370" y="107127"/>
                </a:moveTo>
                <a:cubicBezTo>
                  <a:pt x="1612429" y="107172"/>
                  <a:pt x="1608550" y="107639"/>
                  <a:pt x="1603732" y="108528"/>
                </a:cubicBezTo>
                <a:cubicBezTo>
                  <a:pt x="1594095" y="110306"/>
                  <a:pt x="1580071" y="112034"/>
                  <a:pt x="1561658" y="113712"/>
                </a:cubicBezTo>
                <a:cubicBezTo>
                  <a:pt x="1557800" y="126088"/>
                  <a:pt x="1552724" y="140966"/>
                  <a:pt x="1546429" y="158346"/>
                </a:cubicBezTo>
                <a:cubicBezTo>
                  <a:pt x="1571309" y="157500"/>
                  <a:pt x="1596921" y="155836"/>
                  <a:pt x="1623263" y="153356"/>
                </a:cubicBezTo>
                <a:cubicBezTo>
                  <a:pt x="1624124" y="124890"/>
                  <a:pt x="1623493" y="109858"/>
                  <a:pt x="1621371" y="108259"/>
                </a:cubicBezTo>
                <a:cubicBezTo>
                  <a:pt x="1620309" y="107460"/>
                  <a:pt x="1618309" y="107082"/>
                  <a:pt x="1615370" y="107127"/>
                </a:cubicBezTo>
                <a:close/>
                <a:moveTo>
                  <a:pt x="4242168" y="96170"/>
                </a:moveTo>
                <a:cubicBezTo>
                  <a:pt x="4247929" y="96938"/>
                  <a:pt x="4254975" y="99472"/>
                  <a:pt x="4263307" y="103774"/>
                </a:cubicBezTo>
                <a:cubicBezTo>
                  <a:pt x="4275095" y="112450"/>
                  <a:pt x="4278189" y="119631"/>
                  <a:pt x="4272589" y="125317"/>
                </a:cubicBezTo>
                <a:cubicBezTo>
                  <a:pt x="4266989" y="131003"/>
                  <a:pt x="4261694" y="140600"/>
                  <a:pt x="4256703" y="154108"/>
                </a:cubicBezTo>
                <a:cubicBezTo>
                  <a:pt x="4267501" y="168492"/>
                  <a:pt x="4267390" y="175967"/>
                  <a:pt x="4256370" y="176533"/>
                </a:cubicBezTo>
                <a:cubicBezTo>
                  <a:pt x="4245349" y="177099"/>
                  <a:pt x="4225922" y="179483"/>
                  <a:pt x="4198088" y="183685"/>
                </a:cubicBezTo>
                <a:cubicBezTo>
                  <a:pt x="4196023" y="194799"/>
                  <a:pt x="4192506" y="199470"/>
                  <a:pt x="4187537" y="197699"/>
                </a:cubicBezTo>
                <a:cubicBezTo>
                  <a:pt x="4182568" y="195928"/>
                  <a:pt x="4178696" y="188794"/>
                  <a:pt x="4175921" y="176296"/>
                </a:cubicBezTo>
                <a:cubicBezTo>
                  <a:pt x="4173146" y="163799"/>
                  <a:pt x="4170852" y="153008"/>
                  <a:pt x="4169038" y="143923"/>
                </a:cubicBezTo>
                <a:cubicBezTo>
                  <a:pt x="4167224" y="134839"/>
                  <a:pt x="4164255" y="126428"/>
                  <a:pt x="4160133" y="118692"/>
                </a:cubicBezTo>
                <a:cubicBezTo>
                  <a:pt x="4156010" y="110955"/>
                  <a:pt x="4157576" y="107087"/>
                  <a:pt x="4164833" y="107087"/>
                </a:cubicBezTo>
                <a:cubicBezTo>
                  <a:pt x="4170024" y="107087"/>
                  <a:pt x="4175240" y="107983"/>
                  <a:pt x="4180481" y="109776"/>
                </a:cubicBezTo>
                <a:cubicBezTo>
                  <a:pt x="4185723" y="111568"/>
                  <a:pt x="4193481" y="111633"/>
                  <a:pt x="4203756" y="109969"/>
                </a:cubicBezTo>
                <a:cubicBezTo>
                  <a:pt x="4214030" y="108306"/>
                  <a:pt x="4222359" y="104706"/>
                  <a:pt x="4228740" y="99171"/>
                </a:cubicBezTo>
                <a:cubicBezTo>
                  <a:pt x="4231931" y="96403"/>
                  <a:pt x="4236407" y="95403"/>
                  <a:pt x="4242168" y="96170"/>
                </a:cubicBezTo>
                <a:close/>
                <a:moveTo>
                  <a:pt x="1624291" y="79339"/>
                </a:moveTo>
                <a:cubicBezTo>
                  <a:pt x="1628152" y="79048"/>
                  <a:pt x="1632025" y="79869"/>
                  <a:pt x="1635912" y="81802"/>
                </a:cubicBezTo>
                <a:cubicBezTo>
                  <a:pt x="1643684" y="85666"/>
                  <a:pt x="1650510" y="90183"/>
                  <a:pt x="1656389" y="95353"/>
                </a:cubicBezTo>
                <a:cubicBezTo>
                  <a:pt x="1662269" y="100523"/>
                  <a:pt x="1663183" y="106037"/>
                  <a:pt x="1659132" y="111894"/>
                </a:cubicBezTo>
                <a:cubicBezTo>
                  <a:pt x="1655081" y="117752"/>
                  <a:pt x="1653055" y="130540"/>
                  <a:pt x="1653055" y="150258"/>
                </a:cubicBezTo>
                <a:cubicBezTo>
                  <a:pt x="1672457" y="149398"/>
                  <a:pt x="1690010" y="147831"/>
                  <a:pt x="1705712" y="145558"/>
                </a:cubicBezTo>
                <a:cubicBezTo>
                  <a:pt x="1721415" y="143285"/>
                  <a:pt x="1733214" y="147799"/>
                  <a:pt x="1741108" y="159099"/>
                </a:cubicBezTo>
                <a:cubicBezTo>
                  <a:pt x="1749002" y="170399"/>
                  <a:pt x="1747729" y="175827"/>
                  <a:pt x="1737290" y="175382"/>
                </a:cubicBezTo>
                <a:cubicBezTo>
                  <a:pt x="1726850" y="174938"/>
                  <a:pt x="1715138" y="174489"/>
                  <a:pt x="1702153" y="174038"/>
                </a:cubicBezTo>
                <a:cubicBezTo>
                  <a:pt x="1689167" y="173586"/>
                  <a:pt x="1672278" y="173360"/>
                  <a:pt x="1651485" y="173360"/>
                </a:cubicBezTo>
                <a:cubicBezTo>
                  <a:pt x="1650682" y="194526"/>
                  <a:pt x="1649406" y="210681"/>
                  <a:pt x="1647656" y="221823"/>
                </a:cubicBezTo>
                <a:cubicBezTo>
                  <a:pt x="1653263" y="221823"/>
                  <a:pt x="1663115" y="223035"/>
                  <a:pt x="1677211" y="225458"/>
                </a:cubicBezTo>
                <a:cubicBezTo>
                  <a:pt x="1691308" y="227882"/>
                  <a:pt x="1699578" y="234428"/>
                  <a:pt x="1702024" y="245097"/>
                </a:cubicBezTo>
                <a:cubicBezTo>
                  <a:pt x="1704469" y="255766"/>
                  <a:pt x="1699410" y="259280"/>
                  <a:pt x="1686848" y="255637"/>
                </a:cubicBezTo>
                <a:cubicBezTo>
                  <a:pt x="1674286" y="251995"/>
                  <a:pt x="1660476" y="248417"/>
                  <a:pt x="1645419" y="244904"/>
                </a:cubicBezTo>
                <a:cubicBezTo>
                  <a:pt x="1640386" y="273125"/>
                  <a:pt x="1631445" y="293900"/>
                  <a:pt x="1618596" y="307230"/>
                </a:cubicBezTo>
                <a:cubicBezTo>
                  <a:pt x="1605747" y="320559"/>
                  <a:pt x="1596698" y="322506"/>
                  <a:pt x="1591450" y="313070"/>
                </a:cubicBezTo>
                <a:cubicBezTo>
                  <a:pt x="1586201" y="303634"/>
                  <a:pt x="1578257" y="294384"/>
                  <a:pt x="1567617" y="285321"/>
                </a:cubicBezTo>
                <a:cubicBezTo>
                  <a:pt x="1556976" y="276258"/>
                  <a:pt x="1559098" y="273078"/>
                  <a:pt x="1573983" y="275782"/>
                </a:cubicBezTo>
                <a:cubicBezTo>
                  <a:pt x="1588868" y="278485"/>
                  <a:pt x="1598562" y="278320"/>
                  <a:pt x="1603066" y="275287"/>
                </a:cubicBezTo>
                <a:cubicBezTo>
                  <a:pt x="1607568" y="272254"/>
                  <a:pt x="1611583" y="261144"/>
                  <a:pt x="1615111" y="241957"/>
                </a:cubicBezTo>
                <a:cubicBezTo>
                  <a:pt x="1567645" y="239418"/>
                  <a:pt x="1536677" y="239469"/>
                  <a:pt x="1522208" y="242107"/>
                </a:cubicBezTo>
                <a:cubicBezTo>
                  <a:pt x="1507739" y="244746"/>
                  <a:pt x="1496492" y="248119"/>
                  <a:pt x="1488469" y="252228"/>
                </a:cubicBezTo>
                <a:cubicBezTo>
                  <a:pt x="1480446" y="256336"/>
                  <a:pt x="1474800" y="253221"/>
                  <a:pt x="1471530" y="242882"/>
                </a:cubicBezTo>
                <a:cubicBezTo>
                  <a:pt x="1468260" y="232542"/>
                  <a:pt x="1471246" y="225483"/>
                  <a:pt x="1480489" y="221705"/>
                </a:cubicBezTo>
                <a:cubicBezTo>
                  <a:pt x="1489731" y="217926"/>
                  <a:pt x="1500855" y="204959"/>
                  <a:pt x="1513862" y="182803"/>
                </a:cubicBezTo>
                <a:cubicBezTo>
                  <a:pt x="1484665" y="185485"/>
                  <a:pt x="1465493" y="187729"/>
                  <a:pt x="1456344" y="189536"/>
                </a:cubicBezTo>
                <a:cubicBezTo>
                  <a:pt x="1447194" y="191343"/>
                  <a:pt x="1438074" y="187496"/>
                  <a:pt x="1428982" y="177996"/>
                </a:cubicBezTo>
                <a:cubicBezTo>
                  <a:pt x="1419891" y="168495"/>
                  <a:pt x="1422300" y="164204"/>
                  <a:pt x="1436210" y="165122"/>
                </a:cubicBezTo>
                <a:cubicBezTo>
                  <a:pt x="1450120" y="166040"/>
                  <a:pt x="1478535" y="164785"/>
                  <a:pt x="1521455" y="161357"/>
                </a:cubicBezTo>
                <a:cubicBezTo>
                  <a:pt x="1532597" y="132634"/>
                  <a:pt x="1536369" y="113027"/>
                  <a:pt x="1532769" y="102537"/>
                </a:cubicBezTo>
                <a:cubicBezTo>
                  <a:pt x="1529170" y="92048"/>
                  <a:pt x="1530339" y="87287"/>
                  <a:pt x="1536276" y="88255"/>
                </a:cubicBezTo>
                <a:cubicBezTo>
                  <a:pt x="1542213" y="89223"/>
                  <a:pt x="1547332" y="90574"/>
                  <a:pt x="1551634" y="92309"/>
                </a:cubicBezTo>
                <a:cubicBezTo>
                  <a:pt x="1555936" y="94045"/>
                  <a:pt x="1565279" y="94274"/>
                  <a:pt x="1579662" y="92998"/>
                </a:cubicBezTo>
                <a:cubicBezTo>
                  <a:pt x="1594045" y="91721"/>
                  <a:pt x="1605073" y="88570"/>
                  <a:pt x="1612745" y="83544"/>
                </a:cubicBezTo>
                <a:cubicBezTo>
                  <a:pt x="1616581" y="81031"/>
                  <a:pt x="1620430" y="79629"/>
                  <a:pt x="1624291" y="79339"/>
                </a:cubicBezTo>
                <a:close/>
                <a:moveTo>
                  <a:pt x="4504675" y="76677"/>
                </a:moveTo>
                <a:cubicBezTo>
                  <a:pt x="4506019" y="76404"/>
                  <a:pt x="4507775" y="76445"/>
                  <a:pt x="4509944" y="76800"/>
                </a:cubicBezTo>
                <a:cubicBezTo>
                  <a:pt x="4518620" y="78220"/>
                  <a:pt x="4526256" y="80816"/>
                  <a:pt x="4532853" y="84587"/>
                </a:cubicBezTo>
                <a:cubicBezTo>
                  <a:pt x="4541400" y="89104"/>
                  <a:pt x="4544310" y="94830"/>
                  <a:pt x="4541586" y="101763"/>
                </a:cubicBezTo>
                <a:cubicBezTo>
                  <a:pt x="4538861" y="108697"/>
                  <a:pt x="4537280" y="123711"/>
                  <a:pt x="4536843" y="146806"/>
                </a:cubicBezTo>
                <a:cubicBezTo>
                  <a:pt x="4536405" y="169901"/>
                  <a:pt x="4536201" y="184574"/>
                  <a:pt x="4536230" y="190827"/>
                </a:cubicBezTo>
                <a:cubicBezTo>
                  <a:pt x="4536230" y="194369"/>
                  <a:pt x="4539023" y="193429"/>
                  <a:pt x="4544608" y="188009"/>
                </a:cubicBezTo>
                <a:cubicBezTo>
                  <a:pt x="4550193" y="182588"/>
                  <a:pt x="4562669" y="171342"/>
                  <a:pt x="4582036" y="154270"/>
                </a:cubicBezTo>
                <a:cubicBezTo>
                  <a:pt x="4601402" y="137198"/>
                  <a:pt x="4613007" y="129999"/>
                  <a:pt x="4616850" y="132673"/>
                </a:cubicBezTo>
                <a:cubicBezTo>
                  <a:pt x="4620694" y="135348"/>
                  <a:pt x="4615779" y="144515"/>
                  <a:pt x="4602105" y="160174"/>
                </a:cubicBezTo>
                <a:cubicBezTo>
                  <a:pt x="4588432" y="175834"/>
                  <a:pt x="4575436" y="190045"/>
                  <a:pt x="4563118" y="202808"/>
                </a:cubicBezTo>
                <a:cubicBezTo>
                  <a:pt x="4550800" y="215571"/>
                  <a:pt x="4541131" y="227799"/>
                  <a:pt x="4534111" y="239494"/>
                </a:cubicBezTo>
                <a:cubicBezTo>
                  <a:pt x="4527091" y="251188"/>
                  <a:pt x="4521022" y="257035"/>
                  <a:pt x="4515903" y="257035"/>
                </a:cubicBezTo>
                <a:cubicBezTo>
                  <a:pt x="4510783" y="257035"/>
                  <a:pt x="4505889" y="253246"/>
                  <a:pt x="4501222" y="245667"/>
                </a:cubicBezTo>
                <a:cubicBezTo>
                  <a:pt x="4496554" y="238088"/>
                  <a:pt x="4496489" y="230972"/>
                  <a:pt x="4501028" y="224318"/>
                </a:cubicBezTo>
                <a:cubicBezTo>
                  <a:pt x="4505567" y="217664"/>
                  <a:pt x="4509166" y="207934"/>
                  <a:pt x="4511826" y="195129"/>
                </a:cubicBezTo>
                <a:cubicBezTo>
                  <a:pt x="4514486" y="182323"/>
                  <a:pt x="4514931" y="163354"/>
                  <a:pt x="4513160" y="138223"/>
                </a:cubicBezTo>
                <a:cubicBezTo>
                  <a:pt x="4511389" y="113092"/>
                  <a:pt x="4508241" y="96217"/>
                  <a:pt x="4503717" y="87599"/>
                </a:cubicBezTo>
                <a:cubicBezTo>
                  <a:pt x="4500324" y="81135"/>
                  <a:pt x="4500643" y="77494"/>
                  <a:pt x="4504675" y="76677"/>
                </a:cubicBezTo>
                <a:close/>
                <a:moveTo>
                  <a:pt x="6075413" y="66338"/>
                </a:moveTo>
                <a:cubicBezTo>
                  <a:pt x="6068667" y="67046"/>
                  <a:pt x="6059381" y="68526"/>
                  <a:pt x="6047558" y="70778"/>
                </a:cubicBezTo>
                <a:lnTo>
                  <a:pt x="5996019" y="79575"/>
                </a:lnTo>
                <a:cubicBezTo>
                  <a:pt x="5999547" y="101932"/>
                  <a:pt x="6002121" y="120990"/>
                  <a:pt x="6003741" y="136750"/>
                </a:cubicBezTo>
                <a:cubicBezTo>
                  <a:pt x="6030070" y="131358"/>
                  <a:pt x="6056384" y="127041"/>
                  <a:pt x="6082684" y="123800"/>
                </a:cubicBezTo>
                <a:cubicBezTo>
                  <a:pt x="6085093" y="113518"/>
                  <a:pt x="6087424" y="101820"/>
                  <a:pt x="6089675" y="88706"/>
                </a:cubicBezTo>
                <a:cubicBezTo>
                  <a:pt x="6091926" y="75592"/>
                  <a:pt x="6091382" y="68200"/>
                  <a:pt x="6088040" y="66529"/>
                </a:cubicBezTo>
                <a:cubicBezTo>
                  <a:pt x="6086370" y="65694"/>
                  <a:pt x="6082161" y="65630"/>
                  <a:pt x="6075413" y="66338"/>
                </a:cubicBezTo>
                <a:close/>
                <a:moveTo>
                  <a:pt x="1970139" y="66338"/>
                </a:moveTo>
                <a:cubicBezTo>
                  <a:pt x="1963392" y="67046"/>
                  <a:pt x="1954106" y="68526"/>
                  <a:pt x="1942283" y="70778"/>
                </a:cubicBezTo>
                <a:lnTo>
                  <a:pt x="1890744" y="79575"/>
                </a:lnTo>
                <a:cubicBezTo>
                  <a:pt x="1894272" y="101932"/>
                  <a:pt x="1896846" y="120990"/>
                  <a:pt x="1898466" y="136750"/>
                </a:cubicBezTo>
                <a:cubicBezTo>
                  <a:pt x="1924795" y="131358"/>
                  <a:pt x="1951109" y="127041"/>
                  <a:pt x="1977409" y="123800"/>
                </a:cubicBezTo>
                <a:cubicBezTo>
                  <a:pt x="1979818" y="113518"/>
                  <a:pt x="1982148" y="101820"/>
                  <a:pt x="1984400" y="88706"/>
                </a:cubicBezTo>
                <a:cubicBezTo>
                  <a:pt x="1986651" y="75592"/>
                  <a:pt x="1986106" y="68200"/>
                  <a:pt x="1982765" y="66529"/>
                </a:cubicBezTo>
                <a:cubicBezTo>
                  <a:pt x="1981095" y="65694"/>
                  <a:pt x="1976886" y="65630"/>
                  <a:pt x="1970139" y="66338"/>
                </a:cubicBezTo>
                <a:close/>
                <a:moveTo>
                  <a:pt x="4588995" y="60563"/>
                </a:moveTo>
                <a:cubicBezTo>
                  <a:pt x="4592164" y="59446"/>
                  <a:pt x="4597677" y="59477"/>
                  <a:pt x="4605536" y="60657"/>
                </a:cubicBezTo>
                <a:cubicBezTo>
                  <a:pt x="4621253" y="63016"/>
                  <a:pt x="4632080" y="67680"/>
                  <a:pt x="4638017" y="74649"/>
                </a:cubicBezTo>
                <a:cubicBezTo>
                  <a:pt x="4643953" y="81619"/>
                  <a:pt x="4646054" y="89915"/>
                  <a:pt x="4644319" y="99537"/>
                </a:cubicBezTo>
                <a:cubicBezTo>
                  <a:pt x="4642584" y="109159"/>
                  <a:pt x="4636912" y="111091"/>
                  <a:pt x="4627304" y="105334"/>
                </a:cubicBezTo>
                <a:cubicBezTo>
                  <a:pt x="4617697" y="99576"/>
                  <a:pt x="4609336" y="93586"/>
                  <a:pt x="4602223" y="87362"/>
                </a:cubicBezTo>
                <a:cubicBezTo>
                  <a:pt x="4594795" y="80851"/>
                  <a:pt x="4589561" y="74183"/>
                  <a:pt x="4586521" y="67357"/>
                </a:cubicBezTo>
                <a:cubicBezTo>
                  <a:pt x="4585001" y="63944"/>
                  <a:pt x="4585825" y="61680"/>
                  <a:pt x="4588995" y="60563"/>
                </a:cubicBezTo>
                <a:close/>
                <a:moveTo>
                  <a:pt x="4912958" y="49052"/>
                </a:moveTo>
                <a:cubicBezTo>
                  <a:pt x="4918063" y="49052"/>
                  <a:pt x="4926326" y="51447"/>
                  <a:pt x="4937748" y="56237"/>
                </a:cubicBezTo>
                <a:cubicBezTo>
                  <a:pt x="4949170" y="61026"/>
                  <a:pt x="4952045" y="66415"/>
                  <a:pt x="4946374" y="72402"/>
                </a:cubicBezTo>
                <a:cubicBezTo>
                  <a:pt x="4940702" y="78389"/>
                  <a:pt x="4936131" y="84852"/>
                  <a:pt x="4932661" y="91793"/>
                </a:cubicBezTo>
                <a:cubicBezTo>
                  <a:pt x="4919812" y="111038"/>
                  <a:pt x="4906773" y="127045"/>
                  <a:pt x="4893544" y="139815"/>
                </a:cubicBezTo>
                <a:cubicBezTo>
                  <a:pt x="4880315" y="152585"/>
                  <a:pt x="4867689" y="162906"/>
                  <a:pt x="4855665" y="170779"/>
                </a:cubicBezTo>
                <a:cubicBezTo>
                  <a:pt x="4843640" y="178652"/>
                  <a:pt x="4833971" y="183298"/>
                  <a:pt x="4826658" y="184718"/>
                </a:cubicBezTo>
                <a:cubicBezTo>
                  <a:pt x="4819344" y="186137"/>
                  <a:pt x="4818387" y="183646"/>
                  <a:pt x="4823786" y="177243"/>
                </a:cubicBezTo>
                <a:cubicBezTo>
                  <a:pt x="4829185" y="170840"/>
                  <a:pt x="4837818" y="162293"/>
                  <a:pt x="4849685" y="151603"/>
                </a:cubicBezTo>
                <a:cubicBezTo>
                  <a:pt x="4861551" y="140912"/>
                  <a:pt x="4873267" y="127339"/>
                  <a:pt x="4884833" y="110883"/>
                </a:cubicBezTo>
                <a:cubicBezTo>
                  <a:pt x="4896398" y="94428"/>
                  <a:pt x="4902837" y="82787"/>
                  <a:pt x="4904149" y="75961"/>
                </a:cubicBezTo>
                <a:cubicBezTo>
                  <a:pt x="4905461" y="69136"/>
                  <a:pt x="4905443" y="62944"/>
                  <a:pt x="4904095" y="57387"/>
                </a:cubicBezTo>
                <a:cubicBezTo>
                  <a:pt x="4902747" y="51831"/>
                  <a:pt x="4905701" y="49052"/>
                  <a:pt x="4912958" y="49052"/>
                </a:cubicBezTo>
                <a:close/>
                <a:moveTo>
                  <a:pt x="2950807" y="49052"/>
                </a:moveTo>
                <a:cubicBezTo>
                  <a:pt x="2955912" y="49052"/>
                  <a:pt x="2964176" y="51447"/>
                  <a:pt x="2975598" y="56237"/>
                </a:cubicBezTo>
                <a:cubicBezTo>
                  <a:pt x="2987020" y="61026"/>
                  <a:pt x="2989895" y="66415"/>
                  <a:pt x="2984224" y="72402"/>
                </a:cubicBezTo>
                <a:cubicBezTo>
                  <a:pt x="2978552" y="78389"/>
                  <a:pt x="2973981" y="84852"/>
                  <a:pt x="2970511" y="91793"/>
                </a:cubicBezTo>
                <a:cubicBezTo>
                  <a:pt x="2957662" y="111038"/>
                  <a:pt x="2944623" y="127045"/>
                  <a:pt x="2931394" y="139815"/>
                </a:cubicBezTo>
                <a:cubicBezTo>
                  <a:pt x="2918165" y="152585"/>
                  <a:pt x="2905539" y="162906"/>
                  <a:pt x="2893515" y="170779"/>
                </a:cubicBezTo>
                <a:cubicBezTo>
                  <a:pt x="2881490" y="178652"/>
                  <a:pt x="2871821" y="183298"/>
                  <a:pt x="2864508" y="184718"/>
                </a:cubicBezTo>
                <a:cubicBezTo>
                  <a:pt x="2857194" y="186137"/>
                  <a:pt x="2856237" y="183646"/>
                  <a:pt x="2861636" y="177243"/>
                </a:cubicBezTo>
                <a:cubicBezTo>
                  <a:pt x="2867035" y="170840"/>
                  <a:pt x="2875668" y="162293"/>
                  <a:pt x="2887535" y="151603"/>
                </a:cubicBezTo>
                <a:cubicBezTo>
                  <a:pt x="2899401" y="140912"/>
                  <a:pt x="2911117" y="127339"/>
                  <a:pt x="2922683" y="110883"/>
                </a:cubicBezTo>
                <a:cubicBezTo>
                  <a:pt x="2934248" y="94428"/>
                  <a:pt x="2940687" y="82787"/>
                  <a:pt x="2941999" y="75961"/>
                </a:cubicBezTo>
                <a:cubicBezTo>
                  <a:pt x="2943311" y="69136"/>
                  <a:pt x="2943293" y="62944"/>
                  <a:pt x="2941945" y="57387"/>
                </a:cubicBezTo>
                <a:cubicBezTo>
                  <a:pt x="2940597" y="51831"/>
                  <a:pt x="2943551" y="49052"/>
                  <a:pt x="2950807" y="49052"/>
                </a:cubicBezTo>
                <a:close/>
                <a:moveTo>
                  <a:pt x="868520" y="46975"/>
                </a:moveTo>
                <a:cubicBezTo>
                  <a:pt x="869722" y="46711"/>
                  <a:pt x="871294" y="46758"/>
                  <a:pt x="873235" y="47116"/>
                </a:cubicBezTo>
                <a:cubicBezTo>
                  <a:pt x="881001" y="48550"/>
                  <a:pt x="888450" y="51081"/>
                  <a:pt x="895584" y="54709"/>
                </a:cubicBezTo>
                <a:cubicBezTo>
                  <a:pt x="902718" y="58337"/>
                  <a:pt x="905149" y="64697"/>
                  <a:pt x="902876" y="73789"/>
                </a:cubicBezTo>
                <a:cubicBezTo>
                  <a:pt x="900603" y="82881"/>
                  <a:pt x="899693" y="102494"/>
                  <a:pt x="900145" y="132630"/>
                </a:cubicBezTo>
                <a:cubicBezTo>
                  <a:pt x="900596" y="162766"/>
                  <a:pt x="899901" y="185187"/>
                  <a:pt x="898058" y="199893"/>
                </a:cubicBezTo>
                <a:cubicBezTo>
                  <a:pt x="896215" y="214599"/>
                  <a:pt x="891996" y="227376"/>
                  <a:pt x="885399" y="238225"/>
                </a:cubicBezTo>
                <a:cubicBezTo>
                  <a:pt x="878803" y="249073"/>
                  <a:pt x="870776" y="257806"/>
                  <a:pt x="861319" y="264424"/>
                </a:cubicBezTo>
                <a:cubicBezTo>
                  <a:pt x="851861" y="271042"/>
                  <a:pt x="840092" y="275742"/>
                  <a:pt x="826009" y="278524"/>
                </a:cubicBezTo>
                <a:cubicBezTo>
                  <a:pt x="811927" y="281306"/>
                  <a:pt x="809783" y="279234"/>
                  <a:pt x="819577" y="272308"/>
                </a:cubicBezTo>
                <a:cubicBezTo>
                  <a:pt x="829372" y="265381"/>
                  <a:pt x="839522" y="256888"/>
                  <a:pt x="850025" y="246829"/>
                </a:cubicBezTo>
                <a:cubicBezTo>
                  <a:pt x="860530" y="236769"/>
                  <a:pt x="867334" y="225085"/>
                  <a:pt x="870439" y="211778"/>
                </a:cubicBezTo>
                <a:cubicBezTo>
                  <a:pt x="873543" y="198470"/>
                  <a:pt x="875540" y="184761"/>
                  <a:pt x="876429" y="170650"/>
                </a:cubicBezTo>
                <a:cubicBezTo>
                  <a:pt x="859910" y="192863"/>
                  <a:pt x="850007" y="207866"/>
                  <a:pt x="846723" y="215660"/>
                </a:cubicBezTo>
                <a:cubicBezTo>
                  <a:pt x="843440" y="223454"/>
                  <a:pt x="836997" y="223153"/>
                  <a:pt x="827397" y="214757"/>
                </a:cubicBezTo>
                <a:cubicBezTo>
                  <a:pt x="817796" y="206361"/>
                  <a:pt x="815555" y="201234"/>
                  <a:pt x="820675" y="199377"/>
                </a:cubicBezTo>
                <a:cubicBezTo>
                  <a:pt x="825794" y="197520"/>
                  <a:pt x="830899" y="194896"/>
                  <a:pt x="835990" y="191504"/>
                </a:cubicBezTo>
                <a:cubicBezTo>
                  <a:pt x="841081" y="188113"/>
                  <a:pt x="854560" y="176357"/>
                  <a:pt x="876429" y="156238"/>
                </a:cubicBezTo>
                <a:cubicBezTo>
                  <a:pt x="876429" y="136276"/>
                  <a:pt x="875988" y="117007"/>
                  <a:pt x="875107" y="98429"/>
                </a:cubicBezTo>
                <a:cubicBezTo>
                  <a:pt x="874224" y="79851"/>
                  <a:pt x="871751" y="66296"/>
                  <a:pt x="867685" y="57764"/>
                </a:cubicBezTo>
                <a:cubicBezTo>
                  <a:pt x="864636" y="51364"/>
                  <a:pt x="864915" y="47768"/>
                  <a:pt x="868520" y="46975"/>
                </a:cubicBezTo>
                <a:close/>
                <a:moveTo>
                  <a:pt x="4699472" y="39588"/>
                </a:moveTo>
                <a:cubicBezTo>
                  <a:pt x="4703946" y="39588"/>
                  <a:pt x="4711152" y="42341"/>
                  <a:pt x="4721089" y="47848"/>
                </a:cubicBezTo>
                <a:cubicBezTo>
                  <a:pt x="4731027" y="53354"/>
                  <a:pt x="4735745" y="58076"/>
                  <a:pt x="4735243" y="62012"/>
                </a:cubicBezTo>
                <a:cubicBezTo>
                  <a:pt x="4734742" y="65948"/>
                  <a:pt x="4733132" y="70634"/>
                  <a:pt x="4730414" y="76069"/>
                </a:cubicBezTo>
                <a:cubicBezTo>
                  <a:pt x="4727697" y="81504"/>
                  <a:pt x="4723176" y="96629"/>
                  <a:pt x="4716852" y="121445"/>
                </a:cubicBezTo>
                <a:cubicBezTo>
                  <a:pt x="4710528" y="146261"/>
                  <a:pt x="4701164" y="168291"/>
                  <a:pt x="4688759" y="187535"/>
                </a:cubicBezTo>
                <a:cubicBezTo>
                  <a:pt x="4714916" y="201976"/>
                  <a:pt x="4732454" y="212954"/>
                  <a:pt x="4741374" y="220468"/>
                </a:cubicBezTo>
                <a:cubicBezTo>
                  <a:pt x="4750293" y="227982"/>
                  <a:pt x="4755452" y="236543"/>
                  <a:pt x="4756850" y="246151"/>
                </a:cubicBezTo>
                <a:cubicBezTo>
                  <a:pt x="4758248" y="255759"/>
                  <a:pt x="4756736" y="263800"/>
                  <a:pt x="4752312" y="270275"/>
                </a:cubicBezTo>
                <a:cubicBezTo>
                  <a:pt x="4747888" y="276750"/>
                  <a:pt x="4741904" y="275197"/>
                  <a:pt x="4734361" y="265618"/>
                </a:cubicBezTo>
                <a:cubicBezTo>
                  <a:pt x="4726818" y="256039"/>
                  <a:pt x="4720161" y="247037"/>
                  <a:pt x="4714389" y="238612"/>
                </a:cubicBezTo>
                <a:cubicBezTo>
                  <a:pt x="4708617" y="230187"/>
                  <a:pt x="4697916" y="216531"/>
                  <a:pt x="4682285" y="197645"/>
                </a:cubicBezTo>
                <a:cubicBezTo>
                  <a:pt x="4666080" y="221995"/>
                  <a:pt x="4649421" y="240422"/>
                  <a:pt x="4632306" y="252927"/>
                </a:cubicBezTo>
                <a:cubicBezTo>
                  <a:pt x="4615191" y="265432"/>
                  <a:pt x="4599147" y="273294"/>
                  <a:pt x="4584176" y="276513"/>
                </a:cubicBezTo>
                <a:cubicBezTo>
                  <a:pt x="4569205" y="279732"/>
                  <a:pt x="4561985" y="279535"/>
                  <a:pt x="4562515" y="275921"/>
                </a:cubicBezTo>
                <a:cubicBezTo>
                  <a:pt x="4563046" y="272308"/>
                  <a:pt x="4571310" y="265926"/>
                  <a:pt x="4587306" y="256777"/>
                </a:cubicBezTo>
                <a:cubicBezTo>
                  <a:pt x="4603302" y="247628"/>
                  <a:pt x="4619726" y="233521"/>
                  <a:pt x="4636575" y="214456"/>
                </a:cubicBezTo>
                <a:cubicBezTo>
                  <a:pt x="4653425" y="195390"/>
                  <a:pt x="4666532" y="175167"/>
                  <a:pt x="4675896" y="153786"/>
                </a:cubicBezTo>
                <a:cubicBezTo>
                  <a:pt x="4685260" y="132405"/>
                  <a:pt x="4691516" y="112597"/>
                  <a:pt x="4694664" y="94364"/>
                </a:cubicBezTo>
                <a:cubicBezTo>
                  <a:pt x="4697811" y="76130"/>
                  <a:pt x="4698037" y="62442"/>
                  <a:pt x="4695342" y="53300"/>
                </a:cubicBezTo>
                <a:cubicBezTo>
                  <a:pt x="4692646" y="44158"/>
                  <a:pt x="4694022" y="39588"/>
                  <a:pt x="4699472" y="39588"/>
                </a:cubicBezTo>
                <a:close/>
                <a:moveTo>
                  <a:pt x="56895" y="39588"/>
                </a:moveTo>
                <a:lnTo>
                  <a:pt x="79803" y="39588"/>
                </a:lnTo>
                <a:lnTo>
                  <a:pt x="79803" y="278632"/>
                </a:lnTo>
                <a:lnTo>
                  <a:pt x="44548" y="278632"/>
                </a:lnTo>
                <a:lnTo>
                  <a:pt x="44548" y="92374"/>
                </a:lnTo>
                <a:cubicBezTo>
                  <a:pt x="37406" y="103430"/>
                  <a:pt x="22557" y="114680"/>
                  <a:pt x="0" y="126124"/>
                </a:cubicBezTo>
                <a:lnTo>
                  <a:pt x="0" y="95321"/>
                </a:lnTo>
                <a:cubicBezTo>
                  <a:pt x="22915" y="79762"/>
                  <a:pt x="41880" y="61184"/>
                  <a:pt x="56895" y="39588"/>
                </a:cubicBezTo>
                <a:close/>
                <a:moveTo>
                  <a:pt x="3293026" y="38918"/>
                </a:moveTo>
                <a:cubicBezTo>
                  <a:pt x="3300626" y="40006"/>
                  <a:pt x="3307692" y="42226"/>
                  <a:pt x="3314224" y="45578"/>
                </a:cubicBezTo>
                <a:cubicBezTo>
                  <a:pt x="3327288" y="52282"/>
                  <a:pt x="3336383" y="61976"/>
                  <a:pt x="3341510" y="74660"/>
                </a:cubicBezTo>
                <a:cubicBezTo>
                  <a:pt x="3346636" y="87344"/>
                  <a:pt x="3347310" y="101322"/>
                  <a:pt x="3343532" y="116594"/>
                </a:cubicBezTo>
                <a:cubicBezTo>
                  <a:pt x="3339753" y="131867"/>
                  <a:pt x="3329496" y="144042"/>
                  <a:pt x="3312761" y="153119"/>
                </a:cubicBezTo>
                <a:cubicBezTo>
                  <a:pt x="3324764" y="157249"/>
                  <a:pt x="3334286" y="164964"/>
                  <a:pt x="3341327" y="176264"/>
                </a:cubicBezTo>
                <a:cubicBezTo>
                  <a:pt x="3348368" y="187564"/>
                  <a:pt x="3350720" y="202399"/>
                  <a:pt x="3348382" y="220769"/>
                </a:cubicBezTo>
                <a:cubicBezTo>
                  <a:pt x="3346045" y="239139"/>
                  <a:pt x="3337706" y="254053"/>
                  <a:pt x="3323366" y="265510"/>
                </a:cubicBezTo>
                <a:cubicBezTo>
                  <a:pt x="3309025" y="276968"/>
                  <a:pt x="3292821" y="282464"/>
                  <a:pt x="3274753" y="281998"/>
                </a:cubicBezTo>
                <a:cubicBezTo>
                  <a:pt x="3256684" y="281532"/>
                  <a:pt x="3240985" y="275828"/>
                  <a:pt x="3227656" y="264887"/>
                </a:cubicBezTo>
                <a:cubicBezTo>
                  <a:pt x="3214326" y="253945"/>
                  <a:pt x="3205747" y="237117"/>
                  <a:pt x="3201919" y="214402"/>
                </a:cubicBezTo>
                <a:lnTo>
                  <a:pt x="3233474" y="208293"/>
                </a:lnTo>
                <a:cubicBezTo>
                  <a:pt x="3237575" y="222131"/>
                  <a:pt x="3243348" y="232338"/>
                  <a:pt x="3250790" y="238913"/>
                </a:cubicBezTo>
                <a:cubicBezTo>
                  <a:pt x="3258233" y="245488"/>
                  <a:pt x="3267285" y="248804"/>
                  <a:pt x="3277947" y="248861"/>
                </a:cubicBezTo>
                <a:cubicBezTo>
                  <a:pt x="3288609" y="248919"/>
                  <a:pt x="3297274" y="244584"/>
                  <a:pt x="3303942" y="235858"/>
                </a:cubicBezTo>
                <a:cubicBezTo>
                  <a:pt x="3310610" y="227132"/>
                  <a:pt x="3313514" y="217134"/>
                  <a:pt x="3312654" y="205862"/>
                </a:cubicBezTo>
                <a:cubicBezTo>
                  <a:pt x="3311793" y="194591"/>
                  <a:pt x="3307473" y="185879"/>
                  <a:pt x="3299694" y="179727"/>
                </a:cubicBezTo>
                <a:cubicBezTo>
                  <a:pt x="3291914" y="173575"/>
                  <a:pt x="3277764" y="169037"/>
                  <a:pt x="3257243" y="166111"/>
                </a:cubicBezTo>
                <a:lnTo>
                  <a:pt x="3257243" y="142557"/>
                </a:lnTo>
                <a:cubicBezTo>
                  <a:pt x="3277348" y="140650"/>
                  <a:pt x="3291373" y="135943"/>
                  <a:pt x="3299317" y="128436"/>
                </a:cubicBezTo>
                <a:cubicBezTo>
                  <a:pt x="3307262" y="120929"/>
                  <a:pt x="3310815" y="111213"/>
                  <a:pt x="3309976" y="99289"/>
                </a:cubicBezTo>
                <a:cubicBezTo>
                  <a:pt x="3309137" y="87366"/>
                  <a:pt x="3303924" y="78733"/>
                  <a:pt x="3294338" y="73391"/>
                </a:cubicBezTo>
                <a:cubicBezTo>
                  <a:pt x="3284751" y="68049"/>
                  <a:pt x="3274476" y="67483"/>
                  <a:pt x="3263513" y="71692"/>
                </a:cubicBezTo>
                <a:cubicBezTo>
                  <a:pt x="3252550" y="75901"/>
                  <a:pt x="3243305" y="88645"/>
                  <a:pt x="3235776" y="109926"/>
                </a:cubicBezTo>
                <a:lnTo>
                  <a:pt x="3204607" y="105086"/>
                </a:lnTo>
                <a:cubicBezTo>
                  <a:pt x="3210171" y="86014"/>
                  <a:pt x="3217897" y="70828"/>
                  <a:pt x="3227785" y="59528"/>
                </a:cubicBezTo>
                <a:cubicBezTo>
                  <a:pt x="3237672" y="48228"/>
                  <a:pt x="3251285" y="41402"/>
                  <a:pt x="3268622" y="39050"/>
                </a:cubicBezTo>
                <a:cubicBezTo>
                  <a:pt x="3277291" y="37874"/>
                  <a:pt x="3285425" y="37830"/>
                  <a:pt x="3293026" y="38918"/>
                </a:cubicBezTo>
                <a:close/>
                <a:moveTo>
                  <a:pt x="245307" y="36944"/>
                </a:moveTo>
                <a:cubicBezTo>
                  <a:pt x="249691" y="36953"/>
                  <a:pt x="253830" y="37437"/>
                  <a:pt x="257723" y="38394"/>
                </a:cubicBezTo>
                <a:cubicBezTo>
                  <a:pt x="265510" y="40308"/>
                  <a:pt x="273501" y="43918"/>
                  <a:pt x="281697" y="49224"/>
                </a:cubicBezTo>
                <a:cubicBezTo>
                  <a:pt x="289892" y="54530"/>
                  <a:pt x="296554" y="62313"/>
                  <a:pt x="301680" y="72574"/>
                </a:cubicBezTo>
                <a:cubicBezTo>
                  <a:pt x="306806" y="82834"/>
                  <a:pt x="308671" y="95217"/>
                  <a:pt x="307272" y="109722"/>
                </a:cubicBezTo>
                <a:cubicBezTo>
                  <a:pt x="305874" y="124227"/>
                  <a:pt x="298744" y="141353"/>
                  <a:pt x="285881" y="161099"/>
                </a:cubicBezTo>
                <a:cubicBezTo>
                  <a:pt x="273017" y="180846"/>
                  <a:pt x="248904" y="209634"/>
                  <a:pt x="213541" y="247463"/>
                </a:cubicBezTo>
                <a:lnTo>
                  <a:pt x="310725" y="247463"/>
                </a:lnTo>
                <a:lnTo>
                  <a:pt x="310725" y="278632"/>
                </a:lnTo>
                <a:lnTo>
                  <a:pt x="166133" y="278632"/>
                </a:lnTo>
                <a:lnTo>
                  <a:pt x="166133" y="268931"/>
                </a:lnTo>
                <a:cubicBezTo>
                  <a:pt x="167065" y="254963"/>
                  <a:pt x="173478" y="242487"/>
                  <a:pt x="185374" y="231503"/>
                </a:cubicBezTo>
                <a:cubicBezTo>
                  <a:pt x="197269" y="220518"/>
                  <a:pt x="212154" y="203636"/>
                  <a:pt x="230029" y="180857"/>
                </a:cubicBezTo>
                <a:cubicBezTo>
                  <a:pt x="247904" y="158077"/>
                  <a:pt x="259494" y="140535"/>
                  <a:pt x="264800" y="128232"/>
                </a:cubicBezTo>
                <a:cubicBezTo>
                  <a:pt x="270106" y="115928"/>
                  <a:pt x="272125" y="105656"/>
                  <a:pt x="270856" y="97418"/>
                </a:cubicBezTo>
                <a:cubicBezTo>
                  <a:pt x="269586" y="89180"/>
                  <a:pt x="265779" y="82454"/>
                  <a:pt x="259433" y="77241"/>
                </a:cubicBezTo>
                <a:cubicBezTo>
                  <a:pt x="253088" y="72029"/>
                  <a:pt x="245660" y="69856"/>
                  <a:pt x="237149" y="70724"/>
                </a:cubicBezTo>
                <a:cubicBezTo>
                  <a:pt x="228638" y="71591"/>
                  <a:pt x="220439" y="74929"/>
                  <a:pt x="212552" y="80737"/>
                </a:cubicBezTo>
                <a:cubicBezTo>
                  <a:pt x="204665" y="86545"/>
                  <a:pt x="198219" y="96274"/>
                  <a:pt x="193214" y="109926"/>
                </a:cubicBezTo>
                <a:lnTo>
                  <a:pt x="160734" y="105108"/>
                </a:lnTo>
                <a:cubicBezTo>
                  <a:pt x="168104" y="81404"/>
                  <a:pt x="177705" y="64583"/>
                  <a:pt x="189536" y="54645"/>
                </a:cubicBezTo>
                <a:cubicBezTo>
                  <a:pt x="201367" y="44707"/>
                  <a:pt x="215326" y="39272"/>
                  <a:pt x="231416" y="38340"/>
                </a:cubicBezTo>
                <a:cubicBezTo>
                  <a:pt x="236292" y="37401"/>
                  <a:pt x="240922" y="36936"/>
                  <a:pt x="245307" y="36944"/>
                </a:cubicBezTo>
                <a:close/>
                <a:moveTo>
                  <a:pt x="6101683" y="32812"/>
                </a:moveTo>
                <a:cubicBezTo>
                  <a:pt x="6105594" y="32984"/>
                  <a:pt x="6109729" y="34504"/>
                  <a:pt x="6114089" y="37372"/>
                </a:cubicBezTo>
                <a:cubicBezTo>
                  <a:pt x="6122808" y="43108"/>
                  <a:pt x="6130957" y="49848"/>
                  <a:pt x="6138535" y="57592"/>
                </a:cubicBezTo>
                <a:cubicBezTo>
                  <a:pt x="6146114" y="65335"/>
                  <a:pt x="6145917" y="71749"/>
                  <a:pt x="6137943" y="76833"/>
                </a:cubicBezTo>
                <a:cubicBezTo>
                  <a:pt x="6129971" y="81916"/>
                  <a:pt x="6120011" y="98174"/>
                  <a:pt x="6108066" y="125607"/>
                </a:cubicBezTo>
                <a:cubicBezTo>
                  <a:pt x="6121561" y="139159"/>
                  <a:pt x="6117853" y="146451"/>
                  <a:pt x="6096945" y="147483"/>
                </a:cubicBezTo>
                <a:cubicBezTo>
                  <a:pt x="6076037" y="148516"/>
                  <a:pt x="6044704" y="152079"/>
                  <a:pt x="6002945" y="158174"/>
                </a:cubicBezTo>
                <a:cubicBezTo>
                  <a:pt x="5995130" y="172801"/>
                  <a:pt x="5988408" y="171241"/>
                  <a:pt x="5982780" y="153495"/>
                </a:cubicBezTo>
                <a:cubicBezTo>
                  <a:pt x="5977151" y="135749"/>
                  <a:pt x="5972795" y="119169"/>
                  <a:pt x="5969712" y="103753"/>
                </a:cubicBezTo>
                <a:cubicBezTo>
                  <a:pt x="5966629" y="88337"/>
                  <a:pt x="5961893" y="75815"/>
                  <a:pt x="5955504" y="66185"/>
                </a:cubicBezTo>
                <a:cubicBezTo>
                  <a:pt x="5949116" y="56556"/>
                  <a:pt x="5950898" y="51741"/>
                  <a:pt x="5960850" y="51741"/>
                </a:cubicBezTo>
                <a:cubicBezTo>
                  <a:pt x="5968565" y="51741"/>
                  <a:pt x="5975728" y="52637"/>
                  <a:pt x="5982338" y="54430"/>
                </a:cubicBezTo>
                <a:cubicBezTo>
                  <a:pt x="5988950" y="56222"/>
                  <a:pt x="6006918" y="54917"/>
                  <a:pt x="6036243" y="50515"/>
                </a:cubicBezTo>
                <a:cubicBezTo>
                  <a:pt x="6065569" y="46112"/>
                  <a:pt x="6083695" y="41387"/>
                  <a:pt x="6090621" y="36339"/>
                </a:cubicBezTo>
                <a:cubicBezTo>
                  <a:pt x="6094084" y="33816"/>
                  <a:pt x="6097771" y="32640"/>
                  <a:pt x="6101683" y="32812"/>
                </a:cubicBezTo>
                <a:close/>
                <a:moveTo>
                  <a:pt x="1996408" y="32812"/>
                </a:moveTo>
                <a:cubicBezTo>
                  <a:pt x="2000319" y="32984"/>
                  <a:pt x="2004455" y="34504"/>
                  <a:pt x="2008814" y="37372"/>
                </a:cubicBezTo>
                <a:cubicBezTo>
                  <a:pt x="2017533" y="43108"/>
                  <a:pt x="2025682" y="49848"/>
                  <a:pt x="2033261" y="57592"/>
                </a:cubicBezTo>
                <a:cubicBezTo>
                  <a:pt x="2040839" y="65335"/>
                  <a:pt x="2040642" y="71749"/>
                  <a:pt x="2032669" y="76833"/>
                </a:cubicBezTo>
                <a:cubicBezTo>
                  <a:pt x="2024696" y="81916"/>
                  <a:pt x="2014737" y="98174"/>
                  <a:pt x="2002791" y="125607"/>
                </a:cubicBezTo>
                <a:cubicBezTo>
                  <a:pt x="2016285" y="139159"/>
                  <a:pt x="2012578" y="146451"/>
                  <a:pt x="1991670" y="147483"/>
                </a:cubicBezTo>
                <a:cubicBezTo>
                  <a:pt x="1970762" y="148516"/>
                  <a:pt x="1939429" y="152079"/>
                  <a:pt x="1897671" y="158174"/>
                </a:cubicBezTo>
                <a:cubicBezTo>
                  <a:pt x="1889855" y="172801"/>
                  <a:pt x="1883133" y="171241"/>
                  <a:pt x="1877505" y="153495"/>
                </a:cubicBezTo>
                <a:cubicBezTo>
                  <a:pt x="1871876" y="135749"/>
                  <a:pt x="1867520" y="119169"/>
                  <a:pt x="1864437" y="103753"/>
                </a:cubicBezTo>
                <a:cubicBezTo>
                  <a:pt x="1861354" y="88337"/>
                  <a:pt x="1856618" y="75815"/>
                  <a:pt x="1850229" y="66185"/>
                </a:cubicBezTo>
                <a:cubicBezTo>
                  <a:pt x="1843841" y="56556"/>
                  <a:pt x="1845623" y="51741"/>
                  <a:pt x="1855575" y="51741"/>
                </a:cubicBezTo>
                <a:cubicBezTo>
                  <a:pt x="1863290" y="51741"/>
                  <a:pt x="1870453" y="52637"/>
                  <a:pt x="1877064" y="54430"/>
                </a:cubicBezTo>
                <a:cubicBezTo>
                  <a:pt x="1883674" y="56222"/>
                  <a:pt x="1901643" y="54917"/>
                  <a:pt x="1930968" y="50515"/>
                </a:cubicBezTo>
                <a:cubicBezTo>
                  <a:pt x="1960294" y="46112"/>
                  <a:pt x="1978420" y="41387"/>
                  <a:pt x="1985346" y="36339"/>
                </a:cubicBezTo>
                <a:cubicBezTo>
                  <a:pt x="1988810" y="33816"/>
                  <a:pt x="1992497" y="32640"/>
                  <a:pt x="1996408" y="32812"/>
                </a:cubicBezTo>
                <a:close/>
                <a:moveTo>
                  <a:pt x="5704976" y="32809"/>
                </a:moveTo>
                <a:cubicBezTo>
                  <a:pt x="5708438" y="32689"/>
                  <a:pt x="5712484" y="33464"/>
                  <a:pt x="5717116" y="35135"/>
                </a:cubicBezTo>
                <a:cubicBezTo>
                  <a:pt x="5726380" y="38476"/>
                  <a:pt x="5733991" y="42599"/>
                  <a:pt x="5739950" y="47503"/>
                </a:cubicBezTo>
                <a:cubicBezTo>
                  <a:pt x="5745908" y="52408"/>
                  <a:pt x="5745449" y="58094"/>
                  <a:pt x="5738573" y="64561"/>
                </a:cubicBezTo>
                <a:cubicBezTo>
                  <a:pt x="5731697" y="71028"/>
                  <a:pt x="5726961" y="81389"/>
                  <a:pt x="5724365" y="95643"/>
                </a:cubicBezTo>
                <a:cubicBezTo>
                  <a:pt x="5721770" y="109898"/>
                  <a:pt x="5719579" y="133333"/>
                  <a:pt x="5717794" y="165950"/>
                </a:cubicBezTo>
                <a:cubicBezTo>
                  <a:pt x="5716009" y="198567"/>
                  <a:pt x="5717020" y="221224"/>
                  <a:pt x="5720827" y="233922"/>
                </a:cubicBezTo>
                <a:cubicBezTo>
                  <a:pt x="5724634" y="246621"/>
                  <a:pt x="5737279" y="253181"/>
                  <a:pt x="5758760" y="253604"/>
                </a:cubicBezTo>
                <a:cubicBezTo>
                  <a:pt x="5780242" y="254027"/>
                  <a:pt x="5794385" y="253038"/>
                  <a:pt x="5801189" y="250636"/>
                </a:cubicBezTo>
                <a:cubicBezTo>
                  <a:pt x="5807994" y="248234"/>
                  <a:pt x="5812884" y="243204"/>
                  <a:pt x="5815860" y="235547"/>
                </a:cubicBezTo>
                <a:cubicBezTo>
                  <a:pt x="5818835" y="227889"/>
                  <a:pt x="5823489" y="217159"/>
                  <a:pt x="5829820" y="203356"/>
                </a:cubicBezTo>
                <a:cubicBezTo>
                  <a:pt x="5836151" y="189554"/>
                  <a:pt x="5838861" y="192063"/>
                  <a:pt x="5837951" y="210885"/>
                </a:cubicBezTo>
                <a:cubicBezTo>
                  <a:pt x="5837040" y="229706"/>
                  <a:pt x="5838840" y="244323"/>
                  <a:pt x="5843350" y="254734"/>
                </a:cubicBezTo>
                <a:cubicBezTo>
                  <a:pt x="5847860" y="265145"/>
                  <a:pt x="5842547" y="272856"/>
                  <a:pt x="5827411" y="277868"/>
                </a:cubicBezTo>
                <a:cubicBezTo>
                  <a:pt x="5812274" y="282880"/>
                  <a:pt x="5793163" y="285156"/>
                  <a:pt x="5770075" y="284698"/>
                </a:cubicBezTo>
                <a:cubicBezTo>
                  <a:pt x="5746987" y="284239"/>
                  <a:pt x="5728685" y="280145"/>
                  <a:pt x="5715170" y="272415"/>
                </a:cubicBezTo>
                <a:cubicBezTo>
                  <a:pt x="5701654" y="264686"/>
                  <a:pt x="5693968" y="248940"/>
                  <a:pt x="5692111" y="225179"/>
                </a:cubicBezTo>
                <a:cubicBezTo>
                  <a:pt x="5690254" y="201417"/>
                  <a:pt x="5690903" y="169553"/>
                  <a:pt x="5694057" y="129587"/>
                </a:cubicBezTo>
                <a:cubicBezTo>
                  <a:pt x="5697212" y="89621"/>
                  <a:pt x="5698492" y="68028"/>
                  <a:pt x="5697897" y="64808"/>
                </a:cubicBezTo>
                <a:cubicBezTo>
                  <a:pt x="5697302" y="61589"/>
                  <a:pt x="5693634" y="60879"/>
                  <a:pt x="5686894" y="62679"/>
                </a:cubicBezTo>
                <a:cubicBezTo>
                  <a:pt x="5680154" y="64479"/>
                  <a:pt x="5663477" y="69114"/>
                  <a:pt x="5636861" y="76585"/>
                </a:cubicBezTo>
                <a:cubicBezTo>
                  <a:pt x="5637722" y="103459"/>
                  <a:pt x="5636553" y="131949"/>
                  <a:pt x="5633355" y="162057"/>
                </a:cubicBezTo>
                <a:cubicBezTo>
                  <a:pt x="5630157" y="192164"/>
                  <a:pt x="5622059" y="216270"/>
                  <a:pt x="5609059" y="234374"/>
                </a:cubicBezTo>
                <a:cubicBezTo>
                  <a:pt x="5596060" y="252479"/>
                  <a:pt x="5579644" y="266858"/>
                  <a:pt x="5559811" y="277513"/>
                </a:cubicBezTo>
                <a:cubicBezTo>
                  <a:pt x="5539979" y="288168"/>
                  <a:pt x="5539337" y="283403"/>
                  <a:pt x="5557886" y="263220"/>
                </a:cubicBezTo>
                <a:cubicBezTo>
                  <a:pt x="5576435" y="243036"/>
                  <a:pt x="5589481" y="222952"/>
                  <a:pt x="5597024" y="202969"/>
                </a:cubicBezTo>
                <a:cubicBezTo>
                  <a:pt x="5604567" y="182986"/>
                  <a:pt x="5609016" y="158385"/>
                  <a:pt x="5610371" y="129167"/>
                </a:cubicBezTo>
                <a:cubicBezTo>
                  <a:pt x="5611727" y="99949"/>
                  <a:pt x="5610153" y="80866"/>
                  <a:pt x="5605650" y="71918"/>
                </a:cubicBezTo>
                <a:cubicBezTo>
                  <a:pt x="5601147" y="62969"/>
                  <a:pt x="5602524" y="58495"/>
                  <a:pt x="5609780" y="58495"/>
                </a:cubicBezTo>
                <a:cubicBezTo>
                  <a:pt x="5614182" y="58495"/>
                  <a:pt x="5618797" y="58492"/>
                  <a:pt x="5623622" y="58484"/>
                </a:cubicBezTo>
                <a:cubicBezTo>
                  <a:pt x="5628447" y="58477"/>
                  <a:pt x="5636313" y="57387"/>
                  <a:pt x="5647219" y="55215"/>
                </a:cubicBezTo>
                <a:cubicBezTo>
                  <a:pt x="5658124" y="53042"/>
                  <a:pt x="5667894" y="50228"/>
                  <a:pt x="5676526" y="46772"/>
                </a:cubicBezTo>
                <a:cubicBezTo>
                  <a:pt x="5685159" y="43316"/>
                  <a:pt x="5691767" y="39677"/>
                  <a:pt x="5696348" y="35856"/>
                </a:cubicBezTo>
                <a:cubicBezTo>
                  <a:pt x="5698639" y="33945"/>
                  <a:pt x="5701515" y="32929"/>
                  <a:pt x="5704976" y="32809"/>
                </a:cubicBezTo>
                <a:close/>
                <a:moveTo>
                  <a:pt x="7052167" y="31629"/>
                </a:moveTo>
                <a:cubicBezTo>
                  <a:pt x="7078151" y="27929"/>
                  <a:pt x="7098780" y="40749"/>
                  <a:pt x="7114052" y="70089"/>
                </a:cubicBezTo>
                <a:cubicBezTo>
                  <a:pt x="7123144" y="102053"/>
                  <a:pt x="7110704" y="133774"/>
                  <a:pt x="7076731" y="165251"/>
                </a:cubicBezTo>
                <a:cubicBezTo>
                  <a:pt x="7066608" y="180451"/>
                  <a:pt x="7061545" y="198448"/>
                  <a:pt x="7061545" y="219242"/>
                </a:cubicBezTo>
                <a:lnTo>
                  <a:pt x="7029108" y="219242"/>
                </a:lnTo>
                <a:cubicBezTo>
                  <a:pt x="7028133" y="182732"/>
                  <a:pt x="7043083" y="149484"/>
                  <a:pt x="7073957" y="119498"/>
                </a:cubicBezTo>
                <a:cubicBezTo>
                  <a:pt x="7080883" y="109145"/>
                  <a:pt x="7083909" y="98139"/>
                  <a:pt x="7083035" y="86480"/>
                </a:cubicBezTo>
                <a:cubicBezTo>
                  <a:pt x="7078317" y="70605"/>
                  <a:pt x="7069361" y="63120"/>
                  <a:pt x="7056168" y="64023"/>
                </a:cubicBezTo>
                <a:lnTo>
                  <a:pt x="7050877" y="64023"/>
                </a:lnTo>
                <a:cubicBezTo>
                  <a:pt x="7034601" y="64798"/>
                  <a:pt x="7026914" y="78743"/>
                  <a:pt x="7027817" y="105861"/>
                </a:cubicBezTo>
                <a:lnTo>
                  <a:pt x="6994003" y="105861"/>
                </a:lnTo>
                <a:cubicBezTo>
                  <a:pt x="6993043" y="68748"/>
                  <a:pt x="7004779" y="45962"/>
                  <a:pt x="7029215" y="37501"/>
                </a:cubicBezTo>
                <a:cubicBezTo>
                  <a:pt x="7033188" y="34518"/>
                  <a:pt x="7040839" y="32561"/>
                  <a:pt x="7052167" y="31629"/>
                </a:cubicBezTo>
                <a:close/>
                <a:moveTo>
                  <a:pt x="4384058" y="30827"/>
                </a:moveTo>
                <a:cubicBezTo>
                  <a:pt x="4391126" y="31501"/>
                  <a:pt x="4397158" y="33314"/>
                  <a:pt x="4402156" y="36264"/>
                </a:cubicBezTo>
                <a:cubicBezTo>
                  <a:pt x="4412151" y="42165"/>
                  <a:pt x="4417403" y="48267"/>
                  <a:pt x="4417912" y="54569"/>
                </a:cubicBezTo>
                <a:cubicBezTo>
                  <a:pt x="4418421" y="60872"/>
                  <a:pt x="4411405" y="63349"/>
                  <a:pt x="4396864" y="62001"/>
                </a:cubicBezTo>
                <a:cubicBezTo>
                  <a:pt x="4382323" y="60653"/>
                  <a:pt x="4368650" y="60205"/>
                  <a:pt x="4355844" y="60657"/>
                </a:cubicBezTo>
                <a:cubicBezTo>
                  <a:pt x="4343038" y="61109"/>
                  <a:pt x="4328433" y="61951"/>
                  <a:pt x="4312028" y="63184"/>
                </a:cubicBezTo>
                <a:cubicBezTo>
                  <a:pt x="4324633" y="70613"/>
                  <a:pt x="4329810" y="77023"/>
                  <a:pt x="4327558" y="82415"/>
                </a:cubicBezTo>
                <a:cubicBezTo>
                  <a:pt x="4325307" y="87807"/>
                  <a:pt x="4324181" y="101444"/>
                  <a:pt x="4324181" y="123327"/>
                </a:cubicBezTo>
                <a:cubicBezTo>
                  <a:pt x="4324181" y="145913"/>
                  <a:pt x="4324633" y="168244"/>
                  <a:pt x="4325536" y="190321"/>
                </a:cubicBezTo>
                <a:cubicBezTo>
                  <a:pt x="4326440" y="212398"/>
                  <a:pt x="4326891" y="231460"/>
                  <a:pt x="4326891" y="247506"/>
                </a:cubicBezTo>
                <a:cubicBezTo>
                  <a:pt x="4326891" y="265446"/>
                  <a:pt x="4322252" y="280517"/>
                  <a:pt x="4312974" y="292721"/>
                </a:cubicBezTo>
                <a:cubicBezTo>
                  <a:pt x="4303696" y="304924"/>
                  <a:pt x="4296157" y="305405"/>
                  <a:pt x="4290356" y="294162"/>
                </a:cubicBezTo>
                <a:cubicBezTo>
                  <a:pt x="4284556" y="282919"/>
                  <a:pt x="4275220" y="271644"/>
                  <a:pt x="4262350" y="260337"/>
                </a:cubicBezTo>
                <a:cubicBezTo>
                  <a:pt x="4249479" y="249030"/>
                  <a:pt x="4250196" y="245176"/>
                  <a:pt x="4264501" y="248775"/>
                </a:cubicBezTo>
                <a:cubicBezTo>
                  <a:pt x="4278805" y="252375"/>
                  <a:pt x="4287603" y="253701"/>
                  <a:pt x="4290894" y="252755"/>
                </a:cubicBezTo>
                <a:cubicBezTo>
                  <a:pt x="4294185" y="251808"/>
                  <a:pt x="4296479" y="246384"/>
                  <a:pt x="4297777" y="236482"/>
                </a:cubicBezTo>
                <a:cubicBezTo>
                  <a:pt x="4299075" y="226580"/>
                  <a:pt x="4299498" y="201313"/>
                  <a:pt x="4299046" y="160680"/>
                </a:cubicBezTo>
                <a:cubicBezTo>
                  <a:pt x="4298595" y="120047"/>
                  <a:pt x="4297279" y="95138"/>
                  <a:pt x="4295099" y="85953"/>
                </a:cubicBezTo>
                <a:cubicBezTo>
                  <a:pt x="4292919" y="76768"/>
                  <a:pt x="4290553" y="69910"/>
                  <a:pt x="4288001" y="65378"/>
                </a:cubicBezTo>
                <a:cubicBezTo>
                  <a:pt x="4254975" y="67142"/>
                  <a:pt x="4230335" y="69157"/>
                  <a:pt x="4214081" y="71423"/>
                </a:cubicBezTo>
                <a:cubicBezTo>
                  <a:pt x="4197826" y="73689"/>
                  <a:pt x="4181987" y="75947"/>
                  <a:pt x="4166564" y="78199"/>
                </a:cubicBezTo>
                <a:cubicBezTo>
                  <a:pt x="4151141" y="80450"/>
                  <a:pt x="4137984" y="76374"/>
                  <a:pt x="4127093" y="65970"/>
                </a:cubicBezTo>
                <a:cubicBezTo>
                  <a:pt x="4116201" y="55566"/>
                  <a:pt x="4116639" y="51049"/>
                  <a:pt x="4128405" y="52418"/>
                </a:cubicBezTo>
                <a:cubicBezTo>
                  <a:pt x="4140171" y="53788"/>
                  <a:pt x="4156021" y="54032"/>
                  <a:pt x="4175954" y="53150"/>
                </a:cubicBezTo>
                <a:cubicBezTo>
                  <a:pt x="4195886" y="52268"/>
                  <a:pt x="4226933" y="49360"/>
                  <a:pt x="4269093" y="44427"/>
                </a:cubicBezTo>
                <a:cubicBezTo>
                  <a:pt x="4311253" y="39494"/>
                  <a:pt x="4341472" y="35425"/>
                  <a:pt x="4359748" y="32220"/>
                </a:cubicBezTo>
                <a:cubicBezTo>
                  <a:pt x="4368887" y="30618"/>
                  <a:pt x="4376990" y="30153"/>
                  <a:pt x="4384058" y="30827"/>
                </a:cubicBezTo>
                <a:close/>
                <a:moveTo>
                  <a:pt x="919748" y="28015"/>
                </a:moveTo>
                <a:cubicBezTo>
                  <a:pt x="921499" y="28155"/>
                  <a:pt x="923730" y="28764"/>
                  <a:pt x="926441" y="29843"/>
                </a:cubicBezTo>
                <a:cubicBezTo>
                  <a:pt x="937282" y="34160"/>
                  <a:pt x="944958" y="38408"/>
                  <a:pt x="949468" y="42588"/>
                </a:cubicBezTo>
                <a:cubicBezTo>
                  <a:pt x="953978" y="46768"/>
                  <a:pt x="954852" y="51816"/>
                  <a:pt x="952092" y="57731"/>
                </a:cubicBezTo>
                <a:cubicBezTo>
                  <a:pt x="949331" y="63647"/>
                  <a:pt x="947066" y="73681"/>
                  <a:pt x="945295" y="87835"/>
                </a:cubicBezTo>
                <a:cubicBezTo>
                  <a:pt x="943966" y="98451"/>
                  <a:pt x="942636" y="113881"/>
                  <a:pt x="941304" y="134128"/>
                </a:cubicBezTo>
                <a:lnTo>
                  <a:pt x="941035" y="138543"/>
                </a:lnTo>
                <a:lnTo>
                  <a:pt x="941380" y="137728"/>
                </a:lnTo>
                <a:cubicBezTo>
                  <a:pt x="948686" y="125675"/>
                  <a:pt x="954311" y="115920"/>
                  <a:pt x="958255" y="108464"/>
                </a:cubicBezTo>
                <a:cubicBezTo>
                  <a:pt x="962198" y="101007"/>
                  <a:pt x="964847" y="94572"/>
                  <a:pt x="966203" y="89158"/>
                </a:cubicBezTo>
                <a:cubicBezTo>
                  <a:pt x="967558" y="83745"/>
                  <a:pt x="968558" y="78399"/>
                  <a:pt x="969204" y="73122"/>
                </a:cubicBezTo>
                <a:cubicBezTo>
                  <a:pt x="969848" y="67845"/>
                  <a:pt x="977295" y="69652"/>
                  <a:pt x="991542" y="78543"/>
                </a:cubicBezTo>
                <a:cubicBezTo>
                  <a:pt x="1005789" y="87434"/>
                  <a:pt x="1009998" y="93611"/>
                  <a:pt x="1004168" y="97074"/>
                </a:cubicBezTo>
                <a:cubicBezTo>
                  <a:pt x="998339" y="100537"/>
                  <a:pt x="994353" y="103989"/>
                  <a:pt x="992209" y="107431"/>
                </a:cubicBezTo>
                <a:cubicBezTo>
                  <a:pt x="990065" y="110873"/>
                  <a:pt x="980095" y="120079"/>
                  <a:pt x="962299" y="135050"/>
                </a:cubicBezTo>
                <a:cubicBezTo>
                  <a:pt x="951672" y="141969"/>
                  <a:pt x="944616" y="145652"/>
                  <a:pt x="941130" y="146099"/>
                </a:cubicBezTo>
                <a:lnTo>
                  <a:pt x="940596" y="145731"/>
                </a:lnTo>
                <a:lnTo>
                  <a:pt x="940156" y="152947"/>
                </a:lnTo>
                <a:lnTo>
                  <a:pt x="944972" y="152047"/>
                </a:lnTo>
                <a:cubicBezTo>
                  <a:pt x="947976" y="152016"/>
                  <a:pt x="951895" y="152345"/>
                  <a:pt x="956727" y="153033"/>
                </a:cubicBezTo>
                <a:cubicBezTo>
                  <a:pt x="974252" y="154008"/>
                  <a:pt x="986423" y="159242"/>
                  <a:pt x="993241" y="168735"/>
                </a:cubicBezTo>
                <a:cubicBezTo>
                  <a:pt x="1000060" y="178229"/>
                  <a:pt x="1001368" y="186320"/>
                  <a:pt x="997167" y="193010"/>
                </a:cubicBezTo>
                <a:cubicBezTo>
                  <a:pt x="992965" y="199700"/>
                  <a:pt x="985304" y="198398"/>
                  <a:pt x="974183" y="189106"/>
                </a:cubicBezTo>
                <a:cubicBezTo>
                  <a:pt x="963062" y="179813"/>
                  <a:pt x="952540" y="170790"/>
                  <a:pt x="942616" y="162035"/>
                </a:cubicBezTo>
                <a:lnTo>
                  <a:pt x="939835" y="158787"/>
                </a:lnTo>
                <a:lnTo>
                  <a:pt x="938916" y="177729"/>
                </a:lnTo>
                <a:cubicBezTo>
                  <a:pt x="938151" y="198406"/>
                  <a:pt x="938255" y="215865"/>
                  <a:pt x="939229" y="230104"/>
                </a:cubicBezTo>
                <a:cubicBezTo>
                  <a:pt x="940526" y="249091"/>
                  <a:pt x="949295" y="258975"/>
                  <a:pt x="965536" y="259756"/>
                </a:cubicBezTo>
                <a:cubicBezTo>
                  <a:pt x="981776" y="260538"/>
                  <a:pt x="993069" y="259161"/>
                  <a:pt x="999415" y="255626"/>
                </a:cubicBezTo>
                <a:cubicBezTo>
                  <a:pt x="1005760" y="252092"/>
                  <a:pt x="1011686" y="242193"/>
                  <a:pt x="1017193" y="225931"/>
                </a:cubicBezTo>
                <a:cubicBezTo>
                  <a:pt x="1022700" y="209670"/>
                  <a:pt x="1025826" y="211139"/>
                  <a:pt x="1026571" y="230341"/>
                </a:cubicBezTo>
                <a:cubicBezTo>
                  <a:pt x="1027317" y="249543"/>
                  <a:pt x="1029504" y="262642"/>
                  <a:pt x="1033132" y="269640"/>
                </a:cubicBezTo>
                <a:cubicBezTo>
                  <a:pt x="1036760" y="276638"/>
                  <a:pt x="1031669" y="281686"/>
                  <a:pt x="1017860" y="284784"/>
                </a:cubicBezTo>
                <a:cubicBezTo>
                  <a:pt x="1004050" y="287881"/>
                  <a:pt x="988448" y="289200"/>
                  <a:pt x="971053" y="288742"/>
                </a:cubicBezTo>
                <a:cubicBezTo>
                  <a:pt x="953658" y="288283"/>
                  <a:pt x="939612" y="283170"/>
                  <a:pt x="928914" y="273405"/>
                </a:cubicBezTo>
                <a:cubicBezTo>
                  <a:pt x="918217" y="263639"/>
                  <a:pt x="914219" y="239329"/>
                  <a:pt x="916922" y="200474"/>
                </a:cubicBezTo>
                <a:cubicBezTo>
                  <a:pt x="919626" y="161619"/>
                  <a:pt x="921425" y="127744"/>
                  <a:pt x="922321" y="98848"/>
                </a:cubicBezTo>
                <a:cubicBezTo>
                  <a:pt x="923218" y="69953"/>
                  <a:pt x="921418" y="50149"/>
                  <a:pt x="916922" y="39437"/>
                </a:cubicBezTo>
                <a:cubicBezTo>
                  <a:pt x="913551" y="31403"/>
                  <a:pt x="914493" y="27596"/>
                  <a:pt x="919748" y="28015"/>
                </a:cubicBezTo>
                <a:close/>
                <a:moveTo>
                  <a:pt x="6383555" y="22799"/>
                </a:moveTo>
                <a:cubicBezTo>
                  <a:pt x="6391722" y="24211"/>
                  <a:pt x="6400825" y="27198"/>
                  <a:pt x="6410863" y="31758"/>
                </a:cubicBezTo>
                <a:cubicBezTo>
                  <a:pt x="6422392" y="37221"/>
                  <a:pt x="6426787" y="43678"/>
                  <a:pt x="6424049" y="51128"/>
                </a:cubicBezTo>
                <a:cubicBezTo>
                  <a:pt x="6421309" y="58578"/>
                  <a:pt x="6419509" y="68103"/>
                  <a:pt x="6418649" y="79704"/>
                </a:cubicBezTo>
                <a:cubicBezTo>
                  <a:pt x="6417789" y="91305"/>
                  <a:pt x="6417359" y="108550"/>
                  <a:pt x="6417359" y="131437"/>
                </a:cubicBezTo>
                <a:cubicBezTo>
                  <a:pt x="6417359" y="153305"/>
                  <a:pt x="6418251" y="173626"/>
                  <a:pt x="6420037" y="192397"/>
                </a:cubicBezTo>
                <a:cubicBezTo>
                  <a:pt x="6421823" y="211168"/>
                  <a:pt x="6422023" y="228430"/>
                  <a:pt x="6420639" y="244183"/>
                </a:cubicBezTo>
                <a:cubicBezTo>
                  <a:pt x="6419255" y="259936"/>
                  <a:pt x="6414279" y="273892"/>
                  <a:pt x="6405711" y="286053"/>
                </a:cubicBezTo>
                <a:cubicBezTo>
                  <a:pt x="6397143" y="298213"/>
                  <a:pt x="6389840" y="299959"/>
                  <a:pt x="6383803" y="291291"/>
                </a:cubicBezTo>
                <a:cubicBezTo>
                  <a:pt x="6377765" y="282622"/>
                  <a:pt x="6372349" y="275452"/>
                  <a:pt x="6367552" y="269780"/>
                </a:cubicBezTo>
                <a:cubicBezTo>
                  <a:pt x="6362755" y="264109"/>
                  <a:pt x="6357234" y="257842"/>
                  <a:pt x="6350989" y="250980"/>
                </a:cubicBezTo>
                <a:cubicBezTo>
                  <a:pt x="6344743" y="244118"/>
                  <a:pt x="6346210" y="241641"/>
                  <a:pt x="6355387" y="243548"/>
                </a:cubicBezTo>
                <a:cubicBezTo>
                  <a:pt x="6364565" y="245456"/>
                  <a:pt x="6372144" y="247029"/>
                  <a:pt x="6378124" y="248270"/>
                </a:cubicBezTo>
                <a:cubicBezTo>
                  <a:pt x="6384103" y="249510"/>
                  <a:pt x="6387613" y="248309"/>
                  <a:pt x="6388653" y="244667"/>
                </a:cubicBezTo>
                <a:cubicBezTo>
                  <a:pt x="6389693" y="241024"/>
                  <a:pt x="6390661" y="233585"/>
                  <a:pt x="6391557" y="222350"/>
                </a:cubicBezTo>
                <a:cubicBezTo>
                  <a:pt x="6392453" y="211114"/>
                  <a:pt x="6392683" y="180351"/>
                  <a:pt x="6392245" y="130060"/>
                </a:cubicBezTo>
                <a:cubicBezTo>
                  <a:pt x="6391808" y="79769"/>
                  <a:pt x="6388209" y="48966"/>
                  <a:pt x="6381447" y="37652"/>
                </a:cubicBezTo>
                <a:cubicBezTo>
                  <a:pt x="6374685" y="26337"/>
                  <a:pt x="6375389" y="21386"/>
                  <a:pt x="6383555" y="22799"/>
                </a:cubicBezTo>
                <a:close/>
                <a:moveTo>
                  <a:pt x="2278281" y="22799"/>
                </a:moveTo>
                <a:cubicBezTo>
                  <a:pt x="2286447" y="24211"/>
                  <a:pt x="2295550" y="27198"/>
                  <a:pt x="2305588" y="31758"/>
                </a:cubicBezTo>
                <a:cubicBezTo>
                  <a:pt x="2317117" y="37221"/>
                  <a:pt x="2321513" y="43678"/>
                  <a:pt x="2318774" y="51128"/>
                </a:cubicBezTo>
                <a:cubicBezTo>
                  <a:pt x="2316035" y="58578"/>
                  <a:pt x="2314235" y="68103"/>
                  <a:pt x="2313375" y="79704"/>
                </a:cubicBezTo>
                <a:cubicBezTo>
                  <a:pt x="2312514" y="91305"/>
                  <a:pt x="2312084" y="108550"/>
                  <a:pt x="2312084" y="131437"/>
                </a:cubicBezTo>
                <a:cubicBezTo>
                  <a:pt x="2312084" y="153305"/>
                  <a:pt x="2312977" y="173626"/>
                  <a:pt x="2314762" y="192397"/>
                </a:cubicBezTo>
                <a:cubicBezTo>
                  <a:pt x="2316547" y="211168"/>
                  <a:pt x="2316748" y="228430"/>
                  <a:pt x="2315364" y="244183"/>
                </a:cubicBezTo>
                <a:cubicBezTo>
                  <a:pt x="2313981" y="259936"/>
                  <a:pt x="2309004" y="273892"/>
                  <a:pt x="2300436" y="286053"/>
                </a:cubicBezTo>
                <a:cubicBezTo>
                  <a:pt x="2291868" y="298213"/>
                  <a:pt x="2284565" y="299959"/>
                  <a:pt x="2278528" y="291291"/>
                </a:cubicBezTo>
                <a:cubicBezTo>
                  <a:pt x="2272491" y="282622"/>
                  <a:pt x="2267074" y="275452"/>
                  <a:pt x="2262277" y="269780"/>
                </a:cubicBezTo>
                <a:cubicBezTo>
                  <a:pt x="2257480" y="264109"/>
                  <a:pt x="2251959" y="257842"/>
                  <a:pt x="2245714" y="250980"/>
                </a:cubicBezTo>
                <a:cubicBezTo>
                  <a:pt x="2239469" y="244118"/>
                  <a:pt x="2240935" y="241641"/>
                  <a:pt x="2250113" y="243548"/>
                </a:cubicBezTo>
                <a:cubicBezTo>
                  <a:pt x="2259291" y="245456"/>
                  <a:pt x="2266869" y="247029"/>
                  <a:pt x="2272849" y="248270"/>
                </a:cubicBezTo>
                <a:cubicBezTo>
                  <a:pt x="2278829" y="249510"/>
                  <a:pt x="2282339" y="248309"/>
                  <a:pt x="2283379" y="244667"/>
                </a:cubicBezTo>
                <a:cubicBezTo>
                  <a:pt x="2284418" y="241024"/>
                  <a:pt x="2285386" y="233585"/>
                  <a:pt x="2286282" y="222350"/>
                </a:cubicBezTo>
                <a:cubicBezTo>
                  <a:pt x="2287179" y="211114"/>
                  <a:pt x="2287408" y="180351"/>
                  <a:pt x="2286971" y="130060"/>
                </a:cubicBezTo>
                <a:cubicBezTo>
                  <a:pt x="2286533" y="79769"/>
                  <a:pt x="2282934" y="48966"/>
                  <a:pt x="2276173" y="37652"/>
                </a:cubicBezTo>
                <a:cubicBezTo>
                  <a:pt x="2269411" y="26337"/>
                  <a:pt x="2270114" y="21386"/>
                  <a:pt x="2278281" y="22799"/>
                </a:cubicBezTo>
                <a:close/>
                <a:moveTo>
                  <a:pt x="5350350" y="19820"/>
                </a:moveTo>
                <a:cubicBezTo>
                  <a:pt x="5351852" y="19802"/>
                  <a:pt x="5353756" y="20146"/>
                  <a:pt x="5356059" y="20852"/>
                </a:cubicBezTo>
                <a:cubicBezTo>
                  <a:pt x="5365272" y="23677"/>
                  <a:pt x="5373622" y="27563"/>
                  <a:pt x="5381108" y="32511"/>
                </a:cubicBezTo>
                <a:cubicBezTo>
                  <a:pt x="5388593" y="37458"/>
                  <a:pt x="5390203" y="41882"/>
                  <a:pt x="5385937" y="45783"/>
                </a:cubicBezTo>
                <a:cubicBezTo>
                  <a:pt x="5381671" y="49683"/>
                  <a:pt x="5376605" y="59714"/>
                  <a:pt x="5370740" y="75875"/>
                </a:cubicBezTo>
                <a:cubicBezTo>
                  <a:pt x="5384535" y="91162"/>
                  <a:pt x="5400772" y="106140"/>
                  <a:pt x="5419450" y="120810"/>
                </a:cubicBezTo>
                <a:cubicBezTo>
                  <a:pt x="5438128" y="135481"/>
                  <a:pt x="5456724" y="146877"/>
                  <a:pt x="5475237" y="155001"/>
                </a:cubicBezTo>
                <a:cubicBezTo>
                  <a:pt x="5493750" y="163125"/>
                  <a:pt x="5499763" y="167983"/>
                  <a:pt x="5493273" y="169574"/>
                </a:cubicBezTo>
                <a:cubicBezTo>
                  <a:pt x="5486784" y="171166"/>
                  <a:pt x="5475226" y="172869"/>
                  <a:pt x="5458599" y="174683"/>
                </a:cubicBezTo>
                <a:cubicBezTo>
                  <a:pt x="5441971" y="176497"/>
                  <a:pt x="5430048" y="172905"/>
                  <a:pt x="5422827" y="163906"/>
                </a:cubicBezTo>
                <a:cubicBezTo>
                  <a:pt x="5415607" y="154908"/>
                  <a:pt x="5395842" y="129716"/>
                  <a:pt x="5363534" y="88330"/>
                </a:cubicBezTo>
                <a:cubicBezTo>
                  <a:pt x="5353596" y="112120"/>
                  <a:pt x="5342880" y="132290"/>
                  <a:pt x="5331387" y="148838"/>
                </a:cubicBezTo>
                <a:cubicBezTo>
                  <a:pt x="5319893" y="165387"/>
                  <a:pt x="5304431" y="179458"/>
                  <a:pt x="5284999" y="191052"/>
                </a:cubicBezTo>
                <a:cubicBezTo>
                  <a:pt x="5265569" y="202646"/>
                  <a:pt x="5264916" y="197667"/>
                  <a:pt x="5283042" y="176114"/>
                </a:cubicBezTo>
                <a:cubicBezTo>
                  <a:pt x="5301168" y="154560"/>
                  <a:pt x="5314688" y="135104"/>
                  <a:pt x="5323600" y="117745"/>
                </a:cubicBezTo>
                <a:cubicBezTo>
                  <a:pt x="5332512" y="100386"/>
                  <a:pt x="5339647" y="83573"/>
                  <a:pt x="5345003" y="67304"/>
                </a:cubicBezTo>
                <a:cubicBezTo>
                  <a:pt x="5350359" y="51035"/>
                  <a:pt x="5351237" y="38519"/>
                  <a:pt x="5347638" y="29757"/>
                </a:cubicBezTo>
                <a:cubicBezTo>
                  <a:pt x="5344938" y="23186"/>
                  <a:pt x="5345842" y="19873"/>
                  <a:pt x="5350350" y="19820"/>
                </a:cubicBezTo>
                <a:close/>
                <a:moveTo>
                  <a:pt x="5243909" y="17133"/>
                </a:moveTo>
                <a:cubicBezTo>
                  <a:pt x="5245419" y="17366"/>
                  <a:pt x="5247199" y="18029"/>
                  <a:pt x="5249250" y="19120"/>
                </a:cubicBezTo>
                <a:cubicBezTo>
                  <a:pt x="5257452" y="23487"/>
                  <a:pt x="5264002" y="27875"/>
                  <a:pt x="5268899" y="32285"/>
                </a:cubicBezTo>
                <a:cubicBezTo>
                  <a:pt x="5273797" y="36694"/>
                  <a:pt x="5272943" y="41731"/>
                  <a:pt x="5266340" y="47396"/>
                </a:cubicBezTo>
                <a:cubicBezTo>
                  <a:pt x="5259736" y="53060"/>
                  <a:pt x="5246396" y="73058"/>
                  <a:pt x="5226319" y="107388"/>
                </a:cubicBezTo>
                <a:lnTo>
                  <a:pt x="5252110" y="107065"/>
                </a:lnTo>
                <a:cubicBezTo>
                  <a:pt x="5266293" y="88925"/>
                  <a:pt x="5272710" y="76291"/>
                  <a:pt x="5271362" y="69164"/>
                </a:cubicBezTo>
                <a:cubicBezTo>
                  <a:pt x="5270014" y="62037"/>
                  <a:pt x="5273632" y="60173"/>
                  <a:pt x="5282214" y="63572"/>
                </a:cubicBezTo>
                <a:cubicBezTo>
                  <a:pt x="5290797" y="66970"/>
                  <a:pt x="5297573" y="71186"/>
                  <a:pt x="5302541" y="76220"/>
                </a:cubicBezTo>
                <a:cubicBezTo>
                  <a:pt x="5307510" y="81253"/>
                  <a:pt x="5306191" y="86591"/>
                  <a:pt x="5298584" y="92234"/>
                </a:cubicBezTo>
                <a:cubicBezTo>
                  <a:pt x="5290976" y="97877"/>
                  <a:pt x="5282479" y="106284"/>
                  <a:pt x="5273094" y="117455"/>
                </a:cubicBezTo>
                <a:cubicBezTo>
                  <a:pt x="5263708" y="128626"/>
                  <a:pt x="5249916" y="142708"/>
                  <a:pt x="5231718" y="159701"/>
                </a:cubicBezTo>
                <a:cubicBezTo>
                  <a:pt x="5256742" y="158826"/>
                  <a:pt x="5274019" y="158808"/>
                  <a:pt x="5283548" y="159647"/>
                </a:cubicBezTo>
                <a:cubicBezTo>
                  <a:pt x="5293077" y="160486"/>
                  <a:pt x="5286201" y="164953"/>
                  <a:pt x="5262919" y="173048"/>
                </a:cubicBezTo>
                <a:cubicBezTo>
                  <a:pt x="5239638" y="181143"/>
                  <a:pt x="5223168" y="188166"/>
                  <a:pt x="5213510" y="194118"/>
                </a:cubicBezTo>
                <a:cubicBezTo>
                  <a:pt x="5203852" y="200069"/>
                  <a:pt x="5197919" y="197122"/>
                  <a:pt x="5195710" y="185277"/>
                </a:cubicBezTo>
                <a:cubicBezTo>
                  <a:pt x="5193502" y="173432"/>
                  <a:pt x="5195968" y="166541"/>
                  <a:pt x="5203110" y="164606"/>
                </a:cubicBezTo>
                <a:cubicBezTo>
                  <a:pt x="5210251" y="162670"/>
                  <a:pt x="5224678" y="148487"/>
                  <a:pt x="5246388" y="122058"/>
                </a:cubicBezTo>
                <a:cubicBezTo>
                  <a:pt x="5225825" y="124682"/>
                  <a:pt x="5211918" y="128038"/>
                  <a:pt x="5204670" y="132125"/>
                </a:cubicBezTo>
                <a:cubicBezTo>
                  <a:pt x="5197421" y="136212"/>
                  <a:pt x="5192663" y="133226"/>
                  <a:pt x="5190397" y="123166"/>
                </a:cubicBezTo>
                <a:cubicBezTo>
                  <a:pt x="5188132" y="113106"/>
                  <a:pt x="5189888" y="107334"/>
                  <a:pt x="5195667" y="105850"/>
                </a:cubicBezTo>
                <a:cubicBezTo>
                  <a:pt x="5201446" y="104366"/>
                  <a:pt x="5207097" y="99583"/>
                  <a:pt x="5212617" y="91503"/>
                </a:cubicBezTo>
                <a:cubicBezTo>
                  <a:pt x="5218138" y="83422"/>
                  <a:pt x="5223799" y="72929"/>
                  <a:pt x="5229600" y="60022"/>
                </a:cubicBezTo>
                <a:cubicBezTo>
                  <a:pt x="5235401" y="47116"/>
                  <a:pt x="5238075" y="35981"/>
                  <a:pt x="5237623" y="26617"/>
                </a:cubicBezTo>
                <a:cubicBezTo>
                  <a:pt x="5237284" y="19594"/>
                  <a:pt x="5239380" y="16432"/>
                  <a:pt x="5243909" y="17133"/>
                </a:cubicBezTo>
                <a:close/>
                <a:moveTo>
                  <a:pt x="6753506" y="16647"/>
                </a:moveTo>
                <a:cubicBezTo>
                  <a:pt x="6755211" y="16839"/>
                  <a:pt x="6757256" y="17419"/>
                  <a:pt x="6759642" y="18389"/>
                </a:cubicBezTo>
                <a:cubicBezTo>
                  <a:pt x="6769185" y="22268"/>
                  <a:pt x="6776187" y="26696"/>
                  <a:pt x="6780647" y="31672"/>
                </a:cubicBezTo>
                <a:cubicBezTo>
                  <a:pt x="6785107" y="36648"/>
                  <a:pt x="6785160" y="41025"/>
                  <a:pt x="6780808" y="44804"/>
                </a:cubicBezTo>
                <a:cubicBezTo>
                  <a:pt x="6776455" y="48582"/>
                  <a:pt x="6771623" y="56007"/>
                  <a:pt x="6766310" y="67078"/>
                </a:cubicBezTo>
                <a:cubicBezTo>
                  <a:pt x="6760997" y="78148"/>
                  <a:pt x="6751357" y="94654"/>
                  <a:pt x="6737389" y="116594"/>
                </a:cubicBezTo>
                <a:cubicBezTo>
                  <a:pt x="6748187" y="127005"/>
                  <a:pt x="6752898" y="136703"/>
                  <a:pt x="6751521" y="145687"/>
                </a:cubicBezTo>
                <a:cubicBezTo>
                  <a:pt x="6750145" y="154671"/>
                  <a:pt x="6749235" y="164921"/>
                  <a:pt x="6748789" y="176436"/>
                </a:cubicBezTo>
                <a:cubicBezTo>
                  <a:pt x="6748679" y="179315"/>
                  <a:pt x="6748553" y="182528"/>
                  <a:pt x="6748413" y="186076"/>
                </a:cubicBezTo>
                <a:lnTo>
                  <a:pt x="6748037" y="195563"/>
                </a:lnTo>
                <a:lnTo>
                  <a:pt x="6757007" y="193096"/>
                </a:lnTo>
                <a:cubicBezTo>
                  <a:pt x="6769282" y="192501"/>
                  <a:pt x="6783443" y="190196"/>
                  <a:pt x="6799489" y="186180"/>
                </a:cubicBezTo>
                <a:cubicBezTo>
                  <a:pt x="6800279" y="178508"/>
                  <a:pt x="6800321" y="170937"/>
                  <a:pt x="6799619" y="163465"/>
                </a:cubicBezTo>
                <a:cubicBezTo>
                  <a:pt x="6795029" y="162806"/>
                  <a:pt x="6791624" y="161601"/>
                  <a:pt x="6789401" y="159852"/>
                </a:cubicBezTo>
                <a:cubicBezTo>
                  <a:pt x="6778861" y="171023"/>
                  <a:pt x="6768658" y="178992"/>
                  <a:pt x="6758792" y="183760"/>
                </a:cubicBezTo>
                <a:cubicBezTo>
                  <a:pt x="6748926" y="188529"/>
                  <a:pt x="6746743" y="186693"/>
                  <a:pt x="6752242" y="178254"/>
                </a:cubicBezTo>
                <a:cubicBezTo>
                  <a:pt x="6757741" y="169815"/>
                  <a:pt x="6763589" y="160784"/>
                  <a:pt x="6769783" y="151162"/>
                </a:cubicBezTo>
                <a:cubicBezTo>
                  <a:pt x="6775979" y="141539"/>
                  <a:pt x="6778403" y="133358"/>
                  <a:pt x="6777054" y="126618"/>
                </a:cubicBezTo>
                <a:lnTo>
                  <a:pt x="6777946" y="122537"/>
                </a:lnTo>
                <a:lnTo>
                  <a:pt x="6776258" y="122539"/>
                </a:lnTo>
                <a:cubicBezTo>
                  <a:pt x="6770479" y="121950"/>
                  <a:pt x="6765267" y="120165"/>
                  <a:pt x="6760620" y="117186"/>
                </a:cubicBezTo>
                <a:cubicBezTo>
                  <a:pt x="6751328" y="111228"/>
                  <a:pt x="6752145" y="107621"/>
                  <a:pt x="6763073" y="106366"/>
                </a:cubicBezTo>
                <a:cubicBezTo>
                  <a:pt x="6773999" y="105112"/>
                  <a:pt x="6794305" y="100247"/>
                  <a:pt x="6823989" y="91772"/>
                </a:cubicBezTo>
                <a:cubicBezTo>
                  <a:pt x="6827345" y="76628"/>
                  <a:pt x="6829023" y="67350"/>
                  <a:pt x="6829023" y="63937"/>
                </a:cubicBezTo>
                <a:cubicBezTo>
                  <a:pt x="6829023" y="63091"/>
                  <a:pt x="6827654" y="63546"/>
                  <a:pt x="6824915" y="65303"/>
                </a:cubicBezTo>
                <a:cubicBezTo>
                  <a:pt x="6822176" y="67060"/>
                  <a:pt x="6817555" y="68859"/>
                  <a:pt x="6811051" y="70702"/>
                </a:cubicBezTo>
                <a:cubicBezTo>
                  <a:pt x="6804548" y="72545"/>
                  <a:pt x="6798045" y="70462"/>
                  <a:pt x="6791541" y="64453"/>
                </a:cubicBezTo>
                <a:cubicBezTo>
                  <a:pt x="6785038" y="58445"/>
                  <a:pt x="6786540" y="54846"/>
                  <a:pt x="6796047" y="53655"/>
                </a:cubicBezTo>
                <a:cubicBezTo>
                  <a:pt x="6805555" y="52465"/>
                  <a:pt x="6813633" y="50626"/>
                  <a:pt x="6820279" y="48138"/>
                </a:cubicBezTo>
                <a:cubicBezTo>
                  <a:pt x="6826926" y="45650"/>
                  <a:pt x="6832059" y="42474"/>
                  <a:pt x="6835681" y="38609"/>
                </a:cubicBezTo>
                <a:cubicBezTo>
                  <a:pt x="6839301" y="34744"/>
                  <a:pt x="6843944" y="33783"/>
                  <a:pt x="6849609" y="35726"/>
                </a:cubicBezTo>
                <a:cubicBezTo>
                  <a:pt x="6855273" y="37670"/>
                  <a:pt x="6861607" y="40936"/>
                  <a:pt x="6868613" y="45524"/>
                </a:cubicBezTo>
                <a:cubicBezTo>
                  <a:pt x="6875618" y="50113"/>
                  <a:pt x="6875127" y="55053"/>
                  <a:pt x="6867139" y="60345"/>
                </a:cubicBezTo>
                <a:cubicBezTo>
                  <a:pt x="6859152" y="65637"/>
                  <a:pt x="6851451" y="74011"/>
                  <a:pt x="6844037" y="85469"/>
                </a:cubicBezTo>
                <a:cubicBezTo>
                  <a:pt x="6852885" y="83820"/>
                  <a:pt x="6861275" y="81382"/>
                  <a:pt x="6869205" y="78156"/>
                </a:cubicBezTo>
                <a:cubicBezTo>
                  <a:pt x="6877135" y="74929"/>
                  <a:pt x="6885269" y="76912"/>
                  <a:pt x="6893608" y="84103"/>
                </a:cubicBezTo>
                <a:cubicBezTo>
                  <a:pt x="6901947" y="91295"/>
                  <a:pt x="6900305" y="96045"/>
                  <a:pt x="6888682" y="98354"/>
                </a:cubicBezTo>
                <a:cubicBezTo>
                  <a:pt x="6877059" y="100662"/>
                  <a:pt x="6866039" y="103168"/>
                  <a:pt x="6855621" y="105872"/>
                </a:cubicBezTo>
                <a:cubicBezTo>
                  <a:pt x="6845203" y="108575"/>
                  <a:pt x="6836000" y="110826"/>
                  <a:pt x="6828012" y="112626"/>
                </a:cubicBezTo>
                <a:cubicBezTo>
                  <a:pt x="6820025" y="114426"/>
                  <a:pt x="6809119" y="117125"/>
                  <a:pt x="6795295" y="120724"/>
                </a:cubicBezTo>
                <a:lnTo>
                  <a:pt x="6790335" y="121624"/>
                </a:lnTo>
                <a:lnTo>
                  <a:pt x="6805243" y="128264"/>
                </a:lnTo>
                <a:cubicBezTo>
                  <a:pt x="6809509" y="131297"/>
                  <a:pt x="6809904" y="134835"/>
                  <a:pt x="6806427" y="138879"/>
                </a:cubicBezTo>
                <a:cubicBezTo>
                  <a:pt x="6802949" y="142923"/>
                  <a:pt x="6799733" y="145361"/>
                  <a:pt x="6796779" y="146193"/>
                </a:cubicBezTo>
                <a:cubicBezTo>
                  <a:pt x="6815278" y="141919"/>
                  <a:pt x="6829127" y="137252"/>
                  <a:pt x="6838327" y="132189"/>
                </a:cubicBezTo>
                <a:cubicBezTo>
                  <a:pt x="6847525" y="127127"/>
                  <a:pt x="6855951" y="127206"/>
                  <a:pt x="6863601" y="132426"/>
                </a:cubicBezTo>
                <a:cubicBezTo>
                  <a:pt x="6871251" y="137646"/>
                  <a:pt x="6871259" y="142590"/>
                  <a:pt x="6863623" y="147257"/>
                </a:cubicBezTo>
                <a:cubicBezTo>
                  <a:pt x="6855987" y="151925"/>
                  <a:pt x="6842703" y="156073"/>
                  <a:pt x="6823775" y="159701"/>
                </a:cubicBezTo>
                <a:cubicBezTo>
                  <a:pt x="6829181" y="163186"/>
                  <a:pt x="6831189" y="166728"/>
                  <a:pt x="6829797" y="170327"/>
                </a:cubicBezTo>
                <a:cubicBezTo>
                  <a:pt x="6828407" y="173927"/>
                  <a:pt x="6827302" y="177132"/>
                  <a:pt x="6826485" y="179942"/>
                </a:cubicBezTo>
                <a:cubicBezTo>
                  <a:pt x="6849372" y="174565"/>
                  <a:pt x="6865863" y="170295"/>
                  <a:pt x="6875959" y="167133"/>
                </a:cubicBezTo>
                <a:cubicBezTo>
                  <a:pt x="6886055" y="163971"/>
                  <a:pt x="6895179" y="166800"/>
                  <a:pt x="6903331" y="175619"/>
                </a:cubicBezTo>
                <a:cubicBezTo>
                  <a:pt x="6911483" y="184438"/>
                  <a:pt x="6906869" y="189636"/>
                  <a:pt x="6889489" y="191214"/>
                </a:cubicBezTo>
                <a:cubicBezTo>
                  <a:pt x="6872108" y="192791"/>
                  <a:pt x="6850655" y="195910"/>
                  <a:pt x="6825129" y="200571"/>
                </a:cubicBezTo>
                <a:cubicBezTo>
                  <a:pt x="6838194" y="218353"/>
                  <a:pt x="6853086" y="233629"/>
                  <a:pt x="6869807" y="246398"/>
                </a:cubicBezTo>
                <a:cubicBezTo>
                  <a:pt x="6886527" y="259168"/>
                  <a:pt x="6901485" y="268414"/>
                  <a:pt x="6914677" y="274136"/>
                </a:cubicBezTo>
                <a:cubicBezTo>
                  <a:pt x="6927871" y="279858"/>
                  <a:pt x="6927687" y="283389"/>
                  <a:pt x="6914129" y="284730"/>
                </a:cubicBezTo>
                <a:cubicBezTo>
                  <a:pt x="6900570" y="286071"/>
                  <a:pt x="6888012" y="286261"/>
                  <a:pt x="6876453" y="285300"/>
                </a:cubicBezTo>
                <a:cubicBezTo>
                  <a:pt x="6864895" y="284339"/>
                  <a:pt x="6856711" y="280256"/>
                  <a:pt x="6851899" y="273050"/>
                </a:cubicBezTo>
                <a:cubicBezTo>
                  <a:pt x="6847088" y="265844"/>
                  <a:pt x="6842095" y="258007"/>
                  <a:pt x="6836917" y="249539"/>
                </a:cubicBezTo>
                <a:cubicBezTo>
                  <a:pt x="6831741" y="241071"/>
                  <a:pt x="6825976" y="229172"/>
                  <a:pt x="6819623" y="213843"/>
                </a:cubicBezTo>
                <a:cubicBezTo>
                  <a:pt x="6816727" y="228584"/>
                  <a:pt x="6810355" y="242283"/>
                  <a:pt x="6800511" y="254938"/>
                </a:cubicBezTo>
                <a:cubicBezTo>
                  <a:pt x="6790667" y="267593"/>
                  <a:pt x="6776986" y="277183"/>
                  <a:pt x="6759469" y="283708"/>
                </a:cubicBezTo>
                <a:cubicBezTo>
                  <a:pt x="6741953" y="290233"/>
                  <a:pt x="6738479" y="288734"/>
                  <a:pt x="6749047" y="279212"/>
                </a:cubicBezTo>
                <a:cubicBezTo>
                  <a:pt x="6759617" y="269691"/>
                  <a:pt x="6769303" y="258982"/>
                  <a:pt x="6778108" y="247087"/>
                </a:cubicBezTo>
                <a:cubicBezTo>
                  <a:pt x="6786913" y="235192"/>
                  <a:pt x="6793539" y="220963"/>
                  <a:pt x="6797983" y="204400"/>
                </a:cubicBezTo>
                <a:cubicBezTo>
                  <a:pt x="6787759" y="207053"/>
                  <a:pt x="6779248" y="209067"/>
                  <a:pt x="6772451" y="210444"/>
                </a:cubicBezTo>
                <a:cubicBezTo>
                  <a:pt x="6765653" y="211821"/>
                  <a:pt x="6758311" y="209422"/>
                  <a:pt x="6750425" y="203249"/>
                </a:cubicBezTo>
                <a:lnTo>
                  <a:pt x="6747899" y="199009"/>
                </a:lnTo>
                <a:lnTo>
                  <a:pt x="6747403" y="211378"/>
                </a:lnTo>
                <a:cubicBezTo>
                  <a:pt x="6747205" y="216264"/>
                  <a:pt x="6746993" y="221484"/>
                  <a:pt x="6746767" y="227039"/>
                </a:cubicBezTo>
                <a:cubicBezTo>
                  <a:pt x="6745864" y="249259"/>
                  <a:pt x="6742839" y="268590"/>
                  <a:pt x="6737690" y="285031"/>
                </a:cubicBezTo>
                <a:cubicBezTo>
                  <a:pt x="6732543" y="301472"/>
                  <a:pt x="6726907" y="303437"/>
                  <a:pt x="6720783" y="290925"/>
                </a:cubicBezTo>
                <a:cubicBezTo>
                  <a:pt x="6714660" y="278413"/>
                  <a:pt x="6713401" y="266177"/>
                  <a:pt x="6717009" y="254217"/>
                </a:cubicBezTo>
                <a:cubicBezTo>
                  <a:pt x="6720615" y="242258"/>
                  <a:pt x="6723537" y="219009"/>
                  <a:pt x="6725773" y="184470"/>
                </a:cubicBezTo>
                <a:cubicBezTo>
                  <a:pt x="6728011" y="149932"/>
                  <a:pt x="6728585" y="130928"/>
                  <a:pt x="6727495" y="127457"/>
                </a:cubicBezTo>
                <a:cubicBezTo>
                  <a:pt x="6718561" y="140535"/>
                  <a:pt x="6709401" y="148530"/>
                  <a:pt x="6700015" y="151441"/>
                </a:cubicBezTo>
                <a:cubicBezTo>
                  <a:pt x="6697669" y="152169"/>
                  <a:pt x="6695887" y="152428"/>
                  <a:pt x="6694669" y="152218"/>
                </a:cubicBezTo>
                <a:lnTo>
                  <a:pt x="6694499" y="152040"/>
                </a:lnTo>
                <a:lnTo>
                  <a:pt x="6694567" y="153134"/>
                </a:lnTo>
                <a:cubicBezTo>
                  <a:pt x="6694961" y="161452"/>
                  <a:pt x="6695270" y="170489"/>
                  <a:pt x="6695498" y="180244"/>
                </a:cubicBezTo>
                <a:cubicBezTo>
                  <a:pt x="6696409" y="219263"/>
                  <a:pt x="6695240" y="245499"/>
                  <a:pt x="6691992" y="258950"/>
                </a:cubicBezTo>
                <a:cubicBezTo>
                  <a:pt x="6688744" y="272401"/>
                  <a:pt x="6683401" y="282869"/>
                  <a:pt x="6675967" y="290355"/>
                </a:cubicBezTo>
                <a:cubicBezTo>
                  <a:pt x="6668531" y="297840"/>
                  <a:pt x="6662422" y="297346"/>
                  <a:pt x="6657640" y="288871"/>
                </a:cubicBezTo>
                <a:cubicBezTo>
                  <a:pt x="6652857" y="280396"/>
                  <a:pt x="6645357" y="272046"/>
                  <a:pt x="6635140" y="263822"/>
                </a:cubicBezTo>
                <a:cubicBezTo>
                  <a:pt x="6624923" y="255598"/>
                  <a:pt x="6625001" y="252163"/>
                  <a:pt x="6635377" y="253518"/>
                </a:cubicBezTo>
                <a:cubicBezTo>
                  <a:pt x="6645751" y="254874"/>
                  <a:pt x="6652739" y="255551"/>
                  <a:pt x="6656338" y="255551"/>
                </a:cubicBezTo>
                <a:cubicBezTo>
                  <a:pt x="6658303" y="255551"/>
                  <a:pt x="6660587" y="253881"/>
                  <a:pt x="6663189" y="250539"/>
                </a:cubicBezTo>
                <a:cubicBezTo>
                  <a:pt x="6665793" y="247198"/>
                  <a:pt x="6667760" y="238848"/>
                  <a:pt x="6669094" y="225490"/>
                </a:cubicBezTo>
                <a:cubicBezTo>
                  <a:pt x="6670427" y="212133"/>
                  <a:pt x="6671095" y="192956"/>
                  <a:pt x="6671095" y="167961"/>
                </a:cubicBezTo>
                <a:cubicBezTo>
                  <a:pt x="6664011" y="182559"/>
                  <a:pt x="6654055" y="194896"/>
                  <a:pt x="6641227" y="204970"/>
                </a:cubicBezTo>
                <a:cubicBezTo>
                  <a:pt x="6628400" y="215044"/>
                  <a:pt x="6615547" y="222192"/>
                  <a:pt x="6602670" y="226415"/>
                </a:cubicBezTo>
                <a:cubicBezTo>
                  <a:pt x="6589793" y="230639"/>
                  <a:pt x="6588657" y="227753"/>
                  <a:pt x="6599261" y="217757"/>
                </a:cubicBezTo>
                <a:cubicBezTo>
                  <a:pt x="6609865" y="207762"/>
                  <a:pt x="6620753" y="196957"/>
                  <a:pt x="6631924" y="185341"/>
                </a:cubicBezTo>
                <a:cubicBezTo>
                  <a:pt x="6643095" y="173726"/>
                  <a:pt x="6655701" y="157837"/>
                  <a:pt x="6669739" y="137675"/>
                </a:cubicBezTo>
                <a:cubicBezTo>
                  <a:pt x="6669739" y="126790"/>
                  <a:pt x="6669424" y="119341"/>
                  <a:pt x="6668793" y="115325"/>
                </a:cubicBezTo>
                <a:cubicBezTo>
                  <a:pt x="6665897" y="119183"/>
                  <a:pt x="6660923" y="123460"/>
                  <a:pt x="6653875" y="128156"/>
                </a:cubicBezTo>
                <a:cubicBezTo>
                  <a:pt x="6646827" y="132853"/>
                  <a:pt x="6637137" y="137062"/>
                  <a:pt x="6624804" y="140783"/>
                </a:cubicBezTo>
                <a:cubicBezTo>
                  <a:pt x="6612471" y="144504"/>
                  <a:pt x="6612285" y="141364"/>
                  <a:pt x="6624245" y="131361"/>
                </a:cubicBezTo>
                <a:cubicBezTo>
                  <a:pt x="6636205" y="121359"/>
                  <a:pt x="6648673" y="108729"/>
                  <a:pt x="6661651" y="93471"/>
                </a:cubicBezTo>
                <a:cubicBezTo>
                  <a:pt x="6658310" y="84981"/>
                  <a:pt x="6652075" y="74101"/>
                  <a:pt x="6642949" y="60829"/>
                </a:cubicBezTo>
                <a:cubicBezTo>
                  <a:pt x="6633821" y="47557"/>
                  <a:pt x="6636821" y="44485"/>
                  <a:pt x="6651950" y="51612"/>
                </a:cubicBezTo>
                <a:cubicBezTo>
                  <a:pt x="6667079" y="58739"/>
                  <a:pt x="6676429" y="66870"/>
                  <a:pt x="6679999" y="76005"/>
                </a:cubicBezTo>
                <a:cubicBezTo>
                  <a:pt x="6689364" y="61406"/>
                  <a:pt x="6693594" y="49658"/>
                  <a:pt x="6692691" y="40760"/>
                </a:cubicBezTo>
                <a:cubicBezTo>
                  <a:pt x="6691787" y="31862"/>
                  <a:pt x="6695931" y="29610"/>
                  <a:pt x="6705123" y="34006"/>
                </a:cubicBezTo>
                <a:cubicBezTo>
                  <a:pt x="6714316" y="38401"/>
                  <a:pt x="6720869" y="43614"/>
                  <a:pt x="6724784" y="49644"/>
                </a:cubicBezTo>
                <a:cubicBezTo>
                  <a:pt x="6728699" y="55674"/>
                  <a:pt x="6728179" y="60309"/>
                  <a:pt x="6723225" y="63550"/>
                </a:cubicBezTo>
                <a:cubicBezTo>
                  <a:pt x="6718270" y="66791"/>
                  <a:pt x="6706795" y="78163"/>
                  <a:pt x="6688797" y="97665"/>
                </a:cubicBezTo>
                <a:cubicBezTo>
                  <a:pt x="6690575" y="105682"/>
                  <a:pt x="6692023" y="116571"/>
                  <a:pt x="6693140" y="130334"/>
                </a:cubicBezTo>
                <a:lnTo>
                  <a:pt x="6694090" y="145514"/>
                </a:lnTo>
                <a:lnTo>
                  <a:pt x="6694143" y="145335"/>
                </a:lnTo>
                <a:cubicBezTo>
                  <a:pt x="6695184" y="143250"/>
                  <a:pt x="6696791" y="140697"/>
                  <a:pt x="6698961" y="137675"/>
                </a:cubicBezTo>
                <a:cubicBezTo>
                  <a:pt x="6707644" y="125586"/>
                  <a:pt x="6716213" y="111977"/>
                  <a:pt x="6724666" y="96848"/>
                </a:cubicBezTo>
                <a:cubicBezTo>
                  <a:pt x="6733119" y="81719"/>
                  <a:pt x="6739354" y="68178"/>
                  <a:pt x="6743369" y="56226"/>
                </a:cubicBezTo>
                <a:cubicBezTo>
                  <a:pt x="6747385" y="44273"/>
                  <a:pt x="6748715" y="34009"/>
                  <a:pt x="6747359" y="25434"/>
                </a:cubicBezTo>
                <a:cubicBezTo>
                  <a:pt x="6746343" y="19002"/>
                  <a:pt x="6748392" y="16073"/>
                  <a:pt x="6753506" y="16647"/>
                </a:cubicBezTo>
                <a:close/>
                <a:moveTo>
                  <a:pt x="2648231" y="16647"/>
                </a:moveTo>
                <a:cubicBezTo>
                  <a:pt x="2649936" y="16839"/>
                  <a:pt x="2651981" y="17419"/>
                  <a:pt x="2654367" y="18389"/>
                </a:cubicBezTo>
                <a:cubicBezTo>
                  <a:pt x="2663910" y="22268"/>
                  <a:pt x="2670912" y="26696"/>
                  <a:pt x="2675372" y="31672"/>
                </a:cubicBezTo>
                <a:cubicBezTo>
                  <a:pt x="2679831" y="36648"/>
                  <a:pt x="2679885" y="41025"/>
                  <a:pt x="2675533" y="44804"/>
                </a:cubicBezTo>
                <a:cubicBezTo>
                  <a:pt x="2671181" y="48582"/>
                  <a:pt x="2666348" y="56007"/>
                  <a:pt x="2661035" y="67078"/>
                </a:cubicBezTo>
                <a:cubicBezTo>
                  <a:pt x="2655722" y="78148"/>
                  <a:pt x="2646082" y="94654"/>
                  <a:pt x="2632114" y="116594"/>
                </a:cubicBezTo>
                <a:cubicBezTo>
                  <a:pt x="2642913" y="127005"/>
                  <a:pt x="2647623" y="136703"/>
                  <a:pt x="2646247" y="145687"/>
                </a:cubicBezTo>
                <a:cubicBezTo>
                  <a:pt x="2644870" y="154671"/>
                  <a:pt x="2643959" y="164921"/>
                  <a:pt x="2643515" y="176436"/>
                </a:cubicBezTo>
                <a:cubicBezTo>
                  <a:pt x="2643404" y="179315"/>
                  <a:pt x="2643278" y="182528"/>
                  <a:pt x="2643139" y="186076"/>
                </a:cubicBezTo>
                <a:lnTo>
                  <a:pt x="2642762" y="195563"/>
                </a:lnTo>
                <a:lnTo>
                  <a:pt x="2651732" y="193096"/>
                </a:lnTo>
                <a:cubicBezTo>
                  <a:pt x="2664007" y="192501"/>
                  <a:pt x="2678168" y="190196"/>
                  <a:pt x="2694215" y="186180"/>
                </a:cubicBezTo>
                <a:cubicBezTo>
                  <a:pt x="2695003" y="178508"/>
                  <a:pt x="2695046" y="170937"/>
                  <a:pt x="2694344" y="163465"/>
                </a:cubicBezTo>
                <a:cubicBezTo>
                  <a:pt x="2689755" y="162806"/>
                  <a:pt x="2686349" y="161601"/>
                  <a:pt x="2684126" y="159852"/>
                </a:cubicBezTo>
                <a:cubicBezTo>
                  <a:pt x="2673586" y="171023"/>
                  <a:pt x="2663383" y="178992"/>
                  <a:pt x="2653517" y="183760"/>
                </a:cubicBezTo>
                <a:cubicBezTo>
                  <a:pt x="2643651" y="188529"/>
                  <a:pt x="2641468" y="186693"/>
                  <a:pt x="2646967" y="178254"/>
                </a:cubicBezTo>
                <a:cubicBezTo>
                  <a:pt x="2652467" y="169815"/>
                  <a:pt x="2658314" y="160784"/>
                  <a:pt x="2664509" y="151162"/>
                </a:cubicBezTo>
                <a:cubicBezTo>
                  <a:pt x="2670704" y="141539"/>
                  <a:pt x="2673127" y="133358"/>
                  <a:pt x="2671780" y="126618"/>
                </a:cubicBezTo>
                <a:lnTo>
                  <a:pt x="2672671" y="122537"/>
                </a:lnTo>
                <a:lnTo>
                  <a:pt x="2670984" y="122539"/>
                </a:lnTo>
                <a:cubicBezTo>
                  <a:pt x="2665204" y="121950"/>
                  <a:pt x="2659992" y="120165"/>
                  <a:pt x="2655346" y="117186"/>
                </a:cubicBezTo>
                <a:cubicBezTo>
                  <a:pt x="2646053" y="111228"/>
                  <a:pt x="2646871" y="107621"/>
                  <a:pt x="2657798" y="106366"/>
                </a:cubicBezTo>
                <a:cubicBezTo>
                  <a:pt x="2668725" y="105112"/>
                  <a:pt x="2689031" y="100247"/>
                  <a:pt x="2718715" y="91772"/>
                </a:cubicBezTo>
                <a:cubicBezTo>
                  <a:pt x="2722071" y="76628"/>
                  <a:pt x="2723748" y="67350"/>
                  <a:pt x="2723748" y="63937"/>
                </a:cubicBezTo>
                <a:cubicBezTo>
                  <a:pt x="2723748" y="63091"/>
                  <a:pt x="2722379" y="63546"/>
                  <a:pt x="2719640" y="65303"/>
                </a:cubicBezTo>
                <a:cubicBezTo>
                  <a:pt x="2716901" y="67060"/>
                  <a:pt x="2712280" y="68859"/>
                  <a:pt x="2705777" y="70702"/>
                </a:cubicBezTo>
                <a:cubicBezTo>
                  <a:pt x="2699273" y="72545"/>
                  <a:pt x="2692770" y="70462"/>
                  <a:pt x="2686267" y="64453"/>
                </a:cubicBezTo>
                <a:cubicBezTo>
                  <a:pt x="2679763" y="58445"/>
                  <a:pt x="2681266" y="54846"/>
                  <a:pt x="2690773" y="53655"/>
                </a:cubicBezTo>
                <a:cubicBezTo>
                  <a:pt x="2700281" y="52465"/>
                  <a:pt x="2708358" y="50626"/>
                  <a:pt x="2715004" y="48138"/>
                </a:cubicBezTo>
                <a:cubicBezTo>
                  <a:pt x="2721651" y="45650"/>
                  <a:pt x="2726785" y="42474"/>
                  <a:pt x="2730406" y="38609"/>
                </a:cubicBezTo>
                <a:cubicBezTo>
                  <a:pt x="2734027" y="34744"/>
                  <a:pt x="2738669" y="33783"/>
                  <a:pt x="2744334" y="35726"/>
                </a:cubicBezTo>
                <a:cubicBezTo>
                  <a:pt x="2749998" y="37670"/>
                  <a:pt x="2756333" y="40936"/>
                  <a:pt x="2763338" y="45524"/>
                </a:cubicBezTo>
                <a:cubicBezTo>
                  <a:pt x="2770344" y="50113"/>
                  <a:pt x="2769852" y="55053"/>
                  <a:pt x="2761865" y="60345"/>
                </a:cubicBezTo>
                <a:cubicBezTo>
                  <a:pt x="2753877" y="65637"/>
                  <a:pt x="2746176" y="74011"/>
                  <a:pt x="2738763" y="85469"/>
                </a:cubicBezTo>
                <a:cubicBezTo>
                  <a:pt x="2747610" y="83820"/>
                  <a:pt x="2755999" y="81382"/>
                  <a:pt x="2763930" y="78156"/>
                </a:cubicBezTo>
                <a:cubicBezTo>
                  <a:pt x="2771860" y="74929"/>
                  <a:pt x="2779994" y="76912"/>
                  <a:pt x="2788333" y="84103"/>
                </a:cubicBezTo>
                <a:cubicBezTo>
                  <a:pt x="2796672" y="91295"/>
                  <a:pt x="2795030" y="96045"/>
                  <a:pt x="2783407" y="98354"/>
                </a:cubicBezTo>
                <a:cubicBezTo>
                  <a:pt x="2771785" y="100662"/>
                  <a:pt x="2760764" y="103168"/>
                  <a:pt x="2750346" y="105872"/>
                </a:cubicBezTo>
                <a:cubicBezTo>
                  <a:pt x="2739928" y="108575"/>
                  <a:pt x="2730725" y="110826"/>
                  <a:pt x="2722737" y="112626"/>
                </a:cubicBezTo>
                <a:cubicBezTo>
                  <a:pt x="2714750" y="114426"/>
                  <a:pt x="2703844" y="117125"/>
                  <a:pt x="2690020" y="120724"/>
                </a:cubicBezTo>
                <a:lnTo>
                  <a:pt x="2685060" y="121624"/>
                </a:lnTo>
                <a:lnTo>
                  <a:pt x="2699969" y="128264"/>
                </a:lnTo>
                <a:cubicBezTo>
                  <a:pt x="2704235" y="131297"/>
                  <a:pt x="2704629" y="134835"/>
                  <a:pt x="2701152" y="138879"/>
                </a:cubicBezTo>
                <a:cubicBezTo>
                  <a:pt x="2697674" y="142923"/>
                  <a:pt x="2694458" y="145361"/>
                  <a:pt x="2691504" y="146193"/>
                </a:cubicBezTo>
                <a:cubicBezTo>
                  <a:pt x="2710003" y="141919"/>
                  <a:pt x="2723852" y="137252"/>
                  <a:pt x="2733052" y="132189"/>
                </a:cubicBezTo>
                <a:cubicBezTo>
                  <a:pt x="2742251" y="127127"/>
                  <a:pt x="2750676" y="127206"/>
                  <a:pt x="2758326" y="132426"/>
                </a:cubicBezTo>
                <a:cubicBezTo>
                  <a:pt x="2765977" y="137646"/>
                  <a:pt x="2765984" y="142590"/>
                  <a:pt x="2758348" y="147257"/>
                </a:cubicBezTo>
                <a:cubicBezTo>
                  <a:pt x="2750712" y="151925"/>
                  <a:pt x="2737429" y="156073"/>
                  <a:pt x="2718500" y="159701"/>
                </a:cubicBezTo>
                <a:cubicBezTo>
                  <a:pt x="2723906" y="163186"/>
                  <a:pt x="2725914" y="166728"/>
                  <a:pt x="2724523" y="170327"/>
                </a:cubicBezTo>
                <a:cubicBezTo>
                  <a:pt x="2723132" y="173927"/>
                  <a:pt x="2722028" y="177132"/>
                  <a:pt x="2721210" y="179942"/>
                </a:cubicBezTo>
                <a:cubicBezTo>
                  <a:pt x="2744097" y="174565"/>
                  <a:pt x="2760588" y="170295"/>
                  <a:pt x="2770684" y="167133"/>
                </a:cubicBezTo>
                <a:cubicBezTo>
                  <a:pt x="2780780" y="163971"/>
                  <a:pt x="2789903" y="166800"/>
                  <a:pt x="2798056" y="175619"/>
                </a:cubicBezTo>
                <a:cubicBezTo>
                  <a:pt x="2806208" y="184438"/>
                  <a:pt x="2801594" y="189636"/>
                  <a:pt x="2784214" y="191214"/>
                </a:cubicBezTo>
                <a:cubicBezTo>
                  <a:pt x="2766834" y="192791"/>
                  <a:pt x="2745381" y="195910"/>
                  <a:pt x="2719855" y="200571"/>
                </a:cubicBezTo>
                <a:cubicBezTo>
                  <a:pt x="2732919" y="218353"/>
                  <a:pt x="2747811" y="233629"/>
                  <a:pt x="2764532" y="246398"/>
                </a:cubicBezTo>
                <a:cubicBezTo>
                  <a:pt x="2781253" y="259168"/>
                  <a:pt x="2796210" y="268414"/>
                  <a:pt x="2809403" y="274136"/>
                </a:cubicBezTo>
                <a:cubicBezTo>
                  <a:pt x="2822596" y="279858"/>
                  <a:pt x="2822413" y="283389"/>
                  <a:pt x="2808854" y="284730"/>
                </a:cubicBezTo>
                <a:cubicBezTo>
                  <a:pt x="2795296" y="286071"/>
                  <a:pt x="2782737" y="286261"/>
                  <a:pt x="2771179" y="285300"/>
                </a:cubicBezTo>
                <a:cubicBezTo>
                  <a:pt x="2759620" y="284339"/>
                  <a:pt x="2751436" y="280256"/>
                  <a:pt x="2746625" y="273050"/>
                </a:cubicBezTo>
                <a:cubicBezTo>
                  <a:pt x="2741813" y="265844"/>
                  <a:pt x="2736819" y="258007"/>
                  <a:pt x="2731643" y="249539"/>
                </a:cubicBezTo>
                <a:cubicBezTo>
                  <a:pt x="2726466" y="241071"/>
                  <a:pt x="2720701" y="229172"/>
                  <a:pt x="2714348" y="213843"/>
                </a:cubicBezTo>
                <a:cubicBezTo>
                  <a:pt x="2711452" y="228584"/>
                  <a:pt x="2705081" y="242283"/>
                  <a:pt x="2695237" y="254938"/>
                </a:cubicBezTo>
                <a:cubicBezTo>
                  <a:pt x="2685392" y="267593"/>
                  <a:pt x="2671711" y="277183"/>
                  <a:pt x="2654195" y="283708"/>
                </a:cubicBezTo>
                <a:cubicBezTo>
                  <a:pt x="2636678" y="290233"/>
                  <a:pt x="2633204" y="288734"/>
                  <a:pt x="2643773" y="279212"/>
                </a:cubicBezTo>
                <a:cubicBezTo>
                  <a:pt x="2654342" y="269691"/>
                  <a:pt x="2664029" y="258982"/>
                  <a:pt x="2672834" y="247087"/>
                </a:cubicBezTo>
                <a:cubicBezTo>
                  <a:pt x="2681638" y="235192"/>
                  <a:pt x="2688263" y="220963"/>
                  <a:pt x="2692709" y="204400"/>
                </a:cubicBezTo>
                <a:cubicBezTo>
                  <a:pt x="2682484" y="207053"/>
                  <a:pt x="2673974" y="209067"/>
                  <a:pt x="2667176" y="210444"/>
                </a:cubicBezTo>
                <a:cubicBezTo>
                  <a:pt x="2660379" y="211821"/>
                  <a:pt x="2653037" y="209422"/>
                  <a:pt x="2645150" y="203249"/>
                </a:cubicBezTo>
                <a:lnTo>
                  <a:pt x="2642624" y="199009"/>
                </a:lnTo>
                <a:lnTo>
                  <a:pt x="2642128" y="211378"/>
                </a:lnTo>
                <a:cubicBezTo>
                  <a:pt x="2641930" y="216264"/>
                  <a:pt x="2641719" y="221484"/>
                  <a:pt x="2641493" y="227039"/>
                </a:cubicBezTo>
                <a:cubicBezTo>
                  <a:pt x="2640590" y="249259"/>
                  <a:pt x="2637564" y="268590"/>
                  <a:pt x="2632416" y="285031"/>
                </a:cubicBezTo>
                <a:cubicBezTo>
                  <a:pt x="2627267" y="301472"/>
                  <a:pt x="2621632" y="303437"/>
                  <a:pt x="2615509" y="290925"/>
                </a:cubicBezTo>
                <a:cubicBezTo>
                  <a:pt x="2609385" y="278413"/>
                  <a:pt x="2608127" y="266177"/>
                  <a:pt x="2611733" y="254217"/>
                </a:cubicBezTo>
                <a:cubicBezTo>
                  <a:pt x="2615340" y="242258"/>
                  <a:pt x="2618262" y="219009"/>
                  <a:pt x="2620499" y="184470"/>
                </a:cubicBezTo>
                <a:cubicBezTo>
                  <a:pt x="2622736" y="149932"/>
                  <a:pt x="2623310" y="130928"/>
                  <a:pt x="2622220" y="127457"/>
                </a:cubicBezTo>
                <a:cubicBezTo>
                  <a:pt x="2613286" y="140535"/>
                  <a:pt x="2604126" y="148530"/>
                  <a:pt x="2594740" y="151441"/>
                </a:cubicBezTo>
                <a:cubicBezTo>
                  <a:pt x="2592394" y="152169"/>
                  <a:pt x="2590612" y="152428"/>
                  <a:pt x="2589395" y="152218"/>
                </a:cubicBezTo>
                <a:lnTo>
                  <a:pt x="2589224" y="152040"/>
                </a:lnTo>
                <a:lnTo>
                  <a:pt x="2589292" y="153134"/>
                </a:lnTo>
                <a:cubicBezTo>
                  <a:pt x="2589685" y="161452"/>
                  <a:pt x="2589996" y="170489"/>
                  <a:pt x="2590223" y="180244"/>
                </a:cubicBezTo>
                <a:cubicBezTo>
                  <a:pt x="2591134" y="219263"/>
                  <a:pt x="2589965" y="245499"/>
                  <a:pt x="2586717" y="258950"/>
                </a:cubicBezTo>
                <a:cubicBezTo>
                  <a:pt x="2583469" y="272401"/>
                  <a:pt x="2578127" y="282869"/>
                  <a:pt x="2570692" y="290355"/>
                </a:cubicBezTo>
                <a:cubicBezTo>
                  <a:pt x="2563256" y="297840"/>
                  <a:pt x="2557147" y="297346"/>
                  <a:pt x="2552365" y="288871"/>
                </a:cubicBezTo>
                <a:cubicBezTo>
                  <a:pt x="2547582" y="280396"/>
                  <a:pt x="2540083" y="272046"/>
                  <a:pt x="2529865" y="263822"/>
                </a:cubicBezTo>
                <a:cubicBezTo>
                  <a:pt x="2519648" y="255598"/>
                  <a:pt x="2519727" y="252163"/>
                  <a:pt x="2530102" y="253518"/>
                </a:cubicBezTo>
                <a:cubicBezTo>
                  <a:pt x="2540477" y="254874"/>
                  <a:pt x="2547464" y="255551"/>
                  <a:pt x="2551064" y="255551"/>
                </a:cubicBezTo>
                <a:cubicBezTo>
                  <a:pt x="2553028" y="255551"/>
                  <a:pt x="2555312" y="253881"/>
                  <a:pt x="2557915" y="250539"/>
                </a:cubicBezTo>
                <a:cubicBezTo>
                  <a:pt x="2560517" y="247198"/>
                  <a:pt x="2562486" y="238848"/>
                  <a:pt x="2563819" y="225490"/>
                </a:cubicBezTo>
                <a:cubicBezTo>
                  <a:pt x="2565153" y="212133"/>
                  <a:pt x="2565820" y="192956"/>
                  <a:pt x="2565820" y="167961"/>
                </a:cubicBezTo>
                <a:cubicBezTo>
                  <a:pt x="2558736" y="182559"/>
                  <a:pt x="2548780" y="194896"/>
                  <a:pt x="2535953" y="204970"/>
                </a:cubicBezTo>
                <a:cubicBezTo>
                  <a:pt x="2523125" y="215044"/>
                  <a:pt x="2510273" y="222192"/>
                  <a:pt x="2497395" y="226415"/>
                </a:cubicBezTo>
                <a:cubicBezTo>
                  <a:pt x="2484518" y="230639"/>
                  <a:pt x="2483381" y="227753"/>
                  <a:pt x="2493986" y="217757"/>
                </a:cubicBezTo>
                <a:cubicBezTo>
                  <a:pt x="2504591" y="207762"/>
                  <a:pt x="2515478" y="196957"/>
                  <a:pt x="2526649" y="185341"/>
                </a:cubicBezTo>
                <a:cubicBezTo>
                  <a:pt x="2537820" y="173726"/>
                  <a:pt x="2550425" y="157837"/>
                  <a:pt x="2564465" y="137675"/>
                </a:cubicBezTo>
                <a:cubicBezTo>
                  <a:pt x="2564465" y="126790"/>
                  <a:pt x="2564149" y="119341"/>
                  <a:pt x="2563518" y="115325"/>
                </a:cubicBezTo>
                <a:cubicBezTo>
                  <a:pt x="2560621" y="119183"/>
                  <a:pt x="2555649" y="123460"/>
                  <a:pt x="2548601" y="128156"/>
                </a:cubicBezTo>
                <a:cubicBezTo>
                  <a:pt x="2541552" y="132853"/>
                  <a:pt x="2531862" y="137062"/>
                  <a:pt x="2519529" y="140783"/>
                </a:cubicBezTo>
                <a:cubicBezTo>
                  <a:pt x="2507197" y="144504"/>
                  <a:pt x="2507010" y="141364"/>
                  <a:pt x="2518970" y="131361"/>
                </a:cubicBezTo>
                <a:cubicBezTo>
                  <a:pt x="2530930" y="121359"/>
                  <a:pt x="2543399" y="108729"/>
                  <a:pt x="2556377" y="93471"/>
                </a:cubicBezTo>
                <a:cubicBezTo>
                  <a:pt x="2553035" y="84981"/>
                  <a:pt x="2546801" y="74101"/>
                  <a:pt x="2537673" y="60829"/>
                </a:cubicBezTo>
                <a:cubicBezTo>
                  <a:pt x="2528546" y="47557"/>
                  <a:pt x="2531546" y="44485"/>
                  <a:pt x="2546676" y="51612"/>
                </a:cubicBezTo>
                <a:cubicBezTo>
                  <a:pt x="2561804" y="58739"/>
                  <a:pt x="2571154" y="66870"/>
                  <a:pt x="2574725" y="76005"/>
                </a:cubicBezTo>
                <a:cubicBezTo>
                  <a:pt x="2584089" y="61406"/>
                  <a:pt x="2588319" y="49658"/>
                  <a:pt x="2587416" y="40760"/>
                </a:cubicBezTo>
                <a:cubicBezTo>
                  <a:pt x="2586513" y="31862"/>
                  <a:pt x="2590657" y="29610"/>
                  <a:pt x="2599849" y="34006"/>
                </a:cubicBezTo>
                <a:cubicBezTo>
                  <a:pt x="2609041" y="38401"/>
                  <a:pt x="2615595" y="43614"/>
                  <a:pt x="2619509" y="49644"/>
                </a:cubicBezTo>
                <a:cubicBezTo>
                  <a:pt x="2623424" y="55674"/>
                  <a:pt x="2622904" y="60309"/>
                  <a:pt x="2617950" y="63550"/>
                </a:cubicBezTo>
                <a:cubicBezTo>
                  <a:pt x="2612995" y="66791"/>
                  <a:pt x="2601520" y="78163"/>
                  <a:pt x="2583523" y="97665"/>
                </a:cubicBezTo>
                <a:cubicBezTo>
                  <a:pt x="2585301" y="105682"/>
                  <a:pt x="2586748" y="116571"/>
                  <a:pt x="2587865" y="130334"/>
                </a:cubicBezTo>
                <a:lnTo>
                  <a:pt x="2588815" y="145514"/>
                </a:lnTo>
                <a:lnTo>
                  <a:pt x="2588868" y="145335"/>
                </a:lnTo>
                <a:cubicBezTo>
                  <a:pt x="2589909" y="143250"/>
                  <a:pt x="2591516" y="140697"/>
                  <a:pt x="2593686" y="137675"/>
                </a:cubicBezTo>
                <a:cubicBezTo>
                  <a:pt x="2602369" y="125586"/>
                  <a:pt x="2610938" y="111977"/>
                  <a:pt x="2619391" y="96848"/>
                </a:cubicBezTo>
                <a:cubicBezTo>
                  <a:pt x="2627845" y="81719"/>
                  <a:pt x="2634079" y="68178"/>
                  <a:pt x="2638094" y="56226"/>
                </a:cubicBezTo>
                <a:cubicBezTo>
                  <a:pt x="2642110" y="44273"/>
                  <a:pt x="2643440" y="34009"/>
                  <a:pt x="2642085" y="25434"/>
                </a:cubicBezTo>
                <a:cubicBezTo>
                  <a:pt x="2641068" y="19002"/>
                  <a:pt x="2643117" y="16073"/>
                  <a:pt x="2648231" y="16647"/>
                </a:cubicBezTo>
                <a:close/>
                <a:moveTo>
                  <a:pt x="777321" y="10645"/>
                </a:moveTo>
                <a:cubicBezTo>
                  <a:pt x="785028" y="12058"/>
                  <a:pt x="793152" y="14589"/>
                  <a:pt x="801692" y="18239"/>
                </a:cubicBezTo>
                <a:cubicBezTo>
                  <a:pt x="810231" y="21888"/>
                  <a:pt x="812701" y="27861"/>
                  <a:pt x="809102" y="36157"/>
                </a:cubicBezTo>
                <a:cubicBezTo>
                  <a:pt x="805503" y="44452"/>
                  <a:pt x="803703" y="64489"/>
                  <a:pt x="803703" y="96267"/>
                </a:cubicBezTo>
                <a:cubicBezTo>
                  <a:pt x="806557" y="95435"/>
                  <a:pt x="811117" y="94550"/>
                  <a:pt x="817384" y="93611"/>
                </a:cubicBezTo>
                <a:cubicBezTo>
                  <a:pt x="823650" y="92671"/>
                  <a:pt x="828336" y="93844"/>
                  <a:pt x="831441" y="97128"/>
                </a:cubicBezTo>
                <a:cubicBezTo>
                  <a:pt x="834545" y="100412"/>
                  <a:pt x="833997" y="104391"/>
                  <a:pt x="829795" y="109066"/>
                </a:cubicBezTo>
                <a:cubicBezTo>
                  <a:pt x="825593" y="113741"/>
                  <a:pt x="816444" y="118989"/>
                  <a:pt x="802348" y="124811"/>
                </a:cubicBezTo>
                <a:lnTo>
                  <a:pt x="802348" y="154001"/>
                </a:lnTo>
                <a:cubicBezTo>
                  <a:pt x="810063" y="156310"/>
                  <a:pt x="816247" y="159013"/>
                  <a:pt x="820900" y="162110"/>
                </a:cubicBezTo>
                <a:cubicBezTo>
                  <a:pt x="825554" y="165208"/>
                  <a:pt x="828124" y="171005"/>
                  <a:pt x="828612" y="179501"/>
                </a:cubicBezTo>
                <a:cubicBezTo>
                  <a:pt x="829100" y="187998"/>
                  <a:pt x="825281" y="191002"/>
                  <a:pt x="817158" y="188514"/>
                </a:cubicBezTo>
                <a:cubicBezTo>
                  <a:pt x="809034" y="186026"/>
                  <a:pt x="804097" y="180523"/>
                  <a:pt x="802348" y="172005"/>
                </a:cubicBezTo>
                <a:lnTo>
                  <a:pt x="802348" y="239418"/>
                </a:lnTo>
                <a:cubicBezTo>
                  <a:pt x="802348" y="258548"/>
                  <a:pt x="801387" y="273634"/>
                  <a:pt x="799465" y="284676"/>
                </a:cubicBezTo>
                <a:cubicBezTo>
                  <a:pt x="797544" y="295718"/>
                  <a:pt x="794020" y="302648"/>
                  <a:pt x="788894" y="305466"/>
                </a:cubicBezTo>
                <a:cubicBezTo>
                  <a:pt x="783766" y="308284"/>
                  <a:pt x="779077" y="303666"/>
                  <a:pt x="774825" y="291613"/>
                </a:cubicBezTo>
                <a:cubicBezTo>
                  <a:pt x="770574" y="279560"/>
                  <a:pt x="768899" y="271401"/>
                  <a:pt x="769803" y="267134"/>
                </a:cubicBezTo>
                <a:cubicBezTo>
                  <a:pt x="770706" y="262868"/>
                  <a:pt x="772506" y="256677"/>
                  <a:pt x="775202" y="248560"/>
                </a:cubicBezTo>
                <a:cubicBezTo>
                  <a:pt x="777898" y="240444"/>
                  <a:pt x="779698" y="209074"/>
                  <a:pt x="780601" y="154453"/>
                </a:cubicBezTo>
                <a:cubicBezTo>
                  <a:pt x="768412" y="185872"/>
                  <a:pt x="750516" y="210824"/>
                  <a:pt x="726911" y="229309"/>
                </a:cubicBezTo>
                <a:cubicBezTo>
                  <a:pt x="703307" y="247793"/>
                  <a:pt x="698342" y="247589"/>
                  <a:pt x="712015" y="228695"/>
                </a:cubicBezTo>
                <a:cubicBezTo>
                  <a:pt x="725689" y="209802"/>
                  <a:pt x="737849" y="191483"/>
                  <a:pt x="748497" y="173737"/>
                </a:cubicBezTo>
                <a:cubicBezTo>
                  <a:pt x="759144" y="155991"/>
                  <a:pt x="766246" y="142364"/>
                  <a:pt x="769803" y="132856"/>
                </a:cubicBezTo>
                <a:cubicBezTo>
                  <a:pt x="767924" y="134563"/>
                  <a:pt x="762045" y="136341"/>
                  <a:pt x="752164" y="138191"/>
                </a:cubicBezTo>
                <a:cubicBezTo>
                  <a:pt x="742284" y="140041"/>
                  <a:pt x="732404" y="139593"/>
                  <a:pt x="722523" y="136846"/>
                </a:cubicBezTo>
                <a:cubicBezTo>
                  <a:pt x="712643" y="134100"/>
                  <a:pt x="713263" y="130533"/>
                  <a:pt x="724384" y="126145"/>
                </a:cubicBezTo>
                <a:cubicBezTo>
                  <a:pt x="735504" y="121757"/>
                  <a:pt x="754244" y="114881"/>
                  <a:pt x="780601" y="105517"/>
                </a:cubicBezTo>
                <a:cubicBezTo>
                  <a:pt x="780601" y="87061"/>
                  <a:pt x="779941" y="69917"/>
                  <a:pt x="778622" y="54085"/>
                </a:cubicBezTo>
                <a:cubicBezTo>
                  <a:pt x="777303" y="38254"/>
                  <a:pt x="774829" y="26703"/>
                  <a:pt x="771201" y="19432"/>
                </a:cubicBezTo>
                <a:cubicBezTo>
                  <a:pt x="767573" y="12162"/>
                  <a:pt x="769613" y="9233"/>
                  <a:pt x="777321" y="10645"/>
                </a:cubicBezTo>
                <a:close/>
                <a:moveTo>
                  <a:pt x="4952084" y="5859"/>
                </a:moveTo>
                <a:cubicBezTo>
                  <a:pt x="4967371" y="5859"/>
                  <a:pt x="4978323" y="11291"/>
                  <a:pt x="4984942" y="22153"/>
                </a:cubicBezTo>
                <a:cubicBezTo>
                  <a:pt x="4991560" y="33016"/>
                  <a:pt x="5002935" y="46962"/>
                  <a:pt x="5019068" y="63991"/>
                </a:cubicBezTo>
                <a:cubicBezTo>
                  <a:pt x="5035200" y="81020"/>
                  <a:pt x="5050778" y="95941"/>
                  <a:pt x="5065799" y="108754"/>
                </a:cubicBezTo>
                <a:cubicBezTo>
                  <a:pt x="5080820" y="121567"/>
                  <a:pt x="5097806" y="132172"/>
                  <a:pt x="5116757" y="140568"/>
                </a:cubicBezTo>
                <a:cubicBezTo>
                  <a:pt x="5135707" y="148964"/>
                  <a:pt x="5140755" y="154503"/>
                  <a:pt x="5131900" y="157184"/>
                </a:cubicBezTo>
                <a:cubicBezTo>
                  <a:pt x="5123045" y="159866"/>
                  <a:pt x="5108253" y="160741"/>
                  <a:pt x="5087524" y="159809"/>
                </a:cubicBezTo>
                <a:cubicBezTo>
                  <a:pt x="5066795" y="158877"/>
                  <a:pt x="5054244" y="155277"/>
                  <a:pt x="5049870" y="149011"/>
                </a:cubicBezTo>
                <a:cubicBezTo>
                  <a:pt x="5045497" y="142744"/>
                  <a:pt x="5037506" y="131325"/>
                  <a:pt x="5025897" y="114755"/>
                </a:cubicBezTo>
                <a:cubicBezTo>
                  <a:pt x="5014289" y="98185"/>
                  <a:pt x="5004602" y="84641"/>
                  <a:pt x="4996837" y="74122"/>
                </a:cubicBezTo>
                <a:cubicBezTo>
                  <a:pt x="4989072" y="63604"/>
                  <a:pt x="4981687" y="53519"/>
                  <a:pt x="4974681" y="43868"/>
                </a:cubicBezTo>
                <a:cubicBezTo>
                  <a:pt x="4967676" y="34217"/>
                  <a:pt x="4961883" y="28144"/>
                  <a:pt x="4957301" y="25649"/>
                </a:cubicBezTo>
                <a:cubicBezTo>
                  <a:pt x="4952719" y="23154"/>
                  <a:pt x="4948611" y="21386"/>
                  <a:pt x="4944975" y="20347"/>
                </a:cubicBezTo>
                <a:cubicBezTo>
                  <a:pt x="4941340" y="19307"/>
                  <a:pt x="4938906" y="16632"/>
                  <a:pt x="4937673" y="12323"/>
                </a:cubicBezTo>
                <a:cubicBezTo>
                  <a:pt x="4936439" y="8014"/>
                  <a:pt x="4941243" y="5859"/>
                  <a:pt x="4952084" y="5859"/>
                </a:cubicBezTo>
                <a:close/>
                <a:moveTo>
                  <a:pt x="2989935" y="5859"/>
                </a:moveTo>
                <a:cubicBezTo>
                  <a:pt x="3005221" y="5859"/>
                  <a:pt x="3016174" y="11291"/>
                  <a:pt x="3022792" y="22153"/>
                </a:cubicBezTo>
                <a:cubicBezTo>
                  <a:pt x="3029410" y="33016"/>
                  <a:pt x="3040785" y="46962"/>
                  <a:pt x="3056918" y="63991"/>
                </a:cubicBezTo>
                <a:cubicBezTo>
                  <a:pt x="3073050" y="81020"/>
                  <a:pt x="3088628" y="95941"/>
                  <a:pt x="3103649" y="108754"/>
                </a:cubicBezTo>
                <a:cubicBezTo>
                  <a:pt x="3118670" y="121567"/>
                  <a:pt x="3135656" y="132172"/>
                  <a:pt x="3154607" y="140568"/>
                </a:cubicBezTo>
                <a:cubicBezTo>
                  <a:pt x="3173558" y="148964"/>
                  <a:pt x="3178605" y="154503"/>
                  <a:pt x="3169750" y="157184"/>
                </a:cubicBezTo>
                <a:cubicBezTo>
                  <a:pt x="3160895" y="159866"/>
                  <a:pt x="3146103" y="160741"/>
                  <a:pt x="3125374" y="159809"/>
                </a:cubicBezTo>
                <a:cubicBezTo>
                  <a:pt x="3104646" y="158877"/>
                  <a:pt x="3092094" y="155277"/>
                  <a:pt x="3087720" y="149011"/>
                </a:cubicBezTo>
                <a:cubicBezTo>
                  <a:pt x="3083347" y="142744"/>
                  <a:pt x="3075356" y="131325"/>
                  <a:pt x="3063747" y="114755"/>
                </a:cubicBezTo>
                <a:cubicBezTo>
                  <a:pt x="3052139" y="98185"/>
                  <a:pt x="3042452" y="84641"/>
                  <a:pt x="3034687" y="74122"/>
                </a:cubicBezTo>
                <a:cubicBezTo>
                  <a:pt x="3026921" y="63604"/>
                  <a:pt x="3019536" y="53519"/>
                  <a:pt x="3012531" y="43868"/>
                </a:cubicBezTo>
                <a:cubicBezTo>
                  <a:pt x="3005526" y="34217"/>
                  <a:pt x="2999732" y="28144"/>
                  <a:pt x="2995151" y="25649"/>
                </a:cubicBezTo>
                <a:cubicBezTo>
                  <a:pt x="2990569" y="23154"/>
                  <a:pt x="2986461" y="21386"/>
                  <a:pt x="2982825" y="20347"/>
                </a:cubicBezTo>
                <a:cubicBezTo>
                  <a:pt x="2979190" y="19307"/>
                  <a:pt x="2976756" y="16632"/>
                  <a:pt x="2975523" y="12323"/>
                </a:cubicBezTo>
                <a:cubicBezTo>
                  <a:pt x="2974289" y="8014"/>
                  <a:pt x="2979093" y="5859"/>
                  <a:pt x="2989935" y="5859"/>
                </a:cubicBezTo>
                <a:close/>
                <a:moveTo>
                  <a:pt x="3522329" y="2714"/>
                </a:moveTo>
                <a:cubicBezTo>
                  <a:pt x="3524035" y="2800"/>
                  <a:pt x="3526120" y="3260"/>
                  <a:pt x="3528583" y="4096"/>
                </a:cubicBezTo>
                <a:cubicBezTo>
                  <a:pt x="3538435" y="7437"/>
                  <a:pt x="3546788" y="11990"/>
                  <a:pt x="3553643" y="17755"/>
                </a:cubicBezTo>
                <a:cubicBezTo>
                  <a:pt x="3560497" y="23519"/>
                  <a:pt x="3562186" y="28388"/>
                  <a:pt x="3558708" y="32360"/>
                </a:cubicBezTo>
                <a:cubicBezTo>
                  <a:pt x="3555231" y="36332"/>
                  <a:pt x="3552015" y="40168"/>
                  <a:pt x="3549061" y="43868"/>
                </a:cubicBezTo>
                <a:cubicBezTo>
                  <a:pt x="3580036" y="76062"/>
                  <a:pt x="3601747" y="97493"/>
                  <a:pt x="3614194" y="108162"/>
                </a:cubicBezTo>
                <a:cubicBezTo>
                  <a:pt x="3626641" y="118832"/>
                  <a:pt x="3639461" y="127909"/>
                  <a:pt x="3652655" y="135395"/>
                </a:cubicBezTo>
                <a:cubicBezTo>
                  <a:pt x="3665848" y="142880"/>
                  <a:pt x="3680901" y="149763"/>
                  <a:pt x="3697815" y="156044"/>
                </a:cubicBezTo>
                <a:cubicBezTo>
                  <a:pt x="3714730" y="162325"/>
                  <a:pt x="3716042" y="167007"/>
                  <a:pt x="3701752" y="170091"/>
                </a:cubicBezTo>
                <a:cubicBezTo>
                  <a:pt x="3687462" y="173174"/>
                  <a:pt x="3671788" y="174246"/>
                  <a:pt x="3654730" y="173306"/>
                </a:cubicBezTo>
                <a:cubicBezTo>
                  <a:pt x="3637673" y="172367"/>
                  <a:pt x="3625670" y="167431"/>
                  <a:pt x="3618722" y="158497"/>
                </a:cubicBezTo>
                <a:cubicBezTo>
                  <a:pt x="3611774" y="149563"/>
                  <a:pt x="3602188" y="137015"/>
                  <a:pt x="3589963" y="120854"/>
                </a:cubicBezTo>
                <a:cubicBezTo>
                  <a:pt x="3577738" y="104692"/>
                  <a:pt x="3561157" y="83053"/>
                  <a:pt x="3540220" y="55935"/>
                </a:cubicBezTo>
                <a:cubicBezTo>
                  <a:pt x="3530368" y="76327"/>
                  <a:pt x="3519782" y="94446"/>
                  <a:pt x="3508460" y="110292"/>
                </a:cubicBezTo>
                <a:cubicBezTo>
                  <a:pt x="3497138" y="126138"/>
                  <a:pt x="3483257" y="142737"/>
                  <a:pt x="3466816" y="160088"/>
                </a:cubicBezTo>
                <a:cubicBezTo>
                  <a:pt x="3450375" y="177440"/>
                  <a:pt x="3431152" y="191189"/>
                  <a:pt x="3409147" y="201334"/>
                </a:cubicBezTo>
                <a:cubicBezTo>
                  <a:pt x="3387142" y="211480"/>
                  <a:pt x="3384571" y="208874"/>
                  <a:pt x="3401436" y="193515"/>
                </a:cubicBezTo>
                <a:cubicBezTo>
                  <a:pt x="3418300" y="178157"/>
                  <a:pt x="3434368" y="161716"/>
                  <a:pt x="3449640" y="144192"/>
                </a:cubicBezTo>
                <a:cubicBezTo>
                  <a:pt x="3464912" y="126668"/>
                  <a:pt x="3477865" y="109711"/>
                  <a:pt x="3488499" y="93320"/>
                </a:cubicBezTo>
                <a:cubicBezTo>
                  <a:pt x="3499132" y="76929"/>
                  <a:pt x="3507134" y="61449"/>
                  <a:pt x="3512504" y="46880"/>
                </a:cubicBezTo>
                <a:cubicBezTo>
                  <a:pt x="3517874" y="32310"/>
                  <a:pt x="3519434" y="20701"/>
                  <a:pt x="3517183" y="12054"/>
                </a:cubicBezTo>
                <a:cubicBezTo>
                  <a:pt x="3515494" y="5569"/>
                  <a:pt x="3517209" y="2455"/>
                  <a:pt x="3522329" y="2714"/>
                </a:cubicBezTo>
                <a:close/>
                <a:moveTo>
                  <a:pt x="483854" y="2714"/>
                </a:moveTo>
                <a:cubicBezTo>
                  <a:pt x="485560" y="2800"/>
                  <a:pt x="487645" y="3260"/>
                  <a:pt x="490108" y="4096"/>
                </a:cubicBezTo>
                <a:cubicBezTo>
                  <a:pt x="499960" y="7437"/>
                  <a:pt x="508313" y="11990"/>
                  <a:pt x="515167" y="17755"/>
                </a:cubicBezTo>
                <a:cubicBezTo>
                  <a:pt x="522022" y="23519"/>
                  <a:pt x="523711" y="28388"/>
                  <a:pt x="520234" y="32360"/>
                </a:cubicBezTo>
                <a:cubicBezTo>
                  <a:pt x="516756" y="36332"/>
                  <a:pt x="513540" y="40168"/>
                  <a:pt x="510586" y="43868"/>
                </a:cubicBezTo>
                <a:cubicBezTo>
                  <a:pt x="541561" y="76062"/>
                  <a:pt x="563272" y="97493"/>
                  <a:pt x="575719" y="108162"/>
                </a:cubicBezTo>
                <a:cubicBezTo>
                  <a:pt x="588167" y="118832"/>
                  <a:pt x="600987" y="127909"/>
                  <a:pt x="614180" y="135394"/>
                </a:cubicBezTo>
                <a:cubicBezTo>
                  <a:pt x="627372" y="142880"/>
                  <a:pt x="642426" y="149763"/>
                  <a:pt x="659341" y="156044"/>
                </a:cubicBezTo>
                <a:cubicBezTo>
                  <a:pt x="676255" y="162325"/>
                  <a:pt x="677567" y="167007"/>
                  <a:pt x="663277" y="170091"/>
                </a:cubicBezTo>
                <a:cubicBezTo>
                  <a:pt x="648987" y="173174"/>
                  <a:pt x="633313" y="174246"/>
                  <a:pt x="616256" y="173306"/>
                </a:cubicBezTo>
                <a:cubicBezTo>
                  <a:pt x="599198" y="172367"/>
                  <a:pt x="587195" y="167431"/>
                  <a:pt x="580247" y="158497"/>
                </a:cubicBezTo>
                <a:cubicBezTo>
                  <a:pt x="573299" y="149563"/>
                  <a:pt x="563713" y="137015"/>
                  <a:pt x="551488" y="120854"/>
                </a:cubicBezTo>
                <a:cubicBezTo>
                  <a:pt x="539263" y="104692"/>
                  <a:pt x="522682" y="83053"/>
                  <a:pt x="501745" y="55935"/>
                </a:cubicBezTo>
                <a:cubicBezTo>
                  <a:pt x="491893" y="76327"/>
                  <a:pt x="481307" y="94446"/>
                  <a:pt x="469985" y="110292"/>
                </a:cubicBezTo>
                <a:cubicBezTo>
                  <a:pt x="458664" y="126138"/>
                  <a:pt x="444782" y="142737"/>
                  <a:pt x="428341" y="160088"/>
                </a:cubicBezTo>
                <a:cubicBezTo>
                  <a:pt x="411900" y="177440"/>
                  <a:pt x="392678" y="191189"/>
                  <a:pt x="370672" y="201334"/>
                </a:cubicBezTo>
                <a:cubicBezTo>
                  <a:pt x="348667" y="211480"/>
                  <a:pt x="346097" y="208874"/>
                  <a:pt x="362961" y="193515"/>
                </a:cubicBezTo>
                <a:cubicBezTo>
                  <a:pt x="379825" y="178157"/>
                  <a:pt x="395893" y="161716"/>
                  <a:pt x="411165" y="144192"/>
                </a:cubicBezTo>
                <a:cubicBezTo>
                  <a:pt x="426438" y="126668"/>
                  <a:pt x="439390" y="109711"/>
                  <a:pt x="450024" y="93320"/>
                </a:cubicBezTo>
                <a:cubicBezTo>
                  <a:pt x="460657" y="76929"/>
                  <a:pt x="468659" y="61449"/>
                  <a:pt x="474030" y="46880"/>
                </a:cubicBezTo>
                <a:cubicBezTo>
                  <a:pt x="479399" y="32310"/>
                  <a:pt x="480959" y="20701"/>
                  <a:pt x="478708" y="12054"/>
                </a:cubicBezTo>
                <a:cubicBezTo>
                  <a:pt x="477019" y="5569"/>
                  <a:pt x="478735" y="2455"/>
                  <a:pt x="483854" y="2714"/>
                </a:cubicBezTo>
                <a:close/>
                <a:moveTo>
                  <a:pt x="1560700" y="25"/>
                </a:moveTo>
                <a:cubicBezTo>
                  <a:pt x="1562334" y="134"/>
                  <a:pt x="1564277" y="613"/>
                  <a:pt x="1566530" y="1461"/>
                </a:cubicBezTo>
                <a:cubicBezTo>
                  <a:pt x="1575543" y="4852"/>
                  <a:pt x="1582318" y="8849"/>
                  <a:pt x="1586857" y="13453"/>
                </a:cubicBezTo>
                <a:cubicBezTo>
                  <a:pt x="1591396" y="18056"/>
                  <a:pt x="1591443" y="22053"/>
                  <a:pt x="1586997" y="25445"/>
                </a:cubicBezTo>
                <a:cubicBezTo>
                  <a:pt x="1582552" y="28836"/>
                  <a:pt x="1576228" y="34447"/>
                  <a:pt x="1568025" y="42276"/>
                </a:cubicBezTo>
                <a:cubicBezTo>
                  <a:pt x="1595960" y="41445"/>
                  <a:pt x="1618299" y="37860"/>
                  <a:pt x="1635040" y="31521"/>
                </a:cubicBezTo>
                <a:cubicBezTo>
                  <a:pt x="1651782" y="25183"/>
                  <a:pt x="1664821" y="25143"/>
                  <a:pt x="1674157" y="31403"/>
                </a:cubicBezTo>
                <a:cubicBezTo>
                  <a:pt x="1683492" y="37662"/>
                  <a:pt x="1683141" y="43079"/>
                  <a:pt x="1673103" y="47654"/>
                </a:cubicBezTo>
                <a:cubicBezTo>
                  <a:pt x="1663065" y="52228"/>
                  <a:pt x="1649219" y="55871"/>
                  <a:pt x="1631566" y="58581"/>
                </a:cubicBezTo>
                <a:cubicBezTo>
                  <a:pt x="1613914" y="61291"/>
                  <a:pt x="1599627" y="62876"/>
                  <a:pt x="1588707" y="63335"/>
                </a:cubicBezTo>
                <a:cubicBezTo>
                  <a:pt x="1577787" y="63794"/>
                  <a:pt x="1568434" y="61772"/>
                  <a:pt x="1560647" y="57269"/>
                </a:cubicBezTo>
                <a:cubicBezTo>
                  <a:pt x="1536484" y="82063"/>
                  <a:pt x="1517024" y="97038"/>
                  <a:pt x="1502268" y="102193"/>
                </a:cubicBezTo>
                <a:cubicBezTo>
                  <a:pt x="1487512" y="107349"/>
                  <a:pt x="1485648" y="104265"/>
                  <a:pt x="1496675" y="92944"/>
                </a:cubicBezTo>
                <a:cubicBezTo>
                  <a:pt x="1507703" y="81622"/>
                  <a:pt x="1520301" y="66909"/>
                  <a:pt x="1534469" y="48805"/>
                </a:cubicBezTo>
                <a:cubicBezTo>
                  <a:pt x="1548637" y="30700"/>
                  <a:pt x="1555269" y="17436"/>
                  <a:pt x="1554366" y="9011"/>
                </a:cubicBezTo>
                <a:cubicBezTo>
                  <a:pt x="1553688" y="2692"/>
                  <a:pt x="1555800" y="-303"/>
                  <a:pt x="1560700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999658" y="4437112"/>
            <a:ext cx="14370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12÷3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＝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88288" y="3962977"/>
            <a:ext cx="1524000" cy="141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AutoShape 27"/>
          <p:cNvSpPr/>
          <p:nvPr/>
        </p:nvSpPr>
        <p:spPr>
          <a:xfrm>
            <a:off x="5954936" y="4315685"/>
            <a:ext cx="2373312" cy="1057533"/>
          </a:xfrm>
          <a:prstGeom prst="wedgeRoundRectCallout">
            <a:avLst>
              <a:gd name="adj1" fmla="val 65797"/>
              <a:gd name="adj2" fmla="val 5721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为什么列除法算式？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2" descr="未标题-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87445" y="2060850"/>
            <a:ext cx="4408170" cy="204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406523" y="4178559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？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 bldLvl="0" animBg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525" y="2263874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923" y="3749278"/>
            <a:ext cx="4162425" cy="45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1" y="2342356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69445" y="2486024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64095" y="3429000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1625" y="1231900"/>
            <a:ext cx="45339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583834" y="2132858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12÷3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39818" y="2915365"/>
            <a:ext cx="3888433" cy="523220"/>
            <a:chOff x="1104696" y="1552637"/>
            <a:chExt cx="3366634" cy="451986"/>
          </a:xfrm>
          <a:noFill/>
        </p:grpSpPr>
        <p:sp>
          <p:nvSpPr>
            <p:cNvPr id="2" name="矩形: 圆角 1"/>
            <p:cNvSpPr/>
            <p:nvPr/>
          </p:nvSpPr>
          <p:spPr>
            <a:xfrm>
              <a:off x="1115616" y="1563638"/>
              <a:ext cx="2825876" cy="440985"/>
            </a:xfrm>
            <a:prstGeom prst="roundRect">
              <a:avLst/>
            </a:prstGeom>
            <a:grpFill/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1104696" y="1552637"/>
              <a:ext cx="3366634" cy="4519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用连减的方法求商。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119492" y="3857564"/>
            <a:ext cx="1117614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12-3=9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40060" t="60564" r="16196"/>
          <a:stretch>
            <a:fillRect/>
          </a:stretch>
        </p:blipFill>
        <p:spPr>
          <a:xfrm>
            <a:off x="2262353" y="3770197"/>
            <a:ext cx="755040" cy="6364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 l="18154" r="32675" b="60564"/>
          <a:stretch>
            <a:fillRect/>
          </a:stretch>
        </p:blipFill>
        <p:spPr>
          <a:xfrm>
            <a:off x="4618967" y="4592838"/>
            <a:ext cx="848695" cy="6364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email"/>
          <a:srcRect l="20444" t="29753" r="35812" b="27517"/>
          <a:stretch>
            <a:fillRect/>
          </a:stretch>
        </p:blipFill>
        <p:spPr>
          <a:xfrm>
            <a:off x="4597327" y="3717032"/>
            <a:ext cx="755040" cy="6895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email"/>
          <a:srcRect l="56256" t="26295" b="27688"/>
          <a:stretch>
            <a:fillRect/>
          </a:stretch>
        </p:blipFill>
        <p:spPr>
          <a:xfrm>
            <a:off x="2249485" y="4609321"/>
            <a:ext cx="755041" cy="742608"/>
          </a:xfrm>
          <a:prstGeom prst="rect">
            <a:avLst/>
          </a:prstGeom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454469" y="3857564"/>
            <a:ext cx="962123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9-3=6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130219" y="4767574"/>
            <a:ext cx="962123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6-3=3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5454469" y="4767574"/>
            <a:ext cx="962123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3-3=0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5644365" y="2141569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381846" y="4003847"/>
            <a:ext cx="2759609" cy="944343"/>
            <a:chOff x="5291874" y="1201307"/>
            <a:chExt cx="2751375" cy="94152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5291874" y="1201307"/>
              <a:ext cx="406434" cy="42592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5738648" y="1201307"/>
              <a:ext cx="406434" cy="425922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6197069" y="1201307"/>
              <a:ext cx="406434" cy="425922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6731620" y="1202552"/>
              <a:ext cx="406434" cy="425922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7178394" y="1202552"/>
              <a:ext cx="406434" cy="425922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7636815" y="1202552"/>
              <a:ext cx="406434" cy="425922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5291874" y="1715666"/>
              <a:ext cx="406434" cy="425922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5738648" y="1715666"/>
              <a:ext cx="406434" cy="425922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6197069" y="1715666"/>
              <a:ext cx="406434" cy="425922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6731620" y="1716911"/>
              <a:ext cx="406434" cy="425922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7178394" y="1716911"/>
              <a:ext cx="406434" cy="42592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5" cstate="email"/>
            <a:srcRect l="43213" t="31334" r="30884" b="31334"/>
            <a:stretch>
              <a:fillRect/>
            </a:stretch>
          </p:blipFill>
          <p:spPr>
            <a:xfrm>
              <a:off x="7636815" y="1716911"/>
              <a:ext cx="406434" cy="425922"/>
            </a:xfrm>
            <a:prstGeom prst="rect">
              <a:avLst/>
            </a:prstGeom>
          </p:spPr>
        </p:pic>
      </p:grpSp>
      <p:sp>
        <p:nvSpPr>
          <p:cNvPr id="7" name="矩形: 圆角 6"/>
          <p:cNvSpPr/>
          <p:nvPr/>
        </p:nvSpPr>
        <p:spPr>
          <a:xfrm>
            <a:off x="7365415" y="3969378"/>
            <a:ext cx="1391912" cy="50147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/>
          <p:cNvSpPr/>
          <p:nvPr/>
        </p:nvSpPr>
        <p:spPr>
          <a:xfrm>
            <a:off x="8763572" y="3966709"/>
            <a:ext cx="1391912" cy="50147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/>
          <p:cNvSpPr/>
          <p:nvPr/>
        </p:nvSpPr>
        <p:spPr>
          <a:xfrm>
            <a:off x="7379240" y="4516838"/>
            <a:ext cx="1391912" cy="50147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/>
          <p:cNvSpPr/>
          <p:nvPr/>
        </p:nvSpPr>
        <p:spPr>
          <a:xfrm>
            <a:off x="8794164" y="4516838"/>
            <a:ext cx="1391912" cy="501471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172019" y="1538878"/>
            <a:ext cx="7439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小组讨论：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怎样计算？用自己的方式试一试。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29" grpId="0" animBg="1"/>
      <p:bldP spid="30" grpId="0" animBg="1"/>
      <p:bldP spid="32" grpId="0"/>
      <p:bldP spid="7" grpId="0" animBg="1"/>
      <p:bldP spid="69" grpId="0" animBg="1"/>
      <p:bldP spid="70" grpId="0" animBg="1"/>
      <p:bldP spid="71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39818" y="2420887"/>
            <a:ext cx="3430747" cy="523220"/>
            <a:chOff x="1115616" y="1563638"/>
            <a:chExt cx="2881704" cy="440985"/>
          </a:xfrm>
          <a:noFill/>
        </p:grpSpPr>
        <p:sp>
          <p:nvSpPr>
            <p:cNvPr id="26" name="矩形: 圆角 25"/>
            <p:cNvSpPr/>
            <p:nvPr/>
          </p:nvSpPr>
          <p:spPr>
            <a:xfrm>
              <a:off x="1115616" y="1563638"/>
              <a:ext cx="2797109" cy="440985"/>
            </a:xfrm>
            <a:prstGeom prst="roundRect">
              <a:avLst/>
            </a:prstGeom>
            <a:grpFill/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1115616" y="1563638"/>
              <a:ext cx="2881704" cy="4409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用连加的方法求商。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855642" y="3443988"/>
            <a:ext cx="649537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/>
          <a:srcRect l="40060" t="60564" r="16196"/>
          <a:stretch>
            <a:fillRect/>
          </a:stretch>
        </p:blipFill>
        <p:spPr>
          <a:xfrm>
            <a:off x="2115004" y="3317130"/>
            <a:ext cx="755040" cy="6364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 l="20444" t="29753" r="35812" b="27517"/>
          <a:stretch>
            <a:fillRect/>
          </a:stretch>
        </p:blipFill>
        <p:spPr>
          <a:xfrm>
            <a:off x="4406007" y="3274948"/>
            <a:ext cx="755040" cy="689564"/>
          </a:xfrm>
          <a:prstGeom prst="rect">
            <a:avLst/>
          </a:prstGeom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263149" y="3415480"/>
            <a:ext cx="1890261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3+3=6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email"/>
          <a:srcRect l="56256" t="26295" b="27688"/>
          <a:stretch>
            <a:fillRect/>
          </a:stretch>
        </p:blipFill>
        <p:spPr>
          <a:xfrm>
            <a:off x="2142263" y="4270568"/>
            <a:ext cx="755041" cy="742608"/>
          </a:xfrm>
          <a:prstGeom prst="rect">
            <a:avLst/>
          </a:prstGeom>
          <a:noFill/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809249" y="4411042"/>
            <a:ext cx="1734306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6+3=9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email"/>
          <a:srcRect l="18154" r="32675" b="60564"/>
          <a:stretch>
            <a:fillRect/>
          </a:stretch>
        </p:blipFill>
        <p:spPr>
          <a:xfrm>
            <a:off x="4512012" y="4252513"/>
            <a:ext cx="848695" cy="636401"/>
          </a:xfrm>
          <a:prstGeom prst="rect">
            <a:avLst/>
          </a:prstGeom>
        </p:spPr>
      </p:pic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5247568" y="4357661"/>
            <a:ext cx="1890261" cy="46166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9+3=12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4583834" y="1620091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12÷3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Rectangle 3"/>
          <p:cNvSpPr>
            <a:spLocks noChangeArrowheads="1"/>
          </p:cNvSpPr>
          <p:nvPr/>
        </p:nvSpPr>
        <p:spPr bwMode="auto">
          <a:xfrm>
            <a:off x="5644365" y="1620091"/>
            <a:ext cx="2639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77789" y="3623610"/>
            <a:ext cx="1444055" cy="49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04314" y="3623610"/>
            <a:ext cx="1444055" cy="49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73894" y="4199674"/>
            <a:ext cx="1444055" cy="49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00419" y="4199674"/>
            <a:ext cx="1444055" cy="49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  <p:bldP spid="25" grpId="0" animBg="1"/>
      <p:bldP spid="65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cf7ddd74-a4c4-4540-ade1-a444042f779f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WPS 演示</Application>
  <PresentationFormat>自定义</PresentationFormat>
  <Paragraphs>253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楷体_GB2312</vt:lpstr>
      <vt:lpstr>新宋体</vt:lpstr>
      <vt:lpstr>楷体</vt:lpstr>
      <vt:lpstr>Times New Roman</vt:lpstr>
      <vt:lpstr>黑体</vt:lpstr>
      <vt:lpstr>等线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76</cp:revision>
  <dcterms:created xsi:type="dcterms:W3CDTF">2018-09-11T05:46:00Z</dcterms:created>
  <dcterms:modified xsi:type="dcterms:W3CDTF">2023-01-30T01:57:47Z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EED9AC0CA05F4510B5073CAE0BD9D2C2</vt:lpwstr>
  </property>
</Properties>
</file>