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307" r:id="rId7"/>
    <p:sldId id="279" r:id="rId8"/>
    <p:sldId id="280" r:id="rId9"/>
    <p:sldId id="337" r:id="rId10"/>
    <p:sldId id="281" r:id="rId11"/>
    <p:sldId id="293" r:id="rId12"/>
    <p:sldId id="292" r:id="rId13"/>
    <p:sldId id="283" r:id="rId14"/>
    <p:sldId id="284" r:id="rId15"/>
    <p:sldId id="285" r:id="rId16"/>
    <p:sldId id="286" r:id="rId17"/>
    <p:sldId id="308" r:id="rId18"/>
    <p:sldId id="346" r:id="rId19"/>
    <p:sldId id="287" r:id="rId20"/>
    <p:sldId id="289" r:id="rId21"/>
    <p:sldId id="290" r:id="rId22"/>
    <p:sldId id="291" r:id="rId23"/>
    <p:sldId id="347" r:id="rId24"/>
    <p:sldId id="271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3" autoAdjust="0"/>
    <p:restoredTop sz="86347" autoAdjust="0"/>
  </p:normalViewPr>
  <p:slideViewPr>
    <p:cSldViewPr showGuides="1">
      <p:cViewPr varScale="1">
        <p:scale>
          <a:sx n="116" d="100"/>
          <a:sy n="116" d="100"/>
        </p:scale>
        <p:origin x="-414" y="-96"/>
      </p:cViewPr>
      <p:guideLst>
        <p:guide orient="horz" pos="2168"/>
        <p:guide pos="3879"/>
      </p:guideLst>
    </p:cSldViewPr>
  </p:slideViewPr>
  <p:outlineViewPr>
    <p:cViewPr>
      <p:scale>
        <a:sx n="33" d="100"/>
        <a:sy n="33" d="100"/>
      </p:scale>
      <p:origin x="0" y="-12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232D9-43A2-4AEF-9D4C-314F9415B2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7AE00-E9CB-41CE-8F15-97BA2D4062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小学数学二年级下</a:t>
            </a:r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GIF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3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44072" y="56062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4" name="直接连接符 33"/>
          <p:cNvCxnSpPr/>
          <p:nvPr/>
        </p:nvCxnSpPr>
        <p:spPr>
          <a:xfrm>
            <a:off x="630238" y="41687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副标题 2"/>
          <p:cNvSpPr>
            <a:spLocks noChangeArrowheads="1"/>
          </p:cNvSpPr>
          <p:nvPr/>
        </p:nvSpPr>
        <p:spPr bwMode="auto">
          <a:xfrm>
            <a:off x="86207" y="3226575"/>
            <a:ext cx="70899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用</a:t>
            </a:r>
            <a:r>
              <a:rPr lang="en-US" altLang="zh-CN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2-6</a:t>
            </a:r>
            <a:r>
              <a:rPr lang="zh-CN" altLang="en-US" sz="48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的乘法口诀求商</a:t>
            </a:r>
            <a:endParaRPr lang="zh-CN" altLang="en-US" sz="4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37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38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40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41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43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44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46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4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49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二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50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51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52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53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2981453" y="4597279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第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课</a:t>
            </a:r>
            <a:r>
              <a:rPr lang="zh-CN" altLang="en-US" sz="2400" dirty="0" smtClean="0"/>
              <a:t>时</a:t>
            </a:r>
            <a:endParaRPr lang="zh-CN" altLang="en-US" sz="2400" dirty="0"/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326807" y="1644613"/>
            <a:ext cx="6758384" cy="334084"/>
          </a:xfrm>
          <a:custGeom>
            <a:avLst/>
            <a:gdLst/>
            <a:ahLst/>
            <a:cxnLst/>
            <a:rect l="l" t="t" r="r" b="b"/>
            <a:pathLst>
              <a:path w="6758384" h="334084">
                <a:moveTo>
                  <a:pt x="6665055" y="240709"/>
                </a:moveTo>
                <a:lnTo>
                  <a:pt x="6711108" y="240709"/>
                </a:lnTo>
                <a:lnTo>
                  <a:pt x="6711108" y="286741"/>
                </a:lnTo>
                <a:lnTo>
                  <a:pt x="6665055" y="286741"/>
                </a:lnTo>
                <a:close/>
                <a:moveTo>
                  <a:pt x="4509852" y="235404"/>
                </a:moveTo>
                <a:cubicBezTo>
                  <a:pt x="4513835" y="234761"/>
                  <a:pt x="4518237" y="235059"/>
                  <a:pt x="4523059" y="236299"/>
                </a:cubicBezTo>
                <a:cubicBezTo>
                  <a:pt x="4532703" y="238780"/>
                  <a:pt x="4539002" y="243997"/>
                  <a:pt x="4541956" y="251948"/>
                </a:cubicBezTo>
                <a:cubicBezTo>
                  <a:pt x="4544910" y="259900"/>
                  <a:pt x="4544494" y="269848"/>
                  <a:pt x="4540708" y="281794"/>
                </a:cubicBezTo>
                <a:cubicBezTo>
                  <a:pt x="4536922" y="293739"/>
                  <a:pt x="4530046" y="305165"/>
                  <a:pt x="4520080" y="316070"/>
                </a:cubicBezTo>
                <a:cubicBezTo>
                  <a:pt x="4510113" y="326976"/>
                  <a:pt x="4500506" y="332913"/>
                  <a:pt x="4491256" y="333881"/>
                </a:cubicBezTo>
                <a:cubicBezTo>
                  <a:pt x="4482007" y="334849"/>
                  <a:pt x="4480200" y="332364"/>
                  <a:pt x="4485835" y="326428"/>
                </a:cubicBezTo>
                <a:cubicBezTo>
                  <a:pt x="4491471" y="320491"/>
                  <a:pt x="4496666" y="314500"/>
                  <a:pt x="4501420" y="308456"/>
                </a:cubicBezTo>
                <a:cubicBezTo>
                  <a:pt x="4506173" y="302411"/>
                  <a:pt x="4510307" y="295173"/>
                  <a:pt x="4513820" y="286741"/>
                </a:cubicBezTo>
                <a:cubicBezTo>
                  <a:pt x="4507496" y="286741"/>
                  <a:pt x="4502180" y="285124"/>
                  <a:pt x="4497871" y="281890"/>
                </a:cubicBezTo>
                <a:cubicBezTo>
                  <a:pt x="4493561" y="278657"/>
                  <a:pt x="4490643" y="274426"/>
                  <a:pt x="4489116" y="269199"/>
                </a:cubicBezTo>
                <a:cubicBezTo>
                  <a:pt x="4487589" y="263972"/>
                  <a:pt x="4487309" y="259090"/>
                  <a:pt x="4488277" y="254551"/>
                </a:cubicBezTo>
                <a:cubicBezTo>
                  <a:pt x="4489245" y="250012"/>
                  <a:pt x="4492873" y="245215"/>
                  <a:pt x="4499161" y="240160"/>
                </a:cubicBezTo>
                <a:cubicBezTo>
                  <a:pt x="4502305" y="237633"/>
                  <a:pt x="4505869" y="236048"/>
                  <a:pt x="4509852" y="235404"/>
                </a:cubicBezTo>
                <a:close/>
                <a:moveTo>
                  <a:pt x="2547702" y="235404"/>
                </a:moveTo>
                <a:cubicBezTo>
                  <a:pt x="2551685" y="234761"/>
                  <a:pt x="2556087" y="235059"/>
                  <a:pt x="2560909" y="236299"/>
                </a:cubicBezTo>
                <a:cubicBezTo>
                  <a:pt x="2570553" y="238780"/>
                  <a:pt x="2576852" y="243997"/>
                  <a:pt x="2579806" y="251948"/>
                </a:cubicBezTo>
                <a:cubicBezTo>
                  <a:pt x="2582760" y="259900"/>
                  <a:pt x="2582344" y="269848"/>
                  <a:pt x="2578558" y="281794"/>
                </a:cubicBezTo>
                <a:cubicBezTo>
                  <a:pt x="2574772" y="293739"/>
                  <a:pt x="2567896" y="305165"/>
                  <a:pt x="2557930" y="316070"/>
                </a:cubicBezTo>
                <a:cubicBezTo>
                  <a:pt x="2547963" y="326976"/>
                  <a:pt x="2538355" y="332913"/>
                  <a:pt x="2529106" y="333881"/>
                </a:cubicBezTo>
                <a:cubicBezTo>
                  <a:pt x="2519857" y="334849"/>
                  <a:pt x="2518050" y="332364"/>
                  <a:pt x="2523685" y="326428"/>
                </a:cubicBezTo>
                <a:cubicBezTo>
                  <a:pt x="2529321" y="320491"/>
                  <a:pt x="2534516" y="314500"/>
                  <a:pt x="2539270" y="308456"/>
                </a:cubicBezTo>
                <a:cubicBezTo>
                  <a:pt x="2544023" y="302411"/>
                  <a:pt x="2548157" y="295173"/>
                  <a:pt x="2551670" y="286741"/>
                </a:cubicBezTo>
                <a:cubicBezTo>
                  <a:pt x="2545346" y="286741"/>
                  <a:pt x="2540030" y="285124"/>
                  <a:pt x="2535720" y="281890"/>
                </a:cubicBezTo>
                <a:cubicBezTo>
                  <a:pt x="2531411" y="278657"/>
                  <a:pt x="2528493" y="274426"/>
                  <a:pt x="2526966" y="269199"/>
                </a:cubicBezTo>
                <a:cubicBezTo>
                  <a:pt x="2525438" y="263972"/>
                  <a:pt x="2525159" y="259090"/>
                  <a:pt x="2526127" y="254551"/>
                </a:cubicBezTo>
                <a:cubicBezTo>
                  <a:pt x="2527095" y="250012"/>
                  <a:pt x="2530723" y="245215"/>
                  <a:pt x="2537011" y="240160"/>
                </a:cubicBezTo>
                <a:cubicBezTo>
                  <a:pt x="2540155" y="237633"/>
                  <a:pt x="2543719" y="236048"/>
                  <a:pt x="2547702" y="235404"/>
                </a:cubicBezTo>
                <a:close/>
                <a:moveTo>
                  <a:pt x="537651" y="217030"/>
                </a:moveTo>
                <a:cubicBezTo>
                  <a:pt x="538810" y="216364"/>
                  <a:pt x="540879" y="216442"/>
                  <a:pt x="543856" y="217263"/>
                </a:cubicBezTo>
                <a:cubicBezTo>
                  <a:pt x="555765" y="220547"/>
                  <a:pt x="566739" y="224462"/>
                  <a:pt x="576777" y="229007"/>
                </a:cubicBezTo>
                <a:cubicBezTo>
                  <a:pt x="588092" y="233740"/>
                  <a:pt x="598005" y="240594"/>
                  <a:pt x="606516" y="249571"/>
                </a:cubicBezTo>
                <a:cubicBezTo>
                  <a:pt x="615027" y="258548"/>
                  <a:pt x="618716" y="270135"/>
                  <a:pt x="617582" y="284332"/>
                </a:cubicBezTo>
                <a:cubicBezTo>
                  <a:pt x="616450" y="298529"/>
                  <a:pt x="609491" y="300332"/>
                  <a:pt x="596707" y="289742"/>
                </a:cubicBezTo>
                <a:cubicBezTo>
                  <a:pt x="583922" y="279152"/>
                  <a:pt x="568941" y="263603"/>
                  <a:pt x="551761" y="243097"/>
                </a:cubicBezTo>
                <a:cubicBezTo>
                  <a:pt x="538876" y="227717"/>
                  <a:pt x="534173" y="219028"/>
                  <a:pt x="537651" y="217030"/>
                </a:cubicBezTo>
                <a:close/>
                <a:moveTo>
                  <a:pt x="467898" y="213187"/>
                </a:moveTo>
                <a:cubicBezTo>
                  <a:pt x="472139" y="213158"/>
                  <a:pt x="478612" y="215212"/>
                  <a:pt x="487316" y="219349"/>
                </a:cubicBezTo>
                <a:cubicBezTo>
                  <a:pt x="502402" y="229818"/>
                  <a:pt x="506726" y="236808"/>
                  <a:pt x="500287" y="240322"/>
                </a:cubicBezTo>
                <a:cubicBezTo>
                  <a:pt x="493848" y="243835"/>
                  <a:pt x="487531" y="248915"/>
                  <a:pt x="481336" y="255562"/>
                </a:cubicBezTo>
                <a:cubicBezTo>
                  <a:pt x="475141" y="262209"/>
                  <a:pt x="465888" y="270547"/>
                  <a:pt x="453577" y="280578"/>
                </a:cubicBezTo>
                <a:cubicBezTo>
                  <a:pt x="441266" y="290609"/>
                  <a:pt x="427761" y="298418"/>
                  <a:pt x="413062" y="304003"/>
                </a:cubicBezTo>
                <a:cubicBezTo>
                  <a:pt x="398364" y="309589"/>
                  <a:pt x="397184" y="306072"/>
                  <a:pt x="409524" y="293452"/>
                </a:cubicBezTo>
                <a:cubicBezTo>
                  <a:pt x="421864" y="280833"/>
                  <a:pt x="433784" y="267454"/>
                  <a:pt x="445285" y="253314"/>
                </a:cubicBezTo>
                <a:cubicBezTo>
                  <a:pt x="456786" y="239175"/>
                  <a:pt x="462314" y="227910"/>
                  <a:pt x="461869" y="219521"/>
                </a:cubicBezTo>
                <a:cubicBezTo>
                  <a:pt x="461647" y="215327"/>
                  <a:pt x="463656" y="213215"/>
                  <a:pt x="467898" y="213187"/>
                </a:cubicBezTo>
                <a:close/>
                <a:moveTo>
                  <a:pt x="6466493" y="188202"/>
                </a:moveTo>
                <a:cubicBezTo>
                  <a:pt x="6458147" y="189077"/>
                  <a:pt x="6449657" y="190231"/>
                  <a:pt x="6441025" y="191665"/>
                </a:cubicBezTo>
                <a:lnTo>
                  <a:pt x="6441025" y="221780"/>
                </a:lnTo>
                <a:cubicBezTo>
                  <a:pt x="6445757" y="220963"/>
                  <a:pt x="6453393" y="219428"/>
                  <a:pt x="6463933" y="217177"/>
                </a:cubicBezTo>
                <a:cubicBezTo>
                  <a:pt x="6464750" y="205776"/>
                  <a:pt x="6465603" y="196118"/>
                  <a:pt x="6466493" y="188202"/>
                </a:cubicBezTo>
                <a:close/>
                <a:moveTo>
                  <a:pt x="3428018" y="188202"/>
                </a:moveTo>
                <a:cubicBezTo>
                  <a:pt x="3419672" y="189077"/>
                  <a:pt x="3411182" y="190231"/>
                  <a:pt x="3402550" y="191665"/>
                </a:cubicBezTo>
                <a:lnTo>
                  <a:pt x="3402550" y="221780"/>
                </a:lnTo>
                <a:cubicBezTo>
                  <a:pt x="3407282" y="220963"/>
                  <a:pt x="3414918" y="219428"/>
                  <a:pt x="3425458" y="217177"/>
                </a:cubicBezTo>
                <a:cubicBezTo>
                  <a:pt x="3426276" y="205776"/>
                  <a:pt x="3427129" y="196118"/>
                  <a:pt x="3428018" y="188202"/>
                </a:cubicBezTo>
                <a:close/>
                <a:moveTo>
                  <a:pt x="3055352" y="174715"/>
                </a:moveTo>
                <a:lnTo>
                  <a:pt x="3004933" y="178669"/>
                </a:lnTo>
                <a:lnTo>
                  <a:pt x="3009416" y="179856"/>
                </a:lnTo>
                <a:cubicBezTo>
                  <a:pt x="3021082" y="184302"/>
                  <a:pt x="3027406" y="189626"/>
                  <a:pt x="3028389" y="195828"/>
                </a:cubicBezTo>
                <a:cubicBezTo>
                  <a:pt x="3029371" y="202030"/>
                  <a:pt x="3027801" y="207934"/>
                  <a:pt x="3023678" y="213541"/>
                </a:cubicBezTo>
                <a:cubicBezTo>
                  <a:pt x="3019555" y="219149"/>
                  <a:pt x="3014891" y="218008"/>
                  <a:pt x="3009685" y="210121"/>
                </a:cubicBezTo>
                <a:cubicBezTo>
                  <a:pt x="3004480" y="202234"/>
                  <a:pt x="3000034" y="195064"/>
                  <a:pt x="2996349" y="188611"/>
                </a:cubicBezTo>
                <a:cubicBezTo>
                  <a:pt x="2995610" y="186041"/>
                  <a:pt x="2995329" y="183930"/>
                  <a:pt x="2995504" y="182280"/>
                </a:cubicBezTo>
                <a:lnTo>
                  <a:pt x="2997096" y="179284"/>
                </a:lnTo>
                <a:lnTo>
                  <a:pt x="2971698" y="181276"/>
                </a:lnTo>
                <a:cubicBezTo>
                  <a:pt x="2959667" y="205296"/>
                  <a:pt x="2952059" y="217901"/>
                  <a:pt x="2948876" y="219091"/>
                </a:cubicBezTo>
                <a:cubicBezTo>
                  <a:pt x="2985759" y="219134"/>
                  <a:pt x="3019587" y="219134"/>
                  <a:pt x="3050361" y="219091"/>
                </a:cubicBezTo>
                <a:cubicBezTo>
                  <a:pt x="3051924" y="210630"/>
                  <a:pt x="3053588" y="195838"/>
                  <a:pt x="3055352" y="174715"/>
                </a:cubicBezTo>
                <a:close/>
                <a:moveTo>
                  <a:pt x="6361806" y="155287"/>
                </a:moveTo>
                <a:lnTo>
                  <a:pt x="6354273" y="176275"/>
                </a:lnTo>
                <a:lnTo>
                  <a:pt x="6351457" y="182629"/>
                </a:lnTo>
                <a:lnTo>
                  <a:pt x="6367975" y="181835"/>
                </a:lnTo>
                <a:cubicBezTo>
                  <a:pt x="6367545" y="176293"/>
                  <a:pt x="6366770" y="171175"/>
                  <a:pt x="6365650" y="166482"/>
                </a:cubicBezTo>
                <a:close/>
                <a:moveTo>
                  <a:pt x="3323331" y="155287"/>
                </a:moveTo>
                <a:lnTo>
                  <a:pt x="3315799" y="176275"/>
                </a:lnTo>
                <a:lnTo>
                  <a:pt x="3312982" y="182629"/>
                </a:lnTo>
                <a:lnTo>
                  <a:pt x="3329501" y="181835"/>
                </a:lnTo>
                <a:cubicBezTo>
                  <a:pt x="3329071" y="176293"/>
                  <a:pt x="3328295" y="171175"/>
                  <a:pt x="3327175" y="166482"/>
                </a:cubicBezTo>
                <a:close/>
                <a:moveTo>
                  <a:pt x="1891372" y="147720"/>
                </a:moveTo>
                <a:cubicBezTo>
                  <a:pt x="1888160" y="147720"/>
                  <a:pt x="1883736" y="148150"/>
                  <a:pt x="1878100" y="149011"/>
                </a:cubicBezTo>
                <a:cubicBezTo>
                  <a:pt x="1872465" y="149871"/>
                  <a:pt x="1863287" y="151104"/>
                  <a:pt x="1850567" y="152710"/>
                </a:cubicBezTo>
                <a:cubicBezTo>
                  <a:pt x="1849936" y="159077"/>
                  <a:pt x="1849621" y="170406"/>
                  <a:pt x="1849621" y="186697"/>
                </a:cubicBezTo>
                <a:cubicBezTo>
                  <a:pt x="1868320" y="183255"/>
                  <a:pt x="1881857" y="180014"/>
                  <a:pt x="1890232" y="176974"/>
                </a:cubicBezTo>
                <a:cubicBezTo>
                  <a:pt x="1891838" y="168140"/>
                  <a:pt x="1892641" y="160612"/>
                  <a:pt x="1892641" y="154388"/>
                </a:cubicBezTo>
                <a:cubicBezTo>
                  <a:pt x="1892641" y="149943"/>
                  <a:pt x="1892218" y="147720"/>
                  <a:pt x="1891372" y="147720"/>
                </a:cubicBezTo>
                <a:close/>
                <a:moveTo>
                  <a:pt x="244632" y="127803"/>
                </a:moveTo>
                <a:cubicBezTo>
                  <a:pt x="260812" y="126719"/>
                  <a:pt x="274385" y="129092"/>
                  <a:pt x="285349" y="134921"/>
                </a:cubicBezTo>
                <a:cubicBezTo>
                  <a:pt x="299969" y="142694"/>
                  <a:pt x="306408" y="149692"/>
                  <a:pt x="304665" y="155915"/>
                </a:cubicBezTo>
                <a:cubicBezTo>
                  <a:pt x="302923" y="162139"/>
                  <a:pt x="295889" y="164803"/>
                  <a:pt x="283564" y="163906"/>
                </a:cubicBezTo>
                <a:cubicBezTo>
                  <a:pt x="271239" y="163010"/>
                  <a:pt x="253919" y="162562"/>
                  <a:pt x="231606" y="162562"/>
                </a:cubicBezTo>
                <a:cubicBezTo>
                  <a:pt x="209321" y="162562"/>
                  <a:pt x="185380" y="163684"/>
                  <a:pt x="159783" y="165928"/>
                </a:cubicBezTo>
                <a:cubicBezTo>
                  <a:pt x="134186" y="168173"/>
                  <a:pt x="112761" y="170843"/>
                  <a:pt x="95510" y="173941"/>
                </a:cubicBezTo>
                <a:cubicBezTo>
                  <a:pt x="78259" y="177038"/>
                  <a:pt x="63201" y="179964"/>
                  <a:pt x="50338" y="182717"/>
                </a:cubicBezTo>
                <a:cubicBezTo>
                  <a:pt x="37475" y="185471"/>
                  <a:pt x="24089" y="182481"/>
                  <a:pt x="10178" y="173747"/>
                </a:cubicBezTo>
                <a:cubicBezTo>
                  <a:pt x="-2427" y="159880"/>
                  <a:pt x="-3323" y="153632"/>
                  <a:pt x="7490" y="155001"/>
                </a:cubicBezTo>
                <a:cubicBezTo>
                  <a:pt x="18302" y="156371"/>
                  <a:pt x="36826" y="155940"/>
                  <a:pt x="63062" y="153711"/>
                </a:cubicBezTo>
                <a:cubicBezTo>
                  <a:pt x="89297" y="151481"/>
                  <a:pt x="117303" y="148107"/>
                  <a:pt x="147081" y="143590"/>
                </a:cubicBezTo>
                <a:cubicBezTo>
                  <a:pt x="176859" y="139073"/>
                  <a:pt x="203692" y="134556"/>
                  <a:pt x="227584" y="130038"/>
                </a:cubicBezTo>
                <a:cubicBezTo>
                  <a:pt x="233556" y="128909"/>
                  <a:pt x="239239" y="128164"/>
                  <a:pt x="244632" y="127803"/>
                </a:cubicBezTo>
                <a:close/>
                <a:moveTo>
                  <a:pt x="4949196" y="124209"/>
                </a:moveTo>
                <a:cubicBezTo>
                  <a:pt x="4947755" y="123679"/>
                  <a:pt x="4943944" y="123865"/>
                  <a:pt x="4937763" y="124768"/>
                </a:cubicBezTo>
                <a:cubicBezTo>
                  <a:pt x="4931582" y="125672"/>
                  <a:pt x="4923122" y="127213"/>
                  <a:pt x="4912381" y="129393"/>
                </a:cubicBezTo>
                <a:cubicBezTo>
                  <a:pt x="4913241" y="143246"/>
                  <a:pt x="4914051" y="155148"/>
                  <a:pt x="4914811" y="165100"/>
                </a:cubicBezTo>
                <a:cubicBezTo>
                  <a:pt x="4927618" y="163408"/>
                  <a:pt x="4938967" y="161042"/>
                  <a:pt x="4948862" y="158002"/>
                </a:cubicBezTo>
                <a:cubicBezTo>
                  <a:pt x="4950526" y="145468"/>
                  <a:pt x="4951357" y="136613"/>
                  <a:pt x="4951357" y="131437"/>
                </a:cubicBezTo>
                <a:cubicBezTo>
                  <a:pt x="4951357" y="127149"/>
                  <a:pt x="4950637" y="124740"/>
                  <a:pt x="4949196" y="124209"/>
                </a:cubicBezTo>
                <a:close/>
                <a:moveTo>
                  <a:pt x="5672482" y="122098"/>
                </a:moveTo>
                <a:cubicBezTo>
                  <a:pt x="5674218" y="121955"/>
                  <a:pt x="5676425" y="122182"/>
                  <a:pt x="5679101" y="122779"/>
                </a:cubicBezTo>
                <a:cubicBezTo>
                  <a:pt x="5689806" y="125166"/>
                  <a:pt x="5697708" y="128733"/>
                  <a:pt x="5702806" y="133480"/>
                </a:cubicBezTo>
                <a:cubicBezTo>
                  <a:pt x="5707904" y="138227"/>
                  <a:pt x="5708201" y="144264"/>
                  <a:pt x="5703698" y="151592"/>
                </a:cubicBezTo>
                <a:cubicBezTo>
                  <a:pt x="5735218" y="147204"/>
                  <a:pt x="5755822" y="143407"/>
                  <a:pt x="5765508" y="140202"/>
                </a:cubicBezTo>
                <a:cubicBezTo>
                  <a:pt x="5775195" y="136997"/>
                  <a:pt x="5784861" y="139553"/>
                  <a:pt x="5794504" y="147870"/>
                </a:cubicBezTo>
                <a:cubicBezTo>
                  <a:pt x="5804148" y="156188"/>
                  <a:pt x="5800585" y="161153"/>
                  <a:pt x="5783814" y="162766"/>
                </a:cubicBezTo>
                <a:cubicBezTo>
                  <a:pt x="5767042" y="164380"/>
                  <a:pt x="5733590" y="168097"/>
                  <a:pt x="5683457" y="173919"/>
                </a:cubicBezTo>
                <a:cubicBezTo>
                  <a:pt x="5686153" y="175626"/>
                  <a:pt x="5685701" y="178451"/>
                  <a:pt x="5682102" y="182395"/>
                </a:cubicBezTo>
                <a:cubicBezTo>
                  <a:pt x="5700830" y="192920"/>
                  <a:pt x="5714661" y="201101"/>
                  <a:pt x="5723595" y="206938"/>
                </a:cubicBezTo>
                <a:cubicBezTo>
                  <a:pt x="5745321" y="190375"/>
                  <a:pt x="5755284" y="178587"/>
                  <a:pt x="5753484" y="171575"/>
                </a:cubicBezTo>
                <a:cubicBezTo>
                  <a:pt x="5751684" y="164563"/>
                  <a:pt x="5758234" y="165620"/>
                  <a:pt x="5773133" y="174748"/>
                </a:cubicBezTo>
                <a:cubicBezTo>
                  <a:pt x="5788033" y="183875"/>
                  <a:pt x="5789922" y="190371"/>
                  <a:pt x="5778802" y="194236"/>
                </a:cubicBezTo>
                <a:cubicBezTo>
                  <a:pt x="5767681" y="198101"/>
                  <a:pt x="5752993" y="205332"/>
                  <a:pt x="5734737" y="215929"/>
                </a:cubicBezTo>
                <a:cubicBezTo>
                  <a:pt x="5744632" y="222196"/>
                  <a:pt x="5757740" y="229513"/>
                  <a:pt x="5774058" y="237880"/>
                </a:cubicBezTo>
                <a:cubicBezTo>
                  <a:pt x="5790378" y="246248"/>
                  <a:pt x="5806866" y="252235"/>
                  <a:pt x="5823522" y="255842"/>
                </a:cubicBezTo>
                <a:cubicBezTo>
                  <a:pt x="5840178" y="259448"/>
                  <a:pt x="5850693" y="262911"/>
                  <a:pt x="5855066" y="266231"/>
                </a:cubicBezTo>
                <a:cubicBezTo>
                  <a:pt x="5859440" y="269551"/>
                  <a:pt x="5846448" y="274588"/>
                  <a:pt x="5816089" y="281342"/>
                </a:cubicBezTo>
                <a:cubicBezTo>
                  <a:pt x="5798939" y="283135"/>
                  <a:pt x="5786961" y="281876"/>
                  <a:pt x="5780157" y="277567"/>
                </a:cubicBezTo>
                <a:cubicBezTo>
                  <a:pt x="5773353" y="273258"/>
                  <a:pt x="5765426" y="267260"/>
                  <a:pt x="5756377" y="259574"/>
                </a:cubicBezTo>
                <a:cubicBezTo>
                  <a:pt x="5747329" y="251887"/>
                  <a:pt x="5735616" y="242204"/>
                  <a:pt x="5721240" y="230524"/>
                </a:cubicBezTo>
                <a:cubicBezTo>
                  <a:pt x="5706864" y="218844"/>
                  <a:pt x="5690348" y="206085"/>
                  <a:pt x="5671691" y="192246"/>
                </a:cubicBezTo>
                <a:cubicBezTo>
                  <a:pt x="5666872" y="197925"/>
                  <a:pt x="5662241" y="202894"/>
                  <a:pt x="5657795" y="207153"/>
                </a:cubicBezTo>
                <a:cubicBezTo>
                  <a:pt x="5666801" y="213792"/>
                  <a:pt x="5670615" y="220912"/>
                  <a:pt x="5669239" y="228513"/>
                </a:cubicBezTo>
                <a:cubicBezTo>
                  <a:pt x="5667862" y="236113"/>
                  <a:pt x="5666736" y="245889"/>
                  <a:pt x="5665861" y="257842"/>
                </a:cubicBezTo>
                <a:cubicBezTo>
                  <a:pt x="5664987" y="269795"/>
                  <a:pt x="5667762" y="273372"/>
                  <a:pt x="5674186" y="268576"/>
                </a:cubicBezTo>
                <a:cubicBezTo>
                  <a:pt x="5680611" y="263779"/>
                  <a:pt x="5692082" y="256580"/>
                  <a:pt x="5708602" y="246979"/>
                </a:cubicBezTo>
                <a:cubicBezTo>
                  <a:pt x="5725122" y="237378"/>
                  <a:pt x="5722380" y="243660"/>
                  <a:pt x="5700375" y="265822"/>
                </a:cubicBezTo>
                <a:cubicBezTo>
                  <a:pt x="5678370" y="287985"/>
                  <a:pt x="5664521" y="302637"/>
                  <a:pt x="5658828" y="309779"/>
                </a:cubicBezTo>
                <a:cubicBezTo>
                  <a:pt x="5653135" y="316920"/>
                  <a:pt x="5648270" y="319121"/>
                  <a:pt x="5644233" y="316382"/>
                </a:cubicBezTo>
                <a:cubicBezTo>
                  <a:pt x="5640196" y="313643"/>
                  <a:pt x="5637149" y="309854"/>
                  <a:pt x="5635091" y="305014"/>
                </a:cubicBezTo>
                <a:cubicBezTo>
                  <a:pt x="5633033" y="300174"/>
                  <a:pt x="5633582" y="294266"/>
                  <a:pt x="5636736" y="287290"/>
                </a:cubicBezTo>
                <a:cubicBezTo>
                  <a:pt x="5639891" y="280313"/>
                  <a:pt x="5642140" y="268974"/>
                  <a:pt x="5643480" y="253271"/>
                </a:cubicBezTo>
                <a:cubicBezTo>
                  <a:pt x="5644821" y="237568"/>
                  <a:pt x="5644251" y="227129"/>
                  <a:pt x="5641770" y="221952"/>
                </a:cubicBezTo>
                <a:cubicBezTo>
                  <a:pt x="5630355" y="232420"/>
                  <a:pt x="5617130" y="241752"/>
                  <a:pt x="5602094" y="249948"/>
                </a:cubicBezTo>
                <a:cubicBezTo>
                  <a:pt x="5587059" y="258143"/>
                  <a:pt x="5570962" y="264073"/>
                  <a:pt x="5553804" y="267737"/>
                </a:cubicBezTo>
                <a:cubicBezTo>
                  <a:pt x="5536645" y="271401"/>
                  <a:pt x="5535495" y="268608"/>
                  <a:pt x="5550351" y="259358"/>
                </a:cubicBezTo>
                <a:cubicBezTo>
                  <a:pt x="5565208" y="250109"/>
                  <a:pt x="5583546" y="237690"/>
                  <a:pt x="5605364" y="222103"/>
                </a:cubicBezTo>
                <a:cubicBezTo>
                  <a:pt x="5627182" y="206515"/>
                  <a:pt x="5643706" y="191615"/>
                  <a:pt x="5654934" y="177404"/>
                </a:cubicBezTo>
                <a:cubicBezTo>
                  <a:pt x="5636622" y="181864"/>
                  <a:pt x="5623798" y="184779"/>
                  <a:pt x="5616463" y="186148"/>
                </a:cubicBezTo>
                <a:cubicBezTo>
                  <a:pt x="5609128" y="187518"/>
                  <a:pt x="5601335" y="185069"/>
                  <a:pt x="5593082" y="178802"/>
                </a:cubicBezTo>
                <a:cubicBezTo>
                  <a:pt x="5584829" y="172536"/>
                  <a:pt x="5582047" y="168481"/>
                  <a:pt x="5584736" y="166638"/>
                </a:cubicBezTo>
                <a:cubicBezTo>
                  <a:pt x="5587424" y="164796"/>
                  <a:pt x="5593827" y="163648"/>
                  <a:pt x="5603944" y="163197"/>
                </a:cubicBezTo>
                <a:cubicBezTo>
                  <a:pt x="5614061" y="162745"/>
                  <a:pt x="5627046" y="161612"/>
                  <a:pt x="5642899" y="159798"/>
                </a:cubicBezTo>
                <a:cubicBezTo>
                  <a:pt x="5658753" y="157984"/>
                  <a:pt x="5674014" y="156446"/>
                  <a:pt x="5688684" y="155184"/>
                </a:cubicBezTo>
                <a:cubicBezTo>
                  <a:pt x="5680252" y="150093"/>
                  <a:pt x="5673871" y="142823"/>
                  <a:pt x="5669540" y="133373"/>
                </a:cubicBezTo>
                <a:cubicBezTo>
                  <a:pt x="5666292" y="126285"/>
                  <a:pt x="5667272" y="122527"/>
                  <a:pt x="5672482" y="122098"/>
                </a:cubicBezTo>
                <a:close/>
                <a:moveTo>
                  <a:pt x="3710332" y="122098"/>
                </a:moveTo>
                <a:cubicBezTo>
                  <a:pt x="3712068" y="121955"/>
                  <a:pt x="3714275" y="122182"/>
                  <a:pt x="3716951" y="122779"/>
                </a:cubicBezTo>
                <a:cubicBezTo>
                  <a:pt x="3727656" y="125166"/>
                  <a:pt x="3735558" y="128733"/>
                  <a:pt x="3740656" y="133480"/>
                </a:cubicBezTo>
                <a:cubicBezTo>
                  <a:pt x="3745753" y="138227"/>
                  <a:pt x="3746051" y="144264"/>
                  <a:pt x="3741548" y="151592"/>
                </a:cubicBezTo>
                <a:cubicBezTo>
                  <a:pt x="3773068" y="147204"/>
                  <a:pt x="3793671" y="143407"/>
                  <a:pt x="3803358" y="140202"/>
                </a:cubicBezTo>
                <a:cubicBezTo>
                  <a:pt x="3813045" y="136997"/>
                  <a:pt x="3822710" y="139553"/>
                  <a:pt x="3832354" y="147870"/>
                </a:cubicBezTo>
                <a:cubicBezTo>
                  <a:pt x="3841998" y="156188"/>
                  <a:pt x="3838434" y="161153"/>
                  <a:pt x="3821663" y="162766"/>
                </a:cubicBezTo>
                <a:cubicBezTo>
                  <a:pt x="3804892" y="164380"/>
                  <a:pt x="3771440" y="168097"/>
                  <a:pt x="3721307" y="173919"/>
                </a:cubicBezTo>
                <a:cubicBezTo>
                  <a:pt x="3724003" y="175626"/>
                  <a:pt x="3723551" y="178451"/>
                  <a:pt x="3719952" y="182395"/>
                </a:cubicBezTo>
                <a:cubicBezTo>
                  <a:pt x="3738680" y="192920"/>
                  <a:pt x="3752511" y="201101"/>
                  <a:pt x="3761445" y="206938"/>
                </a:cubicBezTo>
                <a:cubicBezTo>
                  <a:pt x="3783171" y="190375"/>
                  <a:pt x="3793133" y="178587"/>
                  <a:pt x="3791334" y="171575"/>
                </a:cubicBezTo>
                <a:cubicBezTo>
                  <a:pt x="3789534" y="164563"/>
                  <a:pt x="3796084" y="165620"/>
                  <a:pt x="3810984" y="174748"/>
                </a:cubicBezTo>
                <a:cubicBezTo>
                  <a:pt x="3825883" y="183875"/>
                  <a:pt x="3827772" y="190371"/>
                  <a:pt x="3816651" y="194236"/>
                </a:cubicBezTo>
                <a:cubicBezTo>
                  <a:pt x="3805531" y="198101"/>
                  <a:pt x="3790843" y="205332"/>
                  <a:pt x="3772588" y="215929"/>
                </a:cubicBezTo>
                <a:cubicBezTo>
                  <a:pt x="3782482" y="222196"/>
                  <a:pt x="3795589" y="229513"/>
                  <a:pt x="3811908" y="237880"/>
                </a:cubicBezTo>
                <a:cubicBezTo>
                  <a:pt x="3828228" y="246248"/>
                  <a:pt x="3844715" y="252235"/>
                  <a:pt x="3861371" y="255842"/>
                </a:cubicBezTo>
                <a:cubicBezTo>
                  <a:pt x="3878028" y="259448"/>
                  <a:pt x="3888543" y="262911"/>
                  <a:pt x="3892916" y="266231"/>
                </a:cubicBezTo>
                <a:cubicBezTo>
                  <a:pt x="3897290" y="269551"/>
                  <a:pt x="3884298" y="274588"/>
                  <a:pt x="3853940" y="281342"/>
                </a:cubicBezTo>
                <a:cubicBezTo>
                  <a:pt x="3836789" y="283135"/>
                  <a:pt x="3824811" y="281876"/>
                  <a:pt x="3818007" y="277567"/>
                </a:cubicBezTo>
                <a:cubicBezTo>
                  <a:pt x="3811202" y="273258"/>
                  <a:pt x="3803276" y="267260"/>
                  <a:pt x="3794227" y="259574"/>
                </a:cubicBezTo>
                <a:cubicBezTo>
                  <a:pt x="3785178" y="251887"/>
                  <a:pt x="3773466" y="242204"/>
                  <a:pt x="3759090" y="230524"/>
                </a:cubicBezTo>
                <a:cubicBezTo>
                  <a:pt x="3744714" y="218844"/>
                  <a:pt x="3728197" y="206085"/>
                  <a:pt x="3709541" y="192246"/>
                </a:cubicBezTo>
                <a:cubicBezTo>
                  <a:pt x="3704723" y="197925"/>
                  <a:pt x="3700091" y="202894"/>
                  <a:pt x="3695645" y="207153"/>
                </a:cubicBezTo>
                <a:cubicBezTo>
                  <a:pt x="3704651" y="213792"/>
                  <a:pt x="3708465" y="220912"/>
                  <a:pt x="3707089" y="228513"/>
                </a:cubicBezTo>
                <a:cubicBezTo>
                  <a:pt x="3705712" y="236113"/>
                  <a:pt x="3704586" y="245889"/>
                  <a:pt x="3703712" y="257842"/>
                </a:cubicBezTo>
                <a:cubicBezTo>
                  <a:pt x="3702837" y="269795"/>
                  <a:pt x="3705611" y="273372"/>
                  <a:pt x="3712036" y="268576"/>
                </a:cubicBezTo>
                <a:cubicBezTo>
                  <a:pt x="3718460" y="263779"/>
                  <a:pt x="3729933" y="256580"/>
                  <a:pt x="3746453" y="246979"/>
                </a:cubicBezTo>
                <a:cubicBezTo>
                  <a:pt x="3762973" y="237378"/>
                  <a:pt x="3760230" y="243660"/>
                  <a:pt x="3738225" y="265822"/>
                </a:cubicBezTo>
                <a:cubicBezTo>
                  <a:pt x="3716220" y="287985"/>
                  <a:pt x="3702371" y="302637"/>
                  <a:pt x="3696678" y="309779"/>
                </a:cubicBezTo>
                <a:cubicBezTo>
                  <a:pt x="3690984" y="316920"/>
                  <a:pt x="3686120" y="319121"/>
                  <a:pt x="3682083" y="316382"/>
                </a:cubicBezTo>
                <a:cubicBezTo>
                  <a:pt x="3678046" y="313643"/>
                  <a:pt x="3674999" y="309854"/>
                  <a:pt x="3672941" y="305014"/>
                </a:cubicBezTo>
                <a:cubicBezTo>
                  <a:pt x="3670883" y="300174"/>
                  <a:pt x="3671432" y="294266"/>
                  <a:pt x="3674587" y="287290"/>
                </a:cubicBezTo>
                <a:cubicBezTo>
                  <a:pt x="3677741" y="280313"/>
                  <a:pt x="3679989" y="268974"/>
                  <a:pt x="3681330" y="253271"/>
                </a:cubicBezTo>
                <a:cubicBezTo>
                  <a:pt x="3682671" y="237568"/>
                  <a:pt x="3682101" y="227129"/>
                  <a:pt x="3679620" y="221952"/>
                </a:cubicBezTo>
                <a:cubicBezTo>
                  <a:pt x="3668205" y="232420"/>
                  <a:pt x="3654980" y="241752"/>
                  <a:pt x="3639944" y="249948"/>
                </a:cubicBezTo>
                <a:cubicBezTo>
                  <a:pt x="3624909" y="258143"/>
                  <a:pt x="3608812" y="264073"/>
                  <a:pt x="3591654" y="267737"/>
                </a:cubicBezTo>
                <a:cubicBezTo>
                  <a:pt x="3574495" y="271401"/>
                  <a:pt x="3573345" y="268608"/>
                  <a:pt x="3588201" y="259358"/>
                </a:cubicBezTo>
                <a:cubicBezTo>
                  <a:pt x="3603058" y="250109"/>
                  <a:pt x="3621395" y="237690"/>
                  <a:pt x="3643214" y="222103"/>
                </a:cubicBezTo>
                <a:cubicBezTo>
                  <a:pt x="3665032" y="206515"/>
                  <a:pt x="3681556" y="191615"/>
                  <a:pt x="3692784" y="177404"/>
                </a:cubicBezTo>
                <a:cubicBezTo>
                  <a:pt x="3674472" y="181864"/>
                  <a:pt x="3661648" y="184779"/>
                  <a:pt x="3654313" y="186148"/>
                </a:cubicBezTo>
                <a:cubicBezTo>
                  <a:pt x="3646978" y="187518"/>
                  <a:pt x="3639184" y="185069"/>
                  <a:pt x="3630931" y="178802"/>
                </a:cubicBezTo>
                <a:cubicBezTo>
                  <a:pt x="3622678" y="172536"/>
                  <a:pt x="3619897" y="168481"/>
                  <a:pt x="3622585" y="166638"/>
                </a:cubicBezTo>
                <a:cubicBezTo>
                  <a:pt x="3625274" y="164796"/>
                  <a:pt x="3631677" y="163648"/>
                  <a:pt x="3641794" y="163197"/>
                </a:cubicBezTo>
                <a:cubicBezTo>
                  <a:pt x="3651911" y="162745"/>
                  <a:pt x="3664896" y="161612"/>
                  <a:pt x="3680749" y="159798"/>
                </a:cubicBezTo>
                <a:cubicBezTo>
                  <a:pt x="3696602" y="157984"/>
                  <a:pt x="3711864" y="156446"/>
                  <a:pt x="3726534" y="155184"/>
                </a:cubicBezTo>
                <a:cubicBezTo>
                  <a:pt x="3718102" y="150093"/>
                  <a:pt x="3711720" y="142823"/>
                  <a:pt x="3707390" y="133373"/>
                </a:cubicBezTo>
                <a:cubicBezTo>
                  <a:pt x="3704142" y="126285"/>
                  <a:pt x="3705123" y="122527"/>
                  <a:pt x="3710332" y="122098"/>
                </a:cubicBezTo>
                <a:close/>
                <a:moveTo>
                  <a:pt x="1902388" y="119993"/>
                </a:moveTo>
                <a:cubicBezTo>
                  <a:pt x="1904903" y="119319"/>
                  <a:pt x="1907469" y="119355"/>
                  <a:pt x="1910086" y="120101"/>
                </a:cubicBezTo>
                <a:cubicBezTo>
                  <a:pt x="1915320" y="121592"/>
                  <a:pt x="1921849" y="125557"/>
                  <a:pt x="1929671" y="131996"/>
                </a:cubicBezTo>
                <a:cubicBezTo>
                  <a:pt x="1937494" y="138435"/>
                  <a:pt x="1937494" y="144429"/>
                  <a:pt x="1929671" y="149979"/>
                </a:cubicBezTo>
                <a:cubicBezTo>
                  <a:pt x="1921849" y="155528"/>
                  <a:pt x="1916310" y="164469"/>
                  <a:pt x="1913055" y="176802"/>
                </a:cubicBezTo>
                <a:cubicBezTo>
                  <a:pt x="1922046" y="187285"/>
                  <a:pt x="1920995" y="193379"/>
                  <a:pt x="1909903" y="195086"/>
                </a:cubicBezTo>
                <a:cubicBezTo>
                  <a:pt x="1898811" y="196792"/>
                  <a:pt x="1878652" y="199739"/>
                  <a:pt x="1849427" y="203926"/>
                </a:cubicBezTo>
                <a:cubicBezTo>
                  <a:pt x="1848624" y="223788"/>
                  <a:pt x="1851224" y="239935"/>
                  <a:pt x="1857225" y="252368"/>
                </a:cubicBezTo>
                <a:cubicBezTo>
                  <a:pt x="1863226" y="264801"/>
                  <a:pt x="1875670" y="273165"/>
                  <a:pt x="1894556" y="277459"/>
                </a:cubicBezTo>
                <a:cubicBezTo>
                  <a:pt x="1913442" y="281754"/>
                  <a:pt x="1932780" y="283242"/>
                  <a:pt x="1952569" y="281923"/>
                </a:cubicBezTo>
                <a:cubicBezTo>
                  <a:pt x="1972359" y="280603"/>
                  <a:pt x="1992388" y="278435"/>
                  <a:pt x="2012658" y="275416"/>
                </a:cubicBezTo>
                <a:cubicBezTo>
                  <a:pt x="2032928" y="272397"/>
                  <a:pt x="2044780" y="265310"/>
                  <a:pt x="2048215" y="254153"/>
                </a:cubicBezTo>
                <a:cubicBezTo>
                  <a:pt x="2051649" y="242996"/>
                  <a:pt x="2055718" y="229638"/>
                  <a:pt x="2060422" y="214079"/>
                </a:cubicBezTo>
                <a:cubicBezTo>
                  <a:pt x="2065125" y="198520"/>
                  <a:pt x="2068495" y="201901"/>
                  <a:pt x="2070532" y="224221"/>
                </a:cubicBezTo>
                <a:cubicBezTo>
                  <a:pt x="2072568" y="246542"/>
                  <a:pt x="2075852" y="260882"/>
                  <a:pt x="2080383" y="267242"/>
                </a:cubicBezTo>
                <a:cubicBezTo>
                  <a:pt x="2084915" y="273602"/>
                  <a:pt x="2083409" y="280209"/>
                  <a:pt x="2075866" y="287064"/>
                </a:cubicBezTo>
                <a:cubicBezTo>
                  <a:pt x="2068323" y="293918"/>
                  <a:pt x="2053789" y="299178"/>
                  <a:pt x="2032265" y="302842"/>
                </a:cubicBezTo>
                <a:cubicBezTo>
                  <a:pt x="2010740" y="306505"/>
                  <a:pt x="1979973" y="308337"/>
                  <a:pt x="1939964" y="308337"/>
                </a:cubicBezTo>
                <a:cubicBezTo>
                  <a:pt x="1900285" y="308337"/>
                  <a:pt x="1872153" y="301938"/>
                  <a:pt x="1855568" y="289139"/>
                </a:cubicBezTo>
                <a:cubicBezTo>
                  <a:pt x="1838984" y="276341"/>
                  <a:pt x="1829993" y="259036"/>
                  <a:pt x="1828595" y="237224"/>
                </a:cubicBezTo>
                <a:cubicBezTo>
                  <a:pt x="1827196" y="215413"/>
                  <a:pt x="1826724" y="196308"/>
                  <a:pt x="1827175" y="179910"/>
                </a:cubicBezTo>
                <a:cubicBezTo>
                  <a:pt x="1827627" y="163512"/>
                  <a:pt x="1826278" y="150645"/>
                  <a:pt x="1823131" y="141310"/>
                </a:cubicBezTo>
                <a:cubicBezTo>
                  <a:pt x="1819983" y="131974"/>
                  <a:pt x="1822209" y="128457"/>
                  <a:pt x="1829810" y="130759"/>
                </a:cubicBezTo>
                <a:cubicBezTo>
                  <a:pt x="1837410" y="133061"/>
                  <a:pt x="1842695" y="134409"/>
                  <a:pt x="1845663" y="134803"/>
                </a:cubicBezTo>
                <a:cubicBezTo>
                  <a:pt x="1848631" y="135197"/>
                  <a:pt x="1852994" y="135416"/>
                  <a:pt x="1858752" y="135459"/>
                </a:cubicBezTo>
                <a:cubicBezTo>
                  <a:pt x="1864509" y="135502"/>
                  <a:pt x="1870783" y="134674"/>
                  <a:pt x="1877573" y="132975"/>
                </a:cubicBezTo>
                <a:cubicBezTo>
                  <a:pt x="1884363" y="131275"/>
                  <a:pt x="1890171" y="128332"/>
                  <a:pt x="1894997" y="124145"/>
                </a:cubicBezTo>
                <a:cubicBezTo>
                  <a:pt x="1897410" y="122051"/>
                  <a:pt x="1899873" y="120667"/>
                  <a:pt x="1902388" y="119993"/>
                </a:cubicBezTo>
                <a:close/>
                <a:moveTo>
                  <a:pt x="4241898" y="117283"/>
                </a:moveTo>
                <a:cubicBezTo>
                  <a:pt x="4252373" y="118702"/>
                  <a:pt x="4260938" y="121320"/>
                  <a:pt x="4267592" y="125134"/>
                </a:cubicBezTo>
                <a:cubicBezTo>
                  <a:pt x="4276096" y="128633"/>
                  <a:pt x="4278766" y="133459"/>
                  <a:pt x="4275604" y="139611"/>
                </a:cubicBezTo>
                <a:cubicBezTo>
                  <a:pt x="4272442" y="145762"/>
                  <a:pt x="4271310" y="170772"/>
                  <a:pt x="4272206" y="214638"/>
                </a:cubicBezTo>
                <a:cubicBezTo>
                  <a:pt x="4273102" y="258505"/>
                  <a:pt x="4271557" y="288236"/>
                  <a:pt x="4267570" y="303831"/>
                </a:cubicBezTo>
                <a:cubicBezTo>
                  <a:pt x="4263584" y="319426"/>
                  <a:pt x="4257715" y="321032"/>
                  <a:pt x="4249964" y="308649"/>
                </a:cubicBezTo>
                <a:cubicBezTo>
                  <a:pt x="4242213" y="296267"/>
                  <a:pt x="4239012" y="286544"/>
                  <a:pt x="4240360" y="279481"/>
                </a:cubicBezTo>
                <a:cubicBezTo>
                  <a:pt x="4241708" y="272419"/>
                  <a:pt x="4243282" y="258143"/>
                  <a:pt x="4245081" y="236654"/>
                </a:cubicBezTo>
                <a:cubicBezTo>
                  <a:pt x="4246881" y="215165"/>
                  <a:pt x="4246677" y="193440"/>
                  <a:pt x="4244468" y="171478"/>
                </a:cubicBezTo>
                <a:cubicBezTo>
                  <a:pt x="4242260" y="149516"/>
                  <a:pt x="4238660" y="134638"/>
                  <a:pt x="4233670" y="126844"/>
                </a:cubicBezTo>
                <a:cubicBezTo>
                  <a:pt x="4228680" y="119050"/>
                  <a:pt x="4231422" y="115863"/>
                  <a:pt x="4241898" y="117283"/>
                </a:cubicBezTo>
                <a:close/>
                <a:moveTo>
                  <a:pt x="1565373" y="117283"/>
                </a:moveTo>
                <a:cubicBezTo>
                  <a:pt x="1575848" y="118702"/>
                  <a:pt x="1584413" y="121320"/>
                  <a:pt x="1591067" y="125134"/>
                </a:cubicBezTo>
                <a:cubicBezTo>
                  <a:pt x="1599570" y="128633"/>
                  <a:pt x="1602241" y="133459"/>
                  <a:pt x="1599079" y="139611"/>
                </a:cubicBezTo>
                <a:cubicBezTo>
                  <a:pt x="1595917" y="145762"/>
                  <a:pt x="1594785" y="170772"/>
                  <a:pt x="1595681" y="214638"/>
                </a:cubicBezTo>
                <a:cubicBezTo>
                  <a:pt x="1596577" y="258505"/>
                  <a:pt x="1595032" y="288236"/>
                  <a:pt x="1591045" y="303831"/>
                </a:cubicBezTo>
                <a:cubicBezTo>
                  <a:pt x="1587059" y="319426"/>
                  <a:pt x="1581190" y="321032"/>
                  <a:pt x="1573439" y="308649"/>
                </a:cubicBezTo>
                <a:cubicBezTo>
                  <a:pt x="1565688" y="296267"/>
                  <a:pt x="1562487" y="286544"/>
                  <a:pt x="1563835" y="279481"/>
                </a:cubicBezTo>
                <a:cubicBezTo>
                  <a:pt x="1565183" y="272419"/>
                  <a:pt x="1566756" y="258143"/>
                  <a:pt x="1568556" y="236654"/>
                </a:cubicBezTo>
                <a:cubicBezTo>
                  <a:pt x="1570356" y="215165"/>
                  <a:pt x="1570152" y="193440"/>
                  <a:pt x="1567943" y="171478"/>
                </a:cubicBezTo>
                <a:cubicBezTo>
                  <a:pt x="1565735" y="149516"/>
                  <a:pt x="1562135" y="134638"/>
                  <a:pt x="1557145" y="126844"/>
                </a:cubicBezTo>
                <a:cubicBezTo>
                  <a:pt x="1552155" y="119050"/>
                  <a:pt x="1554897" y="115863"/>
                  <a:pt x="1565373" y="117283"/>
                </a:cubicBezTo>
                <a:close/>
                <a:moveTo>
                  <a:pt x="527325" y="116659"/>
                </a:moveTo>
                <a:cubicBezTo>
                  <a:pt x="512569" y="120215"/>
                  <a:pt x="499061" y="123148"/>
                  <a:pt x="486800" y="125457"/>
                </a:cubicBezTo>
                <a:cubicBezTo>
                  <a:pt x="486040" y="145404"/>
                  <a:pt x="485660" y="162670"/>
                  <a:pt x="485660" y="177254"/>
                </a:cubicBezTo>
                <a:cubicBezTo>
                  <a:pt x="500258" y="175518"/>
                  <a:pt x="512426" y="173525"/>
                  <a:pt x="522163" y="171274"/>
                </a:cubicBezTo>
                <a:cubicBezTo>
                  <a:pt x="524730" y="154295"/>
                  <a:pt x="526451" y="136090"/>
                  <a:pt x="527325" y="116659"/>
                </a:cubicBezTo>
                <a:close/>
                <a:moveTo>
                  <a:pt x="3004302" y="115916"/>
                </a:moveTo>
                <a:cubicBezTo>
                  <a:pt x="3005899" y="115804"/>
                  <a:pt x="3007891" y="116112"/>
                  <a:pt x="3010277" y="116842"/>
                </a:cubicBezTo>
                <a:cubicBezTo>
                  <a:pt x="3019820" y="119760"/>
                  <a:pt x="3026370" y="123575"/>
                  <a:pt x="3029927" y="128285"/>
                </a:cubicBezTo>
                <a:cubicBezTo>
                  <a:pt x="3033483" y="132996"/>
                  <a:pt x="3033684" y="139213"/>
                  <a:pt x="3030529" y="146935"/>
                </a:cubicBezTo>
                <a:cubicBezTo>
                  <a:pt x="3027374" y="154657"/>
                  <a:pt x="3022251" y="154790"/>
                  <a:pt x="3015160" y="147333"/>
                </a:cubicBezTo>
                <a:cubicBezTo>
                  <a:pt x="3008068" y="139876"/>
                  <a:pt x="3003203" y="133530"/>
                  <a:pt x="3000565" y="128296"/>
                </a:cubicBezTo>
                <a:cubicBezTo>
                  <a:pt x="2998263" y="120380"/>
                  <a:pt x="2999509" y="116254"/>
                  <a:pt x="3004302" y="115916"/>
                </a:cubicBezTo>
                <a:close/>
                <a:moveTo>
                  <a:pt x="3047522" y="107127"/>
                </a:moveTo>
                <a:cubicBezTo>
                  <a:pt x="3044582" y="107172"/>
                  <a:pt x="3040703" y="107639"/>
                  <a:pt x="3035885" y="108528"/>
                </a:cubicBezTo>
                <a:cubicBezTo>
                  <a:pt x="3026248" y="110306"/>
                  <a:pt x="3012224" y="112034"/>
                  <a:pt x="2993811" y="113712"/>
                </a:cubicBezTo>
                <a:cubicBezTo>
                  <a:pt x="2989953" y="126088"/>
                  <a:pt x="2984877" y="140966"/>
                  <a:pt x="2978581" y="158346"/>
                </a:cubicBezTo>
                <a:cubicBezTo>
                  <a:pt x="3003462" y="157500"/>
                  <a:pt x="3029073" y="155836"/>
                  <a:pt x="3055416" y="153356"/>
                </a:cubicBezTo>
                <a:cubicBezTo>
                  <a:pt x="3056277" y="124890"/>
                  <a:pt x="3055646" y="109858"/>
                  <a:pt x="3053523" y="108259"/>
                </a:cubicBezTo>
                <a:cubicBezTo>
                  <a:pt x="3052462" y="107460"/>
                  <a:pt x="3050462" y="107082"/>
                  <a:pt x="3047522" y="107127"/>
                </a:cubicBezTo>
                <a:close/>
                <a:moveTo>
                  <a:pt x="4014170" y="97773"/>
                </a:moveTo>
                <a:lnTo>
                  <a:pt x="3946843" y="197516"/>
                </a:lnTo>
                <a:lnTo>
                  <a:pt x="4014170" y="197516"/>
                </a:lnTo>
                <a:close/>
                <a:moveTo>
                  <a:pt x="1337645" y="97773"/>
                </a:moveTo>
                <a:lnTo>
                  <a:pt x="1270318" y="197516"/>
                </a:lnTo>
                <a:lnTo>
                  <a:pt x="1337645" y="197516"/>
                </a:lnTo>
                <a:close/>
                <a:moveTo>
                  <a:pt x="4959946" y="96170"/>
                </a:moveTo>
                <a:cubicBezTo>
                  <a:pt x="4965707" y="96938"/>
                  <a:pt x="4972753" y="99472"/>
                  <a:pt x="4981085" y="103774"/>
                </a:cubicBezTo>
                <a:cubicBezTo>
                  <a:pt x="4992873" y="112450"/>
                  <a:pt x="4995966" y="119631"/>
                  <a:pt x="4990367" y="125317"/>
                </a:cubicBezTo>
                <a:cubicBezTo>
                  <a:pt x="4984767" y="131003"/>
                  <a:pt x="4979471" y="140600"/>
                  <a:pt x="4974482" y="154108"/>
                </a:cubicBezTo>
                <a:cubicBezTo>
                  <a:pt x="4985280" y="168492"/>
                  <a:pt x="4985168" y="175967"/>
                  <a:pt x="4974148" y="176533"/>
                </a:cubicBezTo>
                <a:cubicBezTo>
                  <a:pt x="4963128" y="177099"/>
                  <a:pt x="4943700" y="179483"/>
                  <a:pt x="4915865" y="183685"/>
                </a:cubicBezTo>
                <a:cubicBezTo>
                  <a:pt x="4913800" y="194799"/>
                  <a:pt x="4910284" y="199470"/>
                  <a:pt x="4905315" y="197699"/>
                </a:cubicBezTo>
                <a:cubicBezTo>
                  <a:pt x="4900346" y="195928"/>
                  <a:pt x="4896474" y="188794"/>
                  <a:pt x="4893699" y="176296"/>
                </a:cubicBezTo>
                <a:cubicBezTo>
                  <a:pt x="4890924" y="163799"/>
                  <a:pt x="4888630" y="153008"/>
                  <a:pt x="4886816" y="143923"/>
                </a:cubicBezTo>
                <a:cubicBezTo>
                  <a:pt x="4885002" y="134839"/>
                  <a:pt x="4882034" y="126428"/>
                  <a:pt x="4877911" y="118692"/>
                </a:cubicBezTo>
                <a:cubicBezTo>
                  <a:pt x="4873788" y="110955"/>
                  <a:pt x="4875354" y="107087"/>
                  <a:pt x="4882610" y="107087"/>
                </a:cubicBezTo>
                <a:cubicBezTo>
                  <a:pt x="4887802" y="107087"/>
                  <a:pt x="4893018" y="107983"/>
                  <a:pt x="4898259" y="109776"/>
                </a:cubicBezTo>
                <a:cubicBezTo>
                  <a:pt x="4903501" y="111568"/>
                  <a:pt x="4911259" y="111633"/>
                  <a:pt x="4921534" y="109969"/>
                </a:cubicBezTo>
                <a:cubicBezTo>
                  <a:pt x="4931809" y="108306"/>
                  <a:pt x="4940137" y="104706"/>
                  <a:pt x="4946518" y="99171"/>
                </a:cubicBezTo>
                <a:cubicBezTo>
                  <a:pt x="4949709" y="96403"/>
                  <a:pt x="4954185" y="95403"/>
                  <a:pt x="4959946" y="96170"/>
                </a:cubicBezTo>
                <a:close/>
                <a:moveTo>
                  <a:pt x="3056443" y="79339"/>
                </a:moveTo>
                <a:cubicBezTo>
                  <a:pt x="3060304" y="79048"/>
                  <a:pt x="3064178" y="79869"/>
                  <a:pt x="3068064" y="81802"/>
                </a:cubicBezTo>
                <a:cubicBezTo>
                  <a:pt x="3075837" y="85666"/>
                  <a:pt x="3082663" y="90183"/>
                  <a:pt x="3088542" y="95353"/>
                </a:cubicBezTo>
                <a:cubicBezTo>
                  <a:pt x="3094421" y="100523"/>
                  <a:pt x="3095336" y="106037"/>
                  <a:pt x="3091285" y="111894"/>
                </a:cubicBezTo>
                <a:cubicBezTo>
                  <a:pt x="3087234" y="117752"/>
                  <a:pt x="3085208" y="130540"/>
                  <a:pt x="3085208" y="150258"/>
                </a:cubicBezTo>
                <a:cubicBezTo>
                  <a:pt x="3104610" y="149398"/>
                  <a:pt x="3122163" y="147831"/>
                  <a:pt x="3137865" y="145558"/>
                </a:cubicBezTo>
                <a:cubicBezTo>
                  <a:pt x="3153568" y="143285"/>
                  <a:pt x="3165366" y="147799"/>
                  <a:pt x="3173261" y="159099"/>
                </a:cubicBezTo>
                <a:cubicBezTo>
                  <a:pt x="3181155" y="170399"/>
                  <a:pt x="3179882" y="175827"/>
                  <a:pt x="3169442" y="175382"/>
                </a:cubicBezTo>
                <a:cubicBezTo>
                  <a:pt x="3159003" y="174938"/>
                  <a:pt x="3147290" y="174489"/>
                  <a:pt x="3134305" y="174038"/>
                </a:cubicBezTo>
                <a:cubicBezTo>
                  <a:pt x="3121320" y="173586"/>
                  <a:pt x="3104431" y="173360"/>
                  <a:pt x="3083638" y="173360"/>
                </a:cubicBezTo>
                <a:cubicBezTo>
                  <a:pt x="3082835" y="194526"/>
                  <a:pt x="3081558" y="210681"/>
                  <a:pt x="3079809" y="221823"/>
                </a:cubicBezTo>
                <a:cubicBezTo>
                  <a:pt x="3085416" y="221823"/>
                  <a:pt x="3095268" y="223035"/>
                  <a:pt x="3109364" y="225458"/>
                </a:cubicBezTo>
                <a:cubicBezTo>
                  <a:pt x="3123460" y="227882"/>
                  <a:pt x="3131731" y="234428"/>
                  <a:pt x="3134176" y="245097"/>
                </a:cubicBezTo>
                <a:cubicBezTo>
                  <a:pt x="3136621" y="255766"/>
                  <a:pt x="3131563" y="259280"/>
                  <a:pt x="3119001" y="255637"/>
                </a:cubicBezTo>
                <a:cubicBezTo>
                  <a:pt x="3106439" y="251995"/>
                  <a:pt x="3092629" y="248417"/>
                  <a:pt x="3077572" y="244904"/>
                </a:cubicBezTo>
                <a:cubicBezTo>
                  <a:pt x="3072538" y="273125"/>
                  <a:pt x="3063597" y="293900"/>
                  <a:pt x="3050749" y="307230"/>
                </a:cubicBezTo>
                <a:cubicBezTo>
                  <a:pt x="3037900" y="320559"/>
                  <a:pt x="3028851" y="322506"/>
                  <a:pt x="3023603" y="313070"/>
                </a:cubicBezTo>
                <a:cubicBezTo>
                  <a:pt x="3018354" y="303634"/>
                  <a:pt x="3010409" y="294384"/>
                  <a:pt x="2999769" y="285321"/>
                </a:cubicBezTo>
                <a:cubicBezTo>
                  <a:pt x="2989128" y="276258"/>
                  <a:pt x="2991251" y="273078"/>
                  <a:pt x="3006136" y="275782"/>
                </a:cubicBezTo>
                <a:cubicBezTo>
                  <a:pt x="3021021" y="278485"/>
                  <a:pt x="3030715" y="278320"/>
                  <a:pt x="3035218" y="275287"/>
                </a:cubicBezTo>
                <a:cubicBezTo>
                  <a:pt x="3039721" y="272254"/>
                  <a:pt x="3043736" y="261144"/>
                  <a:pt x="3047264" y="241957"/>
                </a:cubicBezTo>
                <a:cubicBezTo>
                  <a:pt x="2999798" y="239418"/>
                  <a:pt x="2968830" y="239469"/>
                  <a:pt x="2954361" y="242107"/>
                </a:cubicBezTo>
                <a:cubicBezTo>
                  <a:pt x="2939891" y="244746"/>
                  <a:pt x="2928645" y="248119"/>
                  <a:pt x="2920622" y="252228"/>
                </a:cubicBezTo>
                <a:cubicBezTo>
                  <a:pt x="2912599" y="256336"/>
                  <a:pt x="2906952" y="253221"/>
                  <a:pt x="2903683" y="242882"/>
                </a:cubicBezTo>
                <a:cubicBezTo>
                  <a:pt x="2900413" y="232542"/>
                  <a:pt x="2903399" y="225483"/>
                  <a:pt x="2912642" y="221705"/>
                </a:cubicBezTo>
                <a:cubicBezTo>
                  <a:pt x="2921884" y="217926"/>
                  <a:pt x="2933008" y="204959"/>
                  <a:pt x="2946015" y="182803"/>
                </a:cubicBezTo>
                <a:cubicBezTo>
                  <a:pt x="2916818" y="185485"/>
                  <a:pt x="2897645" y="187729"/>
                  <a:pt x="2888496" y="189536"/>
                </a:cubicBezTo>
                <a:cubicBezTo>
                  <a:pt x="2879347" y="191343"/>
                  <a:pt x="2870227" y="187496"/>
                  <a:pt x="2861135" y="177996"/>
                </a:cubicBezTo>
                <a:cubicBezTo>
                  <a:pt x="2852043" y="168495"/>
                  <a:pt x="2854452" y="164204"/>
                  <a:pt x="2868363" y="165122"/>
                </a:cubicBezTo>
                <a:cubicBezTo>
                  <a:pt x="2882272" y="166040"/>
                  <a:pt x="2910688" y="164785"/>
                  <a:pt x="2953608" y="161357"/>
                </a:cubicBezTo>
                <a:cubicBezTo>
                  <a:pt x="2964750" y="132634"/>
                  <a:pt x="2968522" y="113027"/>
                  <a:pt x="2964922" y="102537"/>
                </a:cubicBezTo>
                <a:cubicBezTo>
                  <a:pt x="2961323" y="92048"/>
                  <a:pt x="2962492" y="87287"/>
                  <a:pt x="2968429" y="88255"/>
                </a:cubicBezTo>
                <a:cubicBezTo>
                  <a:pt x="2974365" y="89223"/>
                  <a:pt x="2979485" y="90574"/>
                  <a:pt x="2983787" y="92309"/>
                </a:cubicBezTo>
                <a:cubicBezTo>
                  <a:pt x="2988089" y="94045"/>
                  <a:pt x="2997431" y="94274"/>
                  <a:pt x="3011815" y="92998"/>
                </a:cubicBezTo>
                <a:cubicBezTo>
                  <a:pt x="3026198" y="91721"/>
                  <a:pt x="3037226" y="88570"/>
                  <a:pt x="3044898" y="83544"/>
                </a:cubicBezTo>
                <a:cubicBezTo>
                  <a:pt x="3048734" y="81031"/>
                  <a:pt x="3052582" y="79629"/>
                  <a:pt x="3056443" y="79339"/>
                </a:cubicBezTo>
                <a:close/>
                <a:moveTo>
                  <a:pt x="5222453" y="76677"/>
                </a:moveTo>
                <a:cubicBezTo>
                  <a:pt x="5223797" y="76404"/>
                  <a:pt x="5225553" y="76445"/>
                  <a:pt x="5227722" y="76800"/>
                </a:cubicBezTo>
                <a:cubicBezTo>
                  <a:pt x="5236398" y="78220"/>
                  <a:pt x="5244034" y="80816"/>
                  <a:pt x="5250631" y="84587"/>
                </a:cubicBezTo>
                <a:cubicBezTo>
                  <a:pt x="5259178" y="89104"/>
                  <a:pt x="5262088" y="94830"/>
                  <a:pt x="5259364" y="101763"/>
                </a:cubicBezTo>
                <a:cubicBezTo>
                  <a:pt x="5256639" y="108697"/>
                  <a:pt x="5255058" y="123711"/>
                  <a:pt x="5254621" y="146806"/>
                </a:cubicBezTo>
                <a:cubicBezTo>
                  <a:pt x="5254184" y="169901"/>
                  <a:pt x="5253979" y="184574"/>
                  <a:pt x="5254008" y="190827"/>
                </a:cubicBezTo>
                <a:cubicBezTo>
                  <a:pt x="5254008" y="194369"/>
                  <a:pt x="5256800" y="193429"/>
                  <a:pt x="5262386" y="188009"/>
                </a:cubicBezTo>
                <a:cubicBezTo>
                  <a:pt x="5267972" y="182588"/>
                  <a:pt x="5280448" y="171342"/>
                  <a:pt x="5299814" y="154270"/>
                </a:cubicBezTo>
                <a:cubicBezTo>
                  <a:pt x="5319180" y="137198"/>
                  <a:pt x="5330785" y="129999"/>
                  <a:pt x="5334628" y="132673"/>
                </a:cubicBezTo>
                <a:cubicBezTo>
                  <a:pt x="5338472" y="135348"/>
                  <a:pt x="5333557" y="144515"/>
                  <a:pt x="5319883" y="160174"/>
                </a:cubicBezTo>
                <a:cubicBezTo>
                  <a:pt x="5306210" y="175834"/>
                  <a:pt x="5293214" y="190045"/>
                  <a:pt x="5280896" y="202808"/>
                </a:cubicBezTo>
                <a:cubicBezTo>
                  <a:pt x="5268578" y="215571"/>
                  <a:pt x="5258908" y="227799"/>
                  <a:pt x="5251889" y="239494"/>
                </a:cubicBezTo>
                <a:cubicBezTo>
                  <a:pt x="5244870" y="251188"/>
                  <a:pt x="5238800" y="257035"/>
                  <a:pt x="5233681" y="257035"/>
                </a:cubicBezTo>
                <a:cubicBezTo>
                  <a:pt x="5228561" y="257035"/>
                  <a:pt x="5223667" y="253246"/>
                  <a:pt x="5219000" y="245667"/>
                </a:cubicBezTo>
                <a:cubicBezTo>
                  <a:pt x="5214332" y="238088"/>
                  <a:pt x="5214267" y="230972"/>
                  <a:pt x="5218806" y="224318"/>
                </a:cubicBezTo>
                <a:cubicBezTo>
                  <a:pt x="5223345" y="217664"/>
                  <a:pt x="5226944" y="207934"/>
                  <a:pt x="5229604" y="195129"/>
                </a:cubicBezTo>
                <a:cubicBezTo>
                  <a:pt x="5232265" y="182323"/>
                  <a:pt x="5232709" y="163354"/>
                  <a:pt x="5230938" y="138223"/>
                </a:cubicBezTo>
                <a:cubicBezTo>
                  <a:pt x="5229167" y="113092"/>
                  <a:pt x="5226019" y="96217"/>
                  <a:pt x="5221495" y="87599"/>
                </a:cubicBezTo>
                <a:cubicBezTo>
                  <a:pt x="5218102" y="81135"/>
                  <a:pt x="5218421" y="77494"/>
                  <a:pt x="5222453" y="76677"/>
                </a:cubicBezTo>
                <a:close/>
                <a:moveTo>
                  <a:pt x="5306772" y="60563"/>
                </a:moveTo>
                <a:cubicBezTo>
                  <a:pt x="5309942" y="59446"/>
                  <a:pt x="5315455" y="59477"/>
                  <a:pt x="5323314" y="60657"/>
                </a:cubicBezTo>
                <a:cubicBezTo>
                  <a:pt x="5339031" y="63016"/>
                  <a:pt x="5349857" y="67680"/>
                  <a:pt x="5355794" y="74649"/>
                </a:cubicBezTo>
                <a:cubicBezTo>
                  <a:pt x="5361731" y="81619"/>
                  <a:pt x="5363832" y="89915"/>
                  <a:pt x="5362097" y="99537"/>
                </a:cubicBezTo>
                <a:cubicBezTo>
                  <a:pt x="5360362" y="109159"/>
                  <a:pt x="5354690" y="111091"/>
                  <a:pt x="5345082" y="105334"/>
                </a:cubicBezTo>
                <a:cubicBezTo>
                  <a:pt x="5335475" y="99576"/>
                  <a:pt x="5327114" y="93586"/>
                  <a:pt x="5320001" y="87362"/>
                </a:cubicBezTo>
                <a:cubicBezTo>
                  <a:pt x="5312573" y="80851"/>
                  <a:pt x="5307339" y="74183"/>
                  <a:pt x="5304299" y="67357"/>
                </a:cubicBezTo>
                <a:cubicBezTo>
                  <a:pt x="5302779" y="63944"/>
                  <a:pt x="5303603" y="61680"/>
                  <a:pt x="5306772" y="60563"/>
                </a:cubicBezTo>
                <a:close/>
                <a:moveTo>
                  <a:pt x="5591997" y="48038"/>
                </a:moveTo>
                <a:cubicBezTo>
                  <a:pt x="5594861" y="48388"/>
                  <a:pt x="5598323" y="49113"/>
                  <a:pt x="5602384" y="50214"/>
                </a:cubicBezTo>
                <a:cubicBezTo>
                  <a:pt x="5618632" y="54616"/>
                  <a:pt x="5625910" y="62969"/>
                  <a:pt x="5624217" y="75273"/>
                </a:cubicBezTo>
                <a:cubicBezTo>
                  <a:pt x="5622526" y="87577"/>
                  <a:pt x="5614710" y="89291"/>
                  <a:pt x="5600771" y="80414"/>
                </a:cubicBezTo>
                <a:cubicBezTo>
                  <a:pt x="5591465" y="71107"/>
                  <a:pt x="5585345" y="62647"/>
                  <a:pt x="5582412" y="55032"/>
                </a:cubicBezTo>
                <a:cubicBezTo>
                  <a:pt x="5580213" y="49321"/>
                  <a:pt x="5583408" y="46990"/>
                  <a:pt x="5591997" y="48038"/>
                </a:cubicBezTo>
                <a:close/>
                <a:moveTo>
                  <a:pt x="3629847" y="48038"/>
                </a:moveTo>
                <a:cubicBezTo>
                  <a:pt x="3632710" y="48388"/>
                  <a:pt x="3636173" y="49113"/>
                  <a:pt x="3640235" y="50214"/>
                </a:cubicBezTo>
                <a:cubicBezTo>
                  <a:pt x="3656482" y="54616"/>
                  <a:pt x="3663760" y="62969"/>
                  <a:pt x="3662068" y="75273"/>
                </a:cubicBezTo>
                <a:cubicBezTo>
                  <a:pt x="3660375" y="87577"/>
                  <a:pt x="3652560" y="89291"/>
                  <a:pt x="3638621" y="80414"/>
                </a:cubicBezTo>
                <a:cubicBezTo>
                  <a:pt x="3629314" y="71107"/>
                  <a:pt x="3623195" y="62647"/>
                  <a:pt x="3620262" y="55032"/>
                </a:cubicBezTo>
                <a:cubicBezTo>
                  <a:pt x="3618063" y="49321"/>
                  <a:pt x="3621258" y="46990"/>
                  <a:pt x="3629847" y="48038"/>
                </a:cubicBezTo>
                <a:close/>
                <a:moveTo>
                  <a:pt x="6454469" y="45567"/>
                </a:moveTo>
                <a:cubicBezTo>
                  <a:pt x="6451844" y="45281"/>
                  <a:pt x="6445348" y="46227"/>
                  <a:pt x="6434980" y="48407"/>
                </a:cubicBezTo>
                <a:cubicBezTo>
                  <a:pt x="6424612" y="50586"/>
                  <a:pt x="6407547" y="53799"/>
                  <a:pt x="6383785" y="58043"/>
                </a:cubicBezTo>
                <a:cubicBezTo>
                  <a:pt x="6381449" y="71566"/>
                  <a:pt x="6378931" y="83856"/>
                  <a:pt x="6376235" y="94912"/>
                </a:cubicBezTo>
                <a:cubicBezTo>
                  <a:pt x="6398993" y="92288"/>
                  <a:pt x="6423393" y="87620"/>
                  <a:pt x="6449435" y="80909"/>
                </a:cubicBezTo>
                <a:cubicBezTo>
                  <a:pt x="6453608" y="67544"/>
                  <a:pt x="6456146" y="58384"/>
                  <a:pt x="6457049" y="53429"/>
                </a:cubicBezTo>
                <a:cubicBezTo>
                  <a:pt x="6457953" y="48475"/>
                  <a:pt x="6457093" y="45854"/>
                  <a:pt x="6454469" y="45567"/>
                </a:cubicBezTo>
                <a:close/>
                <a:moveTo>
                  <a:pt x="3415994" y="45567"/>
                </a:moveTo>
                <a:cubicBezTo>
                  <a:pt x="3413369" y="45281"/>
                  <a:pt x="3406873" y="46227"/>
                  <a:pt x="3396505" y="48407"/>
                </a:cubicBezTo>
                <a:cubicBezTo>
                  <a:pt x="3386137" y="50586"/>
                  <a:pt x="3369072" y="53799"/>
                  <a:pt x="3345311" y="58043"/>
                </a:cubicBezTo>
                <a:cubicBezTo>
                  <a:pt x="3342973" y="71566"/>
                  <a:pt x="3340456" y="83856"/>
                  <a:pt x="3337761" y="94912"/>
                </a:cubicBezTo>
                <a:cubicBezTo>
                  <a:pt x="3360519" y="92288"/>
                  <a:pt x="3384918" y="87620"/>
                  <a:pt x="3410960" y="80909"/>
                </a:cubicBezTo>
                <a:cubicBezTo>
                  <a:pt x="3415133" y="67544"/>
                  <a:pt x="3417671" y="58384"/>
                  <a:pt x="3418575" y="53429"/>
                </a:cubicBezTo>
                <a:cubicBezTo>
                  <a:pt x="3419478" y="48475"/>
                  <a:pt x="3418618" y="45854"/>
                  <a:pt x="3415994" y="45567"/>
                </a:cubicBezTo>
                <a:close/>
                <a:moveTo>
                  <a:pt x="5417249" y="39588"/>
                </a:moveTo>
                <a:cubicBezTo>
                  <a:pt x="5421723" y="39588"/>
                  <a:pt x="5428929" y="42341"/>
                  <a:pt x="5438867" y="47848"/>
                </a:cubicBezTo>
                <a:cubicBezTo>
                  <a:pt x="5448805" y="53354"/>
                  <a:pt x="5453523" y="58076"/>
                  <a:pt x="5453021" y="62012"/>
                </a:cubicBezTo>
                <a:cubicBezTo>
                  <a:pt x="5452519" y="65948"/>
                  <a:pt x="5450909" y="70634"/>
                  <a:pt x="5448192" y="76069"/>
                </a:cubicBezTo>
                <a:cubicBezTo>
                  <a:pt x="5445475" y="81504"/>
                  <a:pt x="5440954" y="96629"/>
                  <a:pt x="5434630" y="121445"/>
                </a:cubicBezTo>
                <a:cubicBezTo>
                  <a:pt x="5428306" y="146261"/>
                  <a:pt x="5418942" y="168291"/>
                  <a:pt x="5406537" y="187535"/>
                </a:cubicBezTo>
                <a:cubicBezTo>
                  <a:pt x="5432694" y="201976"/>
                  <a:pt x="5450232" y="212954"/>
                  <a:pt x="5459151" y="220468"/>
                </a:cubicBezTo>
                <a:cubicBezTo>
                  <a:pt x="5468071" y="227982"/>
                  <a:pt x="5473230" y="236543"/>
                  <a:pt x="5474628" y="246151"/>
                </a:cubicBezTo>
                <a:cubicBezTo>
                  <a:pt x="5476026" y="255759"/>
                  <a:pt x="5474514" y="263800"/>
                  <a:pt x="5470090" y="270275"/>
                </a:cubicBezTo>
                <a:cubicBezTo>
                  <a:pt x="5465666" y="276750"/>
                  <a:pt x="5459682" y="275197"/>
                  <a:pt x="5452139" y="265618"/>
                </a:cubicBezTo>
                <a:cubicBezTo>
                  <a:pt x="5444596" y="256039"/>
                  <a:pt x="5437939" y="247037"/>
                  <a:pt x="5432167" y="238612"/>
                </a:cubicBezTo>
                <a:cubicBezTo>
                  <a:pt x="5426395" y="230187"/>
                  <a:pt x="5415694" y="216531"/>
                  <a:pt x="5400063" y="197645"/>
                </a:cubicBezTo>
                <a:cubicBezTo>
                  <a:pt x="5383858" y="221995"/>
                  <a:pt x="5367199" y="240422"/>
                  <a:pt x="5350084" y="252927"/>
                </a:cubicBezTo>
                <a:cubicBezTo>
                  <a:pt x="5332968" y="265432"/>
                  <a:pt x="5316925" y="273294"/>
                  <a:pt x="5301954" y="276513"/>
                </a:cubicBezTo>
                <a:cubicBezTo>
                  <a:pt x="5286983" y="279732"/>
                  <a:pt x="5279763" y="279535"/>
                  <a:pt x="5280293" y="275921"/>
                </a:cubicBezTo>
                <a:cubicBezTo>
                  <a:pt x="5280824" y="272308"/>
                  <a:pt x="5289087" y="265926"/>
                  <a:pt x="5305084" y="256777"/>
                </a:cubicBezTo>
                <a:cubicBezTo>
                  <a:pt x="5321081" y="247628"/>
                  <a:pt x="5337504" y="233521"/>
                  <a:pt x="5354353" y="214456"/>
                </a:cubicBezTo>
                <a:cubicBezTo>
                  <a:pt x="5371203" y="195390"/>
                  <a:pt x="5384310" y="175167"/>
                  <a:pt x="5393674" y="153786"/>
                </a:cubicBezTo>
                <a:cubicBezTo>
                  <a:pt x="5403039" y="132405"/>
                  <a:pt x="5409295" y="112597"/>
                  <a:pt x="5412442" y="94364"/>
                </a:cubicBezTo>
                <a:cubicBezTo>
                  <a:pt x="5415589" y="76130"/>
                  <a:pt x="5415816" y="62442"/>
                  <a:pt x="5413119" y="53300"/>
                </a:cubicBezTo>
                <a:cubicBezTo>
                  <a:pt x="5410424" y="44158"/>
                  <a:pt x="5411800" y="39588"/>
                  <a:pt x="5417249" y="39588"/>
                </a:cubicBezTo>
                <a:close/>
                <a:moveTo>
                  <a:pt x="4021118" y="39588"/>
                </a:moveTo>
                <a:lnTo>
                  <a:pt x="4048070" y="39588"/>
                </a:lnTo>
                <a:lnTo>
                  <a:pt x="4048070" y="197516"/>
                </a:lnTo>
                <a:lnTo>
                  <a:pt x="4080465" y="197516"/>
                </a:lnTo>
                <a:lnTo>
                  <a:pt x="4080465" y="227351"/>
                </a:lnTo>
                <a:lnTo>
                  <a:pt x="4048070" y="227351"/>
                </a:lnTo>
                <a:lnTo>
                  <a:pt x="4048070" y="278632"/>
                </a:lnTo>
                <a:lnTo>
                  <a:pt x="4014170" y="278632"/>
                </a:lnTo>
                <a:lnTo>
                  <a:pt x="4014170" y="227351"/>
                </a:lnTo>
                <a:lnTo>
                  <a:pt x="3910232" y="227351"/>
                </a:lnTo>
                <a:lnTo>
                  <a:pt x="3910232" y="199753"/>
                </a:lnTo>
                <a:close/>
                <a:moveTo>
                  <a:pt x="1344593" y="39588"/>
                </a:moveTo>
                <a:lnTo>
                  <a:pt x="1371545" y="39588"/>
                </a:lnTo>
                <a:lnTo>
                  <a:pt x="1371545" y="197516"/>
                </a:lnTo>
                <a:lnTo>
                  <a:pt x="1403940" y="197516"/>
                </a:lnTo>
                <a:lnTo>
                  <a:pt x="1403940" y="227351"/>
                </a:lnTo>
                <a:lnTo>
                  <a:pt x="1371545" y="227351"/>
                </a:lnTo>
                <a:lnTo>
                  <a:pt x="1371545" y="278632"/>
                </a:lnTo>
                <a:lnTo>
                  <a:pt x="1337645" y="278632"/>
                </a:lnTo>
                <a:lnTo>
                  <a:pt x="1337645" y="227351"/>
                </a:lnTo>
                <a:lnTo>
                  <a:pt x="1233707" y="227351"/>
                </a:lnTo>
                <a:lnTo>
                  <a:pt x="1233707" y="199753"/>
                </a:lnTo>
                <a:close/>
                <a:moveTo>
                  <a:pt x="1144060" y="36944"/>
                </a:moveTo>
                <a:cubicBezTo>
                  <a:pt x="1148444" y="36953"/>
                  <a:pt x="1152584" y="37437"/>
                  <a:pt x="1156476" y="38394"/>
                </a:cubicBezTo>
                <a:cubicBezTo>
                  <a:pt x="1164263" y="40308"/>
                  <a:pt x="1172254" y="43918"/>
                  <a:pt x="1180450" y="49224"/>
                </a:cubicBezTo>
                <a:cubicBezTo>
                  <a:pt x="1188645" y="54530"/>
                  <a:pt x="1195306" y="62313"/>
                  <a:pt x="1200433" y="72574"/>
                </a:cubicBezTo>
                <a:cubicBezTo>
                  <a:pt x="1205559" y="82834"/>
                  <a:pt x="1207424" y="95217"/>
                  <a:pt x="1206025" y="109722"/>
                </a:cubicBezTo>
                <a:cubicBezTo>
                  <a:pt x="1204627" y="124227"/>
                  <a:pt x="1197497" y="141353"/>
                  <a:pt x="1184634" y="161099"/>
                </a:cubicBezTo>
                <a:cubicBezTo>
                  <a:pt x="1171770" y="180846"/>
                  <a:pt x="1147657" y="209634"/>
                  <a:pt x="1112294" y="247463"/>
                </a:cubicBezTo>
                <a:lnTo>
                  <a:pt x="1209478" y="247463"/>
                </a:lnTo>
                <a:lnTo>
                  <a:pt x="1209478" y="278632"/>
                </a:lnTo>
                <a:lnTo>
                  <a:pt x="1064886" y="278632"/>
                </a:lnTo>
                <a:lnTo>
                  <a:pt x="1064886" y="268931"/>
                </a:lnTo>
                <a:cubicBezTo>
                  <a:pt x="1065818" y="254963"/>
                  <a:pt x="1072232" y="242487"/>
                  <a:pt x="1084126" y="231503"/>
                </a:cubicBezTo>
                <a:cubicBezTo>
                  <a:pt x="1096022" y="220518"/>
                  <a:pt x="1110907" y="203636"/>
                  <a:pt x="1128782" y="180857"/>
                </a:cubicBezTo>
                <a:cubicBezTo>
                  <a:pt x="1146657" y="158077"/>
                  <a:pt x="1158247" y="140535"/>
                  <a:pt x="1163553" y="128232"/>
                </a:cubicBezTo>
                <a:cubicBezTo>
                  <a:pt x="1168860" y="115928"/>
                  <a:pt x="1170878" y="105656"/>
                  <a:pt x="1169609" y="97418"/>
                </a:cubicBezTo>
                <a:cubicBezTo>
                  <a:pt x="1168339" y="89180"/>
                  <a:pt x="1164532" y="82454"/>
                  <a:pt x="1158187" y="77241"/>
                </a:cubicBezTo>
                <a:cubicBezTo>
                  <a:pt x="1151841" y="72029"/>
                  <a:pt x="1144413" y="69856"/>
                  <a:pt x="1135902" y="70724"/>
                </a:cubicBezTo>
                <a:cubicBezTo>
                  <a:pt x="1127391" y="71591"/>
                  <a:pt x="1119192" y="74929"/>
                  <a:pt x="1111305" y="80737"/>
                </a:cubicBezTo>
                <a:cubicBezTo>
                  <a:pt x="1103418" y="86545"/>
                  <a:pt x="1096972" y="96274"/>
                  <a:pt x="1091967" y="109926"/>
                </a:cubicBezTo>
                <a:lnTo>
                  <a:pt x="1059486" y="105108"/>
                </a:lnTo>
                <a:cubicBezTo>
                  <a:pt x="1066857" y="81404"/>
                  <a:pt x="1076458" y="64583"/>
                  <a:pt x="1088289" y="54645"/>
                </a:cubicBezTo>
                <a:cubicBezTo>
                  <a:pt x="1100119" y="44707"/>
                  <a:pt x="1114080" y="39272"/>
                  <a:pt x="1130169" y="38340"/>
                </a:cubicBezTo>
                <a:cubicBezTo>
                  <a:pt x="1135045" y="37401"/>
                  <a:pt x="1139675" y="36936"/>
                  <a:pt x="1144060" y="36944"/>
                </a:cubicBezTo>
                <a:close/>
                <a:moveTo>
                  <a:pt x="6060804" y="32809"/>
                </a:moveTo>
                <a:cubicBezTo>
                  <a:pt x="6064265" y="32689"/>
                  <a:pt x="6068312" y="33464"/>
                  <a:pt x="6072944" y="35135"/>
                </a:cubicBezTo>
                <a:cubicBezTo>
                  <a:pt x="6082208" y="38476"/>
                  <a:pt x="6089819" y="42599"/>
                  <a:pt x="6095777" y="47503"/>
                </a:cubicBezTo>
                <a:cubicBezTo>
                  <a:pt x="6101735" y="52408"/>
                  <a:pt x="6101277" y="58094"/>
                  <a:pt x="6094401" y="64561"/>
                </a:cubicBezTo>
                <a:cubicBezTo>
                  <a:pt x="6087525" y="71028"/>
                  <a:pt x="6082789" y="81389"/>
                  <a:pt x="6080193" y="95643"/>
                </a:cubicBezTo>
                <a:cubicBezTo>
                  <a:pt x="6077597" y="109898"/>
                  <a:pt x="6075407" y="133333"/>
                  <a:pt x="6073621" y="165950"/>
                </a:cubicBezTo>
                <a:cubicBezTo>
                  <a:pt x="6071837" y="198567"/>
                  <a:pt x="6072847" y="221224"/>
                  <a:pt x="6076655" y="233922"/>
                </a:cubicBezTo>
                <a:cubicBezTo>
                  <a:pt x="6080462" y="246621"/>
                  <a:pt x="6093107" y="253181"/>
                  <a:pt x="6114588" y="253604"/>
                </a:cubicBezTo>
                <a:cubicBezTo>
                  <a:pt x="6136069" y="254027"/>
                  <a:pt x="6150213" y="253038"/>
                  <a:pt x="6157017" y="250636"/>
                </a:cubicBezTo>
                <a:cubicBezTo>
                  <a:pt x="6163821" y="248234"/>
                  <a:pt x="6168712" y="243204"/>
                  <a:pt x="6171687" y="235547"/>
                </a:cubicBezTo>
                <a:cubicBezTo>
                  <a:pt x="6174663" y="227889"/>
                  <a:pt x="6179317" y="217159"/>
                  <a:pt x="6185647" y="203356"/>
                </a:cubicBezTo>
                <a:cubicBezTo>
                  <a:pt x="6191979" y="189554"/>
                  <a:pt x="6194689" y="192063"/>
                  <a:pt x="6193779" y="210885"/>
                </a:cubicBezTo>
                <a:cubicBezTo>
                  <a:pt x="6192868" y="229706"/>
                  <a:pt x="6194667" y="244323"/>
                  <a:pt x="6199177" y="254734"/>
                </a:cubicBezTo>
                <a:cubicBezTo>
                  <a:pt x="6203687" y="265145"/>
                  <a:pt x="6198375" y="272856"/>
                  <a:pt x="6183239" y="277868"/>
                </a:cubicBezTo>
                <a:cubicBezTo>
                  <a:pt x="6168102" y="282880"/>
                  <a:pt x="6148991" y="285156"/>
                  <a:pt x="6125903" y="284698"/>
                </a:cubicBezTo>
                <a:cubicBezTo>
                  <a:pt x="6102815" y="284239"/>
                  <a:pt x="6084513" y="280145"/>
                  <a:pt x="6070997" y="272415"/>
                </a:cubicBezTo>
                <a:cubicBezTo>
                  <a:pt x="6057482" y="264686"/>
                  <a:pt x="6049796" y="248940"/>
                  <a:pt x="6047939" y="225179"/>
                </a:cubicBezTo>
                <a:cubicBezTo>
                  <a:pt x="6046082" y="201417"/>
                  <a:pt x="6046731" y="169553"/>
                  <a:pt x="6049885" y="129587"/>
                </a:cubicBezTo>
                <a:cubicBezTo>
                  <a:pt x="6053040" y="89621"/>
                  <a:pt x="6054320" y="68028"/>
                  <a:pt x="6053725" y="64808"/>
                </a:cubicBezTo>
                <a:cubicBezTo>
                  <a:pt x="6053130" y="61589"/>
                  <a:pt x="6049462" y="60879"/>
                  <a:pt x="6042722" y="62679"/>
                </a:cubicBezTo>
                <a:cubicBezTo>
                  <a:pt x="6035982" y="64479"/>
                  <a:pt x="6019305" y="69114"/>
                  <a:pt x="5992689" y="76585"/>
                </a:cubicBezTo>
                <a:cubicBezTo>
                  <a:pt x="5993550" y="103459"/>
                  <a:pt x="5992381" y="131949"/>
                  <a:pt x="5989183" y="162057"/>
                </a:cubicBezTo>
                <a:cubicBezTo>
                  <a:pt x="5985985" y="192164"/>
                  <a:pt x="5977887" y="216270"/>
                  <a:pt x="5964887" y="234374"/>
                </a:cubicBezTo>
                <a:cubicBezTo>
                  <a:pt x="5951888" y="252479"/>
                  <a:pt x="5935472" y="266858"/>
                  <a:pt x="5915639" y="277513"/>
                </a:cubicBezTo>
                <a:cubicBezTo>
                  <a:pt x="5895807" y="288168"/>
                  <a:pt x="5895165" y="283403"/>
                  <a:pt x="5913714" y="263220"/>
                </a:cubicBezTo>
                <a:cubicBezTo>
                  <a:pt x="5932263" y="243036"/>
                  <a:pt x="5945309" y="222952"/>
                  <a:pt x="5952852" y="202969"/>
                </a:cubicBezTo>
                <a:cubicBezTo>
                  <a:pt x="5960395" y="182986"/>
                  <a:pt x="5964844" y="158385"/>
                  <a:pt x="5966199" y="129167"/>
                </a:cubicBezTo>
                <a:cubicBezTo>
                  <a:pt x="5967555" y="99949"/>
                  <a:pt x="5965981" y="80866"/>
                  <a:pt x="5961478" y="71918"/>
                </a:cubicBezTo>
                <a:cubicBezTo>
                  <a:pt x="5956975" y="62969"/>
                  <a:pt x="5958352" y="58495"/>
                  <a:pt x="5965608" y="58495"/>
                </a:cubicBezTo>
                <a:cubicBezTo>
                  <a:pt x="5970010" y="58495"/>
                  <a:pt x="5974625" y="58492"/>
                  <a:pt x="5979450" y="58484"/>
                </a:cubicBezTo>
                <a:cubicBezTo>
                  <a:pt x="5984275" y="58477"/>
                  <a:pt x="5992141" y="57387"/>
                  <a:pt x="6003047" y="55215"/>
                </a:cubicBezTo>
                <a:cubicBezTo>
                  <a:pt x="6013952" y="53042"/>
                  <a:pt x="6023722" y="50228"/>
                  <a:pt x="6032354" y="46772"/>
                </a:cubicBezTo>
                <a:cubicBezTo>
                  <a:pt x="6040987" y="43316"/>
                  <a:pt x="6047595" y="39677"/>
                  <a:pt x="6052176" y="35856"/>
                </a:cubicBezTo>
                <a:cubicBezTo>
                  <a:pt x="6054467" y="33945"/>
                  <a:pt x="6057343" y="32929"/>
                  <a:pt x="6060804" y="32809"/>
                </a:cubicBezTo>
                <a:close/>
                <a:moveTo>
                  <a:pt x="6693620" y="31629"/>
                </a:moveTo>
                <a:cubicBezTo>
                  <a:pt x="6719605" y="27929"/>
                  <a:pt x="6740233" y="40749"/>
                  <a:pt x="6755505" y="70089"/>
                </a:cubicBezTo>
                <a:cubicBezTo>
                  <a:pt x="6764597" y="102053"/>
                  <a:pt x="6752157" y="133774"/>
                  <a:pt x="6718185" y="165251"/>
                </a:cubicBezTo>
                <a:cubicBezTo>
                  <a:pt x="6708061" y="180451"/>
                  <a:pt x="6702999" y="198448"/>
                  <a:pt x="6702999" y="219242"/>
                </a:cubicBezTo>
                <a:lnTo>
                  <a:pt x="6670561" y="219242"/>
                </a:lnTo>
                <a:cubicBezTo>
                  <a:pt x="6669586" y="182732"/>
                  <a:pt x="6684535" y="149484"/>
                  <a:pt x="6715410" y="119498"/>
                </a:cubicBezTo>
                <a:cubicBezTo>
                  <a:pt x="6722336" y="109145"/>
                  <a:pt x="6725362" y="98139"/>
                  <a:pt x="6724487" y="86480"/>
                </a:cubicBezTo>
                <a:cubicBezTo>
                  <a:pt x="6719769" y="70605"/>
                  <a:pt x="6710815" y="63120"/>
                  <a:pt x="6697621" y="64023"/>
                </a:cubicBezTo>
                <a:lnTo>
                  <a:pt x="6692329" y="64023"/>
                </a:lnTo>
                <a:cubicBezTo>
                  <a:pt x="6676053" y="64798"/>
                  <a:pt x="6668367" y="78743"/>
                  <a:pt x="6669271" y="105861"/>
                </a:cubicBezTo>
                <a:lnTo>
                  <a:pt x="6635456" y="105861"/>
                </a:lnTo>
                <a:cubicBezTo>
                  <a:pt x="6634495" y="68748"/>
                  <a:pt x="6646233" y="45962"/>
                  <a:pt x="6670669" y="37501"/>
                </a:cubicBezTo>
                <a:cubicBezTo>
                  <a:pt x="6674641" y="34518"/>
                  <a:pt x="6682291" y="32561"/>
                  <a:pt x="6693620" y="31629"/>
                </a:cubicBezTo>
                <a:close/>
                <a:moveTo>
                  <a:pt x="5101836" y="30827"/>
                </a:moveTo>
                <a:cubicBezTo>
                  <a:pt x="5108904" y="31501"/>
                  <a:pt x="5114936" y="33314"/>
                  <a:pt x="5119934" y="36264"/>
                </a:cubicBezTo>
                <a:cubicBezTo>
                  <a:pt x="5129929" y="42165"/>
                  <a:pt x="5135181" y="48267"/>
                  <a:pt x="5135690" y="54569"/>
                </a:cubicBezTo>
                <a:cubicBezTo>
                  <a:pt x="5136200" y="60872"/>
                  <a:pt x="5129184" y="63349"/>
                  <a:pt x="5114642" y="62001"/>
                </a:cubicBezTo>
                <a:cubicBezTo>
                  <a:pt x="5100102" y="60653"/>
                  <a:pt x="5086428" y="60205"/>
                  <a:pt x="5073623" y="60657"/>
                </a:cubicBezTo>
                <a:cubicBezTo>
                  <a:pt x="5060816" y="61109"/>
                  <a:pt x="5046211" y="61951"/>
                  <a:pt x="5029805" y="63184"/>
                </a:cubicBezTo>
                <a:cubicBezTo>
                  <a:pt x="5042411" y="70613"/>
                  <a:pt x="5047588" y="77023"/>
                  <a:pt x="5045336" y="82415"/>
                </a:cubicBezTo>
                <a:cubicBezTo>
                  <a:pt x="5043085" y="87807"/>
                  <a:pt x="5041959" y="101444"/>
                  <a:pt x="5041959" y="123327"/>
                </a:cubicBezTo>
                <a:cubicBezTo>
                  <a:pt x="5041959" y="145913"/>
                  <a:pt x="5042411" y="168244"/>
                  <a:pt x="5043315" y="190321"/>
                </a:cubicBezTo>
                <a:cubicBezTo>
                  <a:pt x="5044218" y="212398"/>
                  <a:pt x="5044670" y="231460"/>
                  <a:pt x="5044670" y="247506"/>
                </a:cubicBezTo>
                <a:cubicBezTo>
                  <a:pt x="5044670" y="265446"/>
                  <a:pt x="5040030" y="280517"/>
                  <a:pt x="5030752" y="292721"/>
                </a:cubicBezTo>
                <a:cubicBezTo>
                  <a:pt x="5021474" y="304924"/>
                  <a:pt x="5013935" y="305405"/>
                  <a:pt x="5008134" y="294162"/>
                </a:cubicBezTo>
                <a:cubicBezTo>
                  <a:pt x="5002333" y="282919"/>
                  <a:pt x="4992998" y="271644"/>
                  <a:pt x="4980128" y="260337"/>
                </a:cubicBezTo>
                <a:cubicBezTo>
                  <a:pt x="4967258" y="249030"/>
                  <a:pt x="4967974" y="245176"/>
                  <a:pt x="4982279" y="248775"/>
                </a:cubicBezTo>
                <a:cubicBezTo>
                  <a:pt x="4996583" y="252375"/>
                  <a:pt x="5005381" y="253701"/>
                  <a:pt x="5008672" y="252755"/>
                </a:cubicBezTo>
                <a:cubicBezTo>
                  <a:pt x="5011963" y="251808"/>
                  <a:pt x="5014258" y="246384"/>
                  <a:pt x="5015555" y="236482"/>
                </a:cubicBezTo>
                <a:cubicBezTo>
                  <a:pt x="5016853" y="226580"/>
                  <a:pt x="5017276" y="201313"/>
                  <a:pt x="5016824" y="160680"/>
                </a:cubicBezTo>
                <a:cubicBezTo>
                  <a:pt x="5016373" y="120047"/>
                  <a:pt x="5015057" y="95138"/>
                  <a:pt x="5012877" y="85953"/>
                </a:cubicBezTo>
                <a:cubicBezTo>
                  <a:pt x="5010697" y="76768"/>
                  <a:pt x="5008331" y="69910"/>
                  <a:pt x="5005778" y="65378"/>
                </a:cubicBezTo>
                <a:cubicBezTo>
                  <a:pt x="4972753" y="67142"/>
                  <a:pt x="4948113" y="69157"/>
                  <a:pt x="4931859" y="71423"/>
                </a:cubicBezTo>
                <a:cubicBezTo>
                  <a:pt x="4915604" y="73689"/>
                  <a:pt x="4899765" y="75947"/>
                  <a:pt x="4884342" y="78199"/>
                </a:cubicBezTo>
                <a:cubicBezTo>
                  <a:pt x="4868919" y="80450"/>
                  <a:pt x="4855762" y="76374"/>
                  <a:pt x="4844871" y="65970"/>
                </a:cubicBezTo>
                <a:cubicBezTo>
                  <a:pt x="4833980" y="55566"/>
                  <a:pt x="4834417" y="51049"/>
                  <a:pt x="4846183" y="52418"/>
                </a:cubicBezTo>
                <a:cubicBezTo>
                  <a:pt x="4857949" y="53788"/>
                  <a:pt x="4873799" y="54032"/>
                  <a:pt x="4893732" y="53150"/>
                </a:cubicBezTo>
                <a:cubicBezTo>
                  <a:pt x="4913664" y="52268"/>
                  <a:pt x="4944711" y="49360"/>
                  <a:pt x="4986871" y="44427"/>
                </a:cubicBezTo>
                <a:cubicBezTo>
                  <a:pt x="5029031" y="39494"/>
                  <a:pt x="5059250" y="35425"/>
                  <a:pt x="5077526" y="32220"/>
                </a:cubicBezTo>
                <a:cubicBezTo>
                  <a:pt x="5086665" y="30618"/>
                  <a:pt x="5094768" y="30153"/>
                  <a:pt x="5101836" y="30827"/>
                </a:cubicBezTo>
                <a:close/>
                <a:moveTo>
                  <a:pt x="2345765" y="18817"/>
                </a:moveTo>
                <a:cubicBezTo>
                  <a:pt x="2349664" y="19095"/>
                  <a:pt x="2353775" y="20551"/>
                  <a:pt x="2358099" y="23186"/>
                </a:cubicBezTo>
                <a:cubicBezTo>
                  <a:pt x="2366746" y="28456"/>
                  <a:pt x="2374181" y="34934"/>
                  <a:pt x="2380405" y="42620"/>
                </a:cubicBezTo>
                <a:cubicBezTo>
                  <a:pt x="2386629" y="50307"/>
                  <a:pt x="2386224" y="55286"/>
                  <a:pt x="2379190" y="57559"/>
                </a:cubicBezTo>
                <a:cubicBezTo>
                  <a:pt x="2372156" y="59832"/>
                  <a:pt x="2350025" y="75854"/>
                  <a:pt x="2312798" y="105624"/>
                </a:cubicBezTo>
                <a:cubicBezTo>
                  <a:pt x="2317201" y="111618"/>
                  <a:pt x="2320133" y="117942"/>
                  <a:pt x="2321596" y="124596"/>
                </a:cubicBezTo>
                <a:cubicBezTo>
                  <a:pt x="2336596" y="123779"/>
                  <a:pt x="2351954" y="122022"/>
                  <a:pt x="2367671" y="119326"/>
                </a:cubicBezTo>
                <a:cubicBezTo>
                  <a:pt x="2383388" y="116630"/>
                  <a:pt x="2395778" y="114587"/>
                  <a:pt x="2404841" y="113196"/>
                </a:cubicBezTo>
                <a:cubicBezTo>
                  <a:pt x="2413904" y="111805"/>
                  <a:pt x="2421490" y="112092"/>
                  <a:pt x="2427599" y="114056"/>
                </a:cubicBezTo>
                <a:cubicBezTo>
                  <a:pt x="2433708" y="116021"/>
                  <a:pt x="2439723" y="120517"/>
                  <a:pt x="2445646" y="127543"/>
                </a:cubicBezTo>
                <a:cubicBezTo>
                  <a:pt x="2451569" y="134570"/>
                  <a:pt x="2451913" y="138790"/>
                  <a:pt x="2446678" y="140202"/>
                </a:cubicBezTo>
                <a:cubicBezTo>
                  <a:pt x="2441444" y="141615"/>
                  <a:pt x="2433234" y="142321"/>
                  <a:pt x="2422049" y="142321"/>
                </a:cubicBezTo>
                <a:cubicBezTo>
                  <a:pt x="2411294" y="142321"/>
                  <a:pt x="2397488" y="142540"/>
                  <a:pt x="2380631" y="142977"/>
                </a:cubicBezTo>
                <a:cubicBezTo>
                  <a:pt x="2363774" y="143414"/>
                  <a:pt x="2345659" y="145210"/>
                  <a:pt x="2326285" y="148365"/>
                </a:cubicBezTo>
                <a:cubicBezTo>
                  <a:pt x="2328049" y="155894"/>
                  <a:pt x="2329379" y="166871"/>
                  <a:pt x="2330275" y="181298"/>
                </a:cubicBezTo>
                <a:cubicBezTo>
                  <a:pt x="2331172" y="195724"/>
                  <a:pt x="2331849" y="211143"/>
                  <a:pt x="2332308" y="227555"/>
                </a:cubicBezTo>
                <a:cubicBezTo>
                  <a:pt x="2332767" y="243968"/>
                  <a:pt x="2331129" y="258018"/>
                  <a:pt x="2327393" y="269705"/>
                </a:cubicBezTo>
                <a:cubicBezTo>
                  <a:pt x="2323657" y="281392"/>
                  <a:pt x="2316871" y="293226"/>
                  <a:pt x="2307033" y="305208"/>
                </a:cubicBezTo>
                <a:cubicBezTo>
                  <a:pt x="2297196" y="317189"/>
                  <a:pt x="2289768" y="320039"/>
                  <a:pt x="2284749" y="313758"/>
                </a:cubicBezTo>
                <a:cubicBezTo>
                  <a:pt x="2279730" y="307477"/>
                  <a:pt x="2273255" y="301035"/>
                  <a:pt x="2265325" y="294431"/>
                </a:cubicBezTo>
                <a:cubicBezTo>
                  <a:pt x="2257395" y="287827"/>
                  <a:pt x="2250024" y="281267"/>
                  <a:pt x="2243212" y="274749"/>
                </a:cubicBezTo>
                <a:cubicBezTo>
                  <a:pt x="2236401" y="268231"/>
                  <a:pt x="2236609" y="265679"/>
                  <a:pt x="2243836" y="267091"/>
                </a:cubicBezTo>
                <a:cubicBezTo>
                  <a:pt x="2251064" y="268504"/>
                  <a:pt x="2259793" y="269630"/>
                  <a:pt x="2270025" y="270469"/>
                </a:cubicBezTo>
                <a:cubicBezTo>
                  <a:pt x="2280257" y="271307"/>
                  <a:pt x="2287018" y="270454"/>
                  <a:pt x="2290309" y="267909"/>
                </a:cubicBezTo>
                <a:cubicBezTo>
                  <a:pt x="2293600" y="265363"/>
                  <a:pt x="2296343" y="259043"/>
                  <a:pt x="2298537" y="248947"/>
                </a:cubicBezTo>
                <a:cubicBezTo>
                  <a:pt x="2300731" y="238852"/>
                  <a:pt x="2301609" y="225426"/>
                  <a:pt x="2301172" y="208669"/>
                </a:cubicBezTo>
                <a:cubicBezTo>
                  <a:pt x="2300734" y="191913"/>
                  <a:pt x="2298910" y="172944"/>
                  <a:pt x="2295698" y="151764"/>
                </a:cubicBezTo>
                <a:cubicBezTo>
                  <a:pt x="2269871" y="154431"/>
                  <a:pt x="2247715" y="157342"/>
                  <a:pt x="2229231" y="160497"/>
                </a:cubicBezTo>
                <a:cubicBezTo>
                  <a:pt x="2210746" y="163652"/>
                  <a:pt x="2197567" y="166359"/>
                  <a:pt x="2189695" y="168617"/>
                </a:cubicBezTo>
                <a:cubicBezTo>
                  <a:pt x="2181822" y="170876"/>
                  <a:pt x="2175516" y="171507"/>
                  <a:pt x="2170776" y="170510"/>
                </a:cubicBezTo>
                <a:cubicBezTo>
                  <a:pt x="2166037" y="169513"/>
                  <a:pt x="2160376" y="165688"/>
                  <a:pt x="2153794" y="159034"/>
                </a:cubicBezTo>
                <a:cubicBezTo>
                  <a:pt x="2147212" y="152380"/>
                  <a:pt x="2145606" y="148595"/>
                  <a:pt x="2148976" y="147677"/>
                </a:cubicBezTo>
                <a:cubicBezTo>
                  <a:pt x="2152346" y="146759"/>
                  <a:pt x="2159706" y="145845"/>
                  <a:pt x="2171056" y="144934"/>
                </a:cubicBezTo>
                <a:cubicBezTo>
                  <a:pt x="2182406" y="144024"/>
                  <a:pt x="2198306" y="142457"/>
                  <a:pt x="2218755" y="140234"/>
                </a:cubicBezTo>
                <a:cubicBezTo>
                  <a:pt x="2239204" y="138012"/>
                  <a:pt x="2263748" y="134835"/>
                  <a:pt x="2292385" y="130705"/>
                </a:cubicBezTo>
                <a:cubicBezTo>
                  <a:pt x="2289158" y="121255"/>
                  <a:pt x="2282504" y="112253"/>
                  <a:pt x="2272423" y="103699"/>
                </a:cubicBezTo>
                <a:cubicBezTo>
                  <a:pt x="2262342" y="95145"/>
                  <a:pt x="2271864" y="92668"/>
                  <a:pt x="2300989" y="96267"/>
                </a:cubicBezTo>
                <a:cubicBezTo>
                  <a:pt x="2321453" y="69709"/>
                  <a:pt x="2332559" y="54096"/>
                  <a:pt x="2334309" y="49429"/>
                </a:cubicBezTo>
                <a:cubicBezTo>
                  <a:pt x="2336058" y="44761"/>
                  <a:pt x="2326156" y="45324"/>
                  <a:pt x="2304603" y="51117"/>
                </a:cubicBezTo>
                <a:cubicBezTo>
                  <a:pt x="2283049" y="56911"/>
                  <a:pt x="2267458" y="62535"/>
                  <a:pt x="2257829" y="67992"/>
                </a:cubicBezTo>
                <a:cubicBezTo>
                  <a:pt x="2248199" y="73448"/>
                  <a:pt x="2237154" y="70075"/>
                  <a:pt x="2224692" y="57871"/>
                </a:cubicBezTo>
                <a:cubicBezTo>
                  <a:pt x="2212230" y="45668"/>
                  <a:pt x="2214252" y="40240"/>
                  <a:pt x="2230758" y="41588"/>
                </a:cubicBezTo>
                <a:cubicBezTo>
                  <a:pt x="2247264" y="42936"/>
                  <a:pt x="2266978" y="40968"/>
                  <a:pt x="2289901" y="35683"/>
                </a:cubicBezTo>
                <a:cubicBezTo>
                  <a:pt x="2312823" y="30399"/>
                  <a:pt x="2327759" y="25678"/>
                  <a:pt x="2334706" y="21519"/>
                </a:cubicBezTo>
                <a:cubicBezTo>
                  <a:pt x="2338180" y="19440"/>
                  <a:pt x="2341867" y="18539"/>
                  <a:pt x="2345765" y="18817"/>
                </a:cubicBezTo>
                <a:close/>
                <a:moveTo>
                  <a:pt x="6467381" y="17112"/>
                </a:moveTo>
                <a:cubicBezTo>
                  <a:pt x="6470940" y="17132"/>
                  <a:pt x="6475025" y="18213"/>
                  <a:pt x="6479635" y="20357"/>
                </a:cubicBezTo>
                <a:cubicBezTo>
                  <a:pt x="6488857" y="24645"/>
                  <a:pt x="6497098" y="30030"/>
                  <a:pt x="6504361" y="36512"/>
                </a:cubicBezTo>
                <a:cubicBezTo>
                  <a:pt x="6511625" y="42993"/>
                  <a:pt x="6510359" y="49016"/>
                  <a:pt x="6500565" y="54580"/>
                </a:cubicBezTo>
                <a:cubicBezTo>
                  <a:pt x="6490771" y="60144"/>
                  <a:pt x="6482619" y="69035"/>
                  <a:pt x="6476107" y="81253"/>
                </a:cubicBezTo>
                <a:cubicBezTo>
                  <a:pt x="6486003" y="92668"/>
                  <a:pt x="6482934" y="99171"/>
                  <a:pt x="6466901" y="100763"/>
                </a:cubicBezTo>
                <a:cubicBezTo>
                  <a:pt x="6450869" y="102355"/>
                  <a:pt x="6432259" y="105180"/>
                  <a:pt x="6411071" y="109238"/>
                </a:cubicBezTo>
                <a:cubicBezTo>
                  <a:pt x="6389884" y="113296"/>
                  <a:pt x="6377491" y="115325"/>
                  <a:pt x="6373891" y="115325"/>
                </a:cubicBezTo>
                <a:lnTo>
                  <a:pt x="6365267" y="145213"/>
                </a:lnTo>
                <a:lnTo>
                  <a:pt x="6368169" y="145687"/>
                </a:lnTo>
                <a:cubicBezTo>
                  <a:pt x="6376401" y="148046"/>
                  <a:pt x="6383176" y="150341"/>
                  <a:pt x="6388496" y="152570"/>
                </a:cubicBezTo>
                <a:cubicBezTo>
                  <a:pt x="6393817" y="154800"/>
                  <a:pt x="6395803" y="157808"/>
                  <a:pt x="6394455" y="161594"/>
                </a:cubicBezTo>
                <a:cubicBezTo>
                  <a:pt x="6393107" y="165380"/>
                  <a:pt x="6392433" y="170600"/>
                  <a:pt x="6392433" y="177254"/>
                </a:cubicBezTo>
                <a:lnTo>
                  <a:pt x="6415212" y="175081"/>
                </a:lnTo>
                <a:cubicBezTo>
                  <a:pt x="6415212" y="171611"/>
                  <a:pt x="6414559" y="165728"/>
                  <a:pt x="6413255" y="157432"/>
                </a:cubicBezTo>
                <a:cubicBezTo>
                  <a:pt x="6411950" y="149136"/>
                  <a:pt x="6409925" y="141589"/>
                  <a:pt x="6407178" y="134792"/>
                </a:cubicBezTo>
                <a:cubicBezTo>
                  <a:pt x="6404432" y="127995"/>
                  <a:pt x="6406414" y="125073"/>
                  <a:pt x="6413125" y="126027"/>
                </a:cubicBezTo>
                <a:cubicBezTo>
                  <a:pt x="6419837" y="126980"/>
                  <a:pt x="6426613" y="128526"/>
                  <a:pt x="6433453" y="130662"/>
                </a:cubicBezTo>
                <a:cubicBezTo>
                  <a:pt x="6440293" y="132799"/>
                  <a:pt x="6443265" y="136631"/>
                  <a:pt x="6442369" y="142159"/>
                </a:cubicBezTo>
                <a:cubicBezTo>
                  <a:pt x="6441473" y="147688"/>
                  <a:pt x="6441025" y="156683"/>
                  <a:pt x="6441025" y="169144"/>
                </a:cubicBezTo>
                <a:lnTo>
                  <a:pt x="6468106" y="166907"/>
                </a:lnTo>
                <a:cubicBezTo>
                  <a:pt x="6468837" y="161028"/>
                  <a:pt x="6469429" y="152639"/>
                  <a:pt x="6469881" y="141740"/>
                </a:cubicBezTo>
                <a:cubicBezTo>
                  <a:pt x="6470333" y="130841"/>
                  <a:pt x="6469207" y="120986"/>
                  <a:pt x="6466503" y="112174"/>
                </a:cubicBezTo>
                <a:cubicBezTo>
                  <a:pt x="6463801" y="103362"/>
                  <a:pt x="6469899" y="102681"/>
                  <a:pt x="6484798" y="110131"/>
                </a:cubicBezTo>
                <a:cubicBezTo>
                  <a:pt x="6499697" y="117580"/>
                  <a:pt x="6505771" y="123897"/>
                  <a:pt x="6503017" y="129081"/>
                </a:cubicBezTo>
                <a:cubicBezTo>
                  <a:pt x="6500263" y="134265"/>
                  <a:pt x="6497145" y="145368"/>
                  <a:pt x="6493660" y="162390"/>
                </a:cubicBezTo>
                <a:cubicBezTo>
                  <a:pt x="6502595" y="160597"/>
                  <a:pt x="6512249" y="158801"/>
                  <a:pt x="6522624" y="157002"/>
                </a:cubicBezTo>
                <a:cubicBezTo>
                  <a:pt x="6532999" y="155202"/>
                  <a:pt x="6542463" y="158773"/>
                  <a:pt x="6551017" y="167714"/>
                </a:cubicBezTo>
                <a:cubicBezTo>
                  <a:pt x="6559571" y="176655"/>
                  <a:pt x="6556689" y="181405"/>
                  <a:pt x="6542371" y="181964"/>
                </a:cubicBezTo>
                <a:cubicBezTo>
                  <a:pt x="6528051" y="182524"/>
                  <a:pt x="6510683" y="183621"/>
                  <a:pt x="6490261" y="185255"/>
                </a:cubicBezTo>
                <a:cubicBezTo>
                  <a:pt x="6488914" y="192655"/>
                  <a:pt x="6487343" y="203295"/>
                  <a:pt x="6485551" y="217177"/>
                </a:cubicBezTo>
                <a:cubicBezTo>
                  <a:pt x="6493653" y="227903"/>
                  <a:pt x="6493141" y="233844"/>
                  <a:pt x="6484013" y="234998"/>
                </a:cubicBezTo>
                <a:cubicBezTo>
                  <a:pt x="6474885" y="236152"/>
                  <a:pt x="6460004" y="238450"/>
                  <a:pt x="6439368" y="241892"/>
                </a:cubicBezTo>
                <a:cubicBezTo>
                  <a:pt x="6431094" y="251098"/>
                  <a:pt x="6425677" y="251088"/>
                  <a:pt x="6423117" y="241860"/>
                </a:cubicBezTo>
                <a:cubicBezTo>
                  <a:pt x="6420557" y="232632"/>
                  <a:pt x="6418481" y="216546"/>
                  <a:pt x="6416889" y="193601"/>
                </a:cubicBezTo>
                <a:lnTo>
                  <a:pt x="6392433" y="197194"/>
                </a:lnTo>
                <a:lnTo>
                  <a:pt x="6392433" y="265059"/>
                </a:lnTo>
                <a:cubicBezTo>
                  <a:pt x="6392433" y="268601"/>
                  <a:pt x="6395788" y="270178"/>
                  <a:pt x="6402499" y="269791"/>
                </a:cubicBezTo>
                <a:cubicBezTo>
                  <a:pt x="6409211" y="269404"/>
                  <a:pt x="6428295" y="266256"/>
                  <a:pt x="6459749" y="260348"/>
                </a:cubicBezTo>
                <a:cubicBezTo>
                  <a:pt x="6491205" y="254440"/>
                  <a:pt x="6510793" y="254594"/>
                  <a:pt x="6518515" y="260810"/>
                </a:cubicBezTo>
                <a:cubicBezTo>
                  <a:pt x="6526237" y="267027"/>
                  <a:pt x="6529117" y="272003"/>
                  <a:pt x="6527151" y="275739"/>
                </a:cubicBezTo>
                <a:cubicBezTo>
                  <a:pt x="6525187" y="279474"/>
                  <a:pt x="6518942" y="281342"/>
                  <a:pt x="6508416" y="281342"/>
                </a:cubicBezTo>
                <a:cubicBezTo>
                  <a:pt x="6499597" y="281342"/>
                  <a:pt x="6485572" y="282012"/>
                  <a:pt x="6466342" y="283353"/>
                </a:cubicBezTo>
                <a:cubicBezTo>
                  <a:pt x="6447111" y="284694"/>
                  <a:pt x="6430729" y="286677"/>
                  <a:pt x="6417191" y="289301"/>
                </a:cubicBezTo>
                <a:cubicBezTo>
                  <a:pt x="6403654" y="291925"/>
                  <a:pt x="6394272" y="295302"/>
                  <a:pt x="6389045" y="299432"/>
                </a:cubicBezTo>
                <a:cubicBezTo>
                  <a:pt x="6383818" y="303562"/>
                  <a:pt x="6378548" y="302903"/>
                  <a:pt x="6373235" y="297453"/>
                </a:cubicBezTo>
                <a:cubicBezTo>
                  <a:pt x="6367922" y="292004"/>
                  <a:pt x="6365939" y="285863"/>
                  <a:pt x="6367287" y="279030"/>
                </a:cubicBezTo>
                <a:cubicBezTo>
                  <a:pt x="6368635" y="272197"/>
                  <a:pt x="6369535" y="262119"/>
                  <a:pt x="6369987" y="248797"/>
                </a:cubicBezTo>
                <a:cubicBezTo>
                  <a:pt x="6370439" y="235475"/>
                  <a:pt x="6370285" y="219328"/>
                  <a:pt x="6369524" y="200356"/>
                </a:cubicBezTo>
                <a:cubicBezTo>
                  <a:pt x="6368391" y="201173"/>
                  <a:pt x="6366133" y="202051"/>
                  <a:pt x="6362749" y="202991"/>
                </a:cubicBezTo>
                <a:cubicBezTo>
                  <a:pt x="6359364" y="203930"/>
                  <a:pt x="6354213" y="200779"/>
                  <a:pt x="6347293" y="193537"/>
                </a:cubicBezTo>
                <a:lnTo>
                  <a:pt x="6346925" y="192852"/>
                </a:lnTo>
                <a:lnTo>
                  <a:pt x="6343016" y="201670"/>
                </a:lnTo>
                <a:cubicBezTo>
                  <a:pt x="6339145" y="209520"/>
                  <a:pt x="6335158" y="216754"/>
                  <a:pt x="6331053" y="223372"/>
                </a:cubicBezTo>
                <a:cubicBezTo>
                  <a:pt x="6322843" y="236608"/>
                  <a:pt x="6314608" y="248499"/>
                  <a:pt x="6306348" y="259047"/>
                </a:cubicBezTo>
                <a:cubicBezTo>
                  <a:pt x="6298089" y="269594"/>
                  <a:pt x="6285372" y="280220"/>
                  <a:pt x="6268200" y="290925"/>
                </a:cubicBezTo>
                <a:cubicBezTo>
                  <a:pt x="6251028" y="301630"/>
                  <a:pt x="6248103" y="299619"/>
                  <a:pt x="6259424" y="284891"/>
                </a:cubicBezTo>
                <a:cubicBezTo>
                  <a:pt x="6270745" y="270164"/>
                  <a:pt x="6282264" y="253569"/>
                  <a:pt x="6293980" y="235106"/>
                </a:cubicBezTo>
                <a:cubicBezTo>
                  <a:pt x="6305696" y="216643"/>
                  <a:pt x="6315562" y="198283"/>
                  <a:pt x="6323578" y="180028"/>
                </a:cubicBezTo>
                <a:cubicBezTo>
                  <a:pt x="6331595" y="161773"/>
                  <a:pt x="6337653" y="143974"/>
                  <a:pt x="6341754" y="126629"/>
                </a:cubicBezTo>
                <a:cubicBezTo>
                  <a:pt x="6345855" y="109285"/>
                  <a:pt x="6349226" y="94131"/>
                  <a:pt x="6351864" y="81167"/>
                </a:cubicBezTo>
                <a:cubicBezTo>
                  <a:pt x="6354503" y="68203"/>
                  <a:pt x="6354248" y="56455"/>
                  <a:pt x="6351101" y="45922"/>
                </a:cubicBezTo>
                <a:cubicBezTo>
                  <a:pt x="6347953" y="35389"/>
                  <a:pt x="6352097" y="32371"/>
                  <a:pt x="6363533" y="36866"/>
                </a:cubicBezTo>
                <a:cubicBezTo>
                  <a:pt x="6374970" y="41362"/>
                  <a:pt x="6392365" y="40767"/>
                  <a:pt x="6415717" y="35081"/>
                </a:cubicBezTo>
                <a:cubicBezTo>
                  <a:pt x="6439071" y="29395"/>
                  <a:pt x="6453257" y="24448"/>
                  <a:pt x="6458275" y="20239"/>
                </a:cubicBezTo>
                <a:cubicBezTo>
                  <a:pt x="6460785" y="18135"/>
                  <a:pt x="6463820" y="17092"/>
                  <a:pt x="6467381" y="17112"/>
                </a:cubicBezTo>
                <a:close/>
                <a:moveTo>
                  <a:pt x="3428905" y="17112"/>
                </a:moveTo>
                <a:cubicBezTo>
                  <a:pt x="3432465" y="17132"/>
                  <a:pt x="3436550" y="18213"/>
                  <a:pt x="3441161" y="20357"/>
                </a:cubicBezTo>
                <a:cubicBezTo>
                  <a:pt x="3450381" y="24645"/>
                  <a:pt x="3458623" y="30030"/>
                  <a:pt x="3465887" y="36512"/>
                </a:cubicBezTo>
                <a:cubicBezTo>
                  <a:pt x="3473150" y="42993"/>
                  <a:pt x="3471884" y="49016"/>
                  <a:pt x="3462090" y="54580"/>
                </a:cubicBezTo>
                <a:cubicBezTo>
                  <a:pt x="3452296" y="60144"/>
                  <a:pt x="3444143" y="69035"/>
                  <a:pt x="3437633" y="81253"/>
                </a:cubicBezTo>
                <a:cubicBezTo>
                  <a:pt x="3447528" y="92668"/>
                  <a:pt x="3444459" y="99171"/>
                  <a:pt x="3428427" y="100763"/>
                </a:cubicBezTo>
                <a:cubicBezTo>
                  <a:pt x="3412394" y="102355"/>
                  <a:pt x="3393784" y="105180"/>
                  <a:pt x="3372597" y="109238"/>
                </a:cubicBezTo>
                <a:cubicBezTo>
                  <a:pt x="3351409" y="113296"/>
                  <a:pt x="3339015" y="115325"/>
                  <a:pt x="3335416" y="115325"/>
                </a:cubicBezTo>
                <a:lnTo>
                  <a:pt x="3326792" y="145213"/>
                </a:lnTo>
                <a:lnTo>
                  <a:pt x="3329694" y="145687"/>
                </a:lnTo>
                <a:cubicBezTo>
                  <a:pt x="3337925" y="148046"/>
                  <a:pt x="3344701" y="150341"/>
                  <a:pt x="3350022" y="152570"/>
                </a:cubicBezTo>
                <a:cubicBezTo>
                  <a:pt x="3355342" y="154800"/>
                  <a:pt x="3357328" y="157808"/>
                  <a:pt x="3355980" y="161594"/>
                </a:cubicBezTo>
                <a:cubicBezTo>
                  <a:pt x="3354632" y="165380"/>
                  <a:pt x="3353958" y="170600"/>
                  <a:pt x="3353958" y="177254"/>
                </a:cubicBezTo>
                <a:lnTo>
                  <a:pt x="3376737" y="175081"/>
                </a:lnTo>
                <a:cubicBezTo>
                  <a:pt x="3376737" y="171611"/>
                  <a:pt x="3376085" y="165728"/>
                  <a:pt x="3374780" y="157432"/>
                </a:cubicBezTo>
                <a:cubicBezTo>
                  <a:pt x="3373475" y="149136"/>
                  <a:pt x="3371449" y="141589"/>
                  <a:pt x="3368703" y="134792"/>
                </a:cubicBezTo>
                <a:cubicBezTo>
                  <a:pt x="3365957" y="127995"/>
                  <a:pt x="3367940" y="125073"/>
                  <a:pt x="3374651" y="126027"/>
                </a:cubicBezTo>
                <a:cubicBezTo>
                  <a:pt x="3381362" y="126980"/>
                  <a:pt x="3388138" y="128526"/>
                  <a:pt x="3394978" y="130662"/>
                </a:cubicBezTo>
                <a:cubicBezTo>
                  <a:pt x="3401818" y="132799"/>
                  <a:pt x="3404790" y="136631"/>
                  <a:pt x="3403894" y="142160"/>
                </a:cubicBezTo>
                <a:cubicBezTo>
                  <a:pt x="3402998" y="147688"/>
                  <a:pt x="3402550" y="156683"/>
                  <a:pt x="3402550" y="169144"/>
                </a:cubicBezTo>
                <a:lnTo>
                  <a:pt x="3429631" y="166907"/>
                </a:lnTo>
                <a:cubicBezTo>
                  <a:pt x="3430363" y="161028"/>
                  <a:pt x="3430954" y="152639"/>
                  <a:pt x="3431406" y="141740"/>
                </a:cubicBezTo>
                <a:cubicBezTo>
                  <a:pt x="3431858" y="130841"/>
                  <a:pt x="3430732" y="120986"/>
                  <a:pt x="3428029" y="112174"/>
                </a:cubicBezTo>
                <a:cubicBezTo>
                  <a:pt x="3425325" y="103362"/>
                  <a:pt x="3431424" y="102681"/>
                  <a:pt x="3446323" y="110131"/>
                </a:cubicBezTo>
                <a:cubicBezTo>
                  <a:pt x="3461223" y="117580"/>
                  <a:pt x="3467296" y="123897"/>
                  <a:pt x="3464542" y="129081"/>
                </a:cubicBezTo>
                <a:cubicBezTo>
                  <a:pt x="3461789" y="134265"/>
                  <a:pt x="3458670" y="145368"/>
                  <a:pt x="3455185" y="162390"/>
                </a:cubicBezTo>
                <a:cubicBezTo>
                  <a:pt x="3464119" y="160597"/>
                  <a:pt x="3473774" y="158801"/>
                  <a:pt x="3484149" y="157002"/>
                </a:cubicBezTo>
                <a:cubicBezTo>
                  <a:pt x="3494524" y="155202"/>
                  <a:pt x="3503989" y="158773"/>
                  <a:pt x="3512543" y="167714"/>
                </a:cubicBezTo>
                <a:cubicBezTo>
                  <a:pt x="3521097" y="176655"/>
                  <a:pt x="3518214" y="181405"/>
                  <a:pt x="3503896" y="181964"/>
                </a:cubicBezTo>
                <a:cubicBezTo>
                  <a:pt x="3489577" y="182524"/>
                  <a:pt x="3472207" y="183621"/>
                  <a:pt x="3451787" y="185255"/>
                </a:cubicBezTo>
                <a:cubicBezTo>
                  <a:pt x="3450439" y="192655"/>
                  <a:pt x="3448868" y="203295"/>
                  <a:pt x="3447076" y="217177"/>
                </a:cubicBezTo>
                <a:cubicBezTo>
                  <a:pt x="3455178" y="227903"/>
                  <a:pt x="3454665" y="233844"/>
                  <a:pt x="3445538" y="234998"/>
                </a:cubicBezTo>
                <a:cubicBezTo>
                  <a:pt x="3436410" y="236152"/>
                  <a:pt x="3421529" y="238450"/>
                  <a:pt x="3400893" y="241892"/>
                </a:cubicBezTo>
                <a:cubicBezTo>
                  <a:pt x="3392619" y="251098"/>
                  <a:pt x="3387202" y="251088"/>
                  <a:pt x="3384642" y="241860"/>
                </a:cubicBezTo>
                <a:cubicBezTo>
                  <a:pt x="3382083" y="232632"/>
                  <a:pt x="3380007" y="216546"/>
                  <a:pt x="3378415" y="193601"/>
                </a:cubicBezTo>
                <a:lnTo>
                  <a:pt x="3353958" y="197194"/>
                </a:lnTo>
                <a:lnTo>
                  <a:pt x="3353958" y="265059"/>
                </a:lnTo>
                <a:cubicBezTo>
                  <a:pt x="3353958" y="268601"/>
                  <a:pt x="3357314" y="270178"/>
                  <a:pt x="3364025" y="269791"/>
                </a:cubicBezTo>
                <a:cubicBezTo>
                  <a:pt x="3370736" y="269404"/>
                  <a:pt x="3389819" y="266256"/>
                  <a:pt x="3421274" y="260348"/>
                </a:cubicBezTo>
                <a:cubicBezTo>
                  <a:pt x="3452730" y="254440"/>
                  <a:pt x="3472318" y="254594"/>
                  <a:pt x="3480041" y="260810"/>
                </a:cubicBezTo>
                <a:cubicBezTo>
                  <a:pt x="3487763" y="267027"/>
                  <a:pt x="3490641" y="272003"/>
                  <a:pt x="3488677" y="275739"/>
                </a:cubicBezTo>
                <a:cubicBezTo>
                  <a:pt x="3486712" y="279474"/>
                  <a:pt x="3480467" y="281342"/>
                  <a:pt x="3469942" y="281342"/>
                </a:cubicBezTo>
                <a:cubicBezTo>
                  <a:pt x="3461122" y="281342"/>
                  <a:pt x="3447098" y="282012"/>
                  <a:pt x="3427867" y="283353"/>
                </a:cubicBezTo>
                <a:cubicBezTo>
                  <a:pt x="3408637" y="284694"/>
                  <a:pt x="3392253" y="286677"/>
                  <a:pt x="3378716" y="289301"/>
                </a:cubicBezTo>
                <a:cubicBezTo>
                  <a:pt x="3365179" y="291925"/>
                  <a:pt x="3355797" y="295302"/>
                  <a:pt x="3350570" y="299432"/>
                </a:cubicBezTo>
                <a:cubicBezTo>
                  <a:pt x="3345343" y="303562"/>
                  <a:pt x="3340073" y="302902"/>
                  <a:pt x="3334760" y="297453"/>
                </a:cubicBezTo>
                <a:cubicBezTo>
                  <a:pt x="3329447" y="292004"/>
                  <a:pt x="3327464" y="285863"/>
                  <a:pt x="3328812" y="279030"/>
                </a:cubicBezTo>
                <a:cubicBezTo>
                  <a:pt x="3330160" y="272197"/>
                  <a:pt x="3331060" y="262119"/>
                  <a:pt x="3331512" y="248797"/>
                </a:cubicBezTo>
                <a:cubicBezTo>
                  <a:pt x="3331964" y="235475"/>
                  <a:pt x="3331809" y="219328"/>
                  <a:pt x="3331049" y="200356"/>
                </a:cubicBezTo>
                <a:cubicBezTo>
                  <a:pt x="3329916" y="201173"/>
                  <a:pt x="3327658" y="202051"/>
                  <a:pt x="3324274" y="202991"/>
                </a:cubicBezTo>
                <a:cubicBezTo>
                  <a:pt x="3320889" y="203930"/>
                  <a:pt x="3315738" y="200779"/>
                  <a:pt x="3308819" y="193537"/>
                </a:cubicBezTo>
                <a:lnTo>
                  <a:pt x="3308450" y="192852"/>
                </a:lnTo>
                <a:lnTo>
                  <a:pt x="3304541" y="201670"/>
                </a:lnTo>
                <a:cubicBezTo>
                  <a:pt x="3300670" y="209520"/>
                  <a:pt x="3296683" y="216754"/>
                  <a:pt x="3292578" y="223372"/>
                </a:cubicBezTo>
                <a:cubicBezTo>
                  <a:pt x="3284368" y="236608"/>
                  <a:pt x="3276134" y="248499"/>
                  <a:pt x="3267874" y="259047"/>
                </a:cubicBezTo>
                <a:cubicBezTo>
                  <a:pt x="3259614" y="269594"/>
                  <a:pt x="3246897" y="280220"/>
                  <a:pt x="3229725" y="290925"/>
                </a:cubicBezTo>
                <a:cubicBezTo>
                  <a:pt x="3212553" y="301630"/>
                  <a:pt x="3209627" y="299619"/>
                  <a:pt x="3220949" y="284891"/>
                </a:cubicBezTo>
                <a:cubicBezTo>
                  <a:pt x="3232270" y="270164"/>
                  <a:pt x="3243789" y="253569"/>
                  <a:pt x="3255505" y="235106"/>
                </a:cubicBezTo>
                <a:cubicBezTo>
                  <a:pt x="3267221" y="216643"/>
                  <a:pt x="3277087" y="198283"/>
                  <a:pt x="3285103" y="180028"/>
                </a:cubicBezTo>
                <a:cubicBezTo>
                  <a:pt x="3293119" y="161773"/>
                  <a:pt x="3299178" y="143974"/>
                  <a:pt x="3303280" y="126629"/>
                </a:cubicBezTo>
                <a:cubicBezTo>
                  <a:pt x="3307381" y="109285"/>
                  <a:pt x="3310751" y="94131"/>
                  <a:pt x="3313389" y="81167"/>
                </a:cubicBezTo>
                <a:cubicBezTo>
                  <a:pt x="3316028" y="68203"/>
                  <a:pt x="3315773" y="56455"/>
                  <a:pt x="3312626" y="45922"/>
                </a:cubicBezTo>
                <a:cubicBezTo>
                  <a:pt x="3309478" y="35389"/>
                  <a:pt x="3313622" y="32371"/>
                  <a:pt x="3325059" y="36866"/>
                </a:cubicBezTo>
                <a:cubicBezTo>
                  <a:pt x="3336495" y="41362"/>
                  <a:pt x="3353890" y="40767"/>
                  <a:pt x="3377243" y="35081"/>
                </a:cubicBezTo>
                <a:cubicBezTo>
                  <a:pt x="3400596" y="29395"/>
                  <a:pt x="3414782" y="24448"/>
                  <a:pt x="3419801" y="20239"/>
                </a:cubicBezTo>
                <a:cubicBezTo>
                  <a:pt x="3422310" y="18135"/>
                  <a:pt x="3425345" y="17092"/>
                  <a:pt x="3428905" y="17112"/>
                </a:cubicBezTo>
                <a:close/>
                <a:moveTo>
                  <a:pt x="525725" y="12274"/>
                </a:moveTo>
                <a:cubicBezTo>
                  <a:pt x="527690" y="12249"/>
                  <a:pt x="530170" y="12649"/>
                  <a:pt x="533165" y="13474"/>
                </a:cubicBezTo>
                <a:cubicBezTo>
                  <a:pt x="545147" y="16772"/>
                  <a:pt x="553944" y="20300"/>
                  <a:pt x="559558" y="24057"/>
                </a:cubicBezTo>
                <a:cubicBezTo>
                  <a:pt x="565173" y="27814"/>
                  <a:pt x="566381" y="32923"/>
                  <a:pt x="563183" y="39383"/>
                </a:cubicBezTo>
                <a:cubicBezTo>
                  <a:pt x="559985" y="45843"/>
                  <a:pt x="557088" y="61205"/>
                  <a:pt x="554493" y="85469"/>
                </a:cubicBezTo>
                <a:cubicBezTo>
                  <a:pt x="563671" y="83734"/>
                  <a:pt x="571601" y="82174"/>
                  <a:pt x="578283" y="80791"/>
                </a:cubicBezTo>
                <a:cubicBezTo>
                  <a:pt x="584966" y="79407"/>
                  <a:pt x="591670" y="82318"/>
                  <a:pt x="598395" y="89524"/>
                </a:cubicBezTo>
                <a:cubicBezTo>
                  <a:pt x="605121" y="96730"/>
                  <a:pt x="603192" y="101469"/>
                  <a:pt x="592609" y="103742"/>
                </a:cubicBezTo>
                <a:cubicBezTo>
                  <a:pt x="582026" y="106015"/>
                  <a:pt x="568768" y="108743"/>
                  <a:pt x="552837" y="111927"/>
                </a:cubicBezTo>
                <a:cubicBezTo>
                  <a:pt x="551202" y="132390"/>
                  <a:pt x="549502" y="151011"/>
                  <a:pt x="547738" y="167789"/>
                </a:cubicBezTo>
                <a:cubicBezTo>
                  <a:pt x="582069" y="165179"/>
                  <a:pt x="606143" y="162727"/>
                  <a:pt x="619959" y="160433"/>
                </a:cubicBezTo>
                <a:cubicBezTo>
                  <a:pt x="633776" y="158138"/>
                  <a:pt x="645890" y="160698"/>
                  <a:pt x="656301" y="168112"/>
                </a:cubicBezTo>
                <a:cubicBezTo>
                  <a:pt x="666712" y="175526"/>
                  <a:pt x="671287" y="181627"/>
                  <a:pt x="670025" y="186417"/>
                </a:cubicBezTo>
                <a:cubicBezTo>
                  <a:pt x="668763" y="191207"/>
                  <a:pt x="659685" y="193153"/>
                  <a:pt x="642793" y="192257"/>
                </a:cubicBezTo>
                <a:cubicBezTo>
                  <a:pt x="625900" y="191361"/>
                  <a:pt x="606784" y="190913"/>
                  <a:pt x="585446" y="190913"/>
                </a:cubicBezTo>
                <a:cubicBezTo>
                  <a:pt x="565097" y="190913"/>
                  <a:pt x="537812" y="193160"/>
                  <a:pt x="503589" y="197656"/>
                </a:cubicBezTo>
                <a:cubicBezTo>
                  <a:pt x="469366" y="202152"/>
                  <a:pt x="444274" y="205948"/>
                  <a:pt x="428313" y="209046"/>
                </a:cubicBezTo>
                <a:cubicBezTo>
                  <a:pt x="412353" y="212143"/>
                  <a:pt x="400020" y="215069"/>
                  <a:pt x="391316" y="217822"/>
                </a:cubicBezTo>
                <a:cubicBezTo>
                  <a:pt x="382611" y="220575"/>
                  <a:pt x="372508" y="217266"/>
                  <a:pt x="361007" y="207895"/>
                </a:cubicBezTo>
                <a:cubicBezTo>
                  <a:pt x="349507" y="198524"/>
                  <a:pt x="351952" y="193562"/>
                  <a:pt x="368342" y="193010"/>
                </a:cubicBezTo>
                <a:cubicBezTo>
                  <a:pt x="384733" y="192458"/>
                  <a:pt x="415723" y="188310"/>
                  <a:pt x="461310" y="180566"/>
                </a:cubicBezTo>
                <a:cubicBezTo>
                  <a:pt x="462128" y="164003"/>
                  <a:pt x="462536" y="147204"/>
                  <a:pt x="462536" y="130167"/>
                </a:cubicBezTo>
                <a:cubicBezTo>
                  <a:pt x="450619" y="133767"/>
                  <a:pt x="438642" y="132247"/>
                  <a:pt x="426603" y="125607"/>
                </a:cubicBezTo>
                <a:cubicBezTo>
                  <a:pt x="414565" y="118968"/>
                  <a:pt x="414934" y="114461"/>
                  <a:pt x="427711" y="112088"/>
                </a:cubicBezTo>
                <a:cubicBezTo>
                  <a:pt x="440488" y="109715"/>
                  <a:pt x="452097" y="107402"/>
                  <a:pt x="462536" y="105151"/>
                </a:cubicBezTo>
                <a:cubicBezTo>
                  <a:pt x="462536" y="97995"/>
                  <a:pt x="461887" y="90725"/>
                  <a:pt x="460590" y="83340"/>
                </a:cubicBezTo>
                <a:cubicBezTo>
                  <a:pt x="459292" y="75954"/>
                  <a:pt x="456370" y="67938"/>
                  <a:pt x="451824" y="59291"/>
                </a:cubicBezTo>
                <a:cubicBezTo>
                  <a:pt x="447278" y="50644"/>
                  <a:pt x="449530" y="47023"/>
                  <a:pt x="458579" y="48428"/>
                </a:cubicBezTo>
                <a:cubicBezTo>
                  <a:pt x="467627" y="49834"/>
                  <a:pt x="475977" y="52368"/>
                  <a:pt x="483627" y="56032"/>
                </a:cubicBezTo>
                <a:cubicBezTo>
                  <a:pt x="491277" y="59696"/>
                  <a:pt x="494185" y="64554"/>
                  <a:pt x="492350" y="70605"/>
                </a:cubicBezTo>
                <a:cubicBezTo>
                  <a:pt x="490514" y="76657"/>
                  <a:pt x="489180" y="86107"/>
                  <a:pt x="488349" y="98956"/>
                </a:cubicBezTo>
                <a:cubicBezTo>
                  <a:pt x="497082" y="97350"/>
                  <a:pt x="510132" y="94891"/>
                  <a:pt x="527497" y="91578"/>
                </a:cubicBezTo>
                <a:cubicBezTo>
                  <a:pt x="528286" y="83806"/>
                  <a:pt x="528680" y="73244"/>
                  <a:pt x="528680" y="59893"/>
                </a:cubicBezTo>
                <a:cubicBezTo>
                  <a:pt x="528680" y="46213"/>
                  <a:pt x="526433" y="34231"/>
                  <a:pt x="521937" y="23950"/>
                </a:cubicBezTo>
                <a:cubicBezTo>
                  <a:pt x="518565" y="16238"/>
                  <a:pt x="519828" y="12346"/>
                  <a:pt x="525725" y="12274"/>
                </a:cubicBezTo>
                <a:close/>
                <a:moveTo>
                  <a:pt x="5631445" y="11904"/>
                </a:moveTo>
                <a:cubicBezTo>
                  <a:pt x="5634671" y="10556"/>
                  <a:pt x="5642347" y="12165"/>
                  <a:pt x="5654472" y="16733"/>
                </a:cubicBezTo>
                <a:cubicBezTo>
                  <a:pt x="5666597" y="21300"/>
                  <a:pt x="5671081" y="26882"/>
                  <a:pt x="5667926" y="33479"/>
                </a:cubicBezTo>
                <a:cubicBezTo>
                  <a:pt x="5664772" y="40075"/>
                  <a:pt x="5663194" y="52028"/>
                  <a:pt x="5663194" y="69336"/>
                </a:cubicBezTo>
                <a:cubicBezTo>
                  <a:pt x="5663194" y="87176"/>
                  <a:pt x="5663413" y="100232"/>
                  <a:pt x="5663850" y="108507"/>
                </a:cubicBezTo>
                <a:cubicBezTo>
                  <a:pt x="5664288" y="116781"/>
                  <a:pt x="5663621" y="126959"/>
                  <a:pt x="5661850" y="139040"/>
                </a:cubicBezTo>
                <a:cubicBezTo>
                  <a:pt x="5660079" y="151122"/>
                  <a:pt x="5654884" y="152538"/>
                  <a:pt x="5646266" y="143289"/>
                </a:cubicBezTo>
                <a:cubicBezTo>
                  <a:pt x="5637647" y="134039"/>
                  <a:pt x="5634238" y="127658"/>
                  <a:pt x="5636038" y="124145"/>
                </a:cubicBezTo>
                <a:cubicBezTo>
                  <a:pt x="5637838" y="120631"/>
                  <a:pt x="5638737" y="115440"/>
                  <a:pt x="5638737" y="108571"/>
                </a:cubicBezTo>
                <a:cubicBezTo>
                  <a:pt x="5615133" y="122524"/>
                  <a:pt x="5600302" y="131860"/>
                  <a:pt x="5594243" y="136578"/>
                </a:cubicBezTo>
                <a:cubicBezTo>
                  <a:pt x="5588184" y="141296"/>
                  <a:pt x="5581692" y="141686"/>
                  <a:pt x="5574765" y="137750"/>
                </a:cubicBezTo>
                <a:cubicBezTo>
                  <a:pt x="5567839" y="133813"/>
                  <a:pt x="5562824" y="129067"/>
                  <a:pt x="5559719" y="123510"/>
                </a:cubicBezTo>
                <a:cubicBezTo>
                  <a:pt x="5556615" y="117953"/>
                  <a:pt x="5559587" y="115175"/>
                  <a:pt x="5568635" y="115175"/>
                </a:cubicBezTo>
                <a:cubicBezTo>
                  <a:pt x="5575332" y="115175"/>
                  <a:pt x="5583541" y="113630"/>
                  <a:pt x="5593264" y="110539"/>
                </a:cubicBezTo>
                <a:cubicBezTo>
                  <a:pt x="5602987" y="107449"/>
                  <a:pt x="5618145" y="102606"/>
                  <a:pt x="5638737" y="96009"/>
                </a:cubicBezTo>
                <a:cubicBezTo>
                  <a:pt x="5638737" y="66884"/>
                  <a:pt x="5638307" y="48665"/>
                  <a:pt x="5637446" y="41351"/>
                </a:cubicBezTo>
                <a:cubicBezTo>
                  <a:pt x="5636586" y="34038"/>
                  <a:pt x="5634564" y="27639"/>
                  <a:pt x="5631380" y="22153"/>
                </a:cubicBezTo>
                <a:cubicBezTo>
                  <a:pt x="5628197" y="16668"/>
                  <a:pt x="5628218" y="13252"/>
                  <a:pt x="5631445" y="11904"/>
                </a:cubicBezTo>
                <a:close/>
                <a:moveTo>
                  <a:pt x="3669295" y="11904"/>
                </a:moveTo>
                <a:cubicBezTo>
                  <a:pt x="3672522" y="10556"/>
                  <a:pt x="3680197" y="12165"/>
                  <a:pt x="3692322" y="16733"/>
                </a:cubicBezTo>
                <a:cubicBezTo>
                  <a:pt x="3704446" y="21300"/>
                  <a:pt x="3708931" y="26882"/>
                  <a:pt x="3705777" y="33479"/>
                </a:cubicBezTo>
                <a:cubicBezTo>
                  <a:pt x="3702622" y="40075"/>
                  <a:pt x="3701044" y="52028"/>
                  <a:pt x="3701044" y="69336"/>
                </a:cubicBezTo>
                <a:cubicBezTo>
                  <a:pt x="3701044" y="87176"/>
                  <a:pt x="3701263" y="100232"/>
                  <a:pt x="3701700" y="108507"/>
                </a:cubicBezTo>
                <a:cubicBezTo>
                  <a:pt x="3702138" y="116781"/>
                  <a:pt x="3701471" y="126959"/>
                  <a:pt x="3699700" y="139040"/>
                </a:cubicBezTo>
                <a:cubicBezTo>
                  <a:pt x="3697929" y="151122"/>
                  <a:pt x="3692734" y="152538"/>
                  <a:pt x="3684116" y="143289"/>
                </a:cubicBezTo>
                <a:cubicBezTo>
                  <a:pt x="3675497" y="134039"/>
                  <a:pt x="3672088" y="127658"/>
                  <a:pt x="3673888" y="124145"/>
                </a:cubicBezTo>
                <a:cubicBezTo>
                  <a:pt x="3675687" y="120631"/>
                  <a:pt x="3676587" y="115440"/>
                  <a:pt x="3676587" y="108571"/>
                </a:cubicBezTo>
                <a:cubicBezTo>
                  <a:pt x="3652983" y="122524"/>
                  <a:pt x="3638152" y="131860"/>
                  <a:pt x="3632093" y="136578"/>
                </a:cubicBezTo>
                <a:cubicBezTo>
                  <a:pt x="3626034" y="141295"/>
                  <a:pt x="3619542" y="141686"/>
                  <a:pt x="3612615" y="137750"/>
                </a:cubicBezTo>
                <a:cubicBezTo>
                  <a:pt x="3605689" y="133813"/>
                  <a:pt x="3600673" y="129067"/>
                  <a:pt x="3597569" y="123510"/>
                </a:cubicBezTo>
                <a:cubicBezTo>
                  <a:pt x="3594464" y="117953"/>
                  <a:pt x="3597436" y="115175"/>
                  <a:pt x="3606485" y="115175"/>
                </a:cubicBezTo>
                <a:cubicBezTo>
                  <a:pt x="3613182" y="115175"/>
                  <a:pt x="3621392" y="113630"/>
                  <a:pt x="3631114" y="110539"/>
                </a:cubicBezTo>
                <a:cubicBezTo>
                  <a:pt x="3640837" y="107449"/>
                  <a:pt x="3655994" y="102606"/>
                  <a:pt x="3676587" y="96009"/>
                </a:cubicBezTo>
                <a:cubicBezTo>
                  <a:pt x="3676587" y="66884"/>
                  <a:pt x="3676157" y="48665"/>
                  <a:pt x="3675296" y="41351"/>
                </a:cubicBezTo>
                <a:cubicBezTo>
                  <a:pt x="3674436" y="34038"/>
                  <a:pt x="3672414" y="27639"/>
                  <a:pt x="3669231" y="22153"/>
                </a:cubicBezTo>
                <a:cubicBezTo>
                  <a:pt x="3666047" y="16668"/>
                  <a:pt x="3666069" y="13252"/>
                  <a:pt x="3669295" y="11904"/>
                </a:cubicBezTo>
                <a:close/>
                <a:moveTo>
                  <a:pt x="1870378" y="10476"/>
                </a:moveTo>
                <a:cubicBezTo>
                  <a:pt x="1872181" y="9743"/>
                  <a:pt x="1875110" y="10111"/>
                  <a:pt x="1879165" y="11581"/>
                </a:cubicBezTo>
                <a:cubicBezTo>
                  <a:pt x="1887275" y="14521"/>
                  <a:pt x="1894724" y="19174"/>
                  <a:pt x="1901514" y="25541"/>
                </a:cubicBezTo>
                <a:cubicBezTo>
                  <a:pt x="1908304" y="31908"/>
                  <a:pt x="1909258" y="37021"/>
                  <a:pt x="1904375" y="40878"/>
                </a:cubicBezTo>
                <a:cubicBezTo>
                  <a:pt x="1899492" y="44736"/>
                  <a:pt x="1894190" y="50841"/>
                  <a:pt x="1888468" y="59194"/>
                </a:cubicBezTo>
                <a:cubicBezTo>
                  <a:pt x="1882747" y="67547"/>
                  <a:pt x="1876996" y="74965"/>
                  <a:pt x="1871217" y="81447"/>
                </a:cubicBezTo>
                <a:cubicBezTo>
                  <a:pt x="1872436" y="80529"/>
                  <a:pt x="1879990" y="79862"/>
                  <a:pt x="1893878" y="79446"/>
                </a:cubicBezTo>
                <a:cubicBezTo>
                  <a:pt x="1907767" y="79030"/>
                  <a:pt x="1921472" y="77295"/>
                  <a:pt x="1934995" y="74241"/>
                </a:cubicBezTo>
                <a:cubicBezTo>
                  <a:pt x="1948518" y="71186"/>
                  <a:pt x="1957699" y="67569"/>
                  <a:pt x="1962539" y="63389"/>
                </a:cubicBezTo>
                <a:cubicBezTo>
                  <a:pt x="1967379" y="59209"/>
                  <a:pt x="1973742" y="58319"/>
                  <a:pt x="1981629" y="60721"/>
                </a:cubicBezTo>
                <a:cubicBezTo>
                  <a:pt x="1989517" y="63123"/>
                  <a:pt x="1997156" y="66924"/>
                  <a:pt x="2004549" y="72122"/>
                </a:cubicBezTo>
                <a:cubicBezTo>
                  <a:pt x="2011941" y="77320"/>
                  <a:pt x="2013590" y="82920"/>
                  <a:pt x="2009496" y="88921"/>
                </a:cubicBezTo>
                <a:cubicBezTo>
                  <a:pt x="2005402" y="94923"/>
                  <a:pt x="2002684" y="110163"/>
                  <a:pt x="2001344" y="134642"/>
                </a:cubicBezTo>
                <a:cubicBezTo>
                  <a:pt x="2000003" y="159120"/>
                  <a:pt x="1998630" y="174644"/>
                  <a:pt x="1997224" y="181211"/>
                </a:cubicBezTo>
                <a:cubicBezTo>
                  <a:pt x="1995819" y="187779"/>
                  <a:pt x="1992485" y="195369"/>
                  <a:pt x="1987222" y="203980"/>
                </a:cubicBezTo>
                <a:cubicBezTo>
                  <a:pt x="1981959" y="212591"/>
                  <a:pt x="1973936" y="219539"/>
                  <a:pt x="1963152" y="224824"/>
                </a:cubicBezTo>
                <a:cubicBezTo>
                  <a:pt x="1952368" y="230108"/>
                  <a:pt x="1946704" y="227803"/>
                  <a:pt x="1946159" y="217908"/>
                </a:cubicBezTo>
                <a:cubicBezTo>
                  <a:pt x="1945614" y="208013"/>
                  <a:pt x="1942183" y="197412"/>
                  <a:pt x="1935866" y="186105"/>
                </a:cubicBezTo>
                <a:cubicBezTo>
                  <a:pt x="1929549" y="174798"/>
                  <a:pt x="1931023" y="171905"/>
                  <a:pt x="1940287" y="177426"/>
                </a:cubicBezTo>
                <a:cubicBezTo>
                  <a:pt x="1949551" y="182947"/>
                  <a:pt x="1955749" y="185872"/>
                  <a:pt x="1958882" y="186202"/>
                </a:cubicBezTo>
                <a:cubicBezTo>
                  <a:pt x="1962016" y="186532"/>
                  <a:pt x="1964812" y="181900"/>
                  <a:pt x="1967271" y="172306"/>
                </a:cubicBezTo>
                <a:cubicBezTo>
                  <a:pt x="1969731" y="162713"/>
                  <a:pt x="1971631" y="148039"/>
                  <a:pt x="1972972" y="128285"/>
                </a:cubicBezTo>
                <a:cubicBezTo>
                  <a:pt x="1974312" y="108532"/>
                  <a:pt x="1973922" y="96482"/>
                  <a:pt x="1971799" y="92137"/>
                </a:cubicBezTo>
                <a:cubicBezTo>
                  <a:pt x="1969677" y="87792"/>
                  <a:pt x="1956735" y="87419"/>
                  <a:pt x="1932973" y="91019"/>
                </a:cubicBezTo>
                <a:cubicBezTo>
                  <a:pt x="1909211" y="94618"/>
                  <a:pt x="1892960" y="97318"/>
                  <a:pt x="1884220" y="99117"/>
                </a:cubicBezTo>
                <a:cubicBezTo>
                  <a:pt x="1875480" y="100917"/>
                  <a:pt x="1867976" y="98218"/>
                  <a:pt x="1861710" y="91019"/>
                </a:cubicBezTo>
                <a:cubicBezTo>
                  <a:pt x="1849850" y="104886"/>
                  <a:pt x="1835618" y="116003"/>
                  <a:pt x="1819012" y="124370"/>
                </a:cubicBezTo>
                <a:cubicBezTo>
                  <a:pt x="1802406" y="132738"/>
                  <a:pt x="1802262" y="127945"/>
                  <a:pt x="1818581" y="109991"/>
                </a:cubicBezTo>
                <a:cubicBezTo>
                  <a:pt x="1834901" y="92037"/>
                  <a:pt x="1845942" y="77736"/>
                  <a:pt x="1851707" y="67088"/>
                </a:cubicBezTo>
                <a:cubicBezTo>
                  <a:pt x="1857472" y="56441"/>
                  <a:pt x="1861910" y="46729"/>
                  <a:pt x="1865022" y="37953"/>
                </a:cubicBezTo>
                <a:cubicBezTo>
                  <a:pt x="1868134" y="29177"/>
                  <a:pt x="1869242" y="21852"/>
                  <a:pt x="1868345" y="15980"/>
                </a:cubicBezTo>
                <a:cubicBezTo>
                  <a:pt x="1867897" y="13044"/>
                  <a:pt x="1868575" y="11209"/>
                  <a:pt x="1870378" y="10476"/>
                </a:cubicBezTo>
                <a:close/>
                <a:moveTo>
                  <a:pt x="5719809" y="8548"/>
                </a:moveTo>
                <a:cubicBezTo>
                  <a:pt x="5724040" y="8548"/>
                  <a:pt x="5730959" y="10377"/>
                  <a:pt x="5740567" y="14033"/>
                </a:cubicBezTo>
                <a:cubicBezTo>
                  <a:pt x="5750175" y="17690"/>
                  <a:pt x="5753839" y="22386"/>
                  <a:pt x="5751559" y="28123"/>
                </a:cubicBezTo>
                <a:cubicBezTo>
                  <a:pt x="5749278" y="33859"/>
                  <a:pt x="5747723" y="43072"/>
                  <a:pt x="5746891" y="55763"/>
                </a:cubicBezTo>
                <a:cubicBezTo>
                  <a:pt x="5757976" y="54946"/>
                  <a:pt x="5769520" y="53168"/>
                  <a:pt x="5781522" y="50429"/>
                </a:cubicBezTo>
                <a:cubicBezTo>
                  <a:pt x="5793525" y="47690"/>
                  <a:pt x="5803126" y="50303"/>
                  <a:pt x="5810325" y="58269"/>
                </a:cubicBezTo>
                <a:cubicBezTo>
                  <a:pt x="5817524" y="66235"/>
                  <a:pt x="5813376" y="70752"/>
                  <a:pt x="5797881" y="71821"/>
                </a:cubicBezTo>
                <a:cubicBezTo>
                  <a:pt x="5782387" y="72889"/>
                  <a:pt x="5765390" y="74635"/>
                  <a:pt x="5746891" y="77059"/>
                </a:cubicBezTo>
                <a:lnTo>
                  <a:pt x="5746891" y="98956"/>
                </a:lnTo>
                <a:cubicBezTo>
                  <a:pt x="5757073" y="98139"/>
                  <a:pt x="5765892" y="96809"/>
                  <a:pt x="5773348" y="94966"/>
                </a:cubicBezTo>
                <a:cubicBezTo>
                  <a:pt x="5780806" y="93123"/>
                  <a:pt x="5788384" y="96217"/>
                  <a:pt x="5796085" y="104248"/>
                </a:cubicBezTo>
                <a:cubicBezTo>
                  <a:pt x="5803786" y="112278"/>
                  <a:pt x="5800993" y="116577"/>
                  <a:pt x="5787707" y="117143"/>
                </a:cubicBezTo>
                <a:cubicBezTo>
                  <a:pt x="5774420" y="117709"/>
                  <a:pt x="5759650" y="119122"/>
                  <a:pt x="5743396" y="121381"/>
                </a:cubicBezTo>
                <a:cubicBezTo>
                  <a:pt x="5727141" y="123639"/>
                  <a:pt x="5715583" y="125442"/>
                  <a:pt x="5708721" y="126790"/>
                </a:cubicBezTo>
                <a:cubicBezTo>
                  <a:pt x="5701859" y="128138"/>
                  <a:pt x="5695004" y="125191"/>
                  <a:pt x="5688157" y="117950"/>
                </a:cubicBezTo>
                <a:cubicBezTo>
                  <a:pt x="5681310" y="110708"/>
                  <a:pt x="5682862" y="107087"/>
                  <a:pt x="5692814" y="107087"/>
                </a:cubicBezTo>
                <a:cubicBezTo>
                  <a:pt x="5700558" y="107087"/>
                  <a:pt x="5710883" y="105947"/>
                  <a:pt x="5723789" y="103667"/>
                </a:cubicBezTo>
                <a:lnTo>
                  <a:pt x="5723789" y="81576"/>
                </a:lnTo>
                <a:cubicBezTo>
                  <a:pt x="5713679" y="83325"/>
                  <a:pt x="5705631" y="84888"/>
                  <a:pt x="5699644" y="86265"/>
                </a:cubicBezTo>
                <a:cubicBezTo>
                  <a:pt x="5693657" y="87642"/>
                  <a:pt x="5686060" y="84483"/>
                  <a:pt x="5676853" y="76790"/>
                </a:cubicBezTo>
                <a:cubicBezTo>
                  <a:pt x="5667647" y="69096"/>
                  <a:pt x="5668472" y="65249"/>
                  <a:pt x="5679327" y="65249"/>
                </a:cubicBezTo>
                <a:cubicBezTo>
                  <a:pt x="5687171" y="65249"/>
                  <a:pt x="5701540" y="63643"/>
                  <a:pt x="5722434" y="60431"/>
                </a:cubicBezTo>
                <a:cubicBezTo>
                  <a:pt x="5722434" y="54121"/>
                  <a:pt x="5722000" y="47510"/>
                  <a:pt x="5721132" y="40599"/>
                </a:cubicBezTo>
                <a:cubicBezTo>
                  <a:pt x="5720265" y="33687"/>
                  <a:pt x="5718239" y="26617"/>
                  <a:pt x="5715056" y="19389"/>
                </a:cubicBezTo>
                <a:cubicBezTo>
                  <a:pt x="5711872" y="12162"/>
                  <a:pt x="5713457" y="8548"/>
                  <a:pt x="5719809" y="8548"/>
                </a:cubicBezTo>
                <a:close/>
                <a:moveTo>
                  <a:pt x="3757659" y="8548"/>
                </a:moveTo>
                <a:cubicBezTo>
                  <a:pt x="3761890" y="8548"/>
                  <a:pt x="3768809" y="10377"/>
                  <a:pt x="3778417" y="14033"/>
                </a:cubicBezTo>
                <a:cubicBezTo>
                  <a:pt x="3788025" y="17690"/>
                  <a:pt x="3791689" y="22386"/>
                  <a:pt x="3789409" y="28123"/>
                </a:cubicBezTo>
                <a:cubicBezTo>
                  <a:pt x="3787129" y="33859"/>
                  <a:pt x="3785573" y="43072"/>
                  <a:pt x="3784741" y="55763"/>
                </a:cubicBezTo>
                <a:cubicBezTo>
                  <a:pt x="3795826" y="54946"/>
                  <a:pt x="3807370" y="53168"/>
                  <a:pt x="3819373" y="50429"/>
                </a:cubicBezTo>
                <a:cubicBezTo>
                  <a:pt x="3831375" y="47690"/>
                  <a:pt x="3840976" y="50303"/>
                  <a:pt x="3848175" y="58269"/>
                </a:cubicBezTo>
                <a:cubicBezTo>
                  <a:pt x="3855374" y="66235"/>
                  <a:pt x="3851226" y="70752"/>
                  <a:pt x="3835731" y="71821"/>
                </a:cubicBezTo>
                <a:cubicBezTo>
                  <a:pt x="3820236" y="72889"/>
                  <a:pt x="3803240" y="74635"/>
                  <a:pt x="3784741" y="77059"/>
                </a:cubicBezTo>
                <a:lnTo>
                  <a:pt x="3784741" y="98956"/>
                </a:lnTo>
                <a:cubicBezTo>
                  <a:pt x="3794922" y="98139"/>
                  <a:pt x="3803742" y="96809"/>
                  <a:pt x="3811199" y="94966"/>
                </a:cubicBezTo>
                <a:cubicBezTo>
                  <a:pt x="3818655" y="93123"/>
                  <a:pt x="3826234" y="96217"/>
                  <a:pt x="3833935" y="104248"/>
                </a:cubicBezTo>
                <a:cubicBezTo>
                  <a:pt x="3841636" y="112278"/>
                  <a:pt x="3838843" y="116577"/>
                  <a:pt x="3825557" y="117143"/>
                </a:cubicBezTo>
                <a:cubicBezTo>
                  <a:pt x="3812270" y="117709"/>
                  <a:pt x="3797500" y="119122"/>
                  <a:pt x="3781246" y="121381"/>
                </a:cubicBezTo>
                <a:cubicBezTo>
                  <a:pt x="3764991" y="123639"/>
                  <a:pt x="3753433" y="125442"/>
                  <a:pt x="3746571" y="126790"/>
                </a:cubicBezTo>
                <a:cubicBezTo>
                  <a:pt x="3739709" y="128138"/>
                  <a:pt x="3732854" y="125191"/>
                  <a:pt x="3726007" y="117950"/>
                </a:cubicBezTo>
                <a:cubicBezTo>
                  <a:pt x="3719159" y="110708"/>
                  <a:pt x="3720712" y="107087"/>
                  <a:pt x="3730664" y="107087"/>
                </a:cubicBezTo>
                <a:cubicBezTo>
                  <a:pt x="3738408" y="107087"/>
                  <a:pt x="3748733" y="105947"/>
                  <a:pt x="3761639" y="103667"/>
                </a:cubicBezTo>
                <a:lnTo>
                  <a:pt x="3761639" y="81576"/>
                </a:lnTo>
                <a:cubicBezTo>
                  <a:pt x="3751529" y="83325"/>
                  <a:pt x="3743480" y="84888"/>
                  <a:pt x="3737494" y="86265"/>
                </a:cubicBezTo>
                <a:cubicBezTo>
                  <a:pt x="3731506" y="87642"/>
                  <a:pt x="3723910" y="84483"/>
                  <a:pt x="3714703" y="76790"/>
                </a:cubicBezTo>
                <a:cubicBezTo>
                  <a:pt x="3705497" y="69096"/>
                  <a:pt x="3706321" y="65249"/>
                  <a:pt x="3717177" y="65249"/>
                </a:cubicBezTo>
                <a:cubicBezTo>
                  <a:pt x="3725021" y="65249"/>
                  <a:pt x="3739390" y="63643"/>
                  <a:pt x="3760284" y="60431"/>
                </a:cubicBezTo>
                <a:cubicBezTo>
                  <a:pt x="3760284" y="54121"/>
                  <a:pt x="3759850" y="47510"/>
                  <a:pt x="3758982" y="40599"/>
                </a:cubicBezTo>
                <a:cubicBezTo>
                  <a:pt x="3758115" y="33687"/>
                  <a:pt x="3756089" y="26617"/>
                  <a:pt x="3752906" y="19389"/>
                </a:cubicBezTo>
                <a:cubicBezTo>
                  <a:pt x="3749722" y="12162"/>
                  <a:pt x="3751307" y="8548"/>
                  <a:pt x="3757659" y="8548"/>
                </a:cubicBezTo>
                <a:close/>
                <a:moveTo>
                  <a:pt x="4240107" y="2714"/>
                </a:moveTo>
                <a:cubicBezTo>
                  <a:pt x="4241813" y="2800"/>
                  <a:pt x="4243898" y="3260"/>
                  <a:pt x="4246361" y="4096"/>
                </a:cubicBezTo>
                <a:cubicBezTo>
                  <a:pt x="4256213" y="7437"/>
                  <a:pt x="4264566" y="11990"/>
                  <a:pt x="4271421" y="17755"/>
                </a:cubicBezTo>
                <a:cubicBezTo>
                  <a:pt x="4278275" y="23519"/>
                  <a:pt x="4279964" y="28388"/>
                  <a:pt x="4276486" y="32360"/>
                </a:cubicBezTo>
                <a:cubicBezTo>
                  <a:pt x="4273009" y="36332"/>
                  <a:pt x="4269793" y="40168"/>
                  <a:pt x="4266839" y="43868"/>
                </a:cubicBezTo>
                <a:cubicBezTo>
                  <a:pt x="4297814" y="76062"/>
                  <a:pt x="4319525" y="97493"/>
                  <a:pt x="4331972" y="108162"/>
                </a:cubicBezTo>
                <a:cubicBezTo>
                  <a:pt x="4344419" y="118832"/>
                  <a:pt x="4357240" y="127909"/>
                  <a:pt x="4370433" y="135395"/>
                </a:cubicBezTo>
                <a:cubicBezTo>
                  <a:pt x="4383625" y="142880"/>
                  <a:pt x="4398679" y="149763"/>
                  <a:pt x="4415594" y="156044"/>
                </a:cubicBezTo>
                <a:cubicBezTo>
                  <a:pt x="4432508" y="162325"/>
                  <a:pt x="4433820" y="167007"/>
                  <a:pt x="4419530" y="170091"/>
                </a:cubicBezTo>
                <a:cubicBezTo>
                  <a:pt x="4405240" y="173174"/>
                  <a:pt x="4389566" y="174246"/>
                  <a:pt x="4372508" y="173306"/>
                </a:cubicBezTo>
                <a:cubicBezTo>
                  <a:pt x="4355451" y="172367"/>
                  <a:pt x="4343448" y="167431"/>
                  <a:pt x="4336500" y="158497"/>
                </a:cubicBezTo>
                <a:cubicBezTo>
                  <a:pt x="4329552" y="149563"/>
                  <a:pt x="4319966" y="137015"/>
                  <a:pt x="4307741" y="120854"/>
                </a:cubicBezTo>
                <a:cubicBezTo>
                  <a:pt x="4295516" y="104692"/>
                  <a:pt x="4278935" y="83053"/>
                  <a:pt x="4257998" y="55935"/>
                </a:cubicBezTo>
                <a:cubicBezTo>
                  <a:pt x="4248147" y="76327"/>
                  <a:pt x="4237560" y="94446"/>
                  <a:pt x="4226238" y="110292"/>
                </a:cubicBezTo>
                <a:cubicBezTo>
                  <a:pt x="4214917" y="126138"/>
                  <a:pt x="4201035" y="142737"/>
                  <a:pt x="4184594" y="160088"/>
                </a:cubicBezTo>
                <a:cubicBezTo>
                  <a:pt x="4168153" y="177440"/>
                  <a:pt x="4148930" y="191189"/>
                  <a:pt x="4126925" y="201334"/>
                </a:cubicBezTo>
                <a:cubicBezTo>
                  <a:pt x="4104920" y="211480"/>
                  <a:pt x="4102350" y="208874"/>
                  <a:pt x="4119214" y="193515"/>
                </a:cubicBezTo>
                <a:cubicBezTo>
                  <a:pt x="4136078" y="178157"/>
                  <a:pt x="4152146" y="161716"/>
                  <a:pt x="4167418" y="144192"/>
                </a:cubicBezTo>
                <a:cubicBezTo>
                  <a:pt x="4182691" y="126668"/>
                  <a:pt x="4195643" y="109711"/>
                  <a:pt x="4206277" y="93320"/>
                </a:cubicBezTo>
                <a:cubicBezTo>
                  <a:pt x="4216910" y="76929"/>
                  <a:pt x="4224912" y="61449"/>
                  <a:pt x="4230282" y="46880"/>
                </a:cubicBezTo>
                <a:cubicBezTo>
                  <a:pt x="4235653" y="32310"/>
                  <a:pt x="4237212" y="20701"/>
                  <a:pt x="4234961" y="12054"/>
                </a:cubicBezTo>
                <a:cubicBezTo>
                  <a:pt x="4233272" y="5569"/>
                  <a:pt x="4234987" y="2455"/>
                  <a:pt x="4240107" y="2714"/>
                </a:cubicBezTo>
                <a:close/>
                <a:moveTo>
                  <a:pt x="1563582" y="2714"/>
                </a:moveTo>
                <a:cubicBezTo>
                  <a:pt x="1565288" y="2800"/>
                  <a:pt x="1567373" y="3260"/>
                  <a:pt x="1569836" y="4096"/>
                </a:cubicBezTo>
                <a:cubicBezTo>
                  <a:pt x="1579688" y="7437"/>
                  <a:pt x="1588041" y="11990"/>
                  <a:pt x="1594896" y="17755"/>
                </a:cubicBezTo>
                <a:cubicBezTo>
                  <a:pt x="1601750" y="23519"/>
                  <a:pt x="1603439" y="28388"/>
                  <a:pt x="1599961" y="32360"/>
                </a:cubicBezTo>
                <a:cubicBezTo>
                  <a:pt x="1596484" y="36332"/>
                  <a:pt x="1593268" y="40168"/>
                  <a:pt x="1590314" y="43868"/>
                </a:cubicBezTo>
                <a:cubicBezTo>
                  <a:pt x="1621289" y="76062"/>
                  <a:pt x="1643000" y="97493"/>
                  <a:pt x="1655448" y="108162"/>
                </a:cubicBezTo>
                <a:cubicBezTo>
                  <a:pt x="1667894" y="118832"/>
                  <a:pt x="1680715" y="127909"/>
                  <a:pt x="1693908" y="135394"/>
                </a:cubicBezTo>
                <a:cubicBezTo>
                  <a:pt x="1707101" y="142880"/>
                  <a:pt x="1722155" y="149763"/>
                  <a:pt x="1739069" y="156044"/>
                </a:cubicBezTo>
                <a:cubicBezTo>
                  <a:pt x="1755983" y="162325"/>
                  <a:pt x="1757295" y="167007"/>
                  <a:pt x="1743005" y="170091"/>
                </a:cubicBezTo>
                <a:cubicBezTo>
                  <a:pt x="1728715" y="173174"/>
                  <a:pt x="1713041" y="174246"/>
                  <a:pt x="1695983" y="173306"/>
                </a:cubicBezTo>
                <a:cubicBezTo>
                  <a:pt x="1678926" y="172367"/>
                  <a:pt x="1666923" y="167431"/>
                  <a:pt x="1659975" y="158497"/>
                </a:cubicBezTo>
                <a:cubicBezTo>
                  <a:pt x="1653027" y="149563"/>
                  <a:pt x="1643441" y="137015"/>
                  <a:pt x="1631216" y="120854"/>
                </a:cubicBezTo>
                <a:cubicBezTo>
                  <a:pt x="1618991" y="104692"/>
                  <a:pt x="1602410" y="83053"/>
                  <a:pt x="1581473" y="55935"/>
                </a:cubicBezTo>
                <a:cubicBezTo>
                  <a:pt x="1571621" y="76327"/>
                  <a:pt x="1561035" y="94446"/>
                  <a:pt x="1549714" y="110292"/>
                </a:cubicBezTo>
                <a:cubicBezTo>
                  <a:pt x="1538391" y="126138"/>
                  <a:pt x="1524510" y="142737"/>
                  <a:pt x="1508069" y="160088"/>
                </a:cubicBezTo>
                <a:cubicBezTo>
                  <a:pt x="1491628" y="177440"/>
                  <a:pt x="1472406" y="191189"/>
                  <a:pt x="1450400" y="201334"/>
                </a:cubicBezTo>
                <a:cubicBezTo>
                  <a:pt x="1428395" y="211480"/>
                  <a:pt x="1425825" y="208874"/>
                  <a:pt x="1442689" y="193515"/>
                </a:cubicBezTo>
                <a:cubicBezTo>
                  <a:pt x="1459553" y="178157"/>
                  <a:pt x="1475621" y="161716"/>
                  <a:pt x="1490893" y="144192"/>
                </a:cubicBezTo>
                <a:cubicBezTo>
                  <a:pt x="1506166" y="126668"/>
                  <a:pt x="1519118" y="109711"/>
                  <a:pt x="1529752" y="93320"/>
                </a:cubicBezTo>
                <a:cubicBezTo>
                  <a:pt x="1540385" y="76929"/>
                  <a:pt x="1548387" y="61449"/>
                  <a:pt x="1553757" y="46880"/>
                </a:cubicBezTo>
                <a:cubicBezTo>
                  <a:pt x="1559127" y="32310"/>
                  <a:pt x="1560687" y="20701"/>
                  <a:pt x="1558436" y="12054"/>
                </a:cubicBezTo>
                <a:cubicBezTo>
                  <a:pt x="1556747" y="5569"/>
                  <a:pt x="1558463" y="2455"/>
                  <a:pt x="1563582" y="2714"/>
                </a:cubicBezTo>
                <a:close/>
                <a:moveTo>
                  <a:pt x="848797" y="1794"/>
                </a:moveTo>
                <a:cubicBezTo>
                  <a:pt x="852970" y="1794"/>
                  <a:pt x="860775" y="3891"/>
                  <a:pt x="872211" y="8086"/>
                </a:cubicBezTo>
                <a:cubicBezTo>
                  <a:pt x="883647" y="12280"/>
                  <a:pt x="887695" y="16926"/>
                  <a:pt x="884353" y="22024"/>
                </a:cubicBezTo>
                <a:cubicBezTo>
                  <a:pt x="881012" y="27122"/>
                  <a:pt x="877958" y="33357"/>
                  <a:pt x="875190" y="40728"/>
                </a:cubicBezTo>
                <a:cubicBezTo>
                  <a:pt x="872422" y="48098"/>
                  <a:pt x="869052" y="54910"/>
                  <a:pt x="865080" y="61162"/>
                </a:cubicBezTo>
                <a:cubicBezTo>
                  <a:pt x="879894" y="59413"/>
                  <a:pt x="896084" y="57187"/>
                  <a:pt x="913650" y="54483"/>
                </a:cubicBezTo>
                <a:cubicBezTo>
                  <a:pt x="931217" y="51780"/>
                  <a:pt x="945274" y="49518"/>
                  <a:pt x="955821" y="47697"/>
                </a:cubicBezTo>
                <a:cubicBezTo>
                  <a:pt x="966369" y="45876"/>
                  <a:pt x="976794" y="45922"/>
                  <a:pt x="987097" y="47837"/>
                </a:cubicBezTo>
                <a:cubicBezTo>
                  <a:pt x="997401" y="49751"/>
                  <a:pt x="1005059" y="54322"/>
                  <a:pt x="1010071" y="61550"/>
                </a:cubicBezTo>
                <a:cubicBezTo>
                  <a:pt x="1015082" y="68777"/>
                  <a:pt x="1014272" y="73022"/>
                  <a:pt x="1007640" y="74284"/>
                </a:cubicBezTo>
                <a:cubicBezTo>
                  <a:pt x="1001008" y="75546"/>
                  <a:pt x="990410" y="75725"/>
                  <a:pt x="975848" y="74821"/>
                </a:cubicBezTo>
                <a:cubicBezTo>
                  <a:pt x="961285" y="73918"/>
                  <a:pt x="944482" y="74137"/>
                  <a:pt x="925438" y="75478"/>
                </a:cubicBezTo>
                <a:cubicBezTo>
                  <a:pt x="906394" y="76818"/>
                  <a:pt x="884482" y="79195"/>
                  <a:pt x="859703" y="82608"/>
                </a:cubicBezTo>
                <a:cubicBezTo>
                  <a:pt x="852174" y="99372"/>
                  <a:pt x="844516" y="113060"/>
                  <a:pt x="836730" y="123671"/>
                </a:cubicBezTo>
                <a:cubicBezTo>
                  <a:pt x="838780" y="125191"/>
                  <a:pt x="847603" y="124184"/>
                  <a:pt x="863198" y="120649"/>
                </a:cubicBezTo>
                <a:cubicBezTo>
                  <a:pt x="878793" y="117114"/>
                  <a:pt x="889491" y="114189"/>
                  <a:pt x="895291" y="111873"/>
                </a:cubicBezTo>
                <a:cubicBezTo>
                  <a:pt x="901092" y="109557"/>
                  <a:pt x="907502" y="109593"/>
                  <a:pt x="914522" y="111981"/>
                </a:cubicBezTo>
                <a:cubicBezTo>
                  <a:pt x="921541" y="114368"/>
                  <a:pt x="927876" y="117147"/>
                  <a:pt x="933526" y="120316"/>
                </a:cubicBezTo>
                <a:cubicBezTo>
                  <a:pt x="939176" y="123485"/>
                  <a:pt x="940424" y="130268"/>
                  <a:pt x="937269" y="140665"/>
                </a:cubicBezTo>
                <a:cubicBezTo>
                  <a:pt x="934114" y="151061"/>
                  <a:pt x="932981" y="162225"/>
                  <a:pt x="933870" y="174156"/>
                </a:cubicBezTo>
                <a:cubicBezTo>
                  <a:pt x="934759" y="186087"/>
                  <a:pt x="935652" y="200144"/>
                  <a:pt x="936548" y="216327"/>
                </a:cubicBezTo>
                <a:cubicBezTo>
                  <a:pt x="937444" y="232510"/>
                  <a:pt x="938355" y="247266"/>
                  <a:pt x="939280" y="260595"/>
                </a:cubicBezTo>
                <a:cubicBezTo>
                  <a:pt x="940205" y="273925"/>
                  <a:pt x="938736" y="285182"/>
                  <a:pt x="934871" y="294366"/>
                </a:cubicBezTo>
                <a:cubicBezTo>
                  <a:pt x="931006" y="303551"/>
                  <a:pt x="925188" y="311102"/>
                  <a:pt x="917415" y="317017"/>
                </a:cubicBezTo>
                <a:cubicBezTo>
                  <a:pt x="909643" y="322932"/>
                  <a:pt x="904627" y="321724"/>
                  <a:pt x="902368" y="313392"/>
                </a:cubicBezTo>
                <a:cubicBezTo>
                  <a:pt x="900110" y="305061"/>
                  <a:pt x="894427" y="295134"/>
                  <a:pt x="885321" y="283611"/>
                </a:cubicBezTo>
                <a:cubicBezTo>
                  <a:pt x="876215" y="272089"/>
                  <a:pt x="876355" y="267701"/>
                  <a:pt x="885741" y="270447"/>
                </a:cubicBezTo>
                <a:cubicBezTo>
                  <a:pt x="895127" y="273193"/>
                  <a:pt x="901426" y="274545"/>
                  <a:pt x="904638" y="274502"/>
                </a:cubicBezTo>
                <a:cubicBezTo>
                  <a:pt x="907850" y="274459"/>
                  <a:pt x="909456" y="264112"/>
                  <a:pt x="909456" y="243462"/>
                </a:cubicBezTo>
                <a:cubicBezTo>
                  <a:pt x="909456" y="219385"/>
                  <a:pt x="908589" y="195229"/>
                  <a:pt x="906853" y="170994"/>
                </a:cubicBezTo>
                <a:cubicBezTo>
                  <a:pt x="905118" y="146759"/>
                  <a:pt x="901716" y="133896"/>
                  <a:pt x="896647" y="132405"/>
                </a:cubicBezTo>
                <a:cubicBezTo>
                  <a:pt x="891577" y="130913"/>
                  <a:pt x="872953" y="133516"/>
                  <a:pt x="840774" y="140213"/>
                </a:cubicBezTo>
                <a:lnTo>
                  <a:pt x="840774" y="167789"/>
                </a:lnTo>
                <a:cubicBezTo>
                  <a:pt x="847270" y="167875"/>
                  <a:pt x="857093" y="166097"/>
                  <a:pt x="870243" y="162454"/>
                </a:cubicBezTo>
                <a:cubicBezTo>
                  <a:pt x="883393" y="158812"/>
                  <a:pt x="891893" y="160425"/>
                  <a:pt x="895743" y="167294"/>
                </a:cubicBezTo>
                <a:cubicBezTo>
                  <a:pt x="899593" y="174163"/>
                  <a:pt x="895055" y="178917"/>
                  <a:pt x="882127" y="181556"/>
                </a:cubicBezTo>
                <a:cubicBezTo>
                  <a:pt x="869199" y="184194"/>
                  <a:pt x="855415" y="185514"/>
                  <a:pt x="840774" y="185514"/>
                </a:cubicBezTo>
                <a:cubicBezTo>
                  <a:pt x="840774" y="194577"/>
                  <a:pt x="839877" y="203969"/>
                  <a:pt x="838085" y="213692"/>
                </a:cubicBezTo>
                <a:cubicBezTo>
                  <a:pt x="850776" y="213764"/>
                  <a:pt x="862284" y="211982"/>
                  <a:pt x="872609" y="208347"/>
                </a:cubicBezTo>
                <a:cubicBezTo>
                  <a:pt x="882934" y="204711"/>
                  <a:pt x="890781" y="206554"/>
                  <a:pt x="896152" y="213875"/>
                </a:cubicBezTo>
                <a:cubicBezTo>
                  <a:pt x="901522" y="221196"/>
                  <a:pt x="895374" y="226397"/>
                  <a:pt x="877707" y="229481"/>
                </a:cubicBezTo>
                <a:cubicBezTo>
                  <a:pt x="860040" y="232564"/>
                  <a:pt x="846689" y="232306"/>
                  <a:pt x="837655" y="228706"/>
                </a:cubicBezTo>
                <a:cubicBezTo>
                  <a:pt x="836048" y="251952"/>
                  <a:pt x="831671" y="270361"/>
                  <a:pt x="824522" y="283934"/>
                </a:cubicBezTo>
                <a:cubicBezTo>
                  <a:pt x="817374" y="297507"/>
                  <a:pt x="811072" y="299619"/>
                  <a:pt x="805615" y="290269"/>
                </a:cubicBezTo>
                <a:cubicBezTo>
                  <a:pt x="800158" y="280919"/>
                  <a:pt x="799467" y="271580"/>
                  <a:pt x="803539" y="262252"/>
                </a:cubicBezTo>
                <a:cubicBezTo>
                  <a:pt x="807612" y="252923"/>
                  <a:pt x="810759" y="242484"/>
                  <a:pt x="812982" y="230933"/>
                </a:cubicBezTo>
                <a:cubicBezTo>
                  <a:pt x="815205" y="219382"/>
                  <a:pt x="816990" y="203091"/>
                  <a:pt x="818338" y="182061"/>
                </a:cubicBezTo>
                <a:cubicBezTo>
                  <a:pt x="819686" y="161031"/>
                  <a:pt x="820303" y="147784"/>
                  <a:pt x="820188" y="142321"/>
                </a:cubicBezTo>
                <a:cubicBezTo>
                  <a:pt x="809864" y="161150"/>
                  <a:pt x="797577" y="177451"/>
                  <a:pt x="783330" y="191225"/>
                </a:cubicBezTo>
                <a:cubicBezTo>
                  <a:pt x="769083" y="204998"/>
                  <a:pt x="751897" y="216488"/>
                  <a:pt x="731770" y="225695"/>
                </a:cubicBezTo>
                <a:cubicBezTo>
                  <a:pt x="711644" y="234901"/>
                  <a:pt x="710249" y="231818"/>
                  <a:pt x="727586" y="216445"/>
                </a:cubicBezTo>
                <a:cubicBezTo>
                  <a:pt x="744924" y="201073"/>
                  <a:pt x="762964" y="182004"/>
                  <a:pt x="781706" y="159239"/>
                </a:cubicBezTo>
                <a:cubicBezTo>
                  <a:pt x="800449" y="136474"/>
                  <a:pt x="817385" y="111482"/>
                  <a:pt x="832514" y="84264"/>
                </a:cubicBezTo>
                <a:cubicBezTo>
                  <a:pt x="798083" y="88724"/>
                  <a:pt x="775855" y="92091"/>
                  <a:pt x="765832" y="94364"/>
                </a:cubicBezTo>
                <a:cubicBezTo>
                  <a:pt x="755808" y="96636"/>
                  <a:pt x="746193" y="94109"/>
                  <a:pt x="736986" y="86781"/>
                </a:cubicBezTo>
                <a:cubicBezTo>
                  <a:pt x="727780" y="79453"/>
                  <a:pt x="725769" y="75391"/>
                  <a:pt x="730953" y="74596"/>
                </a:cubicBezTo>
                <a:cubicBezTo>
                  <a:pt x="736137" y="73800"/>
                  <a:pt x="745920" y="73176"/>
                  <a:pt x="760304" y="72724"/>
                </a:cubicBezTo>
                <a:cubicBezTo>
                  <a:pt x="774687" y="72272"/>
                  <a:pt x="800370" y="69473"/>
                  <a:pt x="837353" y="64324"/>
                </a:cubicBezTo>
                <a:cubicBezTo>
                  <a:pt x="847621" y="39215"/>
                  <a:pt x="850733" y="22516"/>
                  <a:pt x="846689" y="14227"/>
                </a:cubicBezTo>
                <a:cubicBezTo>
                  <a:pt x="842645" y="5938"/>
                  <a:pt x="843348" y="1794"/>
                  <a:pt x="848797" y="1794"/>
                </a:cubicBezTo>
                <a:close/>
                <a:moveTo>
                  <a:pt x="2992853" y="25"/>
                </a:moveTo>
                <a:cubicBezTo>
                  <a:pt x="2994486" y="134"/>
                  <a:pt x="2996429" y="613"/>
                  <a:pt x="2998683" y="1461"/>
                </a:cubicBezTo>
                <a:cubicBezTo>
                  <a:pt x="3007696" y="4852"/>
                  <a:pt x="3014471" y="8849"/>
                  <a:pt x="3019010" y="13453"/>
                </a:cubicBezTo>
                <a:cubicBezTo>
                  <a:pt x="3023549" y="18056"/>
                  <a:pt x="3023595" y="22053"/>
                  <a:pt x="3019150" y="25445"/>
                </a:cubicBezTo>
                <a:cubicBezTo>
                  <a:pt x="3014704" y="28836"/>
                  <a:pt x="3008380" y="34447"/>
                  <a:pt x="3000178" y="42276"/>
                </a:cubicBezTo>
                <a:cubicBezTo>
                  <a:pt x="3028112" y="41445"/>
                  <a:pt x="3050451" y="37860"/>
                  <a:pt x="3067193" y="31521"/>
                </a:cubicBezTo>
                <a:cubicBezTo>
                  <a:pt x="3083935" y="25183"/>
                  <a:pt x="3096974" y="25143"/>
                  <a:pt x="3106310" y="31403"/>
                </a:cubicBezTo>
                <a:cubicBezTo>
                  <a:pt x="3115645" y="37662"/>
                  <a:pt x="3115294" y="43079"/>
                  <a:pt x="3105256" y="47654"/>
                </a:cubicBezTo>
                <a:cubicBezTo>
                  <a:pt x="3095217" y="52228"/>
                  <a:pt x="3081372" y="55871"/>
                  <a:pt x="3063719" y="58581"/>
                </a:cubicBezTo>
                <a:cubicBezTo>
                  <a:pt x="3046066" y="61291"/>
                  <a:pt x="3031780" y="62876"/>
                  <a:pt x="3020860" y="63335"/>
                </a:cubicBezTo>
                <a:cubicBezTo>
                  <a:pt x="3009940" y="63794"/>
                  <a:pt x="3000586" y="61772"/>
                  <a:pt x="2992800" y="57269"/>
                </a:cubicBezTo>
                <a:cubicBezTo>
                  <a:pt x="2968636" y="82063"/>
                  <a:pt x="2949177" y="97038"/>
                  <a:pt x="2934421" y="102193"/>
                </a:cubicBezTo>
                <a:cubicBezTo>
                  <a:pt x="2919665" y="107349"/>
                  <a:pt x="2917800" y="104265"/>
                  <a:pt x="2928828" y="92944"/>
                </a:cubicBezTo>
                <a:cubicBezTo>
                  <a:pt x="2939856" y="81622"/>
                  <a:pt x="2952453" y="66909"/>
                  <a:pt x="2966622" y="48805"/>
                </a:cubicBezTo>
                <a:cubicBezTo>
                  <a:pt x="2980790" y="30700"/>
                  <a:pt x="2987422" y="17436"/>
                  <a:pt x="2986519" y="9011"/>
                </a:cubicBezTo>
                <a:cubicBezTo>
                  <a:pt x="2985841" y="2692"/>
                  <a:pt x="2987952" y="-303"/>
                  <a:pt x="2992853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649" l="1625" r="100000">
                        <a14:foregroundMark x1="38375" y1="30074" x2="32125" y2="316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03568" y="3850904"/>
            <a:ext cx="1152128" cy="1287839"/>
          </a:xfrm>
          <a:prstGeom prst="rect">
            <a:avLst/>
          </a:prstGeom>
        </p:spPr>
      </p:pic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4160925" y="2109301"/>
            <a:ext cx="2172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24÷4=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029370" y="3564231"/>
            <a:ext cx="2354662" cy="718099"/>
            <a:chOff x="4089546" y="3670473"/>
            <a:chExt cx="2354662" cy="718099"/>
          </a:xfrm>
        </p:grpSpPr>
        <p:sp>
          <p:nvSpPr>
            <p:cNvPr id="31" name="Text Box 21"/>
            <p:cNvSpPr txBox="1">
              <a:spLocks noChangeArrowheads="1"/>
            </p:cNvSpPr>
            <p:nvPr/>
          </p:nvSpPr>
          <p:spPr bwMode="auto">
            <a:xfrm>
              <a:off x="4089546" y="3926907"/>
              <a:ext cx="2354662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四（  ）二十四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箭头: 下 31"/>
            <p:cNvSpPr/>
            <p:nvPr/>
          </p:nvSpPr>
          <p:spPr>
            <a:xfrm>
              <a:off x="4940733" y="3670473"/>
              <a:ext cx="504056" cy="216024"/>
            </a:xfrm>
            <a:prstGeom prst="downArrow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76122" y="2526107"/>
            <a:ext cx="2037559" cy="1275013"/>
            <a:chOff x="1764530" y="2667304"/>
            <a:chExt cx="1839509" cy="975088"/>
          </a:xfrm>
        </p:grpSpPr>
        <p:sp>
          <p:nvSpPr>
            <p:cNvPr id="24" name="对话气泡: 圆角矩形 23"/>
            <p:cNvSpPr/>
            <p:nvPr/>
          </p:nvSpPr>
          <p:spPr>
            <a:xfrm>
              <a:off x="1764530" y="2667304"/>
              <a:ext cx="1839509" cy="975088"/>
            </a:xfrm>
            <a:prstGeom prst="wedgeRoundRectCallout">
              <a:avLst>
                <a:gd name="adj1" fmla="val 43496"/>
                <a:gd name="adj2" fmla="val 63281"/>
                <a:gd name="adj3" fmla="val 16667"/>
              </a:avLst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940329" y="2667304"/>
              <a:ext cx="1625222" cy="917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怎样用乘法表示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个数之间的关系？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934142" y="2638894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每屉装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6070" y="2660026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屉包子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52597" y="2638894"/>
            <a:ext cx="461665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可分给（ ）个小猴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26918" y="2806439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1106" y="4511102"/>
            <a:ext cx="1038054" cy="718098"/>
            <a:chOff x="4673734" y="3670473"/>
            <a:chExt cx="1038054" cy="718098"/>
          </a:xfrm>
        </p:grpSpPr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4673734" y="3926906"/>
              <a:ext cx="1038054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箭头: 下 31"/>
            <p:cNvSpPr/>
            <p:nvPr/>
          </p:nvSpPr>
          <p:spPr>
            <a:xfrm>
              <a:off x="4940733" y="3670473"/>
              <a:ext cx="504056" cy="216024"/>
            </a:xfrm>
            <a:prstGeom prst="downArrow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矩形 4"/>
          <p:cNvSpPr/>
          <p:nvPr/>
        </p:nvSpPr>
        <p:spPr>
          <a:xfrm>
            <a:off x="4633534" y="383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2400" b="1" dirty="0"/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4151784" y="2113692"/>
            <a:ext cx="1451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24÷4=6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  <p:bldP spid="14" grpId="0"/>
      <p:bldP spid="15" grpId="0"/>
      <p:bldP spid="4" grpId="0"/>
      <p:bldP spid="5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66377" y="1615238"/>
            <a:ext cx="6758384" cy="334084"/>
          </a:xfrm>
          <a:custGeom>
            <a:avLst/>
            <a:gdLst/>
            <a:ahLst/>
            <a:cxnLst/>
            <a:rect l="l" t="t" r="r" b="b"/>
            <a:pathLst>
              <a:path w="6758384" h="334084">
                <a:moveTo>
                  <a:pt x="6665055" y="240709"/>
                </a:moveTo>
                <a:lnTo>
                  <a:pt x="6711108" y="240709"/>
                </a:lnTo>
                <a:lnTo>
                  <a:pt x="6711108" y="286741"/>
                </a:lnTo>
                <a:lnTo>
                  <a:pt x="6665055" y="286741"/>
                </a:lnTo>
                <a:close/>
                <a:moveTo>
                  <a:pt x="4509852" y="235404"/>
                </a:moveTo>
                <a:cubicBezTo>
                  <a:pt x="4513835" y="234761"/>
                  <a:pt x="4518237" y="235059"/>
                  <a:pt x="4523059" y="236299"/>
                </a:cubicBezTo>
                <a:cubicBezTo>
                  <a:pt x="4532703" y="238780"/>
                  <a:pt x="4539002" y="243997"/>
                  <a:pt x="4541956" y="251948"/>
                </a:cubicBezTo>
                <a:cubicBezTo>
                  <a:pt x="4544910" y="259900"/>
                  <a:pt x="4544494" y="269848"/>
                  <a:pt x="4540708" y="281794"/>
                </a:cubicBezTo>
                <a:cubicBezTo>
                  <a:pt x="4536922" y="293739"/>
                  <a:pt x="4530046" y="305165"/>
                  <a:pt x="4520080" y="316070"/>
                </a:cubicBezTo>
                <a:cubicBezTo>
                  <a:pt x="4510113" y="326976"/>
                  <a:pt x="4500506" y="332913"/>
                  <a:pt x="4491256" y="333881"/>
                </a:cubicBezTo>
                <a:cubicBezTo>
                  <a:pt x="4482007" y="334849"/>
                  <a:pt x="4480200" y="332364"/>
                  <a:pt x="4485835" y="326428"/>
                </a:cubicBezTo>
                <a:cubicBezTo>
                  <a:pt x="4491471" y="320491"/>
                  <a:pt x="4496666" y="314500"/>
                  <a:pt x="4501420" y="308456"/>
                </a:cubicBezTo>
                <a:cubicBezTo>
                  <a:pt x="4506173" y="302411"/>
                  <a:pt x="4510307" y="295173"/>
                  <a:pt x="4513820" y="286741"/>
                </a:cubicBezTo>
                <a:cubicBezTo>
                  <a:pt x="4507496" y="286741"/>
                  <a:pt x="4502180" y="285124"/>
                  <a:pt x="4497871" y="281890"/>
                </a:cubicBezTo>
                <a:cubicBezTo>
                  <a:pt x="4493561" y="278657"/>
                  <a:pt x="4490643" y="274426"/>
                  <a:pt x="4489116" y="269199"/>
                </a:cubicBezTo>
                <a:cubicBezTo>
                  <a:pt x="4487589" y="263972"/>
                  <a:pt x="4487309" y="259090"/>
                  <a:pt x="4488277" y="254551"/>
                </a:cubicBezTo>
                <a:cubicBezTo>
                  <a:pt x="4489245" y="250012"/>
                  <a:pt x="4492873" y="245215"/>
                  <a:pt x="4499161" y="240160"/>
                </a:cubicBezTo>
                <a:cubicBezTo>
                  <a:pt x="4502305" y="237633"/>
                  <a:pt x="4505869" y="236048"/>
                  <a:pt x="4509852" y="235404"/>
                </a:cubicBezTo>
                <a:close/>
                <a:moveTo>
                  <a:pt x="2547702" y="235404"/>
                </a:moveTo>
                <a:cubicBezTo>
                  <a:pt x="2551685" y="234761"/>
                  <a:pt x="2556087" y="235059"/>
                  <a:pt x="2560909" y="236299"/>
                </a:cubicBezTo>
                <a:cubicBezTo>
                  <a:pt x="2570553" y="238780"/>
                  <a:pt x="2576852" y="243997"/>
                  <a:pt x="2579806" y="251948"/>
                </a:cubicBezTo>
                <a:cubicBezTo>
                  <a:pt x="2582760" y="259900"/>
                  <a:pt x="2582344" y="269848"/>
                  <a:pt x="2578558" y="281794"/>
                </a:cubicBezTo>
                <a:cubicBezTo>
                  <a:pt x="2574772" y="293739"/>
                  <a:pt x="2567896" y="305165"/>
                  <a:pt x="2557930" y="316070"/>
                </a:cubicBezTo>
                <a:cubicBezTo>
                  <a:pt x="2547963" y="326976"/>
                  <a:pt x="2538355" y="332913"/>
                  <a:pt x="2529106" y="333881"/>
                </a:cubicBezTo>
                <a:cubicBezTo>
                  <a:pt x="2519857" y="334849"/>
                  <a:pt x="2518050" y="332364"/>
                  <a:pt x="2523685" y="326428"/>
                </a:cubicBezTo>
                <a:cubicBezTo>
                  <a:pt x="2529321" y="320491"/>
                  <a:pt x="2534516" y="314500"/>
                  <a:pt x="2539270" y="308456"/>
                </a:cubicBezTo>
                <a:cubicBezTo>
                  <a:pt x="2544023" y="302411"/>
                  <a:pt x="2548157" y="295173"/>
                  <a:pt x="2551670" y="286741"/>
                </a:cubicBezTo>
                <a:cubicBezTo>
                  <a:pt x="2545346" y="286741"/>
                  <a:pt x="2540030" y="285124"/>
                  <a:pt x="2535720" y="281890"/>
                </a:cubicBezTo>
                <a:cubicBezTo>
                  <a:pt x="2531411" y="278657"/>
                  <a:pt x="2528493" y="274426"/>
                  <a:pt x="2526966" y="269199"/>
                </a:cubicBezTo>
                <a:cubicBezTo>
                  <a:pt x="2525438" y="263972"/>
                  <a:pt x="2525159" y="259090"/>
                  <a:pt x="2526127" y="254551"/>
                </a:cubicBezTo>
                <a:cubicBezTo>
                  <a:pt x="2527095" y="250012"/>
                  <a:pt x="2530723" y="245215"/>
                  <a:pt x="2537011" y="240160"/>
                </a:cubicBezTo>
                <a:cubicBezTo>
                  <a:pt x="2540155" y="237633"/>
                  <a:pt x="2543719" y="236048"/>
                  <a:pt x="2547702" y="235404"/>
                </a:cubicBezTo>
                <a:close/>
                <a:moveTo>
                  <a:pt x="537651" y="217030"/>
                </a:moveTo>
                <a:cubicBezTo>
                  <a:pt x="538810" y="216364"/>
                  <a:pt x="540879" y="216442"/>
                  <a:pt x="543856" y="217263"/>
                </a:cubicBezTo>
                <a:cubicBezTo>
                  <a:pt x="555765" y="220547"/>
                  <a:pt x="566739" y="224462"/>
                  <a:pt x="576778" y="229007"/>
                </a:cubicBezTo>
                <a:cubicBezTo>
                  <a:pt x="588092" y="233740"/>
                  <a:pt x="598005" y="240594"/>
                  <a:pt x="606515" y="249571"/>
                </a:cubicBezTo>
                <a:cubicBezTo>
                  <a:pt x="615026" y="258548"/>
                  <a:pt x="618715" y="270135"/>
                  <a:pt x="617583" y="284332"/>
                </a:cubicBezTo>
                <a:cubicBezTo>
                  <a:pt x="616450" y="298529"/>
                  <a:pt x="609491" y="300332"/>
                  <a:pt x="596707" y="289742"/>
                </a:cubicBezTo>
                <a:cubicBezTo>
                  <a:pt x="583923" y="279152"/>
                  <a:pt x="568941" y="263603"/>
                  <a:pt x="551761" y="243097"/>
                </a:cubicBezTo>
                <a:cubicBezTo>
                  <a:pt x="538876" y="227717"/>
                  <a:pt x="534173" y="219028"/>
                  <a:pt x="537651" y="217030"/>
                </a:cubicBezTo>
                <a:close/>
                <a:moveTo>
                  <a:pt x="467898" y="213187"/>
                </a:moveTo>
                <a:cubicBezTo>
                  <a:pt x="472139" y="213158"/>
                  <a:pt x="478612" y="215212"/>
                  <a:pt x="487316" y="219349"/>
                </a:cubicBezTo>
                <a:cubicBezTo>
                  <a:pt x="502402" y="229818"/>
                  <a:pt x="506726" y="236808"/>
                  <a:pt x="500287" y="240322"/>
                </a:cubicBezTo>
                <a:cubicBezTo>
                  <a:pt x="493848" y="243835"/>
                  <a:pt x="487531" y="248915"/>
                  <a:pt x="481336" y="255562"/>
                </a:cubicBezTo>
                <a:cubicBezTo>
                  <a:pt x="475141" y="262209"/>
                  <a:pt x="465888" y="270547"/>
                  <a:pt x="453577" y="280578"/>
                </a:cubicBezTo>
                <a:cubicBezTo>
                  <a:pt x="441266" y="290609"/>
                  <a:pt x="427761" y="298418"/>
                  <a:pt x="413063" y="304003"/>
                </a:cubicBezTo>
                <a:cubicBezTo>
                  <a:pt x="398364" y="309589"/>
                  <a:pt x="397184" y="306072"/>
                  <a:pt x="409524" y="293452"/>
                </a:cubicBezTo>
                <a:cubicBezTo>
                  <a:pt x="421864" y="280833"/>
                  <a:pt x="433784" y="267454"/>
                  <a:pt x="445285" y="253314"/>
                </a:cubicBezTo>
                <a:cubicBezTo>
                  <a:pt x="456786" y="239175"/>
                  <a:pt x="462314" y="227910"/>
                  <a:pt x="461870" y="219521"/>
                </a:cubicBezTo>
                <a:cubicBezTo>
                  <a:pt x="461647" y="215327"/>
                  <a:pt x="463656" y="213215"/>
                  <a:pt x="467898" y="213187"/>
                </a:cubicBezTo>
                <a:close/>
                <a:moveTo>
                  <a:pt x="5390168" y="188202"/>
                </a:moveTo>
                <a:cubicBezTo>
                  <a:pt x="5381822" y="189077"/>
                  <a:pt x="5373333" y="190231"/>
                  <a:pt x="5364700" y="191665"/>
                </a:cubicBezTo>
                <a:lnTo>
                  <a:pt x="5364700" y="221780"/>
                </a:lnTo>
                <a:cubicBezTo>
                  <a:pt x="5369432" y="220963"/>
                  <a:pt x="5377068" y="219428"/>
                  <a:pt x="5387608" y="217177"/>
                </a:cubicBezTo>
                <a:cubicBezTo>
                  <a:pt x="5388425" y="205776"/>
                  <a:pt x="5389279" y="196118"/>
                  <a:pt x="5390168" y="188202"/>
                </a:cubicBezTo>
                <a:close/>
                <a:moveTo>
                  <a:pt x="4323368" y="188202"/>
                </a:moveTo>
                <a:cubicBezTo>
                  <a:pt x="4315022" y="189077"/>
                  <a:pt x="4306533" y="190231"/>
                  <a:pt x="4297900" y="191665"/>
                </a:cubicBezTo>
                <a:lnTo>
                  <a:pt x="4297900" y="221780"/>
                </a:lnTo>
                <a:cubicBezTo>
                  <a:pt x="4302632" y="220963"/>
                  <a:pt x="4310268" y="219428"/>
                  <a:pt x="4320808" y="217177"/>
                </a:cubicBezTo>
                <a:cubicBezTo>
                  <a:pt x="4321626" y="205776"/>
                  <a:pt x="4322479" y="196118"/>
                  <a:pt x="4323368" y="188202"/>
                </a:cubicBezTo>
                <a:close/>
                <a:moveTo>
                  <a:pt x="5017502" y="174715"/>
                </a:moveTo>
                <a:lnTo>
                  <a:pt x="4967084" y="178669"/>
                </a:lnTo>
                <a:lnTo>
                  <a:pt x="4971567" y="179856"/>
                </a:lnTo>
                <a:cubicBezTo>
                  <a:pt x="4983232" y="184302"/>
                  <a:pt x="4989556" y="189626"/>
                  <a:pt x="4990539" y="195828"/>
                </a:cubicBezTo>
                <a:cubicBezTo>
                  <a:pt x="4991521" y="202030"/>
                  <a:pt x="4989951" y="207934"/>
                  <a:pt x="4985828" y="213541"/>
                </a:cubicBezTo>
                <a:cubicBezTo>
                  <a:pt x="4981705" y="219149"/>
                  <a:pt x="4977041" y="218008"/>
                  <a:pt x="4971836" y="210121"/>
                </a:cubicBezTo>
                <a:cubicBezTo>
                  <a:pt x="4966630" y="202234"/>
                  <a:pt x="4962185" y="195064"/>
                  <a:pt x="4958499" y="188611"/>
                </a:cubicBezTo>
                <a:cubicBezTo>
                  <a:pt x="4957760" y="186041"/>
                  <a:pt x="4957479" y="183930"/>
                  <a:pt x="4957654" y="182280"/>
                </a:cubicBezTo>
                <a:lnTo>
                  <a:pt x="4959246" y="179284"/>
                </a:lnTo>
                <a:lnTo>
                  <a:pt x="4933849" y="181276"/>
                </a:lnTo>
                <a:cubicBezTo>
                  <a:pt x="4921817" y="205296"/>
                  <a:pt x="4914210" y="217901"/>
                  <a:pt x="4911026" y="219091"/>
                </a:cubicBezTo>
                <a:cubicBezTo>
                  <a:pt x="4947909" y="219134"/>
                  <a:pt x="4981737" y="219134"/>
                  <a:pt x="5012511" y="219091"/>
                </a:cubicBezTo>
                <a:cubicBezTo>
                  <a:pt x="5014074" y="210630"/>
                  <a:pt x="5015738" y="195838"/>
                  <a:pt x="5017502" y="174715"/>
                </a:cubicBezTo>
                <a:close/>
                <a:moveTo>
                  <a:pt x="5285481" y="155287"/>
                </a:moveTo>
                <a:lnTo>
                  <a:pt x="5277949" y="176275"/>
                </a:lnTo>
                <a:lnTo>
                  <a:pt x="5275132" y="182629"/>
                </a:lnTo>
                <a:lnTo>
                  <a:pt x="5291651" y="181835"/>
                </a:lnTo>
                <a:cubicBezTo>
                  <a:pt x="5291220" y="176293"/>
                  <a:pt x="5290445" y="171175"/>
                  <a:pt x="5289325" y="166482"/>
                </a:cubicBezTo>
                <a:close/>
                <a:moveTo>
                  <a:pt x="4218681" y="155287"/>
                </a:moveTo>
                <a:lnTo>
                  <a:pt x="4211149" y="176275"/>
                </a:lnTo>
                <a:lnTo>
                  <a:pt x="4208332" y="182629"/>
                </a:lnTo>
                <a:lnTo>
                  <a:pt x="4224851" y="181835"/>
                </a:lnTo>
                <a:cubicBezTo>
                  <a:pt x="4224421" y="176293"/>
                  <a:pt x="4223645" y="171175"/>
                  <a:pt x="4222525" y="166482"/>
                </a:cubicBezTo>
                <a:close/>
                <a:moveTo>
                  <a:pt x="3991455" y="154324"/>
                </a:moveTo>
                <a:cubicBezTo>
                  <a:pt x="3978706" y="156030"/>
                  <a:pt x="3969435" y="162254"/>
                  <a:pt x="3963642" y="172995"/>
                </a:cubicBezTo>
                <a:cubicBezTo>
                  <a:pt x="3957849" y="183735"/>
                  <a:pt x="3955386" y="195337"/>
                  <a:pt x="3956253" y="207798"/>
                </a:cubicBezTo>
                <a:cubicBezTo>
                  <a:pt x="3957121" y="220260"/>
                  <a:pt x="3961319" y="230463"/>
                  <a:pt x="3968848" y="238407"/>
                </a:cubicBezTo>
                <a:cubicBezTo>
                  <a:pt x="3976376" y="246352"/>
                  <a:pt x="3986138" y="250518"/>
                  <a:pt x="3998134" y="250905"/>
                </a:cubicBezTo>
                <a:cubicBezTo>
                  <a:pt x="4010130" y="251292"/>
                  <a:pt x="4020300" y="247105"/>
                  <a:pt x="4028646" y="238343"/>
                </a:cubicBezTo>
                <a:cubicBezTo>
                  <a:pt x="4036992" y="229581"/>
                  <a:pt x="4041165" y="216252"/>
                  <a:pt x="4041165" y="198355"/>
                </a:cubicBezTo>
                <a:cubicBezTo>
                  <a:pt x="4041165" y="180459"/>
                  <a:pt x="4036067" y="168219"/>
                  <a:pt x="4025872" y="161637"/>
                </a:cubicBezTo>
                <a:cubicBezTo>
                  <a:pt x="4015676" y="155055"/>
                  <a:pt x="4004203" y="152617"/>
                  <a:pt x="3991455" y="154324"/>
                </a:cubicBezTo>
                <a:close/>
                <a:moveTo>
                  <a:pt x="1891372" y="147720"/>
                </a:moveTo>
                <a:cubicBezTo>
                  <a:pt x="1888160" y="147720"/>
                  <a:pt x="1883736" y="148150"/>
                  <a:pt x="1878100" y="149011"/>
                </a:cubicBezTo>
                <a:cubicBezTo>
                  <a:pt x="1872465" y="149871"/>
                  <a:pt x="1863287" y="151104"/>
                  <a:pt x="1850567" y="152710"/>
                </a:cubicBezTo>
                <a:cubicBezTo>
                  <a:pt x="1849936" y="159077"/>
                  <a:pt x="1849621" y="170406"/>
                  <a:pt x="1849621" y="186697"/>
                </a:cubicBezTo>
                <a:cubicBezTo>
                  <a:pt x="1868320" y="183255"/>
                  <a:pt x="1881857" y="180014"/>
                  <a:pt x="1890232" y="176974"/>
                </a:cubicBezTo>
                <a:cubicBezTo>
                  <a:pt x="1891838" y="168140"/>
                  <a:pt x="1892641" y="160612"/>
                  <a:pt x="1892641" y="154388"/>
                </a:cubicBezTo>
                <a:cubicBezTo>
                  <a:pt x="1892641" y="149943"/>
                  <a:pt x="1892218" y="147720"/>
                  <a:pt x="1891372" y="147720"/>
                </a:cubicBezTo>
                <a:close/>
                <a:moveTo>
                  <a:pt x="244632" y="127803"/>
                </a:moveTo>
                <a:cubicBezTo>
                  <a:pt x="260812" y="126719"/>
                  <a:pt x="274384" y="129092"/>
                  <a:pt x="285349" y="134921"/>
                </a:cubicBezTo>
                <a:cubicBezTo>
                  <a:pt x="299969" y="142694"/>
                  <a:pt x="306408" y="149692"/>
                  <a:pt x="304666" y="155915"/>
                </a:cubicBezTo>
                <a:cubicBezTo>
                  <a:pt x="302923" y="162139"/>
                  <a:pt x="295889" y="164803"/>
                  <a:pt x="283564" y="163906"/>
                </a:cubicBezTo>
                <a:cubicBezTo>
                  <a:pt x="271238" y="163010"/>
                  <a:pt x="253919" y="162562"/>
                  <a:pt x="231605" y="162562"/>
                </a:cubicBezTo>
                <a:cubicBezTo>
                  <a:pt x="209321" y="162562"/>
                  <a:pt x="185380" y="163684"/>
                  <a:pt x="159783" y="165928"/>
                </a:cubicBezTo>
                <a:cubicBezTo>
                  <a:pt x="134185" y="168173"/>
                  <a:pt x="112761" y="170843"/>
                  <a:pt x="95510" y="173941"/>
                </a:cubicBezTo>
                <a:cubicBezTo>
                  <a:pt x="78258" y="177038"/>
                  <a:pt x="63201" y="179964"/>
                  <a:pt x="50338" y="182717"/>
                </a:cubicBezTo>
                <a:cubicBezTo>
                  <a:pt x="37475" y="185471"/>
                  <a:pt x="24089" y="182481"/>
                  <a:pt x="10178" y="173747"/>
                </a:cubicBezTo>
                <a:cubicBezTo>
                  <a:pt x="-2427" y="159880"/>
                  <a:pt x="-3323" y="153632"/>
                  <a:pt x="7490" y="155001"/>
                </a:cubicBezTo>
                <a:cubicBezTo>
                  <a:pt x="18302" y="156371"/>
                  <a:pt x="36826" y="155940"/>
                  <a:pt x="63061" y="153711"/>
                </a:cubicBezTo>
                <a:cubicBezTo>
                  <a:pt x="89297" y="151481"/>
                  <a:pt x="117303" y="148107"/>
                  <a:pt x="147081" y="143590"/>
                </a:cubicBezTo>
                <a:cubicBezTo>
                  <a:pt x="176858" y="139073"/>
                  <a:pt x="203692" y="134556"/>
                  <a:pt x="227583" y="130038"/>
                </a:cubicBezTo>
                <a:cubicBezTo>
                  <a:pt x="233556" y="128909"/>
                  <a:pt x="239239" y="128164"/>
                  <a:pt x="244632" y="127803"/>
                </a:cubicBezTo>
                <a:close/>
                <a:moveTo>
                  <a:pt x="2987046" y="124209"/>
                </a:moveTo>
                <a:cubicBezTo>
                  <a:pt x="2985605" y="123679"/>
                  <a:pt x="2981793" y="123865"/>
                  <a:pt x="2975613" y="124768"/>
                </a:cubicBezTo>
                <a:cubicBezTo>
                  <a:pt x="2969432" y="125672"/>
                  <a:pt x="2960971" y="127213"/>
                  <a:pt x="2950231" y="129393"/>
                </a:cubicBezTo>
                <a:cubicBezTo>
                  <a:pt x="2951091" y="143246"/>
                  <a:pt x="2951901" y="155148"/>
                  <a:pt x="2952662" y="165100"/>
                </a:cubicBezTo>
                <a:cubicBezTo>
                  <a:pt x="2965467" y="163408"/>
                  <a:pt x="2976818" y="161042"/>
                  <a:pt x="2986712" y="158002"/>
                </a:cubicBezTo>
                <a:cubicBezTo>
                  <a:pt x="2988376" y="145468"/>
                  <a:pt x="2989208" y="136613"/>
                  <a:pt x="2989208" y="131437"/>
                </a:cubicBezTo>
                <a:cubicBezTo>
                  <a:pt x="2989208" y="127149"/>
                  <a:pt x="2988487" y="124740"/>
                  <a:pt x="2987046" y="124209"/>
                </a:cubicBezTo>
                <a:close/>
                <a:moveTo>
                  <a:pt x="5672482" y="122098"/>
                </a:moveTo>
                <a:cubicBezTo>
                  <a:pt x="5674218" y="121955"/>
                  <a:pt x="5676425" y="122182"/>
                  <a:pt x="5679101" y="122779"/>
                </a:cubicBezTo>
                <a:cubicBezTo>
                  <a:pt x="5689806" y="125166"/>
                  <a:pt x="5697708" y="128733"/>
                  <a:pt x="5702806" y="133480"/>
                </a:cubicBezTo>
                <a:cubicBezTo>
                  <a:pt x="5707904" y="138227"/>
                  <a:pt x="5708201" y="144264"/>
                  <a:pt x="5703698" y="151592"/>
                </a:cubicBezTo>
                <a:cubicBezTo>
                  <a:pt x="5735218" y="147204"/>
                  <a:pt x="5755822" y="143407"/>
                  <a:pt x="5765508" y="140202"/>
                </a:cubicBezTo>
                <a:cubicBezTo>
                  <a:pt x="5775195" y="136997"/>
                  <a:pt x="5784861" y="139553"/>
                  <a:pt x="5794504" y="147870"/>
                </a:cubicBezTo>
                <a:cubicBezTo>
                  <a:pt x="5804148" y="156188"/>
                  <a:pt x="5800585" y="161153"/>
                  <a:pt x="5783814" y="162766"/>
                </a:cubicBezTo>
                <a:cubicBezTo>
                  <a:pt x="5767042" y="164380"/>
                  <a:pt x="5733590" y="168097"/>
                  <a:pt x="5683457" y="173919"/>
                </a:cubicBezTo>
                <a:cubicBezTo>
                  <a:pt x="5686153" y="175626"/>
                  <a:pt x="5685701" y="178451"/>
                  <a:pt x="5682102" y="182395"/>
                </a:cubicBezTo>
                <a:cubicBezTo>
                  <a:pt x="5700830" y="192920"/>
                  <a:pt x="5714661" y="201101"/>
                  <a:pt x="5723595" y="206938"/>
                </a:cubicBezTo>
                <a:cubicBezTo>
                  <a:pt x="5745321" y="190375"/>
                  <a:pt x="5755284" y="178587"/>
                  <a:pt x="5753484" y="171575"/>
                </a:cubicBezTo>
                <a:cubicBezTo>
                  <a:pt x="5751684" y="164563"/>
                  <a:pt x="5758234" y="165620"/>
                  <a:pt x="5773133" y="174748"/>
                </a:cubicBezTo>
                <a:cubicBezTo>
                  <a:pt x="5788033" y="183875"/>
                  <a:pt x="5789922" y="190371"/>
                  <a:pt x="5778802" y="194236"/>
                </a:cubicBezTo>
                <a:cubicBezTo>
                  <a:pt x="5767681" y="198101"/>
                  <a:pt x="5752993" y="205332"/>
                  <a:pt x="5734737" y="215929"/>
                </a:cubicBezTo>
                <a:cubicBezTo>
                  <a:pt x="5744632" y="222196"/>
                  <a:pt x="5757740" y="229513"/>
                  <a:pt x="5774058" y="237880"/>
                </a:cubicBezTo>
                <a:cubicBezTo>
                  <a:pt x="5790378" y="246248"/>
                  <a:pt x="5806866" y="252235"/>
                  <a:pt x="5823521" y="255842"/>
                </a:cubicBezTo>
                <a:cubicBezTo>
                  <a:pt x="5840177" y="259448"/>
                  <a:pt x="5850693" y="262911"/>
                  <a:pt x="5855066" y="266231"/>
                </a:cubicBezTo>
                <a:cubicBezTo>
                  <a:pt x="5859440" y="269551"/>
                  <a:pt x="5846448" y="274588"/>
                  <a:pt x="5816089" y="281342"/>
                </a:cubicBezTo>
                <a:cubicBezTo>
                  <a:pt x="5798939" y="283135"/>
                  <a:pt x="5786961" y="281876"/>
                  <a:pt x="5780157" y="277567"/>
                </a:cubicBezTo>
                <a:cubicBezTo>
                  <a:pt x="5773353" y="273258"/>
                  <a:pt x="5765426" y="267260"/>
                  <a:pt x="5756377" y="259574"/>
                </a:cubicBezTo>
                <a:cubicBezTo>
                  <a:pt x="5747329" y="251887"/>
                  <a:pt x="5735616" y="242204"/>
                  <a:pt x="5721240" y="230524"/>
                </a:cubicBezTo>
                <a:cubicBezTo>
                  <a:pt x="5706864" y="218844"/>
                  <a:pt x="5690348" y="206085"/>
                  <a:pt x="5671691" y="192246"/>
                </a:cubicBezTo>
                <a:cubicBezTo>
                  <a:pt x="5666872" y="197925"/>
                  <a:pt x="5662241" y="202894"/>
                  <a:pt x="5657795" y="207153"/>
                </a:cubicBezTo>
                <a:cubicBezTo>
                  <a:pt x="5666801" y="213792"/>
                  <a:pt x="5670615" y="220912"/>
                  <a:pt x="5669239" y="228513"/>
                </a:cubicBezTo>
                <a:cubicBezTo>
                  <a:pt x="5667862" y="236113"/>
                  <a:pt x="5666736" y="245889"/>
                  <a:pt x="5665861" y="257842"/>
                </a:cubicBezTo>
                <a:cubicBezTo>
                  <a:pt x="5664987" y="269795"/>
                  <a:pt x="5667762" y="273372"/>
                  <a:pt x="5674186" y="268576"/>
                </a:cubicBezTo>
                <a:cubicBezTo>
                  <a:pt x="5680611" y="263779"/>
                  <a:pt x="5692082" y="256580"/>
                  <a:pt x="5708602" y="246979"/>
                </a:cubicBezTo>
                <a:cubicBezTo>
                  <a:pt x="5725122" y="237378"/>
                  <a:pt x="5722380" y="243660"/>
                  <a:pt x="5700375" y="265822"/>
                </a:cubicBezTo>
                <a:cubicBezTo>
                  <a:pt x="5678370" y="287985"/>
                  <a:pt x="5664521" y="302637"/>
                  <a:pt x="5658828" y="309779"/>
                </a:cubicBezTo>
                <a:cubicBezTo>
                  <a:pt x="5653135" y="316920"/>
                  <a:pt x="5648270" y="319121"/>
                  <a:pt x="5644233" y="316382"/>
                </a:cubicBezTo>
                <a:cubicBezTo>
                  <a:pt x="5640196" y="313643"/>
                  <a:pt x="5637149" y="309854"/>
                  <a:pt x="5635091" y="305014"/>
                </a:cubicBezTo>
                <a:cubicBezTo>
                  <a:pt x="5633033" y="300174"/>
                  <a:pt x="5633582" y="294266"/>
                  <a:pt x="5636736" y="287290"/>
                </a:cubicBezTo>
                <a:cubicBezTo>
                  <a:pt x="5639891" y="280313"/>
                  <a:pt x="5642140" y="268974"/>
                  <a:pt x="5643480" y="253271"/>
                </a:cubicBezTo>
                <a:cubicBezTo>
                  <a:pt x="5644821" y="237568"/>
                  <a:pt x="5644251" y="227129"/>
                  <a:pt x="5641770" y="221952"/>
                </a:cubicBezTo>
                <a:cubicBezTo>
                  <a:pt x="5630355" y="232420"/>
                  <a:pt x="5617130" y="241752"/>
                  <a:pt x="5602094" y="249948"/>
                </a:cubicBezTo>
                <a:cubicBezTo>
                  <a:pt x="5587059" y="258143"/>
                  <a:pt x="5570962" y="264073"/>
                  <a:pt x="5553804" y="267737"/>
                </a:cubicBezTo>
                <a:cubicBezTo>
                  <a:pt x="5536645" y="271401"/>
                  <a:pt x="5535495" y="268608"/>
                  <a:pt x="5550351" y="259358"/>
                </a:cubicBezTo>
                <a:cubicBezTo>
                  <a:pt x="5565208" y="250109"/>
                  <a:pt x="5583546" y="237690"/>
                  <a:pt x="5605364" y="222103"/>
                </a:cubicBezTo>
                <a:cubicBezTo>
                  <a:pt x="5627182" y="206515"/>
                  <a:pt x="5643706" y="191615"/>
                  <a:pt x="5654934" y="177404"/>
                </a:cubicBezTo>
                <a:cubicBezTo>
                  <a:pt x="5636622" y="181864"/>
                  <a:pt x="5623798" y="184779"/>
                  <a:pt x="5616463" y="186148"/>
                </a:cubicBezTo>
                <a:cubicBezTo>
                  <a:pt x="5609128" y="187518"/>
                  <a:pt x="5601335" y="185069"/>
                  <a:pt x="5593082" y="178802"/>
                </a:cubicBezTo>
                <a:cubicBezTo>
                  <a:pt x="5584829" y="172536"/>
                  <a:pt x="5582047" y="168481"/>
                  <a:pt x="5584736" y="166638"/>
                </a:cubicBezTo>
                <a:cubicBezTo>
                  <a:pt x="5587424" y="164796"/>
                  <a:pt x="5593827" y="163648"/>
                  <a:pt x="5603944" y="163197"/>
                </a:cubicBezTo>
                <a:cubicBezTo>
                  <a:pt x="5614061" y="162745"/>
                  <a:pt x="5627046" y="161612"/>
                  <a:pt x="5642899" y="159798"/>
                </a:cubicBezTo>
                <a:cubicBezTo>
                  <a:pt x="5658753" y="157984"/>
                  <a:pt x="5674014" y="156446"/>
                  <a:pt x="5688684" y="155184"/>
                </a:cubicBezTo>
                <a:cubicBezTo>
                  <a:pt x="5680252" y="150093"/>
                  <a:pt x="5673871" y="142823"/>
                  <a:pt x="5669540" y="133373"/>
                </a:cubicBezTo>
                <a:cubicBezTo>
                  <a:pt x="5666292" y="126285"/>
                  <a:pt x="5667272" y="122527"/>
                  <a:pt x="5672482" y="122098"/>
                </a:cubicBezTo>
                <a:close/>
                <a:moveTo>
                  <a:pt x="3710332" y="122098"/>
                </a:moveTo>
                <a:cubicBezTo>
                  <a:pt x="3712068" y="121955"/>
                  <a:pt x="3714275" y="122182"/>
                  <a:pt x="3716951" y="122779"/>
                </a:cubicBezTo>
                <a:cubicBezTo>
                  <a:pt x="3727656" y="125166"/>
                  <a:pt x="3735558" y="128733"/>
                  <a:pt x="3740656" y="133480"/>
                </a:cubicBezTo>
                <a:cubicBezTo>
                  <a:pt x="3745753" y="138227"/>
                  <a:pt x="3746051" y="144264"/>
                  <a:pt x="3741548" y="151592"/>
                </a:cubicBezTo>
                <a:cubicBezTo>
                  <a:pt x="3773068" y="147204"/>
                  <a:pt x="3793671" y="143407"/>
                  <a:pt x="3803358" y="140202"/>
                </a:cubicBezTo>
                <a:cubicBezTo>
                  <a:pt x="3813045" y="136997"/>
                  <a:pt x="3822710" y="139553"/>
                  <a:pt x="3832354" y="147870"/>
                </a:cubicBezTo>
                <a:cubicBezTo>
                  <a:pt x="3841998" y="156188"/>
                  <a:pt x="3838434" y="161153"/>
                  <a:pt x="3821663" y="162766"/>
                </a:cubicBezTo>
                <a:cubicBezTo>
                  <a:pt x="3804892" y="164380"/>
                  <a:pt x="3771440" y="168097"/>
                  <a:pt x="3721307" y="173919"/>
                </a:cubicBezTo>
                <a:cubicBezTo>
                  <a:pt x="3724003" y="175626"/>
                  <a:pt x="3723551" y="178451"/>
                  <a:pt x="3719952" y="182395"/>
                </a:cubicBezTo>
                <a:cubicBezTo>
                  <a:pt x="3738680" y="192920"/>
                  <a:pt x="3752511" y="201101"/>
                  <a:pt x="3761445" y="206938"/>
                </a:cubicBezTo>
                <a:cubicBezTo>
                  <a:pt x="3783171" y="190375"/>
                  <a:pt x="3793133" y="178587"/>
                  <a:pt x="3791334" y="171575"/>
                </a:cubicBezTo>
                <a:cubicBezTo>
                  <a:pt x="3789534" y="164563"/>
                  <a:pt x="3796084" y="165620"/>
                  <a:pt x="3810984" y="174748"/>
                </a:cubicBezTo>
                <a:cubicBezTo>
                  <a:pt x="3825883" y="183875"/>
                  <a:pt x="3827772" y="190371"/>
                  <a:pt x="3816651" y="194236"/>
                </a:cubicBezTo>
                <a:cubicBezTo>
                  <a:pt x="3805531" y="198101"/>
                  <a:pt x="3790843" y="205332"/>
                  <a:pt x="3772588" y="215929"/>
                </a:cubicBezTo>
                <a:cubicBezTo>
                  <a:pt x="3782482" y="222196"/>
                  <a:pt x="3795589" y="229513"/>
                  <a:pt x="3811908" y="237880"/>
                </a:cubicBezTo>
                <a:cubicBezTo>
                  <a:pt x="3828228" y="246248"/>
                  <a:pt x="3844715" y="252235"/>
                  <a:pt x="3861371" y="255842"/>
                </a:cubicBezTo>
                <a:cubicBezTo>
                  <a:pt x="3878028" y="259448"/>
                  <a:pt x="3888543" y="262911"/>
                  <a:pt x="3892916" y="266231"/>
                </a:cubicBezTo>
                <a:cubicBezTo>
                  <a:pt x="3897290" y="269551"/>
                  <a:pt x="3884298" y="274588"/>
                  <a:pt x="3853940" y="281342"/>
                </a:cubicBezTo>
                <a:cubicBezTo>
                  <a:pt x="3836789" y="283135"/>
                  <a:pt x="3824811" y="281876"/>
                  <a:pt x="3818007" y="277567"/>
                </a:cubicBezTo>
                <a:cubicBezTo>
                  <a:pt x="3811202" y="273258"/>
                  <a:pt x="3803276" y="267260"/>
                  <a:pt x="3794227" y="259574"/>
                </a:cubicBezTo>
                <a:cubicBezTo>
                  <a:pt x="3785178" y="251887"/>
                  <a:pt x="3773466" y="242204"/>
                  <a:pt x="3759090" y="230524"/>
                </a:cubicBezTo>
                <a:cubicBezTo>
                  <a:pt x="3744714" y="218844"/>
                  <a:pt x="3728197" y="206085"/>
                  <a:pt x="3709541" y="192246"/>
                </a:cubicBezTo>
                <a:cubicBezTo>
                  <a:pt x="3704723" y="197925"/>
                  <a:pt x="3700091" y="202894"/>
                  <a:pt x="3695645" y="207153"/>
                </a:cubicBezTo>
                <a:cubicBezTo>
                  <a:pt x="3704651" y="213792"/>
                  <a:pt x="3708465" y="220912"/>
                  <a:pt x="3707089" y="228513"/>
                </a:cubicBezTo>
                <a:cubicBezTo>
                  <a:pt x="3705712" y="236113"/>
                  <a:pt x="3704586" y="245889"/>
                  <a:pt x="3703712" y="257842"/>
                </a:cubicBezTo>
                <a:cubicBezTo>
                  <a:pt x="3702837" y="269795"/>
                  <a:pt x="3705611" y="273372"/>
                  <a:pt x="3712036" y="268576"/>
                </a:cubicBezTo>
                <a:cubicBezTo>
                  <a:pt x="3718460" y="263779"/>
                  <a:pt x="3729933" y="256580"/>
                  <a:pt x="3746453" y="246979"/>
                </a:cubicBezTo>
                <a:cubicBezTo>
                  <a:pt x="3762973" y="237378"/>
                  <a:pt x="3760230" y="243660"/>
                  <a:pt x="3738225" y="265822"/>
                </a:cubicBezTo>
                <a:cubicBezTo>
                  <a:pt x="3716220" y="287985"/>
                  <a:pt x="3702371" y="302637"/>
                  <a:pt x="3696678" y="309779"/>
                </a:cubicBezTo>
                <a:cubicBezTo>
                  <a:pt x="3690984" y="316920"/>
                  <a:pt x="3686120" y="319121"/>
                  <a:pt x="3682083" y="316382"/>
                </a:cubicBezTo>
                <a:cubicBezTo>
                  <a:pt x="3678046" y="313643"/>
                  <a:pt x="3674999" y="309854"/>
                  <a:pt x="3672941" y="305014"/>
                </a:cubicBezTo>
                <a:cubicBezTo>
                  <a:pt x="3670883" y="300174"/>
                  <a:pt x="3671432" y="294266"/>
                  <a:pt x="3674587" y="287290"/>
                </a:cubicBezTo>
                <a:cubicBezTo>
                  <a:pt x="3677741" y="280313"/>
                  <a:pt x="3679989" y="268974"/>
                  <a:pt x="3681330" y="253271"/>
                </a:cubicBezTo>
                <a:cubicBezTo>
                  <a:pt x="3682671" y="237568"/>
                  <a:pt x="3682101" y="227129"/>
                  <a:pt x="3679620" y="221952"/>
                </a:cubicBezTo>
                <a:cubicBezTo>
                  <a:pt x="3668205" y="232420"/>
                  <a:pt x="3654980" y="241752"/>
                  <a:pt x="3639944" y="249948"/>
                </a:cubicBezTo>
                <a:cubicBezTo>
                  <a:pt x="3624909" y="258143"/>
                  <a:pt x="3608812" y="264073"/>
                  <a:pt x="3591654" y="267737"/>
                </a:cubicBezTo>
                <a:cubicBezTo>
                  <a:pt x="3574495" y="271401"/>
                  <a:pt x="3573345" y="268608"/>
                  <a:pt x="3588201" y="259358"/>
                </a:cubicBezTo>
                <a:cubicBezTo>
                  <a:pt x="3603058" y="250109"/>
                  <a:pt x="3621395" y="237690"/>
                  <a:pt x="3643214" y="222103"/>
                </a:cubicBezTo>
                <a:cubicBezTo>
                  <a:pt x="3665032" y="206515"/>
                  <a:pt x="3681556" y="191615"/>
                  <a:pt x="3692784" y="177404"/>
                </a:cubicBezTo>
                <a:cubicBezTo>
                  <a:pt x="3674472" y="181864"/>
                  <a:pt x="3661648" y="184779"/>
                  <a:pt x="3654313" y="186148"/>
                </a:cubicBezTo>
                <a:cubicBezTo>
                  <a:pt x="3646978" y="187518"/>
                  <a:pt x="3639184" y="185069"/>
                  <a:pt x="3630931" y="178802"/>
                </a:cubicBezTo>
                <a:cubicBezTo>
                  <a:pt x="3622678" y="172536"/>
                  <a:pt x="3619897" y="168481"/>
                  <a:pt x="3622585" y="166638"/>
                </a:cubicBezTo>
                <a:cubicBezTo>
                  <a:pt x="3625274" y="164796"/>
                  <a:pt x="3631677" y="163648"/>
                  <a:pt x="3641794" y="163197"/>
                </a:cubicBezTo>
                <a:cubicBezTo>
                  <a:pt x="3651911" y="162745"/>
                  <a:pt x="3664896" y="161612"/>
                  <a:pt x="3680749" y="159798"/>
                </a:cubicBezTo>
                <a:cubicBezTo>
                  <a:pt x="3696602" y="157984"/>
                  <a:pt x="3711864" y="156446"/>
                  <a:pt x="3726534" y="155184"/>
                </a:cubicBezTo>
                <a:cubicBezTo>
                  <a:pt x="3718102" y="150093"/>
                  <a:pt x="3711720" y="142823"/>
                  <a:pt x="3707390" y="133373"/>
                </a:cubicBezTo>
                <a:cubicBezTo>
                  <a:pt x="3704142" y="126285"/>
                  <a:pt x="3705123" y="122527"/>
                  <a:pt x="3710332" y="122098"/>
                </a:cubicBezTo>
                <a:close/>
                <a:moveTo>
                  <a:pt x="1902388" y="119993"/>
                </a:moveTo>
                <a:cubicBezTo>
                  <a:pt x="1904903" y="119319"/>
                  <a:pt x="1907469" y="119355"/>
                  <a:pt x="1910086" y="120101"/>
                </a:cubicBezTo>
                <a:cubicBezTo>
                  <a:pt x="1915320" y="121592"/>
                  <a:pt x="1921849" y="125557"/>
                  <a:pt x="1929671" y="131996"/>
                </a:cubicBezTo>
                <a:cubicBezTo>
                  <a:pt x="1937494" y="138435"/>
                  <a:pt x="1937494" y="144429"/>
                  <a:pt x="1929671" y="149978"/>
                </a:cubicBezTo>
                <a:cubicBezTo>
                  <a:pt x="1921849" y="155528"/>
                  <a:pt x="1916310" y="164469"/>
                  <a:pt x="1913055" y="176802"/>
                </a:cubicBezTo>
                <a:cubicBezTo>
                  <a:pt x="1922046" y="187285"/>
                  <a:pt x="1920995" y="193379"/>
                  <a:pt x="1909903" y="195086"/>
                </a:cubicBezTo>
                <a:cubicBezTo>
                  <a:pt x="1898811" y="196792"/>
                  <a:pt x="1878652" y="199739"/>
                  <a:pt x="1849427" y="203926"/>
                </a:cubicBezTo>
                <a:cubicBezTo>
                  <a:pt x="1848624" y="223788"/>
                  <a:pt x="1851223" y="239935"/>
                  <a:pt x="1857225" y="252368"/>
                </a:cubicBezTo>
                <a:cubicBezTo>
                  <a:pt x="1863226" y="264801"/>
                  <a:pt x="1875670" y="273165"/>
                  <a:pt x="1894556" y="277459"/>
                </a:cubicBezTo>
                <a:cubicBezTo>
                  <a:pt x="1913442" y="281754"/>
                  <a:pt x="1932780" y="283242"/>
                  <a:pt x="1952569" y="281923"/>
                </a:cubicBezTo>
                <a:cubicBezTo>
                  <a:pt x="1972359" y="280603"/>
                  <a:pt x="1992388" y="278435"/>
                  <a:pt x="2012658" y="275416"/>
                </a:cubicBezTo>
                <a:cubicBezTo>
                  <a:pt x="2032928" y="272397"/>
                  <a:pt x="2044780" y="265310"/>
                  <a:pt x="2048215" y="254153"/>
                </a:cubicBezTo>
                <a:cubicBezTo>
                  <a:pt x="2051649" y="242996"/>
                  <a:pt x="2055718" y="229638"/>
                  <a:pt x="2060422" y="214079"/>
                </a:cubicBezTo>
                <a:cubicBezTo>
                  <a:pt x="2065125" y="198520"/>
                  <a:pt x="2068495" y="201901"/>
                  <a:pt x="2070532" y="224221"/>
                </a:cubicBezTo>
                <a:cubicBezTo>
                  <a:pt x="2072568" y="246542"/>
                  <a:pt x="2075852" y="260882"/>
                  <a:pt x="2080383" y="267242"/>
                </a:cubicBezTo>
                <a:cubicBezTo>
                  <a:pt x="2084915" y="273602"/>
                  <a:pt x="2083409" y="280209"/>
                  <a:pt x="2075866" y="287064"/>
                </a:cubicBezTo>
                <a:cubicBezTo>
                  <a:pt x="2068323" y="293918"/>
                  <a:pt x="2053789" y="299178"/>
                  <a:pt x="2032265" y="302842"/>
                </a:cubicBezTo>
                <a:cubicBezTo>
                  <a:pt x="2010740" y="306505"/>
                  <a:pt x="1979973" y="308337"/>
                  <a:pt x="1939964" y="308337"/>
                </a:cubicBezTo>
                <a:cubicBezTo>
                  <a:pt x="1900285" y="308337"/>
                  <a:pt x="1872153" y="301938"/>
                  <a:pt x="1855568" y="289139"/>
                </a:cubicBezTo>
                <a:cubicBezTo>
                  <a:pt x="1838984" y="276341"/>
                  <a:pt x="1829993" y="259036"/>
                  <a:pt x="1828594" y="237224"/>
                </a:cubicBezTo>
                <a:cubicBezTo>
                  <a:pt x="1827196" y="215413"/>
                  <a:pt x="1826723" y="196308"/>
                  <a:pt x="1827175" y="179910"/>
                </a:cubicBezTo>
                <a:cubicBezTo>
                  <a:pt x="1827626" y="163512"/>
                  <a:pt x="1826278" y="150645"/>
                  <a:pt x="1823131" y="141310"/>
                </a:cubicBezTo>
                <a:cubicBezTo>
                  <a:pt x="1819983" y="131974"/>
                  <a:pt x="1822209" y="128457"/>
                  <a:pt x="1829810" y="130759"/>
                </a:cubicBezTo>
                <a:cubicBezTo>
                  <a:pt x="1837410" y="133061"/>
                  <a:pt x="1842694" y="134409"/>
                  <a:pt x="1845663" y="134803"/>
                </a:cubicBezTo>
                <a:cubicBezTo>
                  <a:pt x="1848631" y="135197"/>
                  <a:pt x="1852994" y="135416"/>
                  <a:pt x="1858752" y="135459"/>
                </a:cubicBezTo>
                <a:cubicBezTo>
                  <a:pt x="1864509" y="135502"/>
                  <a:pt x="1870783" y="134674"/>
                  <a:pt x="1877573" y="132975"/>
                </a:cubicBezTo>
                <a:cubicBezTo>
                  <a:pt x="1884363" y="131275"/>
                  <a:pt x="1890171" y="128332"/>
                  <a:pt x="1894997" y="124145"/>
                </a:cubicBezTo>
                <a:cubicBezTo>
                  <a:pt x="1897410" y="122051"/>
                  <a:pt x="1899873" y="120667"/>
                  <a:pt x="1902388" y="119993"/>
                </a:cubicBezTo>
                <a:close/>
                <a:moveTo>
                  <a:pt x="6385023" y="117283"/>
                </a:moveTo>
                <a:cubicBezTo>
                  <a:pt x="6395498" y="118702"/>
                  <a:pt x="6404063" y="121320"/>
                  <a:pt x="6410717" y="125134"/>
                </a:cubicBezTo>
                <a:cubicBezTo>
                  <a:pt x="6419221" y="128633"/>
                  <a:pt x="6421891" y="133459"/>
                  <a:pt x="6418729" y="139611"/>
                </a:cubicBezTo>
                <a:cubicBezTo>
                  <a:pt x="6415567" y="145762"/>
                  <a:pt x="6414434" y="170772"/>
                  <a:pt x="6415331" y="214638"/>
                </a:cubicBezTo>
                <a:cubicBezTo>
                  <a:pt x="6416227" y="258505"/>
                  <a:pt x="6414681" y="288236"/>
                  <a:pt x="6410695" y="303831"/>
                </a:cubicBezTo>
                <a:cubicBezTo>
                  <a:pt x="6406709" y="319426"/>
                  <a:pt x="6400839" y="321032"/>
                  <a:pt x="6393089" y="308649"/>
                </a:cubicBezTo>
                <a:cubicBezTo>
                  <a:pt x="6385338" y="296267"/>
                  <a:pt x="6382137" y="286544"/>
                  <a:pt x="6383484" y="279481"/>
                </a:cubicBezTo>
                <a:cubicBezTo>
                  <a:pt x="6384833" y="272419"/>
                  <a:pt x="6386406" y="258143"/>
                  <a:pt x="6388206" y="236654"/>
                </a:cubicBezTo>
                <a:cubicBezTo>
                  <a:pt x="6390006" y="215165"/>
                  <a:pt x="6389801" y="193440"/>
                  <a:pt x="6387593" y="171478"/>
                </a:cubicBezTo>
                <a:cubicBezTo>
                  <a:pt x="6385385" y="149516"/>
                  <a:pt x="6381785" y="134638"/>
                  <a:pt x="6376795" y="126844"/>
                </a:cubicBezTo>
                <a:cubicBezTo>
                  <a:pt x="6371804" y="119050"/>
                  <a:pt x="6374547" y="115863"/>
                  <a:pt x="6385023" y="117283"/>
                </a:cubicBezTo>
                <a:close/>
                <a:moveTo>
                  <a:pt x="1565373" y="117283"/>
                </a:moveTo>
                <a:cubicBezTo>
                  <a:pt x="1575848" y="118702"/>
                  <a:pt x="1584413" y="121320"/>
                  <a:pt x="1591067" y="125134"/>
                </a:cubicBezTo>
                <a:cubicBezTo>
                  <a:pt x="1599570" y="128633"/>
                  <a:pt x="1602242" y="133459"/>
                  <a:pt x="1599079" y="139611"/>
                </a:cubicBezTo>
                <a:cubicBezTo>
                  <a:pt x="1595917" y="145762"/>
                  <a:pt x="1594784" y="170772"/>
                  <a:pt x="1595681" y="214638"/>
                </a:cubicBezTo>
                <a:cubicBezTo>
                  <a:pt x="1596577" y="258505"/>
                  <a:pt x="1595032" y="288236"/>
                  <a:pt x="1591045" y="303831"/>
                </a:cubicBezTo>
                <a:cubicBezTo>
                  <a:pt x="1587059" y="319426"/>
                  <a:pt x="1581190" y="321032"/>
                  <a:pt x="1573439" y="308649"/>
                </a:cubicBezTo>
                <a:cubicBezTo>
                  <a:pt x="1565688" y="296267"/>
                  <a:pt x="1562487" y="286544"/>
                  <a:pt x="1563835" y="279481"/>
                </a:cubicBezTo>
                <a:cubicBezTo>
                  <a:pt x="1565183" y="272419"/>
                  <a:pt x="1566757" y="258143"/>
                  <a:pt x="1568557" y="236654"/>
                </a:cubicBezTo>
                <a:cubicBezTo>
                  <a:pt x="1570356" y="215165"/>
                  <a:pt x="1570151" y="193440"/>
                  <a:pt x="1567944" y="171478"/>
                </a:cubicBezTo>
                <a:cubicBezTo>
                  <a:pt x="1565735" y="149516"/>
                  <a:pt x="1562136" y="134638"/>
                  <a:pt x="1557146" y="126844"/>
                </a:cubicBezTo>
                <a:cubicBezTo>
                  <a:pt x="1552155" y="119050"/>
                  <a:pt x="1554898" y="115863"/>
                  <a:pt x="1565373" y="117283"/>
                </a:cubicBezTo>
                <a:close/>
                <a:moveTo>
                  <a:pt x="527325" y="116659"/>
                </a:moveTo>
                <a:cubicBezTo>
                  <a:pt x="512569" y="120215"/>
                  <a:pt x="499061" y="123148"/>
                  <a:pt x="486800" y="125457"/>
                </a:cubicBezTo>
                <a:cubicBezTo>
                  <a:pt x="486040" y="145404"/>
                  <a:pt x="485660" y="162670"/>
                  <a:pt x="485660" y="177254"/>
                </a:cubicBezTo>
                <a:cubicBezTo>
                  <a:pt x="500259" y="175518"/>
                  <a:pt x="512426" y="173525"/>
                  <a:pt x="522163" y="171274"/>
                </a:cubicBezTo>
                <a:cubicBezTo>
                  <a:pt x="524730" y="154295"/>
                  <a:pt x="526450" y="136090"/>
                  <a:pt x="527325" y="116659"/>
                </a:cubicBezTo>
                <a:close/>
                <a:moveTo>
                  <a:pt x="4966452" y="115916"/>
                </a:moveTo>
                <a:cubicBezTo>
                  <a:pt x="4968049" y="115804"/>
                  <a:pt x="4970041" y="116112"/>
                  <a:pt x="4972427" y="116842"/>
                </a:cubicBezTo>
                <a:cubicBezTo>
                  <a:pt x="4981971" y="119760"/>
                  <a:pt x="4988520" y="123575"/>
                  <a:pt x="4992077" y="128285"/>
                </a:cubicBezTo>
                <a:cubicBezTo>
                  <a:pt x="4995633" y="132996"/>
                  <a:pt x="4995834" y="139213"/>
                  <a:pt x="4992679" y="146935"/>
                </a:cubicBezTo>
                <a:cubicBezTo>
                  <a:pt x="4989524" y="154657"/>
                  <a:pt x="4984401" y="154790"/>
                  <a:pt x="4977310" y="147333"/>
                </a:cubicBezTo>
                <a:cubicBezTo>
                  <a:pt x="4970218" y="139876"/>
                  <a:pt x="4965354" y="133530"/>
                  <a:pt x="4962715" y="128296"/>
                </a:cubicBezTo>
                <a:cubicBezTo>
                  <a:pt x="4960414" y="120380"/>
                  <a:pt x="4961659" y="116254"/>
                  <a:pt x="4966452" y="115916"/>
                </a:cubicBezTo>
                <a:close/>
                <a:moveTo>
                  <a:pt x="5009672" y="107127"/>
                </a:moveTo>
                <a:cubicBezTo>
                  <a:pt x="5006732" y="107172"/>
                  <a:pt x="5002853" y="107639"/>
                  <a:pt x="4998035" y="108528"/>
                </a:cubicBezTo>
                <a:cubicBezTo>
                  <a:pt x="4988399" y="110306"/>
                  <a:pt x="4974374" y="112034"/>
                  <a:pt x="4955961" y="113712"/>
                </a:cubicBezTo>
                <a:cubicBezTo>
                  <a:pt x="4952103" y="126088"/>
                  <a:pt x="4947027" y="140966"/>
                  <a:pt x="4940732" y="158346"/>
                </a:cubicBezTo>
                <a:cubicBezTo>
                  <a:pt x="4965612" y="157500"/>
                  <a:pt x="4991224" y="155836"/>
                  <a:pt x="5017566" y="153356"/>
                </a:cubicBezTo>
                <a:cubicBezTo>
                  <a:pt x="5018427" y="124890"/>
                  <a:pt x="5017796" y="109858"/>
                  <a:pt x="5015674" y="108259"/>
                </a:cubicBezTo>
                <a:cubicBezTo>
                  <a:pt x="5014612" y="107460"/>
                  <a:pt x="5012612" y="107082"/>
                  <a:pt x="5009672" y="107127"/>
                </a:cubicBezTo>
                <a:close/>
                <a:moveTo>
                  <a:pt x="1337645" y="97773"/>
                </a:moveTo>
                <a:lnTo>
                  <a:pt x="1270318" y="197516"/>
                </a:lnTo>
                <a:lnTo>
                  <a:pt x="1337645" y="197516"/>
                </a:lnTo>
                <a:close/>
                <a:moveTo>
                  <a:pt x="2997795" y="96170"/>
                </a:moveTo>
                <a:cubicBezTo>
                  <a:pt x="3003557" y="96938"/>
                  <a:pt x="3010603" y="99472"/>
                  <a:pt x="3018935" y="103774"/>
                </a:cubicBezTo>
                <a:cubicBezTo>
                  <a:pt x="3030722" y="112450"/>
                  <a:pt x="3033816" y="119631"/>
                  <a:pt x="3028216" y="125317"/>
                </a:cubicBezTo>
                <a:cubicBezTo>
                  <a:pt x="3022617" y="131003"/>
                  <a:pt x="3017322" y="140600"/>
                  <a:pt x="3012331" y="154108"/>
                </a:cubicBezTo>
                <a:cubicBezTo>
                  <a:pt x="3023129" y="168492"/>
                  <a:pt x="3023018" y="175967"/>
                  <a:pt x="3011998" y="176533"/>
                </a:cubicBezTo>
                <a:cubicBezTo>
                  <a:pt x="3000977" y="177099"/>
                  <a:pt x="2981550" y="179483"/>
                  <a:pt x="2953716" y="183685"/>
                </a:cubicBezTo>
                <a:cubicBezTo>
                  <a:pt x="2951651" y="194799"/>
                  <a:pt x="2948134" y="199470"/>
                  <a:pt x="2943165" y="197699"/>
                </a:cubicBezTo>
                <a:cubicBezTo>
                  <a:pt x="2938196" y="195928"/>
                  <a:pt x="2934324" y="188794"/>
                  <a:pt x="2931549" y="176296"/>
                </a:cubicBezTo>
                <a:cubicBezTo>
                  <a:pt x="2928774" y="163799"/>
                  <a:pt x="2926480" y="153008"/>
                  <a:pt x="2924666" y="143923"/>
                </a:cubicBezTo>
                <a:cubicBezTo>
                  <a:pt x="2922852" y="134839"/>
                  <a:pt x="2919883" y="126428"/>
                  <a:pt x="2915761" y="118692"/>
                </a:cubicBezTo>
                <a:cubicBezTo>
                  <a:pt x="2911638" y="110955"/>
                  <a:pt x="2913204" y="107087"/>
                  <a:pt x="2920461" y="107087"/>
                </a:cubicBezTo>
                <a:cubicBezTo>
                  <a:pt x="2925652" y="107087"/>
                  <a:pt x="2930868" y="107983"/>
                  <a:pt x="2936109" y="109776"/>
                </a:cubicBezTo>
                <a:cubicBezTo>
                  <a:pt x="2941351" y="111568"/>
                  <a:pt x="2949109" y="111633"/>
                  <a:pt x="2959383" y="109969"/>
                </a:cubicBezTo>
                <a:cubicBezTo>
                  <a:pt x="2969658" y="108306"/>
                  <a:pt x="2977986" y="104706"/>
                  <a:pt x="2984368" y="99171"/>
                </a:cubicBezTo>
                <a:cubicBezTo>
                  <a:pt x="2987558" y="96403"/>
                  <a:pt x="2992034" y="95403"/>
                  <a:pt x="2997795" y="96170"/>
                </a:cubicBezTo>
                <a:close/>
                <a:moveTo>
                  <a:pt x="5018593" y="79339"/>
                </a:moveTo>
                <a:cubicBezTo>
                  <a:pt x="5022455" y="79048"/>
                  <a:pt x="5026328" y="79869"/>
                  <a:pt x="5030215" y="81802"/>
                </a:cubicBezTo>
                <a:cubicBezTo>
                  <a:pt x="5037987" y="85666"/>
                  <a:pt x="5044813" y="90183"/>
                  <a:pt x="5050693" y="95353"/>
                </a:cubicBezTo>
                <a:cubicBezTo>
                  <a:pt x="5056572" y="100523"/>
                  <a:pt x="5057486" y="106037"/>
                  <a:pt x="5053435" y="111894"/>
                </a:cubicBezTo>
                <a:cubicBezTo>
                  <a:pt x="5049384" y="117752"/>
                  <a:pt x="5047358" y="130540"/>
                  <a:pt x="5047358" y="150258"/>
                </a:cubicBezTo>
                <a:cubicBezTo>
                  <a:pt x="5066761" y="149398"/>
                  <a:pt x="5084313" y="147831"/>
                  <a:pt x="5100015" y="145558"/>
                </a:cubicBezTo>
                <a:cubicBezTo>
                  <a:pt x="5115718" y="143285"/>
                  <a:pt x="5127516" y="147799"/>
                  <a:pt x="5135411" y="159099"/>
                </a:cubicBezTo>
                <a:cubicBezTo>
                  <a:pt x="5143305" y="170399"/>
                  <a:pt x="5142032" y="175827"/>
                  <a:pt x="5131593" y="175382"/>
                </a:cubicBezTo>
                <a:cubicBezTo>
                  <a:pt x="5121153" y="174938"/>
                  <a:pt x="5109441" y="174489"/>
                  <a:pt x="5096455" y="174038"/>
                </a:cubicBezTo>
                <a:cubicBezTo>
                  <a:pt x="5083470" y="173586"/>
                  <a:pt x="5066581" y="173360"/>
                  <a:pt x="5045788" y="173360"/>
                </a:cubicBezTo>
                <a:cubicBezTo>
                  <a:pt x="5044985" y="194526"/>
                  <a:pt x="5043709" y="210681"/>
                  <a:pt x="5041959" y="221823"/>
                </a:cubicBezTo>
                <a:cubicBezTo>
                  <a:pt x="5047566" y="221823"/>
                  <a:pt x="5057418" y="223035"/>
                  <a:pt x="5071515" y="225458"/>
                </a:cubicBezTo>
                <a:cubicBezTo>
                  <a:pt x="5085611" y="227882"/>
                  <a:pt x="5093881" y="234428"/>
                  <a:pt x="5096326" y="245097"/>
                </a:cubicBezTo>
                <a:cubicBezTo>
                  <a:pt x="5098772" y="255766"/>
                  <a:pt x="5093713" y="259280"/>
                  <a:pt x="5081151" y="255637"/>
                </a:cubicBezTo>
                <a:cubicBezTo>
                  <a:pt x="5068589" y="251995"/>
                  <a:pt x="5054780" y="248417"/>
                  <a:pt x="5039722" y="244904"/>
                </a:cubicBezTo>
                <a:cubicBezTo>
                  <a:pt x="5034689" y="273125"/>
                  <a:pt x="5025748" y="293900"/>
                  <a:pt x="5012899" y="307230"/>
                </a:cubicBezTo>
                <a:cubicBezTo>
                  <a:pt x="5000050" y="320559"/>
                  <a:pt x="4991001" y="322506"/>
                  <a:pt x="4985753" y="313070"/>
                </a:cubicBezTo>
                <a:cubicBezTo>
                  <a:pt x="4980504" y="303634"/>
                  <a:pt x="4972560" y="294384"/>
                  <a:pt x="4961920" y="285321"/>
                </a:cubicBezTo>
                <a:cubicBezTo>
                  <a:pt x="4951279" y="276258"/>
                  <a:pt x="4953401" y="273078"/>
                  <a:pt x="4968287" y="275782"/>
                </a:cubicBezTo>
                <a:cubicBezTo>
                  <a:pt x="4983171" y="278485"/>
                  <a:pt x="4992865" y="278320"/>
                  <a:pt x="4997369" y="275287"/>
                </a:cubicBezTo>
                <a:cubicBezTo>
                  <a:pt x="5001871" y="272254"/>
                  <a:pt x="5005887" y="261144"/>
                  <a:pt x="5009414" y="241957"/>
                </a:cubicBezTo>
                <a:cubicBezTo>
                  <a:pt x="4961948" y="239418"/>
                  <a:pt x="4930980" y="239469"/>
                  <a:pt x="4916511" y="242107"/>
                </a:cubicBezTo>
                <a:cubicBezTo>
                  <a:pt x="4902042" y="244746"/>
                  <a:pt x="4890795" y="248119"/>
                  <a:pt x="4882772" y="252228"/>
                </a:cubicBezTo>
                <a:cubicBezTo>
                  <a:pt x="4874749" y="256336"/>
                  <a:pt x="4869102" y="253221"/>
                  <a:pt x="4865832" y="242882"/>
                </a:cubicBezTo>
                <a:cubicBezTo>
                  <a:pt x="4862563" y="232542"/>
                  <a:pt x="4865549" y="225483"/>
                  <a:pt x="4874792" y="221705"/>
                </a:cubicBezTo>
                <a:cubicBezTo>
                  <a:pt x="4884034" y="217926"/>
                  <a:pt x="4895158" y="204959"/>
                  <a:pt x="4908165" y="182803"/>
                </a:cubicBezTo>
                <a:cubicBezTo>
                  <a:pt x="4878968" y="185485"/>
                  <a:pt x="4859796" y="187729"/>
                  <a:pt x="4850647" y="189536"/>
                </a:cubicBezTo>
                <a:cubicBezTo>
                  <a:pt x="4841497" y="191343"/>
                  <a:pt x="4832377" y="187496"/>
                  <a:pt x="4823286" y="177996"/>
                </a:cubicBezTo>
                <a:cubicBezTo>
                  <a:pt x="4814194" y="168495"/>
                  <a:pt x="4816603" y="164204"/>
                  <a:pt x="4830513" y="165122"/>
                </a:cubicBezTo>
                <a:cubicBezTo>
                  <a:pt x="4844423" y="166040"/>
                  <a:pt x="4872838" y="164785"/>
                  <a:pt x="4915758" y="161357"/>
                </a:cubicBezTo>
                <a:cubicBezTo>
                  <a:pt x="4926901" y="132634"/>
                  <a:pt x="4930672" y="113027"/>
                  <a:pt x="4927073" y="102537"/>
                </a:cubicBezTo>
                <a:cubicBezTo>
                  <a:pt x="4923473" y="92048"/>
                  <a:pt x="4924642" y="87287"/>
                  <a:pt x="4930579" y="88255"/>
                </a:cubicBezTo>
                <a:cubicBezTo>
                  <a:pt x="4936516" y="89223"/>
                  <a:pt x="4941635" y="90574"/>
                  <a:pt x="4945937" y="92309"/>
                </a:cubicBezTo>
                <a:cubicBezTo>
                  <a:pt x="4950239" y="94045"/>
                  <a:pt x="4959582" y="94274"/>
                  <a:pt x="4973965" y="92998"/>
                </a:cubicBezTo>
                <a:cubicBezTo>
                  <a:pt x="4988348" y="91721"/>
                  <a:pt x="4999376" y="88570"/>
                  <a:pt x="5007048" y="83544"/>
                </a:cubicBezTo>
                <a:cubicBezTo>
                  <a:pt x="5010884" y="81031"/>
                  <a:pt x="5014733" y="79629"/>
                  <a:pt x="5018593" y="79339"/>
                </a:cubicBezTo>
                <a:close/>
                <a:moveTo>
                  <a:pt x="3260303" y="76677"/>
                </a:moveTo>
                <a:cubicBezTo>
                  <a:pt x="3261647" y="76404"/>
                  <a:pt x="3263403" y="76445"/>
                  <a:pt x="3265572" y="76800"/>
                </a:cubicBezTo>
                <a:cubicBezTo>
                  <a:pt x="3274248" y="78220"/>
                  <a:pt x="3281884" y="80816"/>
                  <a:pt x="3288481" y="84587"/>
                </a:cubicBezTo>
                <a:cubicBezTo>
                  <a:pt x="3297027" y="89104"/>
                  <a:pt x="3299938" y="94830"/>
                  <a:pt x="3297214" y="101763"/>
                </a:cubicBezTo>
                <a:cubicBezTo>
                  <a:pt x="3294489" y="108697"/>
                  <a:pt x="3292908" y="123711"/>
                  <a:pt x="3292471" y="146806"/>
                </a:cubicBezTo>
                <a:cubicBezTo>
                  <a:pt x="3292033" y="169901"/>
                  <a:pt x="3291829" y="184574"/>
                  <a:pt x="3291858" y="190827"/>
                </a:cubicBezTo>
                <a:cubicBezTo>
                  <a:pt x="3291858" y="194369"/>
                  <a:pt x="3294650" y="193429"/>
                  <a:pt x="3300236" y="188009"/>
                </a:cubicBezTo>
                <a:cubicBezTo>
                  <a:pt x="3305821" y="182588"/>
                  <a:pt x="3318297" y="171342"/>
                  <a:pt x="3337664" y="154270"/>
                </a:cubicBezTo>
                <a:cubicBezTo>
                  <a:pt x="3357030" y="137198"/>
                  <a:pt x="3368635" y="129999"/>
                  <a:pt x="3372478" y="132673"/>
                </a:cubicBezTo>
                <a:cubicBezTo>
                  <a:pt x="3376321" y="135348"/>
                  <a:pt x="3371406" y="144515"/>
                  <a:pt x="3357733" y="160174"/>
                </a:cubicBezTo>
                <a:cubicBezTo>
                  <a:pt x="3344059" y="175834"/>
                  <a:pt x="3331064" y="190045"/>
                  <a:pt x="3318746" y="202808"/>
                </a:cubicBezTo>
                <a:cubicBezTo>
                  <a:pt x="3306427" y="215571"/>
                  <a:pt x="3296758" y="227799"/>
                  <a:pt x="3289739" y="239494"/>
                </a:cubicBezTo>
                <a:cubicBezTo>
                  <a:pt x="3282719" y="251188"/>
                  <a:pt x="3276650" y="257035"/>
                  <a:pt x="3271530" y="257035"/>
                </a:cubicBezTo>
                <a:cubicBezTo>
                  <a:pt x="3266411" y="257035"/>
                  <a:pt x="3261517" y="253246"/>
                  <a:pt x="3256850" y="245667"/>
                </a:cubicBezTo>
                <a:cubicBezTo>
                  <a:pt x="3252182" y="238088"/>
                  <a:pt x="3252117" y="230972"/>
                  <a:pt x="3256656" y="224318"/>
                </a:cubicBezTo>
                <a:cubicBezTo>
                  <a:pt x="3261195" y="217664"/>
                  <a:pt x="3264794" y="207934"/>
                  <a:pt x="3267454" y="195129"/>
                </a:cubicBezTo>
                <a:cubicBezTo>
                  <a:pt x="3270114" y="182323"/>
                  <a:pt x="3270559" y="163354"/>
                  <a:pt x="3268788" y="138223"/>
                </a:cubicBezTo>
                <a:cubicBezTo>
                  <a:pt x="3267017" y="113092"/>
                  <a:pt x="3263869" y="96217"/>
                  <a:pt x="3259345" y="87599"/>
                </a:cubicBezTo>
                <a:cubicBezTo>
                  <a:pt x="3255951" y="81135"/>
                  <a:pt x="3256271" y="77494"/>
                  <a:pt x="3260303" y="76677"/>
                </a:cubicBezTo>
                <a:close/>
                <a:moveTo>
                  <a:pt x="3344622" y="60563"/>
                </a:moveTo>
                <a:cubicBezTo>
                  <a:pt x="3347791" y="59446"/>
                  <a:pt x="3353305" y="59477"/>
                  <a:pt x="3361164" y="60657"/>
                </a:cubicBezTo>
                <a:cubicBezTo>
                  <a:pt x="3376881" y="63016"/>
                  <a:pt x="3387708" y="67680"/>
                  <a:pt x="3393644" y="74649"/>
                </a:cubicBezTo>
                <a:cubicBezTo>
                  <a:pt x="3399581" y="81619"/>
                  <a:pt x="3401682" y="89915"/>
                  <a:pt x="3399947" y="99537"/>
                </a:cubicBezTo>
                <a:cubicBezTo>
                  <a:pt x="3398212" y="109159"/>
                  <a:pt x="3392540" y="111091"/>
                  <a:pt x="3382932" y="105334"/>
                </a:cubicBezTo>
                <a:cubicBezTo>
                  <a:pt x="3373324" y="99576"/>
                  <a:pt x="3364964" y="93586"/>
                  <a:pt x="3357851" y="87362"/>
                </a:cubicBezTo>
                <a:cubicBezTo>
                  <a:pt x="3350423" y="80851"/>
                  <a:pt x="3345189" y="74183"/>
                  <a:pt x="3342149" y="67357"/>
                </a:cubicBezTo>
                <a:cubicBezTo>
                  <a:pt x="3340629" y="63944"/>
                  <a:pt x="3341453" y="61680"/>
                  <a:pt x="3344622" y="60563"/>
                </a:cubicBezTo>
                <a:close/>
                <a:moveTo>
                  <a:pt x="5591997" y="48038"/>
                </a:moveTo>
                <a:cubicBezTo>
                  <a:pt x="5594861" y="48388"/>
                  <a:pt x="5598323" y="49113"/>
                  <a:pt x="5602384" y="50214"/>
                </a:cubicBezTo>
                <a:cubicBezTo>
                  <a:pt x="5618632" y="54616"/>
                  <a:pt x="5625910" y="62969"/>
                  <a:pt x="5624217" y="75273"/>
                </a:cubicBezTo>
                <a:cubicBezTo>
                  <a:pt x="5622526" y="87577"/>
                  <a:pt x="5614710" y="89291"/>
                  <a:pt x="5600771" y="80414"/>
                </a:cubicBezTo>
                <a:cubicBezTo>
                  <a:pt x="5591465" y="71107"/>
                  <a:pt x="5585345" y="62647"/>
                  <a:pt x="5582412" y="55032"/>
                </a:cubicBezTo>
                <a:cubicBezTo>
                  <a:pt x="5580213" y="49321"/>
                  <a:pt x="5583408" y="46990"/>
                  <a:pt x="5591997" y="48038"/>
                </a:cubicBezTo>
                <a:close/>
                <a:moveTo>
                  <a:pt x="3629847" y="48038"/>
                </a:moveTo>
                <a:cubicBezTo>
                  <a:pt x="3632710" y="48388"/>
                  <a:pt x="3636173" y="49113"/>
                  <a:pt x="3640235" y="50214"/>
                </a:cubicBezTo>
                <a:cubicBezTo>
                  <a:pt x="3656482" y="54616"/>
                  <a:pt x="3663760" y="62969"/>
                  <a:pt x="3662068" y="75273"/>
                </a:cubicBezTo>
                <a:cubicBezTo>
                  <a:pt x="3660375" y="87577"/>
                  <a:pt x="3652560" y="89291"/>
                  <a:pt x="3638621" y="80414"/>
                </a:cubicBezTo>
                <a:cubicBezTo>
                  <a:pt x="3629314" y="71107"/>
                  <a:pt x="3623195" y="62647"/>
                  <a:pt x="3620262" y="55032"/>
                </a:cubicBezTo>
                <a:cubicBezTo>
                  <a:pt x="3618063" y="49321"/>
                  <a:pt x="3621258" y="46990"/>
                  <a:pt x="3629847" y="48038"/>
                </a:cubicBezTo>
                <a:close/>
                <a:moveTo>
                  <a:pt x="5378144" y="45567"/>
                </a:moveTo>
                <a:cubicBezTo>
                  <a:pt x="5375519" y="45281"/>
                  <a:pt x="5369023" y="46227"/>
                  <a:pt x="5358655" y="48407"/>
                </a:cubicBezTo>
                <a:cubicBezTo>
                  <a:pt x="5348287" y="50586"/>
                  <a:pt x="5331223" y="53799"/>
                  <a:pt x="5307461" y="58043"/>
                </a:cubicBezTo>
                <a:cubicBezTo>
                  <a:pt x="5305124" y="71566"/>
                  <a:pt x="5302607" y="83856"/>
                  <a:pt x="5299911" y="94912"/>
                </a:cubicBezTo>
                <a:cubicBezTo>
                  <a:pt x="5322668" y="92288"/>
                  <a:pt x="5347069" y="87620"/>
                  <a:pt x="5373110" y="80909"/>
                </a:cubicBezTo>
                <a:cubicBezTo>
                  <a:pt x="5377283" y="67544"/>
                  <a:pt x="5379821" y="58384"/>
                  <a:pt x="5380725" y="53429"/>
                </a:cubicBezTo>
                <a:cubicBezTo>
                  <a:pt x="5381628" y="48475"/>
                  <a:pt x="5380768" y="45854"/>
                  <a:pt x="5378144" y="45567"/>
                </a:cubicBezTo>
                <a:close/>
                <a:moveTo>
                  <a:pt x="4311344" y="45567"/>
                </a:moveTo>
                <a:cubicBezTo>
                  <a:pt x="4308720" y="45281"/>
                  <a:pt x="4302223" y="46227"/>
                  <a:pt x="4291855" y="48407"/>
                </a:cubicBezTo>
                <a:cubicBezTo>
                  <a:pt x="4281487" y="50586"/>
                  <a:pt x="4264423" y="53799"/>
                  <a:pt x="4240661" y="58043"/>
                </a:cubicBezTo>
                <a:cubicBezTo>
                  <a:pt x="4238324" y="71566"/>
                  <a:pt x="4235807" y="83856"/>
                  <a:pt x="4233111" y="94912"/>
                </a:cubicBezTo>
                <a:cubicBezTo>
                  <a:pt x="4255869" y="92288"/>
                  <a:pt x="4280269" y="87620"/>
                  <a:pt x="4306310" y="80909"/>
                </a:cubicBezTo>
                <a:cubicBezTo>
                  <a:pt x="4310483" y="67544"/>
                  <a:pt x="4313022" y="58384"/>
                  <a:pt x="4313925" y="53429"/>
                </a:cubicBezTo>
                <a:cubicBezTo>
                  <a:pt x="4314828" y="48475"/>
                  <a:pt x="4313968" y="45854"/>
                  <a:pt x="4311344" y="45567"/>
                </a:cubicBezTo>
                <a:close/>
                <a:moveTo>
                  <a:pt x="4002146" y="39588"/>
                </a:moveTo>
                <a:lnTo>
                  <a:pt x="4039982" y="39588"/>
                </a:lnTo>
                <a:lnTo>
                  <a:pt x="3983281" y="127307"/>
                </a:lnTo>
                <a:cubicBezTo>
                  <a:pt x="4005308" y="121011"/>
                  <a:pt x="4023986" y="122348"/>
                  <a:pt x="4039316" y="131318"/>
                </a:cubicBezTo>
                <a:cubicBezTo>
                  <a:pt x="4054645" y="140288"/>
                  <a:pt x="4064873" y="150133"/>
                  <a:pt x="4070000" y="160852"/>
                </a:cubicBezTo>
                <a:cubicBezTo>
                  <a:pt x="4075126" y="171571"/>
                  <a:pt x="4077923" y="183194"/>
                  <a:pt x="4078389" y="195720"/>
                </a:cubicBezTo>
                <a:cubicBezTo>
                  <a:pt x="4078855" y="208246"/>
                  <a:pt x="4076966" y="220640"/>
                  <a:pt x="4072721" y="232901"/>
                </a:cubicBezTo>
                <a:cubicBezTo>
                  <a:pt x="4068476" y="245162"/>
                  <a:pt x="4060887" y="256290"/>
                  <a:pt x="4049952" y="266285"/>
                </a:cubicBezTo>
                <a:cubicBezTo>
                  <a:pt x="4039018" y="276280"/>
                  <a:pt x="4023846" y="281736"/>
                  <a:pt x="4004437" y="282654"/>
                </a:cubicBezTo>
                <a:cubicBezTo>
                  <a:pt x="3985027" y="283572"/>
                  <a:pt x="3968418" y="279998"/>
                  <a:pt x="3954608" y="271931"/>
                </a:cubicBezTo>
                <a:cubicBezTo>
                  <a:pt x="3940798" y="263865"/>
                  <a:pt x="3931301" y="252493"/>
                  <a:pt x="3926117" y="237816"/>
                </a:cubicBezTo>
                <a:cubicBezTo>
                  <a:pt x="3920934" y="223139"/>
                  <a:pt x="3918793" y="209089"/>
                  <a:pt x="3919697" y="195666"/>
                </a:cubicBezTo>
                <a:cubicBezTo>
                  <a:pt x="3920600" y="182244"/>
                  <a:pt x="3923074" y="171048"/>
                  <a:pt x="3927118" y="162078"/>
                </a:cubicBezTo>
                <a:cubicBezTo>
                  <a:pt x="3931162" y="153108"/>
                  <a:pt x="3937335" y="141676"/>
                  <a:pt x="3945638" y="127780"/>
                </a:cubicBezTo>
                <a:close/>
                <a:moveTo>
                  <a:pt x="3455099" y="39588"/>
                </a:moveTo>
                <a:cubicBezTo>
                  <a:pt x="3459574" y="39588"/>
                  <a:pt x="3466780" y="42341"/>
                  <a:pt x="3476717" y="47848"/>
                </a:cubicBezTo>
                <a:cubicBezTo>
                  <a:pt x="3486655" y="53354"/>
                  <a:pt x="3491373" y="58076"/>
                  <a:pt x="3490871" y="62012"/>
                </a:cubicBezTo>
                <a:cubicBezTo>
                  <a:pt x="3490369" y="65948"/>
                  <a:pt x="3488759" y="70634"/>
                  <a:pt x="3486042" y="76069"/>
                </a:cubicBezTo>
                <a:cubicBezTo>
                  <a:pt x="3483324" y="81504"/>
                  <a:pt x="3478804" y="96629"/>
                  <a:pt x="3472480" y="121445"/>
                </a:cubicBezTo>
                <a:cubicBezTo>
                  <a:pt x="3466156" y="146261"/>
                  <a:pt x="3456791" y="168291"/>
                  <a:pt x="3444387" y="187535"/>
                </a:cubicBezTo>
                <a:cubicBezTo>
                  <a:pt x="3470544" y="201976"/>
                  <a:pt x="3488082" y="212954"/>
                  <a:pt x="3497002" y="220468"/>
                </a:cubicBezTo>
                <a:cubicBezTo>
                  <a:pt x="3505921" y="227982"/>
                  <a:pt x="3511080" y="236543"/>
                  <a:pt x="3512478" y="246151"/>
                </a:cubicBezTo>
                <a:cubicBezTo>
                  <a:pt x="3513876" y="255759"/>
                  <a:pt x="3512363" y="263800"/>
                  <a:pt x="3507940" y="270275"/>
                </a:cubicBezTo>
                <a:cubicBezTo>
                  <a:pt x="3503515" y="276750"/>
                  <a:pt x="3497532" y="275197"/>
                  <a:pt x="3489989" y="265618"/>
                </a:cubicBezTo>
                <a:cubicBezTo>
                  <a:pt x="3482446" y="256039"/>
                  <a:pt x="3475789" y="247037"/>
                  <a:pt x="3470017" y="238612"/>
                </a:cubicBezTo>
                <a:cubicBezTo>
                  <a:pt x="3464245" y="230187"/>
                  <a:pt x="3453543" y="216531"/>
                  <a:pt x="3437913" y="197645"/>
                </a:cubicBezTo>
                <a:cubicBezTo>
                  <a:pt x="3421708" y="221995"/>
                  <a:pt x="3405048" y="240422"/>
                  <a:pt x="3387933" y="252927"/>
                </a:cubicBezTo>
                <a:cubicBezTo>
                  <a:pt x="3370818" y="265432"/>
                  <a:pt x="3354775" y="273294"/>
                  <a:pt x="3339804" y="276513"/>
                </a:cubicBezTo>
                <a:cubicBezTo>
                  <a:pt x="3324833" y="279732"/>
                  <a:pt x="3317612" y="279535"/>
                  <a:pt x="3318143" y="275921"/>
                </a:cubicBezTo>
                <a:cubicBezTo>
                  <a:pt x="3318674" y="272308"/>
                  <a:pt x="3326937" y="265926"/>
                  <a:pt x="3342934" y="256777"/>
                </a:cubicBezTo>
                <a:cubicBezTo>
                  <a:pt x="3358930" y="247628"/>
                  <a:pt x="3375353" y="233521"/>
                  <a:pt x="3392203" y="214456"/>
                </a:cubicBezTo>
                <a:cubicBezTo>
                  <a:pt x="3409053" y="195390"/>
                  <a:pt x="3422160" y="175167"/>
                  <a:pt x="3431524" y="153786"/>
                </a:cubicBezTo>
                <a:cubicBezTo>
                  <a:pt x="3440888" y="132405"/>
                  <a:pt x="3447144" y="112597"/>
                  <a:pt x="3450292" y="94364"/>
                </a:cubicBezTo>
                <a:cubicBezTo>
                  <a:pt x="3453439" y="76130"/>
                  <a:pt x="3453665" y="62442"/>
                  <a:pt x="3450969" y="53300"/>
                </a:cubicBezTo>
                <a:cubicBezTo>
                  <a:pt x="3448273" y="44158"/>
                  <a:pt x="3449650" y="39588"/>
                  <a:pt x="3455099" y="39588"/>
                </a:cubicBezTo>
                <a:close/>
                <a:moveTo>
                  <a:pt x="1344593" y="39588"/>
                </a:moveTo>
                <a:lnTo>
                  <a:pt x="1371545" y="39588"/>
                </a:lnTo>
                <a:lnTo>
                  <a:pt x="1371545" y="197516"/>
                </a:lnTo>
                <a:lnTo>
                  <a:pt x="1403940" y="197516"/>
                </a:lnTo>
                <a:lnTo>
                  <a:pt x="1403940" y="227351"/>
                </a:lnTo>
                <a:lnTo>
                  <a:pt x="1371545" y="227351"/>
                </a:lnTo>
                <a:lnTo>
                  <a:pt x="1371545" y="278632"/>
                </a:lnTo>
                <a:lnTo>
                  <a:pt x="1337645" y="278632"/>
                </a:lnTo>
                <a:lnTo>
                  <a:pt x="1337645" y="227351"/>
                </a:lnTo>
                <a:lnTo>
                  <a:pt x="1233707" y="227351"/>
                </a:lnTo>
                <a:lnTo>
                  <a:pt x="1233707" y="199753"/>
                </a:lnTo>
                <a:close/>
                <a:moveTo>
                  <a:pt x="1144060" y="36944"/>
                </a:moveTo>
                <a:cubicBezTo>
                  <a:pt x="1148444" y="36953"/>
                  <a:pt x="1152583" y="37437"/>
                  <a:pt x="1156477" y="38394"/>
                </a:cubicBezTo>
                <a:cubicBezTo>
                  <a:pt x="1164263" y="40308"/>
                  <a:pt x="1172254" y="43918"/>
                  <a:pt x="1180450" y="49224"/>
                </a:cubicBezTo>
                <a:cubicBezTo>
                  <a:pt x="1188645" y="54530"/>
                  <a:pt x="1195306" y="62313"/>
                  <a:pt x="1200433" y="72574"/>
                </a:cubicBezTo>
                <a:cubicBezTo>
                  <a:pt x="1205560" y="82834"/>
                  <a:pt x="1207424" y="95217"/>
                  <a:pt x="1206026" y="109722"/>
                </a:cubicBezTo>
                <a:cubicBezTo>
                  <a:pt x="1204627" y="124227"/>
                  <a:pt x="1197497" y="141353"/>
                  <a:pt x="1184633" y="161099"/>
                </a:cubicBezTo>
                <a:cubicBezTo>
                  <a:pt x="1171770" y="180846"/>
                  <a:pt x="1147657" y="209634"/>
                  <a:pt x="1112294" y="247463"/>
                </a:cubicBezTo>
                <a:lnTo>
                  <a:pt x="1209478" y="247463"/>
                </a:lnTo>
                <a:lnTo>
                  <a:pt x="1209478" y="278632"/>
                </a:lnTo>
                <a:lnTo>
                  <a:pt x="1064886" y="278632"/>
                </a:lnTo>
                <a:lnTo>
                  <a:pt x="1064886" y="268931"/>
                </a:lnTo>
                <a:cubicBezTo>
                  <a:pt x="1065818" y="254963"/>
                  <a:pt x="1072231" y="242487"/>
                  <a:pt x="1084126" y="231503"/>
                </a:cubicBezTo>
                <a:cubicBezTo>
                  <a:pt x="1096022" y="220518"/>
                  <a:pt x="1110907" y="203636"/>
                  <a:pt x="1128782" y="180857"/>
                </a:cubicBezTo>
                <a:cubicBezTo>
                  <a:pt x="1146657" y="158077"/>
                  <a:pt x="1158248" y="140535"/>
                  <a:pt x="1163553" y="128232"/>
                </a:cubicBezTo>
                <a:cubicBezTo>
                  <a:pt x="1168859" y="115928"/>
                  <a:pt x="1170878" y="105656"/>
                  <a:pt x="1169609" y="97418"/>
                </a:cubicBezTo>
                <a:cubicBezTo>
                  <a:pt x="1168339" y="89180"/>
                  <a:pt x="1164532" y="82454"/>
                  <a:pt x="1158187" y="77241"/>
                </a:cubicBezTo>
                <a:cubicBezTo>
                  <a:pt x="1151841" y="72029"/>
                  <a:pt x="1144413" y="69856"/>
                  <a:pt x="1135902" y="70724"/>
                </a:cubicBezTo>
                <a:cubicBezTo>
                  <a:pt x="1127391" y="71591"/>
                  <a:pt x="1119192" y="74929"/>
                  <a:pt x="1111305" y="80737"/>
                </a:cubicBezTo>
                <a:cubicBezTo>
                  <a:pt x="1103418" y="86545"/>
                  <a:pt x="1096972" y="96274"/>
                  <a:pt x="1091967" y="109926"/>
                </a:cubicBezTo>
                <a:lnTo>
                  <a:pt x="1059486" y="105108"/>
                </a:lnTo>
                <a:cubicBezTo>
                  <a:pt x="1066858" y="81404"/>
                  <a:pt x="1076458" y="64583"/>
                  <a:pt x="1088289" y="54645"/>
                </a:cubicBezTo>
                <a:cubicBezTo>
                  <a:pt x="1100119" y="44707"/>
                  <a:pt x="1114080" y="39272"/>
                  <a:pt x="1130169" y="38340"/>
                </a:cubicBezTo>
                <a:cubicBezTo>
                  <a:pt x="1135045" y="37401"/>
                  <a:pt x="1139675" y="36936"/>
                  <a:pt x="1144060" y="36944"/>
                </a:cubicBezTo>
                <a:close/>
                <a:moveTo>
                  <a:pt x="6060804" y="32809"/>
                </a:moveTo>
                <a:cubicBezTo>
                  <a:pt x="6064265" y="32689"/>
                  <a:pt x="6068312" y="33464"/>
                  <a:pt x="6072944" y="35135"/>
                </a:cubicBezTo>
                <a:cubicBezTo>
                  <a:pt x="6082208" y="38476"/>
                  <a:pt x="6089819" y="42599"/>
                  <a:pt x="6095777" y="47503"/>
                </a:cubicBezTo>
                <a:cubicBezTo>
                  <a:pt x="6101735" y="52408"/>
                  <a:pt x="6101277" y="58094"/>
                  <a:pt x="6094401" y="64561"/>
                </a:cubicBezTo>
                <a:cubicBezTo>
                  <a:pt x="6087525" y="71028"/>
                  <a:pt x="6082789" y="81389"/>
                  <a:pt x="6080193" y="95643"/>
                </a:cubicBezTo>
                <a:cubicBezTo>
                  <a:pt x="6077597" y="109898"/>
                  <a:pt x="6075407" y="133333"/>
                  <a:pt x="6073621" y="165950"/>
                </a:cubicBezTo>
                <a:cubicBezTo>
                  <a:pt x="6071837" y="198567"/>
                  <a:pt x="6072847" y="221224"/>
                  <a:pt x="6076655" y="233922"/>
                </a:cubicBezTo>
                <a:cubicBezTo>
                  <a:pt x="6080462" y="246621"/>
                  <a:pt x="6093107" y="253181"/>
                  <a:pt x="6114588" y="253604"/>
                </a:cubicBezTo>
                <a:cubicBezTo>
                  <a:pt x="6136069" y="254027"/>
                  <a:pt x="6150213" y="253038"/>
                  <a:pt x="6157017" y="250636"/>
                </a:cubicBezTo>
                <a:cubicBezTo>
                  <a:pt x="6163821" y="248234"/>
                  <a:pt x="6168712" y="243204"/>
                  <a:pt x="6171687" y="235547"/>
                </a:cubicBezTo>
                <a:cubicBezTo>
                  <a:pt x="6174663" y="227889"/>
                  <a:pt x="6179317" y="217159"/>
                  <a:pt x="6185647" y="203356"/>
                </a:cubicBezTo>
                <a:cubicBezTo>
                  <a:pt x="6191979" y="189554"/>
                  <a:pt x="6194689" y="192063"/>
                  <a:pt x="6193779" y="210885"/>
                </a:cubicBezTo>
                <a:cubicBezTo>
                  <a:pt x="6192868" y="229706"/>
                  <a:pt x="6194667" y="244323"/>
                  <a:pt x="6199177" y="254734"/>
                </a:cubicBezTo>
                <a:cubicBezTo>
                  <a:pt x="6203687" y="265145"/>
                  <a:pt x="6198375" y="272856"/>
                  <a:pt x="6183239" y="277868"/>
                </a:cubicBezTo>
                <a:cubicBezTo>
                  <a:pt x="6168102" y="282880"/>
                  <a:pt x="6148991" y="285157"/>
                  <a:pt x="6125903" y="284698"/>
                </a:cubicBezTo>
                <a:cubicBezTo>
                  <a:pt x="6102815" y="284239"/>
                  <a:pt x="6084513" y="280145"/>
                  <a:pt x="6070997" y="272415"/>
                </a:cubicBezTo>
                <a:cubicBezTo>
                  <a:pt x="6057482" y="264686"/>
                  <a:pt x="6049795" y="248940"/>
                  <a:pt x="6047939" y="225179"/>
                </a:cubicBezTo>
                <a:cubicBezTo>
                  <a:pt x="6046081" y="201417"/>
                  <a:pt x="6046731" y="169553"/>
                  <a:pt x="6049885" y="129587"/>
                </a:cubicBezTo>
                <a:cubicBezTo>
                  <a:pt x="6053040" y="89621"/>
                  <a:pt x="6054320" y="68028"/>
                  <a:pt x="6053725" y="64808"/>
                </a:cubicBezTo>
                <a:cubicBezTo>
                  <a:pt x="6053129" y="61589"/>
                  <a:pt x="6049462" y="60879"/>
                  <a:pt x="6042722" y="62679"/>
                </a:cubicBezTo>
                <a:cubicBezTo>
                  <a:pt x="6035982" y="64479"/>
                  <a:pt x="6019305" y="69114"/>
                  <a:pt x="5992689" y="76585"/>
                </a:cubicBezTo>
                <a:cubicBezTo>
                  <a:pt x="5993549" y="103459"/>
                  <a:pt x="5992381" y="131949"/>
                  <a:pt x="5989183" y="162057"/>
                </a:cubicBezTo>
                <a:cubicBezTo>
                  <a:pt x="5985985" y="192164"/>
                  <a:pt x="5977887" y="216270"/>
                  <a:pt x="5964887" y="234374"/>
                </a:cubicBezTo>
                <a:cubicBezTo>
                  <a:pt x="5951888" y="252479"/>
                  <a:pt x="5935471" y="266858"/>
                  <a:pt x="5915639" y="277513"/>
                </a:cubicBezTo>
                <a:cubicBezTo>
                  <a:pt x="5895807" y="288168"/>
                  <a:pt x="5895165" y="283403"/>
                  <a:pt x="5913714" y="263220"/>
                </a:cubicBezTo>
                <a:cubicBezTo>
                  <a:pt x="5932263" y="243036"/>
                  <a:pt x="5945309" y="222952"/>
                  <a:pt x="5952852" y="202969"/>
                </a:cubicBezTo>
                <a:cubicBezTo>
                  <a:pt x="5960395" y="182986"/>
                  <a:pt x="5964844" y="158385"/>
                  <a:pt x="5966199" y="129167"/>
                </a:cubicBezTo>
                <a:cubicBezTo>
                  <a:pt x="5967555" y="99949"/>
                  <a:pt x="5965981" y="80866"/>
                  <a:pt x="5961477" y="71918"/>
                </a:cubicBezTo>
                <a:cubicBezTo>
                  <a:pt x="5956975" y="62969"/>
                  <a:pt x="5958351" y="58495"/>
                  <a:pt x="5965607" y="58495"/>
                </a:cubicBezTo>
                <a:cubicBezTo>
                  <a:pt x="5970010" y="58495"/>
                  <a:pt x="5974625" y="58492"/>
                  <a:pt x="5979449" y="58484"/>
                </a:cubicBezTo>
                <a:cubicBezTo>
                  <a:pt x="5984275" y="58477"/>
                  <a:pt x="5992141" y="57387"/>
                  <a:pt x="6003047" y="55215"/>
                </a:cubicBezTo>
                <a:cubicBezTo>
                  <a:pt x="6013952" y="53042"/>
                  <a:pt x="6023721" y="50228"/>
                  <a:pt x="6032354" y="46772"/>
                </a:cubicBezTo>
                <a:cubicBezTo>
                  <a:pt x="6040987" y="43316"/>
                  <a:pt x="6047595" y="39677"/>
                  <a:pt x="6052176" y="35856"/>
                </a:cubicBezTo>
                <a:cubicBezTo>
                  <a:pt x="6054467" y="33945"/>
                  <a:pt x="6057343" y="32929"/>
                  <a:pt x="6060804" y="32809"/>
                </a:cubicBezTo>
                <a:close/>
                <a:moveTo>
                  <a:pt x="6693620" y="31629"/>
                </a:moveTo>
                <a:cubicBezTo>
                  <a:pt x="6719605" y="27929"/>
                  <a:pt x="6740233" y="40749"/>
                  <a:pt x="6755505" y="70089"/>
                </a:cubicBezTo>
                <a:cubicBezTo>
                  <a:pt x="6764597" y="102053"/>
                  <a:pt x="6752157" y="133774"/>
                  <a:pt x="6718185" y="165251"/>
                </a:cubicBezTo>
                <a:cubicBezTo>
                  <a:pt x="6708061" y="180451"/>
                  <a:pt x="6702999" y="198448"/>
                  <a:pt x="6702999" y="219242"/>
                </a:cubicBezTo>
                <a:lnTo>
                  <a:pt x="6670561" y="219242"/>
                </a:lnTo>
                <a:cubicBezTo>
                  <a:pt x="6669586" y="182732"/>
                  <a:pt x="6684535" y="149484"/>
                  <a:pt x="6715410" y="119498"/>
                </a:cubicBezTo>
                <a:cubicBezTo>
                  <a:pt x="6722336" y="109145"/>
                  <a:pt x="6725362" y="98139"/>
                  <a:pt x="6724487" y="86480"/>
                </a:cubicBezTo>
                <a:cubicBezTo>
                  <a:pt x="6719769" y="70605"/>
                  <a:pt x="6710815" y="63120"/>
                  <a:pt x="6697621" y="64023"/>
                </a:cubicBezTo>
                <a:lnTo>
                  <a:pt x="6692329" y="64023"/>
                </a:lnTo>
                <a:cubicBezTo>
                  <a:pt x="6676053" y="64798"/>
                  <a:pt x="6668367" y="78743"/>
                  <a:pt x="6669271" y="105861"/>
                </a:cubicBezTo>
                <a:lnTo>
                  <a:pt x="6635456" y="105861"/>
                </a:lnTo>
                <a:cubicBezTo>
                  <a:pt x="6634495" y="68748"/>
                  <a:pt x="6646233" y="45962"/>
                  <a:pt x="6670669" y="37501"/>
                </a:cubicBezTo>
                <a:cubicBezTo>
                  <a:pt x="6674641" y="34518"/>
                  <a:pt x="6682291" y="32561"/>
                  <a:pt x="6693620" y="31629"/>
                </a:cubicBezTo>
                <a:close/>
                <a:moveTo>
                  <a:pt x="3139686" y="30827"/>
                </a:moveTo>
                <a:cubicBezTo>
                  <a:pt x="3146753" y="31501"/>
                  <a:pt x="3152786" y="33314"/>
                  <a:pt x="3157784" y="36264"/>
                </a:cubicBezTo>
                <a:cubicBezTo>
                  <a:pt x="3167779" y="42165"/>
                  <a:pt x="3173031" y="48267"/>
                  <a:pt x="3173540" y="54569"/>
                </a:cubicBezTo>
                <a:cubicBezTo>
                  <a:pt x="3174049" y="60872"/>
                  <a:pt x="3167033" y="63349"/>
                  <a:pt x="3152492" y="62001"/>
                </a:cubicBezTo>
                <a:cubicBezTo>
                  <a:pt x="3137951" y="60653"/>
                  <a:pt x="3124278" y="60205"/>
                  <a:pt x="3111472" y="60657"/>
                </a:cubicBezTo>
                <a:cubicBezTo>
                  <a:pt x="3098666" y="61109"/>
                  <a:pt x="3084061" y="61951"/>
                  <a:pt x="3067656" y="63184"/>
                </a:cubicBezTo>
                <a:cubicBezTo>
                  <a:pt x="3080261" y="70613"/>
                  <a:pt x="3085437" y="77023"/>
                  <a:pt x="3083186" y="82415"/>
                </a:cubicBezTo>
                <a:cubicBezTo>
                  <a:pt x="3080934" y="87807"/>
                  <a:pt x="3079809" y="101444"/>
                  <a:pt x="3079809" y="123327"/>
                </a:cubicBezTo>
                <a:cubicBezTo>
                  <a:pt x="3079809" y="145913"/>
                  <a:pt x="3080261" y="168244"/>
                  <a:pt x="3081164" y="190321"/>
                </a:cubicBezTo>
                <a:cubicBezTo>
                  <a:pt x="3082068" y="212398"/>
                  <a:pt x="3082519" y="231460"/>
                  <a:pt x="3082519" y="247506"/>
                </a:cubicBezTo>
                <a:cubicBezTo>
                  <a:pt x="3082519" y="265446"/>
                  <a:pt x="3077880" y="280517"/>
                  <a:pt x="3068602" y="292721"/>
                </a:cubicBezTo>
                <a:cubicBezTo>
                  <a:pt x="3059324" y="304924"/>
                  <a:pt x="3051785" y="305405"/>
                  <a:pt x="3045984" y="294162"/>
                </a:cubicBezTo>
                <a:cubicBezTo>
                  <a:pt x="3040183" y="282919"/>
                  <a:pt x="3030848" y="271644"/>
                  <a:pt x="3017978" y="260337"/>
                </a:cubicBezTo>
                <a:cubicBezTo>
                  <a:pt x="3005107" y="249030"/>
                  <a:pt x="3005824" y="245176"/>
                  <a:pt x="3020129" y="248775"/>
                </a:cubicBezTo>
                <a:cubicBezTo>
                  <a:pt x="3034433" y="252375"/>
                  <a:pt x="3043231" y="253701"/>
                  <a:pt x="3046522" y="252755"/>
                </a:cubicBezTo>
                <a:cubicBezTo>
                  <a:pt x="3049813" y="251808"/>
                  <a:pt x="3052107" y="246384"/>
                  <a:pt x="3053405" y="236482"/>
                </a:cubicBezTo>
                <a:cubicBezTo>
                  <a:pt x="3054703" y="226580"/>
                  <a:pt x="3055126" y="201313"/>
                  <a:pt x="3054674" y="160680"/>
                </a:cubicBezTo>
                <a:cubicBezTo>
                  <a:pt x="3054222" y="120047"/>
                  <a:pt x="3052907" y="95138"/>
                  <a:pt x="3050727" y="85953"/>
                </a:cubicBezTo>
                <a:cubicBezTo>
                  <a:pt x="3048547" y="76768"/>
                  <a:pt x="3046181" y="69910"/>
                  <a:pt x="3043629" y="65378"/>
                </a:cubicBezTo>
                <a:cubicBezTo>
                  <a:pt x="3010603" y="67142"/>
                  <a:pt x="2985963" y="69157"/>
                  <a:pt x="2969708" y="71423"/>
                </a:cubicBezTo>
                <a:cubicBezTo>
                  <a:pt x="2953454" y="73689"/>
                  <a:pt x="2937615" y="75947"/>
                  <a:pt x="2922192" y="78199"/>
                </a:cubicBezTo>
                <a:cubicBezTo>
                  <a:pt x="2906769" y="80450"/>
                  <a:pt x="2893612" y="76374"/>
                  <a:pt x="2882721" y="65970"/>
                </a:cubicBezTo>
                <a:cubicBezTo>
                  <a:pt x="2871829" y="55566"/>
                  <a:pt x="2872267" y="51049"/>
                  <a:pt x="2884033" y="52418"/>
                </a:cubicBezTo>
                <a:cubicBezTo>
                  <a:pt x="2895799" y="53788"/>
                  <a:pt x="2911648" y="54032"/>
                  <a:pt x="2931581" y="53150"/>
                </a:cubicBezTo>
                <a:cubicBezTo>
                  <a:pt x="2951514" y="52268"/>
                  <a:pt x="2982561" y="49360"/>
                  <a:pt x="3024721" y="44427"/>
                </a:cubicBezTo>
                <a:cubicBezTo>
                  <a:pt x="3066881" y="39494"/>
                  <a:pt x="3097099" y="35425"/>
                  <a:pt x="3115376" y="32220"/>
                </a:cubicBezTo>
                <a:cubicBezTo>
                  <a:pt x="3124515" y="30618"/>
                  <a:pt x="3132618" y="30153"/>
                  <a:pt x="3139686" y="30827"/>
                </a:cubicBezTo>
                <a:close/>
                <a:moveTo>
                  <a:pt x="2345765" y="18817"/>
                </a:moveTo>
                <a:cubicBezTo>
                  <a:pt x="2349664" y="19095"/>
                  <a:pt x="2353775" y="20551"/>
                  <a:pt x="2358099" y="23186"/>
                </a:cubicBezTo>
                <a:cubicBezTo>
                  <a:pt x="2366746" y="28456"/>
                  <a:pt x="2374181" y="34934"/>
                  <a:pt x="2380405" y="42620"/>
                </a:cubicBezTo>
                <a:cubicBezTo>
                  <a:pt x="2386629" y="50307"/>
                  <a:pt x="2386224" y="55286"/>
                  <a:pt x="2379190" y="57559"/>
                </a:cubicBezTo>
                <a:cubicBezTo>
                  <a:pt x="2372156" y="59832"/>
                  <a:pt x="2350025" y="75854"/>
                  <a:pt x="2312798" y="105624"/>
                </a:cubicBezTo>
                <a:cubicBezTo>
                  <a:pt x="2317201" y="111618"/>
                  <a:pt x="2320133" y="117942"/>
                  <a:pt x="2321596" y="124596"/>
                </a:cubicBezTo>
                <a:cubicBezTo>
                  <a:pt x="2336596" y="123779"/>
                  <a:pt x="2351954" y="122022"/>
                  <a:pt x="2367671" y="119326"/>
                </a:cubicBezTo>
                <a:cubicBezTo>
                  <a:pt x="2383388" y="116630"/>
                  <a:pt x="2395778" y="114587"/>
                  <a:pt x="2404841" y="113196"/>
                </a:cubicBezTo>
                <a:cubicBezTo>
                  <a:pt x="2413904" y="111805"/>
                  <a:pt x="2421490" y="112092"/>
                  <a:pt x="2427599" y="114056"/>
                </a:cubicBezTo>
                <a:cubicBezTo>
                  <a:pt x="2433708" y="116021"/>
                  <a:pt x="2439723" y="120517"/>
                  <a:pt x="2445646" y="127543"/>
                </a:cubicBezTo>
                <a:cubicBezTo>
                  <a:pt x="2451569" y="134570"/>
                  <a:pt x="2451913" y="138790"/>
                  <a:pt x="2446678" y="140202"/>
                </a:cubicBezTo>
                <a:cubicBezTo>
                  <a:pt x="2441444" y="141615"/>
                  <a:pt x="2433234" y="142321"/>
                  <a:pt x="2422049" y="142321"/>
                </a:cubicBezTo>
                <a:cubicBezTo>
                  <a:pt x="2411294" y="142321"/>
                  <a:pt x="2397488" y="142539"/>
                  <a:pt x="2380631" y="142977"/>
                </a:cubicBezTo>
                <a:cubicBezTo>
                  <a:pt x="2363774" y="143414"/>
                  <a:pt x="2345659" y="145210"/>
                  <a:pt x="2326285" y="148365"/>
                </a:cubicBezTo>
                <a:cubicBezTo>
                  <a:pt x="2328049" y="155894"/>
                  <a:pt x="2329379" y="166871"/>
                  <a:pt x="2330275" y="181298"/>
                </a:cubicBezTo>
                <a:cubicBezTo>
                  <a:pt x="2331172" y="195724"/>
                  <a:pt x="2331849" y="211143"/>
                  <a:pt x="2332308" y="227555"/>
                </a:cubicBezTo>
                <a:cubicBezTo>
                  <a:pt x="2332767" y="243968"/>
                  <a:pt x="2331129" y="258018"/>
                  <a:pt x="2327393" y="269705"/>
                </a:cubicBezTo>
                <a:cubicBezTo>
                  <a:pt x="2323657" y="281392"/>
                  <a:pt x="2316871" y="293226"/>
                  <a:pt x="2307033" y="305208"/>
                </a:cubicBezTo>
                <a:cubicBezTo>
                  <a:pt x="2297196" y="317189"/>
                  <a:pt x="2289768" y="320039"/>
                  <a:pt x="2284749" y="313758"/>
                </a:cubicBezTo>
                <a:cubicBezTo>
                  <a:pt x="2279730" y="307477"/>
                  <a:pt x="2273255" y="301035"/>
                  <a:pt x="2265325" y="294431"/>
                </a:cubicBezTo>
                <a:cubicBezTo>
                  <a:pt x="2257395" y="287827"/>
                  <a:pt x="2250024" y="281267"/>
                  <a:pt x="2243212" y="274749"/>
                </a:cubicBezTo>
                <a:cubicBezTo>
                  <a:pt x="2236401" y="268231"/>
                  <a:pt x="2236609" y="265679"/>
                  <a:pt x="2243836" y="267091"/>
                </a:cubicBezTo>
                <a:cubicBezTo>
                  <a:pt x="2251064" y="268504"/>
                  <a:pt x="2259793" y="269630"/>
                  <a:pt x="2270025" y="270469"/>
                </a:cubicBezTo>
                <a:cubicBezTo>
                  <a:pt x="2280257" y="271307"/>
                  <a:pt x="2287018" y="270454"/>
                  <a:pt x="2290309" y="267909"/>
                </a:cubicBezTo>
                <a:cubicBezTo>
                  <a:pt x="2293600" y="265363"/>
                  <a:pt x="2296343" y="259043"/>
                  <a:pt x="2298537" y="248947"/>
                </a:cubicBezTo>
                <a:cubicBezTo>
                  <a:pt x="2300731" y="238852"/>
                  <a:pt x="2301609" y="225426"/>
                  <a:pt x="2301172" y="208669"/>
                </a:cubicBezTo>
                <a:cubicBezTo>
                  <a:pt x="2300734" y="191913"/>
                  <a:pt x="2298910" y="172944"/>
                  <a:pt x="2295698" y="151764"/>
                </a:cubicBezTo>
                <a:cubicBezTo>
                  <a:pt x="2269871" y="154431"/>
                  <a:pt x="2247715" y="157342"/>
                  <a:pt x="2229231" y="160497"/>
                </a:cubicBezTo>
                <a:cubicBezTo>
                  <a:pt x="2210746" y="163652"/>
                  <a:pt x="2197567" y="166359"/>
                  <a:pt x="2189695" y="168617"/>
                </a:cubicBezTo>
                <a:cubicBezTo>
                  <a:pt x="2181822" y="170876"/>
                  <a:pt x="2175516" y="171507"/>
                  <a:pt x="2170776" y="170510"/>
                </a:cubicBezTo>
                <a:cubicBezTo>
                  <a:pt x="2166037" y="169513"/>
                  <a:pt x="2160376" y="165688"/>
                  <a:pt x="2153794" y="159034"/>
                </a:cubicBezTo>
                <a:cubicBezTo>
                  <a:pt x="2147212" y="152380"/>
                  <a:pt x="2145606" y="148595"/>
                  <a:pt x="2148976" y="147677"/>
                </a:cubicBezTo>
                <a:cubicBezTo>
                  <a:pt x="2152346" y="146759"/>
                  <a:pt x="2159706" y="145845"/>
                  <a:pt x="2171056" y="144934"/>
                </a:cubicBezTo>
                <a:cubicBezTo>
                  <a:pt x="2182406" y="144024"/>
                  <a:pt x="2198306" y="142457"/>
                  <a:pt x="2218755" y="140234"/>
                </a:cubicBezTo>
                <a:cubicBezTo>
                  <a:pt x="2239204" y="138012"/>
                  <a:pt x="2263748" y="134835"/>
                  <a:pt x="2292385" y="130705"/>
                </a:cubicBezTo>
                <a:cubicBezTo>
                  <a:pt x="2289158" y="121255"/>
                  <a:pt x="2282504" y="112253"/>
                  <a:pt x="2272423" y="103699"/>
                </a:cubicBezTo>
                <a:cubicBezTo>
                  <a:pt x="2262342" y="95145"/>
                  <a:pt x="2271864" y="92668"/>
                  <a:pt x="2300989" y="96267"/>
                </a:cubicBezTo>
                <a:cubicBezTo>
                  <a:pt x="2321453" y="69709"/>
                  <a:pt x="2332559" y="54096"/>
                  <a:pt x="2334309" y="49429"/>
                </a:cubicBezTo>
                <a:cubicBezTo>
                  <a:pt x="2336058" y="44761"/>
                  <a:pt x="2326156" y="45324"/>
                  <a:pt x="2304603" y="51117"/>
                </a:cubicBezTo>
                <a:cubicBezTo>
                  <a:pt x="2283049" y="56911"/>
                  <a:pt x="2267458" y="62535"/>
                  <a:pt x="2257829" y="67992"/>
                </a:cubicBezTo>
                <a:cubicBezTo>
                  <a:pt x="2248199" y="73448"/>
                  <a:pt x="2237154" y="70075"/>
                  <a:pt x="2224692" y="57871"/>
                </a:cubicBezTo>
                <a:cubicBezTo>
                  <a:pt x="2212230" y="45668"/>
                  <a:pt x="2214252" y="40240"/>
                  <a:pt x="2230758" y="41588"/>
                </a:cubicBezTo>
                <a:cubicBezTo>
                  <a:pt x="2247264" y="42936"/>
                  <a:pt x="2266978" y="40968"/>
                  <a:pt x="2289901" y="35683"/>
                </a:cubicBezTo>
                <a:cubicBezTo>
                  <a:pt x="2312823" y="30399"/>
                  <a:pt x="2327759" y="25678"/>
                  <a:pt x="2334706" y="21519"/>
                </a:cubicBezTo>
                <a:cubicBezTo>
                  <a:pt x="2338180" y="19440"/>
                  <a:pt x="2341867" y="18539"/>
                  <a:pt x="2345765" y="18817"/>
                </a:cubicBezTo>
                <a:close/>
                <a:moveTo>
                  <a:pt x="5391056" y="17112"/>
                </a:moveTo>
                <a:cubicBezTo>
                  <a:pt x="5394615" y="17132"/>
                  <a:pt x="5398700" y="18213"/>
                  <a:pt x="5403311" y="20357"/>
                </a:cubicBezTo>
                <a:cubicBezTo>
                  <a:pt x="5412532" y="24645"/>
                  <a:pt x="5420773" y="30030"/>
                  <a:pt x="5428037" y="36512"/>
                </a:cubicBezTo>
                <a:cubicBezTo>
                  <a:pt x="5435300" y="42993"/>
                  <a:pt x="5434035" y="49016"/>
                  <a:pt x="5424240" y="54580"/>
                </a:cubicBezTo>
                <a:cubicBezTo>
                  <a:pt x="5414446" y="60144"/>
                  <a:pt x="5406294" y="69035"/>
                  <a:pt x="5399783" y="81253"/>
                </a:cubicBezTo>
                <a:cubicBezTo>
                  <a:pt x="5409678" y="92668"/>
                  <a:pt x="5406609" y="99171"/>
                  <a:pt x="5390576" y="100763"/>
                </a:cubicBezTo>
                <a:cubicBezTo>
                  <a:pt x="5374544" y="102355"/>
                  <a:pt x="5355934" y="105180"/>
                  <a:pt x="5334747" y="109238"/>
                </a:cubicBezTo>
                <a:cubicBezTo>
                  <a:pt x="5313559" y="113296"/>
                  <a:pt x="5301166" y="115325"/>
                  <a:pt x="5297566" y="115325"/>
                </a:cubicBezTo>
                <a:lnTo>
                  <a:pt x="5288942" y="145213"/>
                </a:lnTo>
                <a:lnTo>
                  <a:pt x="5291845" y="145687"/>
                </a:lnTo>
                <a:cubicBezTo>
                  <a:pt x="5300076" y="148046"/>
                  <a:pt x="5306851" y="150341"/>
                  <a:pt x="5312171" y="152570"/>
                </a:cubicBezTo>
                <a:cubicBezTo>
                  <a:pt x="5317492" y="154800"/>
                  <a:pt x="5319478" y="157808"/>
                  <a:pt x="5318130" y="161594"/>
                </a:cubicBezTo>
                <a:cubicBezTo>
                  <a:pt x="5316782" y="165380"/>
                  <a:pt x="5316108" y="170600"/>
                  <a:pt x="5316108" y="177254"/>
                </a:cubicBezTo>
                <a:lnTo>
                  <a:pt x="5338887" y="175081"/>
                </a:lnTo>
                <a:cubicBezTo>
                  <a:pt x="5338887" y="171611"/>
                  <a:pt x="5338235" y="165728"/>
                  <a:pt x="5336930" y="157432"/>
                </a:cubicBezTo>
                <a:cubicBezTo>
                  <a:pt x="5335625" y="149136"/>
                  <a:pt x="5333600" y="141589"/>
                  <a:pt x="5330853" y="134792"/>
                </a:cubicBezTo>
                <a:cubicBezTo>
                  <a:pt x="5328107" y="127995"/>
                  <a:pt x="5330089" y="125073"/>
                  <a:pt x="5336801" y="126027"/>
                </a:cubicBezTo>
                <a:cubicBezTo>
                  <a:pt x="5343512" y="126980"/>
                  <a:pt x="5350288" y="128526"/>
                  <a:pt x="5357128" y="130662"/>
                </a:cubicBezTo>
                <a:cubicBezTo>
                  <a:pt x="5363968" y="132799"/>
                  <a:pt x="5366941" y="136631"/>
                  <a:pt x="5366044" y="142160"/>
                </a:cubicBezTo>
                <a:cubicBezTo>
                  <a:pt x="5365148" y="147688"/>
                  <a:pt x="5364700" y="156683"/>
                  <a:pt x="5364700" y="169144"/>
                </a:cubicBezTo>
                <a:lnTo>
                  <a:pt x="5391781" y="166907"/>
                </a:lnTo>
                <a:cubicBezTo>
                  <a:pt x="5392512" y="161028"/>
                  <a:pt x="5393104" y="152639"/>
                  <a:pt x="5393556" y="141740"/>
                </a:cubicBezTo>
                <a:cubicBezTo>
                  <a:pt x="5394008" y="130841"/>
                  <a:pt x="5392882" y="120986"/>
                  <a:pt x="5390179" y="112174"/>
                </a:cubicBezTo>
                <a:cubicBezTo>
                  <a:pt x="5387476" y="103362"/>
                  <a:pt x="5393574" y="102681"/>
                  <a:pt x="5408473" y="110131"/>
                </a:cubicBezTo>
                <a:cubicBezTo>
                  <a:pt x="5423373" y="117580"/>
                  <a:pt x="5429446" y="123897"/>
                  <a:pt x="5426692" y="129081"/>
                </a:cubicBezTo>
                <a:cubicBezTo>
                  <a:pt x="5423939" y="134265"/>
                  <a:pt x="5420820" y="145368"/>
                  <a:pt x="5417335" y="162390"/>
                </a:cubicBezTo>
                <a:cubicBezTo>
                  <a:pt x="5426270" y="160597"/>
                  <a:pt x="5435924" y="158801"/>
                  <a:pt x="5446299" y="157002"/>
                </a:cubicBezTo>
                <a:cubicBezTo>
                  <a:pt x="5456674" y="155202"/>
                  <a:pt x="5466139" y="158773"/>
                  <a:pt x="5474693" y="167714"/>
                </a:cubicBezTo>
                <a:cubicBezTo>
                  <a:pt x="5483247" y="176655"/>
                  <a:pt x="5480365" y="181405"/>
                  <a:pt x="5466046" y="181964"/>
                </a:cubicBezTo>
                <a:cubicBezTo>
                  <a:pt x="5451727" y="182524"/>
                  <a:pt x="5434358" y="183621"/>
                  <a:pt x="5413937" y="185255"/>
                </a:cubicBezTo>
                <a:cubicBezTo>
                  <a:pt x="5412589" y="192655"/>
                  <a:pt x="5411019" y="203295"/>
                  <a:pt x="5409226" y="217177"/>
                </a:cubicBezTo>
                <a:cubicBezTo>
                  <a:pt x="5417328" y="227903"/>
                  <a:pt x="5416816" y="233844"/>
                  <a:pt x="5407688" y="234998"/>
                </a:cubicBezTo>
                <a:cubicBezTo>
                  <a:pt x="5398561" y="236152"/>
                  <a:pt x="5383679" y="238450"/>
                  <a:pt x="5363043" y="241892"/>
                </a:cubicBezTo>
                <a:cubicBezTo>
                  <a:pt x="5354769" y="251098"/>
                  <a:pt x="5349352" y="251088"/>
                  <a:pt x="5346793" y="241860"/>
                </a:cubicBezTo>
                <a:cubicBezTo>
                  <a:pt x="5344233" y="232632"/>
                  <a:pt x="5342157" y="216546"/>
                  <a:pt x="5340565" y="193601"/>
                </a:cubicBezTo>
                <a:lnTo>
                  <a:pt x="5316108" y="197194"/>
                </a:lnTo>
                <a:lnTo>
                  <a:pt x="5316108" y="265059"/>
                </a:lnTo>
                <a:cubicBezTo>
                  <a:pt x="5316108" y="268601"/>
                  <a:pt x="5319463" y="270178"/>
                  <a:pt x="5326175" y="269791"/>
                </a:cubicBezTo>
                <a:cubicBezTo>
                  <a:pt x="5332886" y="269404"/>
                  <a:pt x="5351970" y="266256"/>
                  <a:pt x="5383425" y="260348"/>
                </a:cubicBezTo>
                <a:cubicBezTo>
                  <a:pt x="5414880" y="254440"/>
                  <a:pt x="5434469" y="254594"/>
                  <a:pt x="5442191" y="260810"/>
                </a:cubicBezTo>
                <a:cubicBezTo>
                  <a:pt x="5449913" y="267027"/>
                  <a:pt x="5452792" y="272003"/>
                  <a:pt x="5450827" y="275739"/>
                </a:cubicBezTo>
                <a:cubicBezTo>
                  <a:pt x="5448862" y="279474"/>
                  <a:pt x="5442617" y="281342"/>
                  <a:pt x="5432091" y="281342"/>
                </a:cubicBezTo>
                <a:cubicBezTo>
                  <a:pt x="5423272" y="281342"/>
                  <a:pt x="5409247" y="282012"/>
                  <a:pt x="5390017" y="283353"/>
                </a:cubicBezTo>
                <a:cubicBezTo>
                  <a:pt x="5370787" y="284694"/>
                  <a:pt x="5354404" y="286677"/>
                  <a:pt x="5340866" y="289301"/>
                </a:cubicBezTo>
                <a:cubicBezTo>
                  <a:pt x="5327329" y="291925"/>
                  <a:pt x="5317947" y="295302"/>
                  <a:pt x="5312720" y="299432"/>
                </a:cubicBezTo>
                <a:cubicBezTo>
                  <a:pt x="5307493" y="303562"/>
                  <a:pt x="5302223" y="302902"/>
                  <a:pt x="5296910" y="297453"/>
                </a:cubicBezTo>
                <a:cubicBezTo>
                  <a:pt x="5291597" y="292004"/>
                  <a:pt x="5289615" y="285863"/>
                  <a:pt x="5290963" y="279030"/>
                </a:cubicBezTo>
                <a:cubicBezTo>
                  <a:pt x="5292310" y="272197"/>
                  <a:pt x="5293210" y="262119"/>
                  <a:pt x="5293662" y="248797"/>
                </a:cubicBezTo>
                <a:cubicBezTo>
                  <a:pt x="5294114" y="235475"/>
                  <a:pt x="5293960" y="219328"/>
                  <a:pt x="5293200" y="200356"/>
                </a:cubicBezTo>
                <a:cubicBezTo>
                  <a:pt x="5292067" y="201173"/>
                  <a:pt x="5289808" y="202051"/>
                  <a:pt x="5286424" y="202991"/>
                </a:cubicBezTo>
                <a:cubicBezTo>
                  <a:pt x="5283039" y="203930"/>
                  <a:pt x="5277888" y="200779"/>
                  <a:pt x="5270969" y="193537"/>
                </a:cubicBezTo>
                <a:lnTo>
                  <a:pt x="5270600" y="192852"/>
                </a:lnTo>
                <a:lnTo>
                  <a:pt x="5266691" y="201670"/>
                </a:lnTo>
                <a:cubicBezTo>
                  <a:pt x="5262821" y="209520"/>
                  <a:pt x="5258833" y="216754"/>
                  <a:pt x="5254728" y="223372"/>
                </a:cubicBezTo>
                <a:cubicBezTo>
                  <a:pt x="5246518" y="236608"/>
                  <a:pt x="5238283" y="248499"/>
                  <a:pt x="5230023" y="259047"/>
                </a:cubicBezTo>
                <a:cubicBezTo>
                  <a:pt x="5221764" y="269594"/>
                  <a:pt x="5209047" y="280220"/>
                  <a:pt x="5191875" y="290925"/>
                </a:cubicBezTo>
                <a:cubicBezTo>
                  <a:pt x="5174703" y="301630"/>
                  <a:pt x="5171778" y="299619"/>
                  <a:pt x="5183099" y="284891"/>
                </a:cubicBezTo>
                <a:cubicBezTo>
                  <a:pt x="5194420" y="270164"/>
                  <a:pt x="5205939" y="253569"/>
                  <a:pt x="5217656" y="235106"/>
                </a:cubicBezTo>
                <a:cubicBezTo>
                  <a:pt x="5229371" y="216643"/>
                  <a:pt x="5239237" y="198283"/>
                  <a:pt x="5247254" y="180028"/>
                </a:cubicBezTo>
                <a:cubicBezTo>
                  <a:pt x="5255270" y="161773"/>
                  <a:pt x="5261329" y="143974"/>
                  <a:pt x="5265430" y="126629"/>
                </a:cubicBezTo>
                <a:cubicBezTo>
                  <a:pt x="5269531" y="109285"/>
                  <a:pt x="5272901" y="94131"/>
                  <a:pt x="5275539" y="81167"/>
                </a:cubicBezTo>
                <a:cubicBezTo>
                  <a:pt x="5278178" y="68203"/>
                  <a:pt x="5277923" y="56455"/>
                  <a:pt x="5274776" y="45922"/>
                </a:cubicBezTo>
                <a:cubicBezTo>
                  <a:pt x="5271629" y="35389"/>
                  <a:pt x="5275772" y="32371"/>
                  <a:pt x="5287209" y="36866"/>
                </a:cubicBezTo>
                <a:cubicBezTo>
                  <a:pt x="5298645" y="41362"/>
                  <a:pt x="5316040" y="40767"/>
                  <a:pt x="5339393" y="35081"/>
                </a:cubicBezTo>
                <a:cubicBezTo>
                  <a:pt x="5362746" y="29395"/>
                  <a:pt x="5376932" y="24448"/>
                  <a:pt x="5381951" y="20239"/>
                </a:cubicBezTo>
                <a:cubicBezTo>
                  <a:pt x="5384461" y="18135"/>
                  <a:pt x="5387495" y="17092"/>
                  <a:pt x="5391056" y="17112"/>
                </a:cubicBezTo>
                <a:close/>
                <a:moveTo>
                  <a:pt x="4324255" y="17112"/>
                </a:moveTo>
                <a:cubicBezTo>
                  <a:pt x="4327815" y="17132"/>
                  <a:pt x="4331900" y="18213"/>
                  <a:pt x="4336511" y="20357"/>
                </a:cubicBezTo>
                <a:cubicBezTo>
                  <a:pt x="4345732" y="24645"/>
                  <a:pt x="4353974" y="30030"/>
                  <a:pt x="4361237" y="36512"/>
                </a:cubicBezTo>
                <a:cubicBezTo>
                  <a:pt x="4368500" y="42993"/>
                  <a:pt x="4367235" y="49016"/>
                  <a:pt x="4357440" y="54580"/>
                </a:cubicBezTo>
                <a:cubicBezTo>
                  <a:pt x="4347646" y="60144"/>
                  <a:pt x="4339494" y="69035"/>
                  <a:pt x="4332983" y="81253"/>
                </a:cubicBezTo>
                <a:cubicBezTo>
                  <a:pt x="4342878" y="92668"/>
                  <a:pt x="4339809" y="99171"/>
                  <a:pt x="4323777" y="100763"/>
                </a:cubicBezTo>
                <a:cubicBezTo>
                  <a:pt x="4307744" y="102355"/>
                  <a:pt x="4289134" y="105180"/>
                  <a:pt x="4267947" y="109238"/>
                </a:cubicBezTo>
                <a:cubicBezTo>
                  <a:pt x="4246759" y="113296"/>
                  <a:pt x="4234366" y="115325"/>
                  <a:pt x="4230766" y="115325"/>
                </a:cubicBezTo>
                <a:lnTo>
                  <a:pt x="4222142" y="145213"/>
                </a:lnTo>
                <a:lnTo>
                  <a:pt x="4225044" y="145687"/>
                </a:lnTo>
                <a:cubicBezTo>
                  <a:pt x="4233276" y="148046"/>
                  <a:pt x="4240051" y="150341"/>
                  <a:pt x="4245372" y="152570"/>
                </a:cubicBezTo>
                <a:cubicBezTo>
                  <a:pt x="4250692" y="154800"/>
                  <a:pt x="4252678" y="157808"/>
                  <a:pt x="4251330" y="161594"/>
                </a:cubicBezTo>
                <a:cubicBezTo>
                  <a:pt x="4249982" y="165380"/>
                  <a:pt x="4249308" y="170600"/>
                  <a:pt x="4249308" y="177254"/>
                </a:cubicBezTo>
                <a:lnTo>
                  <a:pt x="4272087" y="175081"/>
                </a:lnTo>
                <a:cubicBezTo>
                  <a:pt x="4272087" y="171611"/>
                  <a:pt x="4271435" y="165728"/>
                  <a:pt x="4270130" y="157432"/>
                </a:cubicBezTo>
                <a:cubicBezTo>
                  <a:pt x="4268825" y="149136"/>
                  <a:pt x="4266799" y="141589"/>
                  <a:pt x="4264053" y="134792"/>
                </a:cubicBezTo>
                <a:cubicBezTo>
                  <a:pt x="4261307" y="127995"/>
                  <a:pt x="4263290" y="125073"/>
                  <a:pt x="4270001" y="126027"/>
                </a:cubicBezTo>
                <a:cubicBezTo>
                  <a:pt x="4276712" y="126980"/>
                  <a:pt x="4283488" y="128526"/>
                  <a:pt x="4290328" y="130662"/>
                </a:cubicBezTo>
                <a:cubicBezTo>
                  <a:pt x="4297169" y="132799"/>
                  <a:pt x="4300140" y="136631"/>
                  <a:pt x="4299244" y="142160"/>
                </a:cubicBezTo>
                <a:cubicBezTo>
                  <a:pt x="4298348" y="147688"/>
                  <a:pt x="4297900" y="156683"/>
                  <a:pt x="4297900" y="169144"/>
                </a:cubicBezTo>
                <a:lnTo>
                  <a:pt x="4324981" y="166907"/>
                </a:lnTo>
                <a:cubicBezTo>
                  <a:pt x="4325713" y="161028"/>
                  <a:pt x="4326304" y="152639"/>
                  <a:pt x="4326756" y="141740"/>
                </a:cubicBezTo>
                <a:cubicBezTo>
                  <a:pt x="4327208" y="130841"/>
                  <a:pt x="4326082" y="120986"/>
                  <a:pt x="4323379" y="112174"/>
                </a:cubicBezTo>
                <a:cubicBezTo>
                  <a:pt x="4320676" y="103362"/>
                  <a:pt x="4326774" y="102681"/>
                  <a:pt x="4341673" y="110131"/>
                </a:cubicBezTo>
                <a:cubicBezTo>
                  <a:pt x="4356573" y="117580"/>
                  <a:pt x="4362646" y="123897"/>
                  <a:pt x="4359893" y="129081"/>
                </a:cubicBezTo>
                <a:cubicBezTo>
                  <a:pt x="4357139" y="134265"/>
                  <a:pt x="4354020" y="145368"/>
                  <a:pt x="4350536" y="162390"/>
                </a:cubicBezTo>
                <a:cubicBezTo>
                  <a:pt x="4359470" y="160597"/>
                  <a:pt x="4369124" y="158801"/>
                  <a:pt x="4379499" y="157002"/>
                </a:cubicBezTo>
                <a:cubicBezTo>
                  <a:pt x="4389874" y="155202"/>
                  <a:pt x="4399339" y="158773"/>
                  <a:pt x="4407893" y="167714"/>
                </a:cubicBezTo>
                <a:cubicBezTo>
                  <a:pt x="4416447" y="176655"/>
                  <a:pt x="4413564" y="181405"/>
                  <a:pt x="4399246" y="181964"/>
                </a:cubicBezTo>
                <a:cubicBezTo>
                  <a:pt x="4384927" y="182524"/>
                  <a:pt x="4367558" y="183621"/>
                  <a:pt x="4347137" y="185255"/>
                </a:cubicBezTo>
                <a:cubicBezTo>
                  <a:pt x="4345789" y="192655"/>
                  <a:pt x="4344219" y="203295"/>
                  <a:pt x="4342426" y="217177"/>
                </a:cubicBezTo>
                <a:cubicBezTo>
                  <a:pt x="4350528" y="227903"/>
                  <a:pt x="4350016" y="233844"/>
                  <a:pt x="4340888" y="234998"/>
                </a:cubicBezTo>
                <a:cubicBezTo>
                  <a:pt x="4331761" y="236152"/>
                  <a:pt x="4316879" y="238450"/>
                  <a:pt x="4296244" y="241892"/>
                </a:cubicBezTo>
                <a:cubicBezTo>
                  <a:pt x="4287969" y="251098"/>
                  <a:pt x="4282552" y="251088"/>
                  <a:pt x="4279993" y="241860"/>
                </a:cubicBezTo>
                <a:cubicBezTo>
                  <a:pt x="4277433" y="232632"/>
                  <a:pt x="4275357" y="216546"/>
                  <a:pt x="4273765" y="193601"/>
                </a:cubicBezTo>
                <a:lnTo>
                  <a:pt x="4249308" y="197194"/>
                </a:lnTo>
                <a:lnTo>
                  <a:pt x="4249308" y="265059"/>
                </a:lnTo>
                <a:cubicBezTo>
                  <a:pt x="4249308" y="268601"/>
                  <a:pt x="4252664" y="270178"/>
                  <a:pt x="4259375" y="269791"/>
                </a:cubicBezTo>
                <a:cubicBezTo>
                  <a:pt x="4266086" y="269404"/>
                  <a:pt x="4285169" y="266256"/>
                  <a:pt x="4316625" y="260348"/>
                </a:cubicBezTo>
                <a:cubicBezTo>
                  <a:pt x="4348080" y="254440"/>
                  <a:pt x="4367669" y="254594"/>
                  <a:pt x="4375391" y="260810"/>
                </a:cubicBezTo>
                <a:cubicBezTo>
                  <a:pt x="4383113" y="267027"/>
                  <a:pt x="4385992" y="272003"/>
                  <a:pt x="4384027" y="275739"/>
                </a:cubicBezTo>
                <a:cubicBezTo>
                  <a:pt x="4382062" y="279474"/>
                  <a:pt x="4375817" y="281342"/>
                  <a:pt x="4365292" y="281342"/>
                </a:cubicBezTo>
                <a:cubicBezTo>
                  <a:pt x="4356472" y="281342"/>
                  <a:pt x="4342448" y="282012"/>
                  <a:pt x="4323218" y="283353"/>
                </a:cubicBezTo>
                <a:cubicBezTo>
                  <a:pt x="4303987" y="284694"/>
                  <a:pt x="4287604" y="286677"/>
                  <a:pt x="4274066" y="289301"/>
                </a:cubicBezTo>
                <a:cubicBezTo>
                  <a:pt x="4260529" y="291925"/>
                  <a:pt x="4251147" y="295302"/>
                  <a:pt x="4245920" y="299432"/>
                </a:cubicBezTo>
                <a:cubicBezTo>
                  <a:pt x="4240693" y="303562"/>
                  <a:pt x="4235423" y="302902"/>
                  <a:pt x="4230110" y="297453"/>
                </a:cubicBezTo>
                <a:cubicBezTo>
                  <a:pt x="4224797" y="292004"/>
                  <a:pt x="4222815" y="285863"/>
                  <a:pt x="4224163" y="279030"/>
                </a:cubicBezTo>
                <a:cubicBezTo>
                  <a:pt x="4225510" y="272197"/>
                  <a:pt x="4226410" y="262119"/>
                  <a:pt x="4226862" y="248797"/>
                </a:cubicBezTo>
                <a:cubicBezTo>
                  <a:pt x="4227314" y="235475"/>
                  <a:pt x="4227160" y="219328"/>
                  <a:pt x="4226400" y="200356"/>
                </a:cubicBezTo>
                <a:cubicBezTo>
                  <a:pt x="4225267" y="201173"/>
                  <a:pt x="4223008" y="202051"/>
                  <a:pt x="4219624" y="202991"/>
                </a:cubicBezTo>
                <a:cubicBezTo>
                  <a:pt x="4216239" y="203930"/>
                  <a:pt x="4211088" y="200779"/>
                  <a:pt x="4204169" y="193537"/>
                </a:cubicBezTo>
                <a:lnTo>
                  <a:pt x="4203800" y="192852"/>
                </a:lnTo>
                <a:lnTo>
                  <a:pt x="4199891" y="201670"/>
                </a:lnTo>
                <a:cubicBezTo>
                  <a:pt x="4196021" y="209520"/>
                  <a:pt x="4192033" y="216754"/>
                  <a:pt x="4187928" y="223372"/>
                </a:cubicBezTo>
                <a:cubicBezTo>
                  <a:pt x="4179719" y="236608"/>
                  <a:pt x="4171484" y="248499"/>
                  <a:pt x="4163224" y="259047"/>
                </a:cubicBezTo>
                <a:cubicBezTo>
                  <a:pt x="4154964" y="269594"/>
                  <a:pt x="4142248" y="280220"/>
                  <a:pt x="4125075" y="290925"/>
                </a:cubicBezTo>
                <a:cubicBezTo>
                  <a:pt x="4107903" y="301630"/>
                  <a:pt x="4104977" y="299619"/>
                  <a:pt x="4116299" y="284891"/>
                </a:cubicBezTo>
                <a:cubicBezTo>
                  <a:pt x="4127621" y="270164"/>
                  <a:pt x="4139139" y="253569"/>
                  <a:pt x="4150855" y="235106"/>
                </a:cubicBezTo>
                <a:cubicBezTo>
                  <a:pt x="4162571" y="216643"/>
                  <a:pt x="4172437" y="198283"/>
                  <a:pt x="4180454" y="180028"/>
                </a:cubicBezTo>
                <a:cubicBezTo>
                  <a:pt x="4188470" y="161773"/>
                  <a:pt x="4194529" y="143974"/>
                  <a:pt x="4198630" y="126629"/>
                </a:cubicBezTo>
                <a:cubicBezTo>
                  <a:pt x="4202731" y="109285"/>
                  <a:pt x="4206101" y="94131"/>
                  <a:pt x="4208740" y="81167"/>
                </a:cubicBezTo>
                <a:cubicBezTo>
                  <a:pt x="4211378" y="68203"/>
                  <a:pt x="4211124" y="56455"/>
                  <a:pt x="4207976" y="45922"/>
                </a:cubicBezTo>
                <a:cubicBezTo>
                  <a:pt x="4204828" y="35389"/>
                  <a:pt x="4208973" y="32371"/>
                  <a:pt x="4220409" y="36866"/>
                </a:cubicBezTo>
                <a:cubicBezTo>
                  <a:pt x="4231845" y="41362"/>
                  <a:pt x="4249240" y="40767"/>
                  <a:pt x="4272593" y="35081"/>
                </a:cubicBezTo>
                <a:cubicBezTo>
                  <a:pt x="4295946" y="29395"/>
                  <a:pt x="4310132" y="24448"/>
                  <a:pt x="4315151" y="20239"/>
                </a:cubicBezTo>
                <a:cubicBezTo>
                  <a:pt x="4317661" y="18135"/>
                  <a:pt x="4320695" y="17092"/>
                  <a:pt x="4324255" y="17112"/>
                </a:cubicBezTo>
                <a:close/>
                <a:moveTo>
                  <a:pt x="525724" y="12274"/>
                </a:moveTo>
                <a:cubicBezTo>
                  <a:pt x="527690" y="12249"/>
                  <a:pt x="530170" y="12649"/>
                  <a:pt x="533165" y="13474"/>
                </a:cubicBezTo>
                <a:cubicBezTo>
                  <a:pt x="545146" y="16772"/>
                  <a:pt x="553944" y="20300"/>
                  <a:pt x="559559" y="24057"/>
                </a:cubicBezTo>
                <a:cubicBezTo>
                  <a:pt x="565173" y="27814"/>
                  <a:pt x="566381" y="32923"/>
                  <a:pt x="563183" y="39383"/>
                </a:cubicBezTo>
                <a:cubicBezTo>
                  <a:pt x="559985" y="45843"/>
                  <a:pt x="557089" y="61205"/>
                  <a:pt x="554493" y="85469"/>
                </a:cubicBezTo>
                <a:cubicBezTo>
                  <a:pt x="563671" y="83734"/>
                  <a:pt x="571601" y="82174"/>
                  <a:pt x="578283" y="80791"/>
                </a:cubicBezTo>
                <a:cubicBezTo>
                  <a:pt x="584966" y="79407"/>
                  <a:pt x="591670" y="82318"/>
                  <a:pt x="598395" y="89524"/>
                </a:cubicBezTo>
                <a:cubicBezTo>
                  <a:pt x="605121" y="96730"/>
                  <a:pt x="603192" y="101469"/>
                  <a:pt x="592609" y="103742"/>
                </a:cubicBezTo>
                <a:cubicBezTo>
                  <a:pt x="582026" y="106015"/>
                  <a:pt x="568768" y="108743"/>
                  <a:pt x="552837" y="111927"/>
                </a:cubicBezTo>
                <a:cubicBezTo>
                  <a:pt x="551202" y="132390"/>
                  <a:pt x="549502" y="151011"/>
                  <a:pt x="547739" y="167789"/>
                </a:cubicBezTo>
                <a:cubicBezTo>
                  <a:pt x="582069" y="165179"/>
                  <a:pt x="606143" y="162727"/>
                  <a:pt x="619960" y="160433"/>
                </a:cubicBezTo>
                <a:cubicBezTo>
                  <a:pt x="633776" y="158138"/>
                  <a:pt x="645890" y="160698"/>
                  <a:pt x="656301" y="168112"/>
                </a:cubicBezTo>
                <a:cubicBezTo>
                  <a:pt x="666712" y="175526"/>
                  <a:pt x="671287" y="181627"/>
                  <a:pt x="670025" y="186417"/>
                </a:cubicBezTo>
                <a:cubicBezTo>
                  <a:pt x="668763" y="191207"/>
                  <a:pt x="659686" y="193153"/>
                  <a:pt x="642793" y="192257"/>
                </a:cubicBezTo>
                <a:cubicBezTo>
                  <a:pt x="625900" y="191361"/>
                  <a:pt x="606784" y="190913"/>
                  <a:pt x="585446" y="190913"/>
                </a:cubicBezTo>
                <a:cubicBezTo>
                  <a:pt x="565097" y="190913"/>
                  <a:pt x="537811" y="193160"/>
                  <a:pt x="503589" y="197656"/>
                </a:cubicBezTo>
                <a:cubicBezTo>
                  <a:pt x="469366" y="202152"/>
                  <a:pt x="444274" y="205948"/>
                  <a:pt x="428313" y="209046"/>
                </a:cubicBezTo>
                <a:cubicBezTo>
                  <a:pt x="412353" y="212143"/>
                  <a:pt x="400020" y="215069"/>
                  <a:pt x="391315" y="217822"/>
                </a:cubicBezTo>
                <a:cubicBezTo>
                  <a:pt x="382611" y="220575"/>
                  <a:pt x="372508" y="217266"/>
                  <a:pt x="361008" y="207895"/>
                </a:cubicBezTo>
                <a:cubicBezTo>
                  <a:pt x="349507" y="198524"/>
                  <a:pt x="351952" y="193562"/>
                  <a:pt x="368342" y="193010"/>
                </a:cubicBezTo>
                <a:cubicBezTo>
                  <a:pt x="384734" y="192458"/>
                  <a:pt x="415723" y="188310"/>
                  <a:pt x="461310" y="180566"/>
                </a:cubicBezTo>
                <a:cubicBezTo>
                  <a:pt x="462127" y="164003"/>
                  <a:pt x="462536" y="147204"/>
                  <a:pt x="462536" y="130167"/>
                </a:cubicBezTo>
                <a:cubicBezTo>
                  <a:pt x="450620" y="133767"/>
                  <a:pt x="438642" y="132247"/>
                  <a:pt x="426603" y="125607"/>
                </a:cubicBezTo>
                <a:cubicBezTo>
                  <a:pt x="414565" y="118968"/>
                  <a:pt x="414934" y="114461"/>
                  <a:pt x="427711" y="112088"/>
                </a:cubicBezTo>
                <a:cubicBezTo>
                  <a:pt x="440488" y="109715"/>
                  <a:pt x="452097" y="107402"/>
                  <a:pt x="462536" y="105151"/>
                </a:cubicBezTo>
                <a:cubicBezTo>
                  <a:pt x="462536" y="97995"/>
                  <a:pt x="461887" y="90725"/>
                  <a:pt x="460589" y="83340"/>
                </a:cubicBezTo>
                <a:cubicBezTo>
                  <a:pt x="459292" y="75954"/>
                  <a:pt x="456370" y="67938"/>
                  <a:pt x="451824" y="59291"/>
                </a:cubicBezTo>
                <a:cubicBezTo>
                  <a:pt x="447278" y="50644"/>
                  <a:pt x="449530" y="47023"/>
                  <a:pt x="458578" y="48428"/>
                </a:cubicBezTo>
                <a:cubicBezTo>
                  <a:pt x="467627" y="49834"/>
                  <a:pt x="475977" y="52368"/>
                  <a:pt x="483627" y="56032"/>
                </a:cubicBezTo>
                <a:cubicBezTo>
                  <a:pt x="491278" y="59696"/>
                  <a:pt x="494185" y="64554"/>
                  <a:pt x="492350" y="70605"/>
                </a:cubicBezTo>
                <a:cubicBezTo>
                  <a:pt x="490514" y="76657"/>
                  <a:pt x="489180" y="86107"/>
                  <a:pt x="488349" y="98956"/>
                </a:cubicBezTo>
                <a:cubicBezTo>
                  <a:pt x="497082" y="97350"/>
                  <a:pt x="510131" y="94891"/>
                  <a:pt x="527497" y="91578"/>
                </a:cubicBezTo>
                <a:cubicBezTo>
                  <a:pt x="528286" y="83806"/>
                  <a:pt x="528681" y="73244"/>
                  <a:pt x="528681" y="59893"/>
                </a:cubicBezTo>
                <a:cubicBezTo>
                  <a:pt x="528681" y="46213"/>
                  <a:pt x="526433" y="34231"/>
                  <a:pt x="521937" y="23950"/>
                </a:cubicBezTo>
                <a:cubicBezTo>
                  <a:pt x="518565" y="16238"/>
                  <a:pt x="519828" y="12346"/>
                  <a:pt x="525724" y="12274"/>
                </a:cubicBezTo>
                <a:close/>
                <a:moveTo>
                  <a:pt x="5631445" y="11904"/>
                </a:moveTo>
                <a:cubicBezTo>
                  <a:pt x="5634671" y="10556"/>
                  <a:pt x="5642347" y="12165"/>
                  <a:pt x="5654472" y="16733"/>
                </a:cubicBezTo>
                <a:cubicBezTo>
                  <a:pt x="5666597" y="21300"/>
                  <a:pt x="5671081" y="26882"/>
                  <a:pt x="5667926" y="33479"/>
                </a:cubicBezTo>
                <a:cubicBezTo>
                  <a:pt x="5664772" y="40075"/>
                  <a:pt x="5663194" y="52028"/>
                  <a:pt x="5663194" y="69336"/>
                </a:cubicBezTo>
                <a:cubicBezTo>
                  <a:pt x="5663194" y="87176"/>
                  <a:pt x="5663413" y="100232"/>
                  <a:pt x="5663850" y="108507"/>
                </a:cubicBezTo>
                <a:cubicBezTo>
                  <a:pt x="5664288" y="116781"/>
                  <a:pt x="5663621" y="126959"/>
                  <a:pt x="5661850" y="139040"/>
                </a:cubicBezTo>
                <a:cubicBezTo>
                  <a:pt x="5660079" y="151122"/>
                  <a:pt x="5654884" y="152538"/>
                  <a:pt x="5646266" y="143289"/>
                </a:cubicBezTo>
                <a:cubicBezTo>
                  <a:pt x="5637647" y="134039"/>
                  <a:pt x="5634238" y="127658"/>
                  <a:pt x="5636038" y="124145"/>
                </a:cubicBezTo>
                <a:cubicBezTo>
                  <a:pt x="5637838" y="120631"/>
                  <a:pt x="5638737" y="115440"/>
                  <a:pt x="5638737" y="108571"/>
                </a:cubicBezTo>
                <a:cubicBezTo>
                  <a:pt x="5615133" y="122524"/>
                  <a:pt x="5600302" y="131860"/>
                  <a:pt x="5594243" y="136578"/>
                </a:cubicBezTo>
                <a:cubicBezTo>
                  <a:pt x="5588184" y="141295"/>
                  <a:pt x="5581692" y="141686"/>
                  <a:pt x="5574765" y="137750"/>
                </a:cubicBezTo>
                <a:cubicBezTo>
                  <a:pt x="5567839" y="133813"/>
                  <a:pt x="5562824" y="129067"/>
                  <a:pt x="5559719" y="123510"/>
                </a:cubicBezTo>
                <a:cubicBezTo>
                  <a:pt x="5556615" y="117953"/>
                  <a:pt x="5559587" y="115175"/>
                  <a:pt x="5568635" y="115175"/>
                </a:cubicBezTo>
                <a:cubicBezTo>
                  <a:pt x="5575332" y="115175"/>
                  <a:pt x="5583541" y="113630"/>
                  <a:pt x="5593264" y="110539"/>
                </a:cubicBezTo>
                <a:cubicBezTo>
                  <a:pt x="5602987" y="107449"/>
                  <a:pt x="5618145" y="102606"/>
                  <a:pt x="5638737" y="96009"/>
                </a:cubicBezTo>
                <a:cubicBezTo>
                  <a:pt x="5638737" y="66884"/>
                  <a:pt x="5638307" y="48665"/>
                  <a:pt x="5637446" y="41351"/>
                </a:cubicBezTo>
                <a:cubicBezTo>
                  <a:pt x="5636586" y="34038"/>
                  <a:pt x="5634564" y="27639"/>
                  <a:pt x="5631380" y="22153"/>
                </a:cubicBezTo>
                <a:cubicBezTo>
                  <a:pt x="5628197" y="16668"/>
                  <a:pt x="5628218" y="13252"/>
                  <a:pt x="5631445" y="11904"/>
                </a:cubicBezTo>
                <a:close/>
                <a:moveTo>
                  <a:pt x="3669295" y="11904"/>
                </a:moveTo>
                <a:cubicBezTo>
                  <a:pt x="3672522" y="10556"/>
                  <a:pt x="3680197" y="12165"/>
                  <a:pt x="3692322" y="16733"/>
                </a:cubicBezTo>
                <a:cubicBezTo>
                  <a:pt x="3704446" y="21300"/>
                  <a:pt x="3708931" y="26882"/>
                  <a:pt x="3705777" y="33479"/>
                </a:cubicBezTo>
                <a:cubicBezTo>
                  <a:pt x="3702622" y="40075"/>
                  <a:pt x="3701044" y="52028"/>
                  <a:pt x="3701044" y="69336"/>
                </a:cubicBezTo>
                <a:cubicBezTo>
                  <a:pt x="3701044" y="87176"/>
                  <a:pt x="3701263" y="100232"/>
                  <a:pt x="3701700" y="108507"/>
                </a:cubicBezTo>
                <a:cubicBezTo>
                  <a:pt x="3702138" y="116781"/>
                  <a:pt x="3701471" y="126959"/>
                  <a:pt x="3699700" y="139040"/>
                </a:cubicBezTo>
                <a:cubicBezTo>
                  <a:pt x="3697929" y="151122"/>
                  <a:pt x="3692734" y="152538"/>
                  <a:pt x="3684116" y="143289"/>
                </a:cubicBezTo>
                <a:cubicBezTo>
                  <a:pt x="3675497" y="134039"/>
                  <a:pt x="3672088" y="127658"/>
                  <a:pt x="3673888" y="124145"/>
                </a:cubicBezTo>
                <a:cubicBezTo>
                  <a:pt x="3675687" y="120631"/>
                  <a:pt x="3676587" y="115440"/>
                  <a:pt x="3676587" y="108571"/>
                </a:cubicBezTo>
                <a:cubicBezTo>
                  <a:pt x="3652983" y="122524"/>
                  <a:pt x="3638152" y="131860"/>
                  <a:pt x="3632093" y="136578"/>
                </a:cubicBezTo>
                <a:cubicBezTo>
                  <a:pt x="3626034" y="141296"/>
                  <a:pt x="3619542" y="141686"/>
                  <a:pt x="3612615" y="137750"/>
                </a:cubicBezTo>
                <a:cubicBezTo>
                  <a:pt x="3605689" y="133813"/>
                  <a:pt x="3600673" y="129067"/>
                  <a:pt x="3597569" y="123510"/>
                </a:cubicBezTo>
                <a:cubicBezTo>
                  <a:pt x="3594464" y="117953"/>
                  <a:pt x="3597436" y="115175"/>
                  <a:pt x="3606485" y="115175"/>
                </a:cubicBezTo>
                <a:cubicBezTo>
                  <a:pt x="3613182" y="115175"/>
                  <a:pt x="3621392" y="113630"/>
                  <a:pt x="3631114" y="110539"/>
                </a:cubicBezTo>
                <a:cubicBezTo>
                  <a:pt x="3640837" y="107449"/>
                  <a:pt x="3655994" y="102606"/>
                  <a:pt x="3676587" y="96009"/>
                </a:cubicBezTo>
                <a:cubicBezTo>
                  <a:pt x="3676587" y="66884"/>
                  <a:pt x="3676157" y="48665"/>
                  <a:pt x="3675296" y="41351"/>
                </a:cubicBezTo>
                <a:cubicBezTo>
                  <a:pt x="3674436" y="34038"/>
                  <a:pt x="3672414" y="27639"/>
                  <a:pt x="3669231" y="22153"/>
                </a:cubicBezTo>
                <a:cubicBezTo>
                  <a:pt x="3666047" y="16668"/>
                  <a:pt x="3666069" y="13252"/>
                  <a:pt x="3669295" y="11904"/>
                </a:cubicBezTo>
                <a:close/>
                <a:moveTo>
                  <a:pt x="1870378" y="10476"/>
                </a:moveTo>
                <a:cubicBezTo>
                  <a:pt x="1872181" y="9743"/>
                  <a:pt x="1875110" y="10111"/>
                  <a:pt x="1879165" y="11581"/>
                </a:cubicBezTo>
                <a:cubicBezTo>
                  <a:pt x="1887275" y="14521"/>
                  <a:pt x="1894724" y="19174"/>
                  <a:pt x="1901514" y="25541"/>
                </a:cubicBezTo>
                <a:cubicBezTo>
                  <a:pt x="1908304" y="31908"/>
                  <a:pt x="1909258" y="37021"/>
                  <a:pt x="1904375" y="40878"/>
                </a:cubicBezTo>
                <a:cubicBezTo>
                  <a:pt x="1899492" y="44736"/>
                  <a:pt x="1894190" y="50841"/>
                  <a:pt x="1888468" y="59194"/>
                </a:cubicBezTo>
                <a:cubicBezTo>
                  <a:pt x="1882747" y="67547"/>
                  <a:pt x="1876996" y="74965"/>
                  <a:pt x="1871217" y="81447"/>
                </a:cubicBezTo>
                <a:cubicBezTo>
                  <a:pt x="1872436" y="80529"/>
                  <a:pt x="1879990" y="79862"/>
                  <a:pt x="1893878" y="79446"/>
                </a:cubicBezTo>
                <a:cubicBezTo>
                  <a:pt x="1907767" y="79030"/>
                  <a:pt x="1921472" y="77295"/>
                  <a:pt x="1934995" y="74241"/>
                </a:cubicBezTo>
                <a:cubicBezTo>
                  <a:pt x="1948518" y="71186"/>
                  <a:pt x="1957699" y="67569"/>
                  <a:pt x="1962539" y="63389"/>
                </a:cubicBezTo>
                <a:cubicBezTo>
                  <a:pt x="1967379" y="59209"/>
                  <a:pt x="1973742" y="58319"/>
                  <a:pt x="1981629" y="60721"/>
                </a:cubicBezTo>
                <a:cubicBezTo>
                  <a:pt x="1989517" y="63123"/>
                  <a:pt x="1997156" y="66924"/>
                  <a:pt x="2004549" y="72122"/>
                </a:cubicBezTo>
                <a:cubicBezTo>
                  <a:pt x="2011941" y="77320"/>
                  <a:pt x="2013590" y="82920"/>
                  <a:pt x="2009496" y="88921"/>
                </a:cubicBezTo>
                <a:cubicBezTo>
                  <a:pt x="2005402" y="94923"/>
                  <a:pt x="2002684" y="110163"/>
                  <a:pt x="2001344" y="134642"/>
                </a:cubicBezTo>
                <a:cubicBezTo>
                  <a:pt x="2000003" y="159120"/>
                  <a:pt x="1998630" y="174644"/>
                  <a:pt x="1997224" y="181211"/>
                </a:cubicBezTo>
                <a:cubicBezTo>
                  <a:pt x="1995819" y="187779"/>
                  <a:pt x="1992485" y="195369"/>
                  <a:pt x="1987222" y="203980"/>
                </a:cubicBezTo>
                <a:cubicBezTo>
                  <a:pt x="1981959" y="212591"/>
                  <a:pt x="1973936" y="219539"/>
                  <a:pt x="1963152" y="224824"/>
                </a:cubicBezTo>
                <a:cubicBezTo>
                  <a:pt x="1952368" y="230108"/>
                  <a:pt x="1946704" y="227803"/>
                  <a:pt x="1946159" y="217908"/>
                </a:cubicBezTo>
                <a:cubicBezTo>
                  <a:pt x="1945614" y="208013"/>
                  <a:pt x="1942183" y="197412"/>
                  <a:pt x="1935866" y="186105"/>
                </a:cubicBezTo>
                <a:cubicBezTo>
                  <a:pt x="1929549" y="174798"/>
                  <a:pt x="1931023" y="171905"/>
                  <a:pt x="1940287" y="177426"/>
                </a:cubicBezTo>
                <a:cubicBezTo>
                  <a:pt x="1949551" y="182947"/>
                  <a:pt x="1955749" y="185872"/>
                  <a:pt x="1958882" y="186202"/>
                </a:cubicBezTo>
                <a:cubicBezTo>
                  <a:pt x="1962016" y="186532"/>
                  <a:pt x="1964812" y="181900"/>
                  <a:pt x="1967271" y="172306"/>
                </a:cubicBezTo>
                <a:cubicBezTo>
                  <a:pt x="1969731" y="162713"/>
                  <a:pt x="1971631" y="148039"/>
                  <a:pt x="1972972" y="128285"/>
                </a:cubicBezTo>
                <a:cubicBezTo>
                  <a:pt x="1974312" y="108532"/>
                  <a:pt x="1973922" y="96482"/>
                  <a:pt x="1971799" y="92137"/>
                </a:cubicBezTo>
                <a:cubicBezTo>
                  <a:pt x="1969677" y="87792"/>
                  <a:pt x="1956735" y="87419"/>
                  <a:pt x="1932973" y="91019"/>
                </a:cubicBezTo>
                <a:cubicBezTo>
                  <a:pt x="1909211" y="94618"/>
                  <a:pt x="1892960" y="97318"/>
                  <a:pt x="1884220" y="99117"/>
                </a:cubicBezTo>
                <a:cubicBezTo>
                  <a:pt x="1875480" y="100917"/>
                  <a:pt x="1867976" y="98218"/>
                  <a:pt x="1861710" y="91019"/>
                </a:cubicBezTo>
                <a:cubicBezTo>
                  <a:pt x="1849850" y="104886"/>
                  <a:pt x="1835618" y="116003"/>
                  <a:pt x="1819012" y="124370"/>
                </a:cubicBezTo>
                <a:cubicBezTo>
                  <a:pt x="1802406" y="132738"/>
                  <a:pt x="1802262" y="127945"/>
                  <a:pt x="1818581" y="109991"/>
                </a:cubicBezTo>
                <a:cubicBezTo>
                  <a:pt x="1834900" y="92037"/>
                  <a:pt x="1845942" y="77736"/>
                  <a:pt x="1851707" y="67088"/>
                </a:cubicBezTo>
                <a:cubicBezTo>
                  <a:pt x="1857472" y="56441"/>
                  <a:pt x="1861910" y="46729"/>
                  <a:pt x="1865022" y="37953"/>
                </a:cubicBezTo>
                <a:cubicBezTo>
                  <a:pt x="1868134" y="29177"/>
                  <a:pt x="1869242" y="21852"/>
                  <a:pt x="1868345" y="15980"/>
                </a:cubicBezTo>
                <a:cubicBezTo>
                  <a:pt x="1867897" y="13044"/>
                  <a:pt x="1868575" y="11209"/>
                  <a:pt x="1870378" y="10476"/>
                </a:cubicBezTo>
                <a:close/>
                <a:moveTo>
                  <a:pt x="5719809" y="8548"/>
                </a:moveTo>
                <a:cubicBezTo>
                  <a:pt x="5724040" y="8548"/>
                  <a:pt x="5730959" y="10377"/>
                  <a:pt x="5740567" y="14033"/>
                </a:cubicBezTo>
                <a:cubicBezTo>
                  <a:pt x="5750175" y="17690"/>
                  <a:pt x="5753839" y="22386"/>
                  <a:pt x="5751559" y="28123"/>
                </a:cubicBezTo>
                <a:cubicBezTo>
                  <a:pt x="5749278" y="33859"/>
                  <a:pt x="5747723" y="43072"/>
                  <a:pt x="5746891" y="55763"/>
                </a:cubicBezTo>
                <a:cubicBezTo>
                  <a:pt x="5757976" y="54946"/>
                  <a:pt x="5769520" y="53168"/>
                  <a:pt x="5781522" y="50429"/>
                </a:cubicBezTo>
                <a:cubicBezTo>
                  <a:pt x="5793525" y="47690"/>
                  <a:pt x="5803126" y="50303"/>
                  <a:pt x="5810325" y="58269"/>
                </a:cubicBezTo>
                <a:cubicBezTo>
                  <a:pt x="5817524" y="66235"/>
                  <a:pt x="5813376" y="70752"/>
                  <a:pt x="5797881" y="71821"/>
                </a:cubicBezTo>
                <a:cubicBezTo>
                  <a:pt x="5782387" y="72889"/>
                  <a:pt x="5765390" y="74635"/>
                  <a:pt x="5746891" y="77059"/>
                </a:cubicBezTo>
                <a:lnTo>
                  <a:pt x="5746891" y="98956"/>
                </a:lnTo>
                <a:cubicBezTo>
                  <a:pt x="5757073" y="98139"/>
                  <a:pt x="5765892" y="96809"/>
                  <a:pt x="5773348" y="94966"/>
                </a:cubicBezTo>
                <a:cubicBezTo>
                  <a:pt x="5780806" y="93123"/>
                  <a:pt x="5788384" y="96217"/>
                  <a:pt x="5796085" y="104248"/>
                </a:cubicBezTo>
                <a:cubicBezTo>
                  <a:pt x="5803786" y="112278"/>
                  <a:pt x="5800993" y="116577"/>
                  <a:pt x="5787707" y="117143"/>
                </a:cubicBezTo>
                <a:cubicBezTo>
                  <a:pt x="5774420" y="117709"/>
                  <a:pt x="5759650" y="119122"/>
                  <a:pt x="5743396" y="121381"/>
                </a:cubicBezTo>
                <a:cubicBezTo>
                  <a:pt x="5727141" y="123639"/>
                  <a:pt x="5715583" y="125442"/>
                  <a:pt x="5708721" y="126790"/>
                </a:cubicBezTo>
                <a:cubicBezTo>
                  <a:pt x="5701859" y="128138"/>
                  <a:pt x="5695004" y="125191"/>
                  <a:pt x="5688157" y="117950"/>
                </a:cubicBezTo>
                <a:cubicBezTo>
                  <a:pt x="5681310" y="110708"/>
                  <a:pt x="5682862" y="107087"/>
                  <a:pt x="5692814" y="107087"/>
                </a:cubicBezTo>
                <a:cubicBezTo>
                  <a:pt x="5700558" y="107087"/>
                  <a:pt x="5710883" y="105947"/>
                  <a:pt x="5723789" y="103667"/>
                </a:cubicBezTo>
                <a:lnTo>
                  <a:pt x="5723789" y="81576"/>
                </a:lnTo>
                <a:cubicBezTo>
                  <a:pt x="5713679" y="83325"/>
                  <a:pt x="5705631" y="84888"/>
                  <a:pt x="5699644" y="86265"/>
                </a:cubicBezTo>
                <a:cubicBezTo>
                  <a:pt x="5693657" y="87642"/>
                  <a:pt x="5686060" y="84483"/>
                  <a:pt x="5676853" y="76790"/>
                </a:cubicBezTo>
                <a:cubicBezTo>
                  <a:pt x="5667647" y="69096"/>
                  <a:pt x="5668472" y="65249"/>
                  <a:pt x="5679327" y="65249"/>
                </a:cubicBezTo>
                <a:cubicBezTo>
                  <a:pt x="5687171" y="65249"/>
                  <a:pt x="5701540" y="63643"/>
                  <a:pt x="5722434" y="60431"/>
                </a:cubicBezTo>
                <a:cubicBezTo>
                  <a:pt x="5722434" y="54121"/>
                  <a:pt x="5722000" y="47510"/>
                  <a:pt x="5721132" y="40599"/>
                </a:cubicBezTo>
                <a:cubicBezTo>
                  <a:pt x="5720265" y="33687"/>
                  <a:pt x="5718239" y="26617"/>
                  <a:pt x="5715056" y="19389"/>
                </a:cubicBezTo>
                <a:cubicBezTo>
                  <a:pt x="5711872" y="12162"/>
                  <a:pt x="5713457" y="8548"/>
                  <a:pt x="5719809" y="8548"/>
                </a:cubicBezTo>
                <a:close/>
                <a:moveTo>
                  <a:pt x="3757659" y="8548"/>
                </a:moveTo>
                <a:cubicBezTo>
                  <a:pt x="3761890" y="8548"/>
                  <a:pt x="3768809" y="10377"/>
                  <a:pt x="3778417" y="14033"/>
                </a:cubicBezTo>
                <a:cubicBezTo>
                  <a:pt x="3788025" y="17690"/>
                  <a:pt x="3791689" y="22386"/>
                  <a:pt x="3789409" y="28123"/>
                </a:cubicBezTo>
                <a:cubicBezTo>
                  <a:pt x="3787129" y="33859"/>
                  <a:pt x="3785573" y="43072"/>
                  <a:pt x="3784741" y="55763"/>
                </a:cubicBezTo>
                <a:cubicBezTo>
                  <a:pt x="3795826" y="54946"/>
                  <a:pt x="3807370" y="53168"/>
                  <a:pt x="3819373" y="50429"/>
                </a:cubicBezTo>
                <a:cubicBezTo>
                  <a:pt x="3831375" y="47690"/>
                  <a:pt x="3840976" y="50303"/>
                  <a:pt x="3848175" y="58269"/>
                </a:cubicBezTo>
                <a:cubicBezTo>
                  <a:pt x="3855374" y="66235"/>
                  <a:pt x="3851226" y="70752"/>
                  <a:pt x="3835731" y="71821"/>
                </a:cubicBezTo>
                <a:cubicBezTo>
                  <a:pt x="3820236" y="72889"/>
                  <a:pt x="3803240" y="74635"/>
                  <a:pt x="3784741" y="77059"/>
                </a:cubicBezTo>
                <a:lnTo>
                  <a:pt x="3784741" y="98956"/>
                </a:lnTo>
                <a:cubicBezTo>
                  <a:pt x="3794922" y="98139"/>
                  <a:pt x="3803742" y="96809"/>
                  <a:pt x="3811199" y="94966"/>
                </a:cubicBezTo>
                <a:cubicBezTo>
                  <a:pt x="3818655" y="93123"/>
                  <a:pt x="3826234" y="96217"/>
                  <a:pt x="3833935" y="104248"/>
                </a:cubicBezTo>
                <a:cubicBezTo>
                  <a:pt x="3841636" y="112278"/>
                  <a:pt x="3838843" y="116577"/>
                  <a:pt x="3825557" y="117143"/>
                </a:cubicBezTo>
                <a:cubicBezTo>
                  <a:pt x="3812270" y="117709"/>
                  <a:pt x="3797500" y="119122"/>
                  <a:pt x="3781246" y="121381"/>
                </a:cubicBezTo>
                <a:cubicBezTo>
                  <a:pt x="3764991" y="123639"/>
                  <a:pt x="3753433" y="125442"/>
                  <a:pt x="3746571" y="126790"/>
                </a:cubicBezTo>
                <a:cubicBezTo>
                  <a:pt x="3739709" y="128138"/>
                  <a:pt x="3732854" y="125191"/>
                  <a:pt x="3726007" y="117950"/>
                </a:cubicBezTo>
                <a:cubicBezTo>
                  <a:pt x="3719159" y="110708"/>
                  <a:pt x="3720712" y="107087"/>
                  <a:pt x="3730664" y="107087"/>
                </a:cubicBezTo>
                <a:cubicBezTo>
                  <a:pt x="3738408" y="107087"/>
                  <a:pt x="3748733" y="105947"/>
                  <a:pt x="3761639" y="103667"/>
                </a:cubicBezTo>
                <a:lnTo>
                  <a:pt x="3761639" y="81576"/>
                </a:lnTo>
                <a:cubicBezTo>
                  <a:pt x="3751529" y="83325"/>
                  <a:pt x="3743480" y="84888"/>
                  <a:pt x="3737494" y="86265"/>
                </a:cubicBezTo>
                <a:cubicBezTo>
                  <a:pt x="3731506" y="87642"/>
                  <a:pt x="3723910" y="84483"/>
                  <a:pt x="3714703" y="76790"/>
                </a:cubicBezTo>
                <a:cubicBezTo>
                  <a:pt x="3705497" y="69096"/>
                  <a:pt x="3706321" y="65249"/>
                  <a:pt x="3717177" y="65249"/>
                </a:cubicBezTo>
                <a:cubicBezTo>
                  <a:pt x="3725021" y="65249"/>
                  <a:pt x="3739390" y="63643"/>
                  <a:pt x="3760284" y="60431"/>
                </a:cubicBezTo>
                <a:cubicBezTo>
                  <a:pt x="3760284" y="54121"/>
                  <a:pt x="3759850" y="47510"/>
                  <a:pt x="3758982" y="40599"/>
                </a:cubicBezTo>
                <a:cubicBezTo>
                  <a:pt x="3758115" y="33687"/>
                  <a:pt x="3756089" y="26617"/>
                  <a:pt x="3752906" y="19389"/>
                </a:cubicBezTo>
                <a:cubicBezTo>
                  <a:pt x="3749722" y="12162"/>
                  <a:pt x="3751307" y="8548"/>
                  <a:pt x="3757659" y="8548"/>
                </a:cubicBezTo>
                <a:close/>
                <a:moveTo>
                  <a:pt x="6383232" y="2714"/>
                </a:moveTo>
                <a:cubicBezTo>
                  <a:pt x="6384938" y="2800"/>
                  <a:pt x="6387023" y="3260"/>
                  <a:pt x="6389485" y="4096"/>
                </a:cubicBezTo>
                <a:cubicBezTo>
                  <a:pt x="6399337" y="7437"/>
                  <a:pt x="6407691" y="11990"/>
                  <a:pt x="6414545" y="17755"/>
                </a:cubicBezTo>
                <a:cubicBezTo>
                  <a:pt x="6421400" y="23519"/>
                  <a:pt x="6423089" y="28388"/>
                  <a:pt x="6419611" y="32360"/>
                </a:cubicBezTo>
                <a:cubicBezTo>
                  <a:pt x="6416133" y="36332"/>
                  <a:pt x="6412918" y="40168"/>
                  <a:pt x="6409963" y="43868"/>
                </a:cubicBezTo>
                <a:cubicBezTo>
                  <a:pt x="6440939" y="76062"/>
                  <a:pt x="6462649" y="97493"/>
                  <a:pt x="6475097" y="108162"/>
                </a:cubicBezTo>
                <a:cubicBezTo>
                  <a:pt x="6487544" y="118832"/>
                  <a:pt x="6500365" y="127909"/>
                  <a:pt x="6513557" y="135394"/>
                </a:cubicBezTo>
                <a:cubicBezTo>
                  <a:pt x="6526751" y="142880"/>
                  <a:pt x="6541804" y="149763"/>
                  <a:pt x="6558719" y="156044"/>
                </a:cubicBezTo>
                <a:cubicBezTo>
                  <a:pt x="6575633" y="162325"/>
                  <a:pt x="6576945" y="167007"/>
                  <a:pt x="6562655" y="170091"/>
                </a:cubicBezTo>
                <a:cubicBezTo>
                  <a:pt x="6548365" y="173174"/>
                  <a:pt x="6532691" y="174246"/>
                  <a:pt x="6515633" y="173306"/>
                </a:cubicBezTo>
                <a:cubicBezTo>
                  <a:pt x="6498575" y="172367"/>
                  <a:pt x="6486573" y="167431"/>
                  <a:pt x="6479625" y="158497"/>
                </a:cubicBezTo>
                <a:cubicBezTo>
                  <a:pt x="6472677" y="149563"/>
                  <a:pt x="6463091" y="137015"/>
                  <a:pt x="6450865" y="120854"/>
                </a:cubicBezTo>
                <a:cubicBezTo>
                  <a:pt x="6438641" y="104692"/>
                  <a:pt x="6422060" y="83053"/>
                  <a:pt x="6401123" y="55935"/>
                </a:cubicBezTo>
                <a:cubicBezTo>
                  <a:pt x="6391271" y="76327"/>
                  <a:pt x="6380685" y="94446"/>
                  <a:pt x="6369363" y="110292"/>
                </a:cubicBezTo>
                <a:cubicBezTo>
                  <a:pt x="6358041" y="126138"/>
                  <a:pt x="6344160" y="142737"/>
                  <a:pt x="6327719" y="160088"/>
                </a:cubicBezTo>
                <a:cubicBezTo>
                  <a:pt x="6311278" y="177440"/>
                  <a:pt x="6292055" y="191189"/>
                  <a:pt x="6270050" y="201334"/>
                </a:cubicBezTo>
                <a:cubicBezTo>
                  <a:pt x="6248045" y="211480"/>
                  <a:pt x="6245474" y="208874"/>
                  <a:pt x="6262338" y="193515"/>
                </a:cubicBezTo>
                <a:cubicBezTo>
                  <a:pt x="6279202" y="178157"/>
                  <a:pt x="6295271" y="161716"/>
                  <a:pt x="6310543" y="144192"/>
                </a:cubicBezTo>
                <a:cubicBezTo>
                  <a:pt x="6325815" y="126668"/>
                  <a:pt x="6338769" y="109711"/>
                  <a:pt x="6349401" y="93320"/>
                </a:cubicBezTo>
                <a:cubicBezTo>
                  <a:pt x="6360035" y="76929"/>
                  <a:pt x="6368037" y="61449"/>
                  <a:pt x="6373407" y="46880"/>
                </a:cubicBezTo>
                <a:cubicBezTo>
                  <a:pt x="6378777" y="32310"/>
                  <a:pt x="6380337" y="20701"/>
                  <a:pt x="6378085" y="12054"/>
                </a:cubicBezTo>
                <a:cubicBezTo>
                  <a:pt x="6376397" y="5569"/>
                  <a:pt x="6378113" y="2455"/>
                  <a:pt x="6383232" y="2714"/>
                </a:cubicBezTo>
                <a:close/>
                <a:moveTo>
                  <a:pt x="1563582" y="2714"/>
                </a:moveTo>
                <a:cubicBezTo>
                  <a:pt x="1565289" y="2800"/>
                  <a:pt x="1567373" y="3260"/>
                  <a:pt x="1569836" y="4096"/>
                </a:cubicBezTo>
                <a:cubicBezTo>
                  <a:pt x="1579688" y="7437"/>
                  <a:pt x="1588041" y="11990"/>
                  <a:pt x="1594896" y="17755"/>
                </a:cubicBezTo>
                <a:cubicBezTo>
                  <a:pt x="1601750" y="23519"/>
                  <a:pt x="1603439" y="28388"/>
                  <a:pt x="1599961" y="32360"/>
                </a:cubicBezTo>
                <a:cubicBezTo>
                  <a:pt x="1596484" y="36332"/>
                  <a:pt x="1593268" y="40168"/>
                  <a:pt x="1590314" y="43868"/>
                </a:cubicBezTo>
                <a:cubicBezTo>
                  <a:pt x="1621289" y="76062"/>
                  <a:pt x="1643000" y="97493"/>
                  <a:pt x="1655447" y="108162"/>
                </a:cubicBezTo>
                <a:cubicBezTo>
                  <a:pt x="1667894" y="118832"/>
                  <a:pt x="1680715" y="127909"/>
                  <a:pt x="1693908" y="135395"/>
                </a:cubicBezTo>
                <a:cubicBezTo>
                  <a:pt x="1707101" y="142880"/>
                  <a:pt x="1722154" y="149763"/>
                  <a:pt x="1739068" y="156044"/>
                </a:cubicBezTo>
                <a:cubicBezTo>
                  <a:pt x="1755983" y="162325"/>
                  <a:pt x="1757295" y="167007"/>
                  <a:pt x="1743005" y="170091"/>
                </a:cubicBezTo>
                <a:cubicBezTo>
                  <a:pt x="1728715" y="173174"/>
                  <a:pt x="1713041" y="174246"/>
                  <a:pt x="1695983" y="173306"/>
                </a:cubicBezTo>
                <a:cubicBezTo>
                  <a:pt x="1678926" y="172367"/>
                  <a:pt x="1666923" y="167431"/>
                  <a:pt x="1659975" y="158497"/>
                </a:cubicBezTo>
                <a:cubicBezTo>
                  <a:pt x="1653027" y="149563"/>
                  <a:pt x="1643441" y="137015"/>
                  <a:pt x="1631216" y="120854"/>
                </a:cubicBezTo>
                <a:cubicBezTo>
                  <a:pt x="1618991" y="104692"/>
                  <a:pt x="1602410" y="83053"/>
                  <a:pt x="1581473" y="55935"/>
                </a:cubicBezTo>
                <a:cubicBezTo>
                  <a:pt x="1571622" y="76327"/>
                  <a:pt x="1561035" y="94446"/>
                  <a:pt x="1549713" y="110292"/>
                </a:cubicBezTo>
                <a:cubicBezTo>
                  <a:pt x="1538392" y="126138"/>
                  <a:pt x="1524510" y="142737"/>
                  <a:pt x="1508069" y="160088"/>
                </a:cubicBezTo>
                <a:cubicBezTo>
                  <a:pt x="1491628" y="177440"/>
                  <a:pt x="1472405" y="191189"/>
                  <a:pt x="1450400" y="201334"/>
                </a:cubicBezTo>
                <a:cubicBezTo>
                  <a:pt x="1428395" y="211480"/>
                  <a:pt x="1425825" y="208874"/>
                  <a:pt x="1442689" y="193515"/>
                </a:cubicBezTo>
                <a:cubicBezTo>
                  <a:pt x="1459553" y="178157"/>
                  <a:pt x="1475621" y="161716"/>
                  <a:pt x="1490893" y="144192"/>
                </a:cubicBezTo>
                <a:cubicBezTo>
                  <a:pt x="1506166" y="126668"/>
                  <a:pt x="1519119" y="109711"/>
                  <a:pt x="1529752" y="93320"/>
                </a:cubicBezTo>
                <a:cubicBezTo>
                  <a:pt x="1540385" y="76929"/>
                  <a:pt x="1548387" y="61449"/>
                  <a:pt x="1553757" y="46880"/>
                </a:cubicBezTo>
                <a:cubicBezTo>
                  <a:pt x="1559128" y="32310"/>
                  <a:pt x="1560687" y="20701"/>
                  <a:pt x="1558436" y="12054"/>
                </a:cubicBezTo>
                <a:cubicBezTo>
                  <a:pt x="1556747" y="5569"/>
                  <a:pt x="1558463" y="2455"/>
                  <a:pt x="1563582" y="2714"/>
                </a:cubicBezTo>
                <a:close/>
                <a:moveTo>
                  <a:pt x="848797" y="1794"/>
                </a:moveTo>
                <a:cubicBezTo>
                  <a:pt x="852970" y="1794"/>
                  <a:pt x="860775" y="3891"/>
                  <a:pt x="872211" y="8086"/>
                </a:cubicBezTo>
                <a:cubicBezTo>
                  <a:pt x="883647" y="12280"/>
                  <a:pt x="887695" y="16926"/>
                  <a:pt x="884353" y="22024"/>
                </a:cubicBezTo>
                <a:cubicBezTo>
                  <a:pt x="881013" y="27122"/>
                  <a:pt x="877958" y="33357"/>
                  <a:pt x="875190" y="40728"/>
                </a:cubicBezTo>
                <a:cubicBezTo>
                  <a:pt x="872423" y="48098"/>
                  <a:pt x="869053" y="54910"/>
                  <a:pt x="865080" y="61162"/>
                </a:cubicBezTo>
                <a:cubicBezTo>
                  <a:pt x="879894" y="59413"/>
                  <a:pt x="896084" y="57187"/>
                  <a:pt x="913650" y="54483"/>
                </a:cubicBezTo>
                <a:cubicBezTo>
                  <a:pt x="931217" y="51780"/>
                  <a:pt x="945274" y="49518"/>
                  <a:pt x="955822" y="47697"/>
                </a:cubicBezTo>
                <a:cubicBezTo>
                  <a:pt x="966369" y="45876"/>
                  <a:pt x="976794" y="45922"/>
                  <a:pt x="987097" y="47837"/>
                </a:cubicBezTo>
                <a:cubicBezTo>
                  <a:pt x="997401" y="49751"/>
                  <a:pt x="1005059" y="54322"/>
                  <a:pt x="1010071" y="61550"/>
                </a:cubicBezTo>
                <a:cubicBezTo>
                  <a:pt x="1015083" y="68777"/>
                  <a:pt x="1014272" y="73022"/>
                  <a:pt x="1007640" y="74284"/>
                </a:cubicBezTo>
                <a:cubicBezTo>
                  <a:pt x="1001008" y="75546"/>
                  <a:pt x="990410" y="75725"/>
                  <a:pt x="975848" y="74821"/>
                </a:cubicBezTo>
                <a:cubicBezTo>
                  <a:pt x="961285" y="73918"/>
                  <a:pt x="944482" y="74137"/>
                  <a:pt x="925438" y="75478"/>
                </a:cubicBezTo>
                <a:cubicBezTo>
                  <a:pt x="906395" y="76818"/>
                  <a:pt x="884482" y="79195"/>
                  <a:pt x="859703" y="82608"/>
                </a:cubicBezTo>
                <a:cubicBezTo>
                  <a:pt x="852174" y="99372"/>
                  <a:pt x="844516" y="113060"/>
                  <a:pt x="836730" y="123671"/>
                </a:cubicBezTo>
                <a:cubicBezTo>
                  <a:pt x="838780" y="125191"/>
                  <a:pt x="847603" y="124184"/>
                  <a:pt x="863198" y="120649"/>
                </a:cubicBezTo>
                <a:cubicBezTo>
                  <a:pt x="878793" y="117114"/>
                  <a:pt x="889491" y="114189"/>
                  <a:pt x="895292" y="111873"/>
                </a:cubicBezTo>
                <a:cubicBezTo>
                  <a:pt x="901092" y="109557"/>
                  <a:pt x="907502" y="109593"/>
                  <a:pt x="914522" y="111981"/>
                </a:cubicBezTo>
                <a:cubicBezTo>
                  <a:pt x="921541" y="114368"/>
                  <a:pt x="927876" y="117147"/>
                  <a:pt x="933526" y="120316"/>
                </a:cubicBezTo>
                <a:cubicBezTo>
                  <a:pt x="939176" y="123485"/>
                  <a:pt x="940424" y="130268"/>
                  <a:pt x="937269" y="140665"/>
                </a:cubicBezTo>
                <a:cubicBezTo>
                  <a:pt x="934114" y="151061"/>
                  <a:pt x="932981" y="162225"/>
                  <a:pt x="933871" y="174156"/>
                </a:cubicBezTo>
                <a:cubicBezTo>
                  <a:pt x="934759" y="186087"/>
                  <a:pt x="935652" y="200144"/>
                  <a:pt x="936548" y="216327"/>
                </a:cubicBezTo>
                <a:cubicBezTo>
                  <a:pt x="937444" y="232510"/>
                  <a:pt x="938355" y="247266"/>
                  <a:pt x="939280" y="260595"/>
                </a:cubicBezTo>
                <a:cubicBezTo>
                  <a:pt x="940205" y="273925"/>
                  <a:pt x="938735" y="285182"/>
                  <a:pt x="934870" y="294366"/>
                </a:cubicBezTo>
                <a:cubicBezTo>
                  <a:pt x="931006" y="303551"/>
                  <a:pt x="925187" y="311102"/>
                  <a:pt x="917415" y="317017"/>
                </a:cubicBezTo>
                <a:cubicBezTo>
                  <a:pt x="909642" y="322932"/>
                  <a:pt x="904627" y="321724"/>
                  <a:pt x="902369" y="313392"/>
                </a:cubicBezTo>
                <a:cubicBezTo>
                  <a:pt x="900110" y="305061"/>
                  <a:pt x="894427" y="295134"/>
                  <a:pt x="885321" y="283611"/>
                </a:cubicBezTo>
                <a:cubicBezTo>
                  <a:pt x="876215" y="272089"/>
                  <a:pt x="876355" y="267701"/>
                  <a:pt x="885741" y="270447"/>
                </a:cubicBezTo>
                <a:cubicBezTo>
                  <a:pt x="895127" y="273193"/>
                  <a:pt x="901426" y="274545"/>
                  <a:pt x="904638" y="274502"/>
                </a:cubicBezTo>
                <a:cubicBezTo>
                  <a:pt x="907850" y="274459"/>
                  <a:pt x="909456" y="264112"/>
                  <a:pt x="909456" y="243462"/>
                </a:cubicBezTo>
                <a:cubicBezTo>
                  <a:pt x="909456" y="219385"/>
                  <a:pt x="908589" y="195229"/>
                  <a:pt x="906853" y="170994"/>
                </a:cubicBezTo>
                <a:cubicBezTo>
                  <a:pt x="905118" y="146759"/>
                  <a:pt x="901716" y="133896"/>
                  <a:pt x="896647" y="132405"/>
                </a:cubicBezTo>
                <a:cubicBezTo>
                  <a:pt x="891577" y="130913"/>
                  <a:pt x="872953" y="133516"/>
                  <a:pt x="840774" y="140213"/>
                </a:cubicBezTo>
                <a:lnTo>
                  <a:pt x="840774" y="167789"/>
                </a:lnTo>
                <a:cubicBezTo>
                  <a:pt x="847270" y="167875"/>
                  <a:pt x="857093" y="166097"/>
                  <a:pt x="870243" y="162454"/>
                </a:cubicBezTo>
                <a:cubicBezTo>
                  <a:pt x="883393" y="158812"/>
                  <a:pt x="891893" y="160425"/>
                  <a:pt x="895743" y="167294"/>
                </a:cubicBezTo>
                <a:cubicBezTo>
                  <a:pt x="899593" y="174163"/>
                  <a:pt x="895055" y="178917"/>
                  <a:pt x="882127" y="181556"/>
                </a:cubicBezTo>
                <a:cubicBezTo>
                  <a:pt x="869199" y="184194"/>
                  <a:pt x="855415" y="185514"/>
                  <a:pt x="840774" y="185514"/>
                </a:cubicBezTo>
                <a:cubicBezTo>
                  <a:pt x="840774" y="194577"/>
                  <a:pt x="839877" y="203969"/>
                  <a:pt x="838085" y="213692"/>
                </a:cubicBezTo>
                <a:cubicBezTo>
                  <a:pt x="850776" y="213764"/>
                  <a:pt x="862284" y="211982"/>
                  <a:pt x="872609" y="208347"/>
                </a:cubicBezTo>
                <a:cubicBezTo>
                  <a:pt x="882934" y="204711"/>
                  <a:pt x="890781" y="206554"/>
                  <a:pt x="896152" y="213875"/>
                </a:cubicBezTo>
                <a:cubicBezTo>
                  <a:pt x="901522" y="221196"/>
                  <a:pt x="895374" y="226397"/>
                  <a:pt x="877707" y="229481"/>
                </a:cubicBezTo>
                <a:cubicBezTo>
                  <a:pt x="860040" y="232564"/>
                  <a:pt x="846689" y="232306"/>
                  <a:pt x="837655" y="228706"/>
                </a:cubicBezTo>
                <a:cubicBezTo>
                  <a:pt x="836048" y="251952"/>
                  <a:pt x="831671" y="270361"/>
                  <a:pt x="824522" y="283934"/>
                </a:cubicBezTo>
                <a:cubicBezTo>
                  <a:pt x="817374" y="297507"/>
                  <a:pt x="811072" y="299619"/>
                  <a:pt x="805615" y="290269"/>
                </a:cubicBezTo>
                <a:cubicBezTo>
                  <a:pt x="800158" y="280919"/>
                  <a:pt x="799467" y="271580"/>
                  <a:pt x="803539" y="262252"/>
                </a:cubicBezTo>
                <a:cubicBezTo>
                  <a:pt x="807612" y="252923"/>
                  <a:pt x="810759" y="242484"/>
                  <a:pt x="812983" y="230933"/>
                </a:cubicBezTo>
                <a:cubicBezTo>
                  <a:pt x="815205" y="219382"/>
                  <a:pt x="816990" y="203091"/>
                  <a:pt x="818338" y="182061"/>
                </a:cubicBezTo>
                <a:cubicBezTo>
                  <a:pt x="819686" y="161031"/>
                  <a:pt x="820303" y="147784"/>
                  <a:pt x="820188" y="142321"/>
                </a:cubicBezTo>
                <a:cubicBezTo>
                  <a:pt x="809863" y="161150"/>
                  <a:pt x="797577" y="177451"/>
                  <a:pt x="783330" y="191225"/>
                </a:cubicBezTo>
                <a:cubicBezTo>
                  <a:pt x="769083" y="204998"/>
                  <a:pt x="751896" y="216488"/>
                  <a:pt x="731770" y="225695"/>
                </a:cubicBezTo>
                <a:cubicBezTo>
                  <a:pt x="711644" y="234901"/>
                  <a:pt x="710249" y="231818"/>
                  <a:pt x="727586" y="216445"/>
                </a:cubicBezTo>
                <a:cubicBezTo>
                  <a:pt x="744924" y="201073"/>
                  <a:pt x="762964" y="182004"/>
                  <a:pt x="781707" y="159239"/>
                </a:cubicBezTo>
                <a:cubicBezTo>
                  <a:pt x="800449" y="136474"/>
                  <a:pt x="817385" y="111482"/>
                  <a:pt x="832514" y="84264"/>
                </a:cubicBezTo>
                <a:cubicBezTo>
                  <a:pt x="798083" y="88724"/>
                  <a:pt x="775855" y="92091"/>
                  <a:pt x="765832" y="94364"/>
                </a:cubicBezTo>
                <a:cubicBezTo>
                  <a:pt x="755808" y="96636"/>
                  <a:pt x="746193" y="94109"/>
                  <a:pt x="736986" y="86781"/>
                </a:cubicBezTo>
                <a:cubicBezTo>
                  <a:pt x="727780" y="79453"/>
                  <a:pt x="725769" y="75391"/>
                  <a:pt x="730953" y="74596"/>
                </a:cubicBezTo>
                <a:cubicBezTo>
                  <a:pt x="736137" y="73800"/>
                  <a:pt x="745920" y="73176"/>
                  <a:pt x="760304" y="72724"/>
                </a:cubicBezTo>
                <a:cubicBezTo>
                  <a:pt x="774687" y="72272"/>
                  <a:pt x="800370" y="69473"/>
                  <a:pt x="837353" y="64324"/>
                </a:cubicBezTo>
                <a:cubicBezTo>
                  <a:pt x="847621" y="39215"/>
                  <a:pt x="850733" y="22516"/>
                  <a:pt x="846689" y="14227"/>
                </a:cubicBezTo>
                <a:cubicBezTo>
                  <a:pt x="842645" y="5938"/>
                  <a:pt x="843348" y="1794"/>
                  <a:pt x="848797" y="1794"/>
                </a:cubicBezTo>
                <a:close/>
                <a:moveTo>
                  <a:pt x="4955003" y="25"/>
                </a:moveTo>
                <a:cubicBezTo>
                  <a:pt x="4956637" y="134"/>
                  <a:pt x="4958580" y="613"/>
                  <a:pt x="4960833" y="1461"/>
                </a:cubicBezTo>
                <a:cubicBezTo>
                  <a:pt x="4969846" y="4852"/>
                  <a:pt x="4976622" y="8849"/>
                  <a:pt x="4981160" y="13453"/>
                </a:cubicBezTo>
                <a:cubicBezTo>
                  <a:pt x="4985699" y="18056"/>
                  <a:pt x="4985745" y="22053"/>
                  <a:pt x="4981300" y="25445"/>
                </a:cubicBezTo>
                <a:cubicBezTo>
                  <a:pt x="4976855" y="28836"/>
                  <a:pt x="4970531" y="34447"/>
                  <a:pt x="4962328" y="42276"/>
                </a:cubicBezTo>
                <a:cubicBezTo>
                  <a:pt x="4990263" y="41445"/>
                  <a:pt x="5012601" y="37860"/>
                  <a:pt x="5029343" y="31521"/>
                </a:cubicBezTo>
                <a:cubicBezTo>
                  <a:pt x="5046085" y="25183"/>
                  <a:pt x="5059125" y="25143"/>
                  <a:pt x="5068460" y="31403"/>
                </a:cubicBezTo>
                <a:cubicBezTo>
                  <a:pt x="5077796" y="37662"/>
                  <a:pt x="5077444" y="43079"/>
                  <a:pt x="5067406" y="47654"/>
                </a:cubicBezTo>
                <a:cubicBezTo>
                  <a:pt x="5057368" y="52228"/>
                  <a:pt x="5043522" y="55871"/>
                  <a:pt x="5025869" y="58581"/>
                </a:cubicBezTo>
                <a:cubicBezTo>
                  <a:pt x="5008217" y="61291"/>
                  <a:pt x="4993930" y="62876"/>
                  <a:pt x="4983010" y="63335"/>
                </a:cubicBezTo>
                <a:cubicBezTo>
                  <a:pt x="4972090" y="63794"/>
                  <a:pt x="4962737" y="61772"/>
                  <a:pt x="4954950" y="57269"/>
                </a:cubicBezTo>
                <a:cubicBezTo>
                  <a:pt x="4930787" y="82063"/>
                  <a:pt x="4911327" y="97038"/>
                  <a:pt x="4896571" y="102193"/>
                </a:cubicBezTo>
                <a:cubicBezTo>
                  <a:pt x="4881815" y="107349"/>
                  <a:pt x="4879951" y="104265"/>
                  <a:pt x="4890978" y="92944"/>
                </a:cubicBezTo>
                <a:cubicBezTo>
                  <a:pt x="4902006" y="81622"/>
                  <a:pt x="4914604" y="66909"/>
                  <a:pt x="4928772" y="48805"/>
                </a:cubicBezTo>
                <a:cubicBezTo>
                  <a:pt x="4942940" y="30700"/>
                  <a:pt x="4949572" y="17436"/>
                  <a:pt x="4948669" y="9011"/>
                </a:cubicBezTo>
                <a:cubicBezTo>
                  <a:pt x="4947991" y="2692"/>
                  <a:pt x="4950103" y="-303"/>
                  <a:pt x="4955003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649" l="1625" r="100000">
                        <a14:foregroundMark x1="38375" y1="30074" x2="32125" y2="316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991546" y="3995220"/>
            <a:ext cx="1254795" cy="12878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456361" y="2924944"/>
            <a:ext cx="1821907" cy="840522"/>
            <a:chOff x="1421182" y="2942080"/>
            <a:chExt cx="1821907" cy="840522"/>
          </a:xfrm>
          <a:noFill/>
        </p:grpSpPr>
        <p:sp>
          <p:nvSpPr>
            <p:cNvPr id="23" name="对话气泡: 圆角矩形 22"/>
            <p:cNvSpPr/>
            <p:nvPr/>
          </p:nvSpPr>
          <p:spPr>
            <a:xfrm>
              <a:off x="1649746" y="3003798"/>
              <a:ext cx="1482094" cy="778804"/>
            </a:xfrm>
            <a:prstGeom prst="wedgeRoundRectCallout">
              <a:avLst>
                <a:gd name="adj1" fmla="val -37765"/>
                <a:gd name="adj2" fmla="val 66844"/>
                <a:gd name="adj3" fmla="val 16667"/>
              </a:avLst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1421182" y="2942080"/>
              <a:ext cx="1821907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为什么用除法？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563451" y="2060848"/>
            <a:ext cx="2172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24÷6=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762095" y="2931654"/>
            <a:ext cx="468052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份，求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份是多少。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97522" y="3501008"/>
            <a:ext cx="2354662" cy="773154"/>
            <a:chOff x="3876802" y="3670473"/>
            <a:chExt cx="2354662" cy="773154"/>
          </a:xfrm>
          <a:noFill/>
        </p:grpSpPr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3876802" y="3981962"/>
              <a:ext cx="2354662" cy="461665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）六二十四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箭头: 下 29"/>
            <p:cNvSpPr/>
            <p:nvPr/>
          </p:nvSpPr>
          <p:spPr>
            <a:xfrm>
              <a:off x="4863312" y="3670473"/>
              <a:ext cx="504056" cy="216024"/>
            </a:xfrm>
            <a:prstGeom prst="downArrow">
              <a:avLst/>
            </a:prstGeom>
            <a:solidFill>
              <a:srgbClr val="FF0000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68008" y="4511102"/>
            <a:ext cx="1038054" cy="718098"/>
            <a:chOff x="4673734" y="3670473"/>
            <a:chExt cx="1038054" cy="718098"/>
          </a:xfrm>
        </p:grpSpPr>
        <p:sp>
          <p:nvSpPr>
            <p:cNvPr id="14" name="Text Box 21"/>
            <p:cNvSpPr txBox="1">
              <a:spLocks noChangeArrowheads="1"/>
            </p:cNvSpPr>
            <p:nvPr/>
          </p:nvSpPr>
          <p:spPr bwMode="auto">
            <a:xfrm>
              <a:off x="4673734" y="3926906"/>
              <a:ext cx="1038054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箭头: 下 31"/>
            <p:cNvSpPr/>
            <p:nvPr/>
          </p:nvSpPr>
          <p:spPr>
            <a:xfrm>
              <a:off x="4940733" y="3670473"/>
              <a:ext cx="504056" cy="216024"/>
            </a:xfrm>
            <a:prstGeom prst="downArrow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576110" y="2072629"/>
            <a:ext cx="1451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24÷6=4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341565" y="1597027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4×6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1839913" y="3084515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四六（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965702" y="1597027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24÷4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4691063" y="3084515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）二十四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8191502" y="1576390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24÷6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7539038" y="3084515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）六二十四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020890" y="2360613"/>
            <a:ext cx="23298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是多少？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600577" y="2346325"/>
            <a:ext cx="2867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里面有几个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7720015" y="2163765"/>
            <a:ext cx="25685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平均分成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份，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份是多少？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1" name="Line 22"/>
          <p:cNvSpPr/>
          <p:nvPr/>
        </p:nvSpPr>
        <p:spPr>
          <a:xfrm>
            <a:off x="4503738" y="1576390"/>
            <a:ext cx="0" cy="2066925"/>
          </a:xfrm>
          <a:prstGeom prst="line">
            <a:avLst/>
          </a:prstGeom>
          <a:ln w="19050" cap="rnd" cmpd="sng">
            <a:solidFill>
              <a:srgbClr val="0066CC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372" name="Line 23"/>
          <p:cNvSpPr/>
          <p:nvPr/>
        </p:nvSpPr>
        <p:spPr>
          <a:xfrm>
            <a:off x="7537450" y="1560513"/>
            <a:ext cx="0" cy="2082800"/>
          </a:xfrm>
          <a:prstGeom prst="line">
            <a:avLst/>
          </a:prstGeom>
          <a:ln w="19050" cap="rnd" cmpd="sng">
            <a:solidFill>
              <a:srgbClr val="0066CC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22" name="Group 31"/>
          <p:cNvGrpSpPr/>
          <p:nvPr/>
        </p:nvGrpSpPr>
        <p:grpSpPr>
          <a:xfrm>
            <a:off x="6630988" y="3938588"/>
            <a:ext cx="3657600" cy="1771650"/>
            <a:chOff x="3620" y="1433"/>
            <a:chExt cx="2304" cy="1116"/>
          </a:xfrm>
        </p:grpSpPr>
        <p:pic>
          <p:nvPicPr>
            <p:cNvPr id="15382" name="Picture 15" descr="男天使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964" y="1658"/>
              <a:ext cx="960" cy="8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3" name="AutoShape 27"/>
            <p:cNvSpPr/>
            <p:nvPr/>
          </p:nvSpPr>
          <p:spPr>
            <a:xfrm>
              <a:off x="3620" y="1433"/>
              <a:ext cx="1316" cy="966"/>
            </a:xfrm>
            <a:prstGeom prst="wedgeRoundRectCallout">
              <a:avLst>
                <a:gd name="adj1" fmla="val 62389"/>
                <a:gd name="adj2" fmla="val -2657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三个算式之间有什么联系？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Group 29"/>
          <p:cNvGrpSpPr/>
          <p:nvPr/>
        </p:nvGrpSpPr>
        <p:grpSpPr>
          <a:xfrm>
            <a:off x="2020888" y="3938588"/>
            <a:ext cx="4348162" cy="1644650"/>
            <a:chOff x="65" y="3319"/>
            <a:chExt cx="2739" cy="1036"/>
          </a:xfrm>
        </p:grpSpPr>
        <p:pic>
          <p:nvPicPr>
            <p:cNvPr id="15380" name="Picture 4" descr="女孩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5" y="3319"/>
              <a:ext cx="790" cy="1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1" name="AutoShape 27"/>
            <p:cNvSpPr/>
            <p:nvPr/>
          </p:nvSpPr>
          <p:spPr>
            <a:xfrm>
              <a:off x="995" y="3319"/>
              <a:ext cx="1809" cy="966"/>
            </a:xfrm>
            <a:prstGeom prst="wedgeRoundRectCallout">
              <a:avLst>
                <a:gd name="adj1" fmla="val -59972"/>
                <a:gd name="adj2" fmla="val -1569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乘法口诀不仅可以帮助我们求积，还可以求商。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" grpId="0"/>
      <p:bldP spid="4" grpId="0"/>
      <p:bldP spid="1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6320172" y="3409797"/>
            <a:ext cx="471022" cy="47102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306491" y="2558235"/>
            <a:ext cx="471022" cy="47102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81071" y="2911690"/>
            <a:ext cx="471022" cy="47102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07188" y="2952813"/>
            <a:ext cx="1108692" cy="461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212399" y="2570293"/>
            <a:ext cx="1108692" cy="461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12399" y="3414478"/>
            <a:ext cx="1108692" cy="461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881469" y="2952813"/>
            <a:ext cx="1893467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 × 6 = 24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6299313" y="2570293"/>
            <a:ext cx="204735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 ÷ 4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6299313" y="3421273"/>
            <a:ext cx="2047355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 ÷ 6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2495600" y="4563127"/>
            <a:ext cx="7488832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乘法算式的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作为除法算式中的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，除法算式中的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除数和商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是乘法算式中的两个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>
            <a:endCxn id="10" idx="1"/>
          </p:cNvCxnSpPr>
          <p:nvPr/>
        </p:nvCxnSpPr>
        <p:spPr>
          <a:xfrm flipV="1">
            <a:off x="5752093" y="2801126"/>
            <a:ext cx="547218" cy="228133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endCxn id="17" idx="1"/>
          </p:cNvCxnSpPr>
          <p:nvPr/>
        </p:nvCxnSpPr>
        <p:spPr>
          <a:xfrm>
            <a:off x="5743675" y="3335934"/>
            <a:ext cx="555636" cy="31617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4488193" y="3494021"/>
            <a:ext cx="3205960" cy="782509"/>
            <a:chOff x="2964193" y="2791428"/>
            <a:chExt cx="3205960" cy="782509"/>
          </a:xfrm>
          <a:noFill/>
        </p:grpSpPr>
        <p:cxnSp>
          <p:nvCxnSpPr>
            <p:cNvPr id="29" name="直接连接符 28"/>
            <p:cNvCxnSpPr/>
            <p:nvPr/>
          </p:nvCxnSpPr>
          <p:spPr>
            <a:xfrm flipV="1">
              <a:off x="2973847" y="3548960"/>
              <a:ext cx="3196306" cy="24977"/>
            </a:xfrm>
            <a:prstGeom prst="line">
              <a:avLst/>
            </a:prstGeom>
            <a:grpFill/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flipV="1">
              <a:off x="2964193" y="2791428"/>
              <a:ext cx="9654" cy="780038"/>
            </a:xfrm>
            <a:prstGeom prst="straightConnector1">
              <a:avLst/>
            </a:prstGeom>
            <a:grpFill/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 flipV="1">
              <a:off x="6154208" y="3187140"/>
              <a:ext cx="4245" cy="343031"/>
            </a:xfrm>
            <a:prstGeom prst="straightConnector1">
              <a:avLst/>
            </a:prstGeom>
            <a:grpFill/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4461534" y="2185072"/>
            <a:ext cx="3196306" cy="726618"/>
            <a:chOff x="2937534" y="1482481"/>
            <a:chExt cx="3196306" cy="72661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2937534" y="1482481"/>
              <a:ext cx="3196306" cy="24977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6133840" y="1482481"/>
              <a:ext cx="0" cy="370895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2937534" y="1507458"/>
              <a:ext cx="0" cy="701641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1919538" y="1512908"/>
            <a:ext cx="8661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观察下面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个算式，说一说你发现了什么？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4" grpId="0" animBg="1"/>
      <p:bldP spid="3" grpId="0" animBg="1"/>
      <p:bldP spid="20" grpId="0" animBg="1"/>
      <p:bldP spid="21" grpId="0" animBg="1"/>
      <p:bldP spid="18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5303912" y="3604752"/>
            <a:ext cx="14253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4×6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08648" y="4479505"/>
            <a:ext cx="1568899" cy="461665"/>
            <a:chOff x="2384646" y="3753200"/>
            <a:chExt cx="1568899" cy="461665"/>
          </a:xfrm>
        </p:grpSpPr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2384646" y="3753200"/>
              <a:ext cx="11160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24÷4=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91880" y="3753200"/>
              <a:ext cx="461665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28050" y="4479504"/>
            <a:ext cx="1568899" cy="461665"/>
            <a:chOff x="2384646" y="3753200"/>
            <a:chExt cx="1568899" cy="461665"/>
          </a:xfrm>
        </p:grpSpPr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2384646" y="3753200"/>
              <a:ext cx="111601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24÷6=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91880" y="3753200"/>
              <a:ext cx="461665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5076633" y="4450933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7706237" y="445686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4617" y="1268760"/>
            <a:ext cx="4233251" cy="216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6"/>
          <p:cNvSpPr txBox="1"/>
          <p:nvPr/>
        </p:nvSpPr>
        <p:spPr>
          <a:xfrm>
            <a:off x="9082597" y="4066726"/>
            <a:ext cx="5349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56"/>
          <p:cNvGrpSpPr/>
          <p:nvPr/>
        </p:nvGrpSpPr>
        <p:grpSpPr>
          <a:xfrm>
            <a:off x="1971068" y="2119498"/>
            <a:ext cx="9957580" cy="2531415"/>
            <a:chOff x="970434" y="37252"/>
            <a:chExt cx="10483338" cy="3374682"/>
          </a:xfrm>
        </p:grpSpPr>
        <p:sp>
          <p:nvSpPr>
            <p:cNvPr id="24579" name="Text Box 4"/>
            <p:cNvSpPr txBox="1"/>
            <p:nvPr/>
          </p:nvSpPr>
          <p:spPr>
            <a:xfrm>
              <a:off x="970434" y="37252"/>
              <a:ext cx="10483338" cy="3363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16÷4=     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想：四（    ）十六，商是（    ）。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30÷5=     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想：五（    ）三十，商是（    ）。</a:t>
              </a:r>
              <a:endPara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30÷6=     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想：（    ）六三十，商是（    ）。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24581" name="Rectangle 9"/>
            <p:cNvSpPr/>
            <p:nvPr/>
          </p:nvSpPr>
          <p:spPr>
            <a:xfrm>
              <a:off x="2285318" y="454649"/>
              <a:ext cx="596345" cy="668830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582" name="Rectangle 9"/>
            <p:cNvSpPr/>
            <p:nvPr/>
          </p:nvSpPr>
          <p:spPr>
            <a:xfrm>
              <a:off x="2285317" y="1620473"/>
              <a:ext cx="597682" cy="63496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583" name="Rectangle 9"/>
            <p:cNvSpPr/>
            <p:nvPr/>
          </p:nvSpPr>
          <p:spPr>
            <a:xfrm>
              <a:off x="2285317" y="2776969"/>
              <a:ext cx="614395" cy="63496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1283" name="Text Box 6"/>
          <p:cNvSpPr txBox="1"/>
          <p:nvPr/>
        </p:nvSpPr>
        <p:spPr>
          <a:xfrm>
            <a:off x="9041521" y="3198249"/>
            <a:ext cx="5349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4" name="Text Box 6"/>
          <p:cNvSpPr txBox="1"/>
          <p:nvPr/>
        </p:nvSpPr>
        <p:spPr>
          <a:xfrm>
            <a:off x="3177944" y="2390961"/>
            <a:ext cx="5349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5" name="Text Box 6"/>
          <p:cNvSpPr txBox="1"/>
          <p:nvPr/>
        </p:nvSpPr>
        <p:spPr>
          <a:xfrm>
            <a:off x="5919467" y="1910214"/>
            <a:ext cx="5365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6" name="Text Box 6"/>
          <p:cNvSpPr txBox="1"/>
          <p:nvPr/>
        </p:nvSpPr>
        <p:spPr>
          <a:xfrm>
            <a:off x="5888223" y="2759259"/>
            <a:ext cx="5365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7" name="Text Box 6"/>
          <p:cNvSpPr txBox="1"/>
          <p:nvPr/>
        </p:nvSpPr>
        <p:spPr>
          <a:xfrm>
            <a:off x="5513131" y="3626986"/>
            <a:ext cx="5365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8" name="Text Box 6"/>
          <p:cNvSpPr txBox="1"/>
          <p:nvPr/>
        </p:nvSpPr>
        <p:spPr>
          <a:xfrm>
            <a:off x="3208873" y="4120066"/>
            <a:ext cx="5349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9" name="Text Box 6"/>
          <p:cNvSpPr txBox="1"/>
          <p:nvPr/>
        </p:nvSpPr>
        <p:spPr>
          <a:xfrm>
            <a:off x="3177944" y="3253291"/>
            <a:ext cx="5349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90" name="Text Box 6"/>
          <p:cNvSpPr txBox="1"/>
          <p:nvPr/>
        </p:nvSpPr>
        <p:spPr>
          <a:xfrm>
            <a:off x="9082600" y="2350321"/>
            <a:ext cx="5349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919538" y="151290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83" grpId="0"/>
      <p:bldP spid="11284" grpId="0"/>
      <p:bldP spid="11285" grpId="0"/>
      <p:bldP spid="11286" grpId="0"/>
      <p:bldP spid="11287" grpId="0"/>
      <p:bldP spid="11288" grpId="0"/>
      <p:bldP spid="11289" grpId="0"/>
      <p:bldP spid="112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>
            <a:spLocks noChangeArrowheads="1"/>
          </p:cNvSpPr>
          <p:nvPr/>
        </p:nvSpPr>
        <p:spPr bwMode="auto">
          <a:xfrm>
            <a:off x="2610828" y="1809438"/>
            <a:ext cx="2253359" cy="324067"/>
          </a:xfrm>
          <a:custGeom>
            <a:avLst/>
            <a:gdLst/>
            <a:ahLst/>
            <a:cxnLst/>
            <a:rect l="l" t="t" r="r" b="b"/>
            <a:pathLst>
              <a:path w="2253359" h="324067">
                <a:moveTo>
                  <a:pt x="2207743" y="227883"/>
                </a:moveTo>
                <a:cubicBezTo>
                  <a:pt x="2204371" y="228073"/>
                  <a:pt x="2201092" y="229352"/>
                  <a:pt x="2197905" y="231722"/>
                </a:cubicBezTo>
                <a:cubicBezTo>
                  <a:pt x="2191530" y="236462"/>
                  <a:pt x="2188343" y="242778"/>
                  <a:pt x="2188343" y="250673"/>
                </a:cubicBezTo>
                <a:cubicBezTo>
                  <a:pt x="2188343" y="258567"/>
                  <a:pt x="2191892" y="264493"/>
                  <a:pt x="2198991" y="268451"/>
                </a:cubicBezTo>
                <a:cubicBezTo>
                  <a:pt x="2206089" y="272409"/>
                  <a:pt x="2213037" y="272208"/>
                  <a:pt x="2219834" y="267849"/>
                </a:cubicBezTo>
                <a:cubicBezTo>
                  <a:pt x="2226632" y="263475"/>
                  <a:pt x="2229826" y="257165"/>
                  <a:pt x="2229417" y="248920"/>
                </a:cubicBezTo>
                <a:cubicBezTo>
                  <a:pt x="2229009" y="240674"/>
                  <a:pt x="2225248" y="234562"/>
                  <a:pt x="2218135" y="230582"/>
                </a:cubicBezTo>
                <a:cubicBezTo>
                  <a:pt x="2214579" y="228592"/>
                  <a:pt x="2211115" y="227693"/>
                  <a:pt x="2207743" y="227883"/>
                </a:cubicBezTo>
                <a:close/>
                <a:moveTo>
                  <a:pt x="1905934" y="212460"/>
                </a:moveTo>
                <a:lnTo>
                  <a:pt x="1881864" y="217472"/>
                </a:lnTo>
                <a:cubicBezTo>
                  <a:pt x="1876429" y="229675"/>
                  <a:pt x="1873866" y="236290"/>
                  <a:pt x="1874174" y="237315"/>
                </a:cubicBezTo>
                <a:cubicBezTo>
                  <a:pt x="1874483" y="238340"/>
                  <a:pt x="1875885" y="239211"/>
                  <a:pt x="1878380" y="239928"/>
                </a:cubicBezTo>
                <a:cubicBezTo>
                  <a:pt x="1880875" y="240645"/>
                  <a:pt x="1885098" y="242237"/>
                  <a:pt x="1891049" y="244704"/>
                </a:cubicBezTo>
                <a:cubicBezTo>
                  <a:pt x="1896527" y="238050"/>
                  <a:pt x="1901489" y="227302"/>
                  <a:pt x="1905934" y="212460"/>
                </a:cubicBezTo>
                <a:close/>
                <a:moveTo>
                  <a:pt x="570324" y="211105"/>
                </a:moveTo>
                <a:cubicBezTo>
                  <a:pt x="561978" y="211979"/>
                  <a:pt x="552004" y="213248"/>
                  <a:pt x="540403" y="214912"/>
                </a:cubicBezTo>
                <a:cubicBezTo>
                  <a:pt x="535269" y="223000"/>
                  <a:pt x="532703" y="227108"/>
                  <a:pt x="532703" y="227237"/>
                </a:cubicBezTo>
                <a:cubicBezTo>
                  <a:pt x="532703" y="226965"/>
                  <a:pt x="541500" y="229188"/>
                  <a:pt x="559096" y="233905"/>
                </a:cubicBezTo>
                <a:cubicBezTo>
                  <a:pt x="563957" y="228083"/>
                  <a:pt x="567700" y="220483"/>
                  <a:pt x="570324" y="211105"/>
                </a:cubicBezTo>
                <a:close/>
                <a:moveTo>
                  <a:pt x="888147" y="206302"/>
                </a:moveTo>
                <a:cubicBezTo>
                  <a:pt x="895057" y="206793"/>
                  <a:pt x="900923" y="208437"/>
                  <a:pt x="905745" y="211234"/>
                </a:cubicBezTo>
                <a:cubicBezTo>
                  <a:pt x="915389" y="216826"/>
                  <a:pt x="919297" y="222028"/>
                  <a:pt x="917468" y="226839"/>
                </a:cubicBezTo>
                <a:cubicBezTo>
                  <a:pt x="915640" y="231650"/>
                  <a:pt x="909176" y="234056"/>
                  <a:pt x="898077" y="234056"/>
                </a:cubicBezTo>
                <a:cubicBezTo>
                  <a:pt x="889100" y="233153"/>
                  <a:pt x="880703" y="232701"/>
                  <a:pt x="872888" y="232701"/>
                </a:cubicBezTo>
                <a:cubicBezTo>
                  <a:pt x="864915" y="232701"/>
                  <a:pt x="853353" y="233145"/>
                  <a:pt x="838203" y="234035"/>
                </a:cubicBezTo>
                <a:cubicBezTo>
                  <a:pt x="823052" y="234924"/>
                  <a:pt x="807360" y="236946"/>
                  <a:pt x="791127" y="240100"/>
                </a:cubicBezTo>
                <a:cubicBezTo>
                  <a:pt x="774894" y="243255"/>
                  <a:pt x="763784" y="245062"/>
                  <a:pt x="757797" y="245521"/>
                </a:cubicBezTo>
                <a:cubicBezTo>
                  <a:pt x="751810" y="245980"/>
                  <a:pt x="744511" y="242137"/>
                  <a:pt x="735900" y="233991"/>
                </a:cubicBezTo>
                <a:cubicBezTo>
                  <a:pt x="727288" y="225846"/>
                  <a:pt x="729307" y="221774"/>
                  <a:pt x="741955" y="221774"/>
                </a:cubicBezTo>
                <a:cubicBezTo>
                  <a:pt x="751850" y="221774"/>
                  <a:pt x="770212" y="220433"/>
                  <a:pt x="797043" y="217751"/>
                </a:cubicBezTo>
                <a:cubicBezTo>
                  <a:pt x="823873" y="215070"/>
                  <a:pt x="846287" y="211915"/>
                  <a:pt x="864284" y="208287"/>
                </a:cubicBezTo>
                <a:cubicBezTo>
                  <a:pt x="873282" y="206473"/>
                  <a:pt x="881237" y="205811"/>
                  <a:pt x="888147" y="206302"/>
                </a:cubicBezTo>
                <a:close/>
                <a:moveTo>
                  <a:pt x="2210225" y="204963"/>
                </a:moveTo>
                <a:cubicBezTo>
                  <a:pt x="2215746" y="205085"/>
                  <a:pt x="2221390" y="206358"/>
                  <a:pt x="2227159" y="208781"/>
                </a:cubicBezTo>
                <a:cubicBezTo>
                  <a:pt x="2238695" y="213628"/>
                  <a:pt x="2246357" y="221308"/>
                  <a:pt x="2250142" y="231819"/>
                </a:cubicBezTo>
                <a:cubicBezTo>
                  <a:pt x="2253928" y="242330"/>
                  <a:pt x="2254373" y="252727"/>
                  <a:pt x="2251476" y="263009"/>
                </a:cubicBezTo>
                <a:cubicBezTo>
                  <a:pt x="2248579" y="273291"/>
                  <a:pt x="2243159" y="281160"/>
                  <a:pt x="2235214" y="286616"/>
                </a:cubicBezTo>
                <a:cubicBezTo>
                  <a:pt x="2227270" y="292073"/>
                  <a:pt x="2217830" y="294801"/>
                  <a:pt x="2206896" y="294801"/>
                </a:cubicBezTo>
                <a:cubicBezTo>
                  <a:pt x="2195962" y="294801"/>
                  <a:pt x="2186060" y="290363"/>
                  <a:pt x="2177190" y="281486"/>
                </a:cubicBezTo>
                <a:cubicBezTo>
                  <a:pt x="2168321" y="272610"/>
                  <a:pt x="2163886" y="263066"/>
                  <a:pt x="2163886" y="252856"/>
                </a:cubicBezTo>
                <a:cubicBezTo>
                  <a:pt x="2163886" y="242646"/>
                  <a:pt x="2166274" y="233715"/>
                  <a:pt x="2171049" y="226065"/>
                </a:cubicBezTo>
                <a:cubicBezTo>
                  <a:pt x="2175824" y="218414"/>
                  <a:pt x="2183486" y="212409"/>
                  <a:pt x="2194033" y="208050"/>
                </a:cubicBezTo>
                <a:cubicBezTo>
                  <a:pt x="2199306" y="205870"/>
                  <a:pt x="2204704" y="204841"/>
                  <a:pt x="2210225" y="204963"/>
                </a:cubicBezTo>
                <a:close/>
                <a:moveTo>
                  <a:pt x="1666365" y="125674"/>
                </a:moveTo>
                <a:cubicBezTo>
                  <a:pt x="1670009" y="126364"/>
                  <a:pt x="1673692" y="127874"/>
                  <a:pt x="1677413" y="130204"/>
                </a:cubicBezTo>
                <a:cubicBezTo>
                  <a:pt x="1684855" y="134865"/>
                  <a:pt x="1685422" y="139371"/>
                  <a:pt x="1679112" y="143723"/>
                </a:cubicBezTo>
                <a:cubicBezTo>
                  <a:pt x="1672803" y="148076"/>
                  <a:pt x="1662908" y="151141"/>
                  <a:pt x="1649428" y="152919"/>
                </a:cubicBezTo>
                <a:cubicBezTo>
                  <a:pt x="1658434" y="156963"/>
                  <a:pt x="1662485" y="160996"/>
                  <a:pt x="1661581" y="165019"/>
                </a:cubicBezTo>
                <a:cubicBezTo>
                  <a:pt x="1660678" y="169041"/>
                  <a:pt x="1660226" y="172651"/>
                  <a:pt x="1660226" y="175849"/>
                </a:cubicBezTo>
                <a:cubicBezTo>
                  <a:pt x="1673649" y="173153"/>
                  <a:pt x="1687627" y="170457"/>
                  <a:pt x="1702161" y="167761"/>
                </a:cubicBezTo>
                <a:cubicBezTo>
                  <a:pt x="1716694" y="165065"/>
                  <a:pt x="1728188" y="169141"/>
                  <a:pt x="1736642" y="179990"/>
                </a:cubicBezTo>
                <a:cubicBezTo>
                  <a:pt x="1745095" y="190838"/>
                  <a:pt x="1741442" y="195588"/>
                  <a:pt x="1725682" y="194240"/>
                </a:cubicBezTo>
                <a:cubicBezTo>
                  <a:pt x="1709922" y="192892"/>
                  <a:pt x="1688555" y="193868"/>
                  <a:pt x="1661581" y="197166"/>
                </a:cubicBezTo>
                <a:cubicBezTo>
                  <a:pt x="1663345" y="223408"/>
                  <a:pt x="1664682" y="244549"/>
                  <a:pt x="1665593" y="260589"/>
                </a:cubicBezTo>
                <a:cubicBezTo>
                  <a:pt x="1666504" y="276629"/>
                  <a:pt x="1665521" y="288735"/>
                  <a:pt x="1662646" y="296909"/>
                </a:cubicBezTo>
                <a:cubicBezTo>
                  <a:pt x="1659771" y="305083"/>
                  <a:pt x="1654411" y="312623"/>
                  <a:pt x="1646567" y="319527"/>
                </a:cubicBezTo>
                <a:cubicBezTo>
                  <a:pt x="1638723" y="326432"/>
                  <a:pt x="1632230" y="325461"/>
                  <a:pt x="1627090" y="316613"/>
                </a:cubicBezTo>
                <a:cubicBezTo>
                  <a:pt x="1621949" y="307765"/>
                  <a:pt x="1612889" y="299189"/>
                  <a:pt x="1599911" y="290886"/>
                </a:cubicBezTo>
                <a:cubicBezTo>
                  <a:pt x="1586933" y="282583"/>
                  <a:pt x="1588091" y="279332"/>
                  <a:pt x="1603385" y="281131"/>
                </a:cubicBezTo>
                <a:cubicBezTo>
                  <a:pt x="1618679" y="282931"/>
                  <a:pt x="1628136" y="283727"/>
                  <a:pt x="1631757" y="283519"/>
                </a:cubicBezTo>
                <a:cubicBezTo>
                  <a:pt x="1635378" y="283311"/>
                  <a:pt x="1637404" y="275506"/>
                  <a:pt x="1637834" y="260105"/>
                </a:cubicBezTo>
                <a:cubicBezTo>
                  <a:pt x="1638264" y="244704"/>
                  <a:pt x="1637669" y="224771"/>
                  <a:pt x="1636049" y="200306"/>
                </a:cubicBezTo>
                <a:cubicBezTo>
                  <a:pt x="1612473" y="202988"/>
                  <a:pt x="1593826" y="205283"/>
                  <a:pt x="1580108" y="207192"/>
                </a:cubicBezTo>
                <a:lnTo>
                  <a:pt x="1578792" y="207420"/>
                </a:lnTo>
                <a:lnTo>
                  <a:pt x="1592474" y="214428"/>
                </a:lnTo>
                <a:cubicBezTo>
                  <a:pt x="1596536" y="217253"/>
                  <a:pt x="1600019" y="220526"/>
                  <a:pt x="1602923" y="224247"/>
                </a:cubicBezTo>
                <a:cubicBezTo>
                  <a:pt x="1608730" y="231690"/>
                  <a:pt x="1608981" y="240136"/>
                  <a:pt x="1603676" y="249586"/>
                </a:cubicBezTo>
                <a:cubicBezTo>
                  <a:pt x="1598370" y="259037"/>
                  <a:pt x="1592558" y="259334"/>
                  <a:pt x="1586241" y="250479"/>
                </a:cubicBezTo>
                <a:cubicBezTo>
                  <a:pt x="1579925" y="241624"/>
                  <a:pt x="1574500" y="232206"/>
                  <a:pt x="1569969" y="222225"/>
                </a:cubicBezTo>
                <a:cubicBezTo>
                  <a:pt x="1568789" y="218773"/>
                  <a:pt x="1568084" y="215873"/>
                  <a:pt x="1567852" y="213524"/>
                </a:cubicBezTo>
                <a:lnTo>
                  <a:pt x="1568431" y="209215"/>
                </a:lnTo>
                <a:lnTo>
                  <a:pt x="1553739" y="211761"/>
                </a:lnTo>
                <a:cubicBezTo>
                  <a:pt x="1546017" y="214034"/>
                  <a:pt x="1536839" y="211180"/>
                  <a:pt x="1526206" y="203199"/>
                </a:cubicBezTo>
                <a:cubicBezTo>
                  <a:pt x="1515573" y="195219"/>
                  <a:pt x="1516491" y="190928"/>
                  <a:pt x="1528959" y="190326"/>
                </a:cubicBezTo>
                <a:cubicBezTo>
                  <a:pt x="1541428" y="189723"/>
                  <a:pt x="1555987" y="188522"/>
                  <a:pt x="1572636" y="186723"/>
                </a:cubicBezTo>
                <a:cubicBezTo>
                  <a:pt x="1589285" y="184923"/>
                  <a:pt x="1609433" y="182811"/>
                  <a:pt x="1633080" y="180388"/>
                </a:cubicBezTo>
                <a:cubicBezTo>
                  <a:pt x="1632220" y="170952"/>
                  <a:pt x="1630499" y="163194"/>
                  <a:pt x="1627918" y="157114"/>
                </a:cubicBezTo>
                <a:cubicBezTo>
                  <a:pt x="1616417" y="158921"/>
                  <a:pt x="1606357" y="160272"/>
                  <a:pt x="1597739" y="161168"/>
                </a:cubicBezTo>
                <a:cubicBezTo>
                  <a:pt x="1589120" y="162065"/>
                  <a:pt x="1580706" y="158892"/>
                  <a:pt x="1572496" y="151650"/>
                </a:cubicBezTo>
                <a:cubicBezTo>
                  <a:pt x="1564287" y="144408"/>
                  <a:pt x="1565609" y="140787"/>
                  <a:pt x="1576465" y="140787"/>
                </a:cubicBezTo>
                <a:cubicBezTo>
                  <a:pt x="1585256" y="140787"/>
                  <a:pt x="1598578" y="139088"/>
                  <a:pt x="1616431" y="135689"/>
                </a:cubicBezTo>
                <a:cubicBezTo>
                  <a:pt x="1635375" y="131172"/>
                  <a:pt x="1648413" y="127964"/>
                  <a:pt x="1655548" y="126063"/>
                </a:cubicBezTo>
                <a:cubicBezTo>
                  <a:pt x="1659115" y="125113"/>
                  <a:pt x="1662720" y="124983"/>
                  <a:pt x="1666365" y="125674"/>
                </a:cubicBezTo>
                <a:close/>
                <a:moveTo>
                  <a:pt x="173280" y="122686"/>
                </a:moveTo>
                <a:cubicBezTo>
                  <a:pt x="168497" y="123124"/>
                  <a:pt x="161793" y="124024"/>
                  <a:pt x="153168" y="125386"/>
                </a:cubicBezTo>
                <a:cubicBezTo>
                  <a:pt x="144542" y="126748"/>
                  <a:pt x="130155" y="129043"/>
                  <a:pt x="110007" y="132269"/>
                </a:cubicBezTo>
                <a:lnTo>
                  <a:pt x="110007" y="155608"/>
                </a:lnTo>
                <a:cubicBezTo>
                  <a:pt x="123745" y="152984"/>
                  <a:pt x="134945" y="150528"/>
                  <a:pt x="143606" y="148241"/>
                </a:cubicBezTo>
                <a:cubicBezTo>
                  <a:pt x="152268" y="145953"/>
                  <a:pt x="160080" y="147441"/>
                  <a:pt x="167042" y="152704"/>
                </a:cubicBezTo>
                <a:cubicBezTo>
                  <a:pt x="174004" y="157967"/>
                  <a:pt x="169630" y="162269"/>
                  <a:pt x="153921" y="165610"/>
                </a:cubicBezTo>
                <a:cubicBezTo>
                  <a:pt x="138211" y="168951"/>
                  <a:pt x="123573" y="170170"/>
                  <a:pt x="110007" y="169267"/>
                </a:cubicBezTo>
                <a:lnTo>
                  <a:pt x="110007" y="192046"/>
                </a:lnTo>
                <a:cubicBezTo>
                  <a:pt x="120892" y="189451"/>
                  <a:pt x="131711" y="187228"/>
                  <a:pt x="142466" y="185378"/>
                </a:cubicBezTo>
                <a:cubicBezTo>
                  <a:pt x="153222" y="183528"/>
                  <a:pt x="161073" y="185260"/>
                  <a:pt x="166020" y="190573"/>
                </a:cubicBezTo>
                <a:cubicBezTo>
                  <a:pt x="170968" y="195886"/>
                  <a:pt x="167895" y="199962"/>
                  <a:pt x="156803" y="202802"/>
                </a:cubicBezTo>
                <a:cubicBezTo>
                  <a:pt x="145711" y="205641"/>
                  <a:pt x="130112" y="206609"/>
                  <a:pt x="110007" y="205705"/>
                </a:cubicBezTo>
                <a:lnTo>
                  <a:pt x="110007" y="228506"/>
                </a:lnTo>
                <a:cubicBezTo>
                  <a:pt x="122842" y="227675"/>
                  <a:pt x="134802" y="225889"/>
                  <a:pt x="145887" y="223150"/>
                </a:cubicBezTo>
                <a:cubicBezTo>
                  <a:pt x="156971" y="220411"/>
                  <a:pt x="165235" y="221960"/>
                  <a:pt x="170677" y="227797"/>
                </a:cubicBezTo>
                <a:cubicBezTo>
                  <a:pt x="176119" y="233633"/>
                  <a:pt x="172380" y="237935"/>
                  <a:pt x="159460" y="240703"/>
                </a:cubicBezTo>
                <a:cubicBezTo>
                  <a:pt x="146539" y="243470"/>
                  <a:pt x="130055" y="244854"/>
                  <a:pt x="110007" y="244854"/>
                </a:cubicBezTo>
                <a:lnTo>
                  <a:pt x="110007" y="268989"/>
                </a:lnTo>
                <a:cubicBezTo>
                  <a:pt x="147536" y="266336"/>
                  <a:pt x="171806" y="264644"/>
                  <a:pt x="182820" y="263912"/>
                </a:cubicBezTo>
                <a:cubicBezTo>
                  <a:pt x="185458" y="197101"/>
                  <a:pt x="186555" y="158286"/>
                  <a:pt x="186111" y="147466"/>
                </a:cubicBezTo>
                <a:cubicBezTo>
                  <a:pt x="185666" y="136647"/>
                  <a:pt x="184612" y="129702"/>
                  <a:pt x="182949" y="126634"/>
                </a:cubicBezTo>
                <a:cubicBezTo>
                  <a:pt x="181285" y="123565"/>
                  <a:pt x="178062" y="122249"/>
                  <a:pt x="173280" y="122686"/>
                </a:cubicBezTo>
                <a:close/>
                <a:moveTo>
                  <a:pt x="519989" y="109366"/>
                </a:moveTo>
                <a:cubicBezTo>
                  <a:pt x="521384" y="108954"/>
                  <a:pt x="523170" y="109239"/>
                  <a:pt x="525346" y="110221"/>
                </a:cubicBezTo>
                <a:cubicBezTo>
                  <a:pt x="534050" y="114150"/>
                  <a:pt x="540374" y="118642"/>
                  <a:pt x="544318" y="123697"/>
                </a:cubicBezTo>
                <a:cubicBezTo>
                  <a:pt x="548262" y="128752"/>
                  <a:pt x="548376" y="135363"/>
                  <a:pt x="544662" y="143530"/>
                </a:cubicBezTo>
                <a:cubicBezTo>
                  <a:pt x="540948" y="151697"/>
                  <a:pt x="532050" y="147821"/>
                  <a:pt x="517968" y="131904"/>
                </a:cubicBezTo>
                <a:cubicBezTo>
                  <a:pt x="515129" y="118115"/>
                  <a:pt x="515802" y="110603"/>
                  <a:pt x="519989" y="109366"/>
                </a:cubicBezTo>
                <a:close/>
                <a:moveTo>
                  <a:pt x="1510633" y="88308"/>
                </a:moveTo>
                <a:cubicBezTo>
                  <a:pt x="1514483" y="88404"/>
                  <a:pt x="1520259" y="90812"/>
                  <a:pt x="1527959" y="95530"/>
                </a:cubicBezTo>
                <a:cubicBezTo>
                  <a:pt x="1538757" y="104650"/>
                  <a:pt x="1541260" y="111386"/>
                  <a:pt x="1535466" y="115739"/>
                </a:cubicBezTo>
                <a:cubicBezTo>
                  <a:pt x="1529673" y="120091"/>
                  <a:pt x="1519068" y="133682"/>
                  <a:pt x="1503653" y="156511"/>
                </a:cubicBezTo>
                <a:cubicBezTo>
                  <a:pt x="1506334" y="163925"/>
                  <a:pt x="1507446" y="173508"/>
                  <a:pt x="1506987" y="185260"/>
                </a:cubicBezTo>
                <a:cubicBezTo>
                  <a:pt x="1506528" y="197012"/>
                  <a:pt x="1506524" y="214051"/>
                  <a:pt x="1506976" y="236379"/>
                </a:cubicBezTo>
                <a:cubicBezTo>
                  <a:pt x="1507428" y="258707"/>
                  <a:pt x="1504739" y="276274"/>
                  <a:pt x="1498910" y="289079"/>
                </a:cubicBezTo>
                <a:cubicBezTo>
                  <a:pt x="1493080" y="301885"/>
                  <a:pt x="1487215" y="302269"/>
                  <a:pt x="1481314" y="290230"/>
                </a:cubicBezTo>
                <a:cubicBezTo>
                  <a:pt x="1475413" y="278192"/>
                  <a:pt x="1474485" y="265529"/>
                  <a:pt x="1478529" y="252243"/>
                </a:cubicBezTo>
                <a:cubicBezTo>
                  <a:pt x="1482572" y="238957"/>
                  <a:pt x="1484236" y="212646"/>
                  <a:pt x="1483519" y="173311"/>
                </a:cubicBezTo>
                <a:cubicBezTo>
                  <a:pt x="1480909" y="182345"/>
                  <a:pt x="1475198" y="190799"/>
                  <a:pt x="1466386" y="198672"/>
                </a:cubicBezTo>
                <a:cubicBezTo>
                  <a:pt x="1457574" y="206544"/>
                  <a:pt x="1447159" y="213284"/>
                  <a:pt x="1435142" y="218891"/>
                </a:cubicBezTo>
                <a:cubicBezTo>
                  <a:pt x="1423125" y="224498"/>
                  <a:pt x="1420834" y="222552"/>
                  <a:pt x="1428270" y="213051"/>
                </a:cubicBezTo>
                <a:cubicBezTo>
                  <a:pt x="1435705" y="203551"/>
                  <a:pt x="1442717" y="195065"/>
                  <a:pt x="1449307" y="187594"/>
                </a:cubicBezTo>
                <a:cubicBezTo>
                  <a:pt x="1455896" y="180123"/>
                  <a:pt x="1465034" y="167629"/>
                  <a:pt x="1476722" y="150112"/>
                </a:cubicBezTo>
                <a:cubicBezTo>
                  <a:pt x="1488409" y="132595"/>
                  <a:pt x="1496020" y="120302"/>
                  <a:pt x="1499555" y="113233"/>
                </a:cubicBezTo>
                <a:cubicBezTo>
                  <a:pt x="1503090" y="106163"/>
                  <a:pt x="1504857" y="100068"/>
                  <a:pt x="1504857" y="94949"/>
                </a:cubicBezTo>
                <a:cubicBezTo>
                  <a:pt x="1504857" y="90424"/>
                  <a:pt x="1506782" y="88211"/>
                  <a:pt x="1510633" y="88308"/>
                </a:cubicBezTo>
                <a:close/>
                <a:moveTo>
                  <a:pt x="827994" y="66909"/>
                </a:moveTo>
                <a:cubicBezTo>
                  <a:pt x="829320" y="67008"/>
                  <a:pt x="830923" y="67417"/>
                  <a:pt x="832804" y="68136"/>
                </a:cubicBezTo>
                <a:cubicBezTo>
                  <a:pt x="840325" y="71011"/>
                  <a:pt x="847327" y="74539"/>
                  <a:pt x="853808" y="78719"/>
                </a:cubicBezTo>
                <a:cubicBezTo>
                  <a:pt x="860290" y="82899"/>
                  <a:pt x="862126" y="87589"/>
                  <a:pt x="859315" y="92787"/>
                </a:cubicBezTo>
                <a:cubicBezTo>
                  <a:pt x="856504" y="97985"/>
                  <a:pt x="852511" y="106328"/>
                  <a:pt x="847334" y="117814"/>
                </a:cubicBezTo>
                <a:cubicBezTo>
                  <a:pt x="867252" y="116108"/>
                  <a:pt x="885135" y="112533"/>
                  <a:pt x="900981" y="107091"/>
                </a:cubicBezTo>
                <a:cubicBezTo>
                  <a:pt x="916826" y="101649"/>
                  <a:pt x="929392" y="102090"/>
                  <a:pt x="938677" y="108414"/>
                </a:cubicBezTo>
                <a:cubicBezTo>
                  <a:pt x="947963" y="114738"/>
                  <a:pt x="947586" y="119926"/>
                  <a:pt x="937548" y="123977"/>
                </a:cubicBezTo>
                <a:cubicBezTo>
                  <a:pt x="927510" y="128028"/>
                  <a:pt x="916658" y="130950"/>
                  <a:pt x="904992" y="132742"/>
                </a:cubicBezTo>
                <a:cubicBezTo>
                  <a:pt x="893326" y="134535"/>
                  <a:pt x="881603" y="136123"/>
                  <a:pt x="869823" y="137507"/>
                </a:cubicBezTo>
                <a:cubicBezTo>
                  <a:pt x="858042" y="138891"/>
                  <a:pt x="849564" y="138228"/>
                  <a:pt x="844387" y="135517"/>
                </a:cubicBezTo>
                <a:cubicBezTo>
                  <a:pt x="842752" y="141167"/>
                  <a:pt x="838780" y="152812"/>
                  <a:pt x="832470" y="170450"/>
                </a:cubicBezTo>
                <a:cubicBezTo>
                  <a:pt x="888956" y="165187"/>
                  <a:pt x="920566" y="160724"/>
                  <a:pt x="927298" y="157060"/>
                </a:cubicBezTo>
                <a:cubicBezTo>
                  <a:pt x="934031" y="153396"/>
                  <a:pt x="942219" y="153737"/>
                  <a:pt x="951863" y="158082"/>
                </a:cubicBezTo>
                <a:cubicBezTo>
                  <a:pt x="961507" y="162427"/>
                  <a:pt x="968767" y="167471"/>
                  <a:pt x="973642" y="173214"/>
                </a:cubicBezTo>
                <a:cubicBezTo>
                  <a:pt x="978518" y="178957"/>
                  <a:pt x="978676" y="184525"/>
                  <a:pt x="974116" y="189917"/>
                </a:cubicBezTo>
                <a:cubicBezTo>
                  <a:pt x="969556" y="195309"/>
                  <a:pt x="966150" y="212420"/>
                  <a:pt x="963898" y="241251"/>
                </a:cubicBezTo>
                <a:cubicBezTo>
                  <a:pt x="961647" y="270082"/>
                  <a:pt x="952781" y="291614"/>
                  <a:pt x="937301" y="305847"/>
                </a:cubicBezTo>
                <a:cubicBezTo>
                  <a:pt x="921821" y="320079"/>
                  <a:pt x="912456" y="322399"/>
                  <a:pt x="909208" y="312805"/>
                </a:cubicBezTo>
                <a:cubicBezTo>
                  <a:pt x="905960" y="303212"/>
                  <a:pt x="899758" y="293511"/>
                  <a:pt x="890602" y="283702"/>
                </a:cubicBezTo>
                <a:cubicBezTo>
                  <a:pt x="881446" y="273893"/>
                  <a:pt x="881614" y="270154"/>
                  <a:pt x="891107" y="272484"/>
                </a:cubicBezTo>
                <a:cubicBezTo>
                  <a:pt x="900601" y="274814"/>
                  <a:pt x="907677" y="276840"/>
                  <a:pt x="912338" y="278561"/>
                </a:cubicBezTo>
                <a:cubicBezTo>
                  <a:pt x="916999" y="280282"/>
                  <a:pt x="921702" y="277023"/>
                  <a:pt x="926449" y="268784"/>
                </a:cubicBezTo>
                <a:cubicBezTo>
                  <a:pt x="931195" y="260546"/>
                  <a:pt x="934917" y="244385"/>
                  <a:pt x="937613" y="220300"/>
                </a:cubicBezTo>
                <a:cubicBezTo>
                  <a:pt x="940309" y="196216"/>
                  <a:pt x="939104" y="183263"/>
                  <a:pt x="933999" y="181442"/>
                </a:cubicBezTo>
                <a:cubicBezTo>
                  <a:pt x="928894" y="179621"/>
                  <a:pt x="919214" y="179592"/>
                  <a:pt x="904960" y="181356"/>
                </a:cubicBezTo>
                <a:cubicBezTo>
                  <a:pt x="890706" y="183120"/>
                  <a:pt x="874806" y="185353"/>
                  <a:pt x="857261" y="188056"/>
                </a:cubicBezTo>
                <a:cubicBezTo>
                  <a:pt x="839716" y="190759"/>
                  <a:pt x="826709" y="193929"/>
                  <a:pt x="818241" y="197564"/>
                </a:cubicBezTo>
                <a:cubicBezTo>
                  <a:pt x="809773" y="201199"/>
                  <a:pt x="804152" y="198650"/>
                  <a:pt x="801377" y="189917"/>
                </a:cubicBezTo>
                <a:cubicBezTo>
                  <a:pt x="798602" y="181184"/>
                  <a:pt x="799717" y="174480"/>
                  <a:pt x="804722" y="169805"/>
                </a:cubicBezTo>
                <a:cubicBezTo>
                  <a:pt x="809727" y="165130"/>
                  <a:pt x="814452" y="153450"/>
                  <a:pt x="818897" y="134764"/>
                </a:cubicBezTo>
                <a:cubicBezTo>
                  <a:pt x="823343" y="116079"/>
                  <a:pt x="825565" y="103259"/>
                  <a:pt x="825565" y="96304"/>
                </a:cubicBezTo>
                <a:cubicBezTo>
                  <a:pt x="825565" y="88718"/>
                  <a:pt x="824891" y="81408"/>
                  <a:pt x="823543" y="74374"/>
                </a:cubicBezTo>
                <a:cubicBezTo>
                  <a:pt x="822532" y="69099"/>
                  <a:pt x="824016" y="66610"/>
                  <a:pt x="827994" y="66909"/>
                </a:cubicBezTo>
                <a:close/>
                <a:moveTo>
                  <a:pt x="609781" y="64860"/>
                </a:moveTo>
                <a:cubicBezTo>
                  <a:pt x="617422" y="63986"/>
                  <a:pt x="623632" y="65964"/>
                  <a:pt x="628413" y="70793"/>
                </a:cubicBezTo>
                <a:cubicBezTo>
                  <a:pt x="634787" y="77231"/>
                  <a:pt x="632704" y="82649"/>
                  <a:pt x="622164" y="87044"/>
                </a:cubicBezTo>
                <a:cubicBezTo>
                  <a:pt x="611624" y="91439"/>
                  <a:pt x="601600" y="94110"/>
                  <a:pt x="592092" y="95056"/>
                </a:cubicBezTo>
                <a:cubicBezTo>
                  <a:pt x="601987" y="100334"/>
                  <a:pt x="605253" y="105385"/>
                  <a:pt x="601890" y="110210"/>
                </a:cubicBezTo>
                <a:cubicBezTo>
                  <a:pt x="598528" y="115036"/>
                  <a:pt x="591211" y="127021"/>
                  <a:pt x="579939" y="146165"/>
                </a:cubicBezTo>
                <a:cubicBezTo>
                  <a:pt x="590594" y="144530"/>
                  <a:pt x="601747" y="141422"/>
                  <a:pt x="613398" y="136840"/>
                </a:cubicBezTo>
                <a:cubicBezTo>
                  <a:pt x="625050" y="132258"/>
                  <a:pt x="634984" y="134313"/>
                  <a:pt x="643201" y="143003"/>
                </a:cubicBezTo>
                <a:cubicBezTo>
                  <a:pt x="651418" y="151693"/>
                  <a:pt x="648184" y="157117"/>
                  <a:pt x="633500" y="159275"/>
                </a:cubicBezTo>
                <a:cubicBezTo>
                  <a:pt x="618815" y="161434"/>
                  <a:pt x="589712" y="165668"/>
                  <a:pt x="546189" y="171977"/>
                </a:cubicBezTo>
                <a:cubicBezTo>
                  <a:pt x="556988" y="178359"/>
                  <a:pt x="560885" y="183310"/>
                  <a:pt x="557880" y="186830"/>
                </a:cubicBezTo>
                <a:cubicBezTo>
                  <a:pt x="554876" y="190351"/>
                  <a:pt x="551883" y="192993"/>
                  <a:pt x="548900" y="194757"/>
                </a:cubicBezTo>
                <a:cubicBezTo>
                  <a:pt x="579444" y="191272"/>
                  <a:pt x="604579" y="187701"/>
                  <a:pt x="624304" y="184045"/>
                </a:cubicBezTo>
                <a:cubicBezTo>
                  <a:pt x="644029" y="180388"/>
                  <a:pt x="659112" y="183016"/>
                  <a:pt x="669551" y="191928"/>
                </a:cubicBezTo>
                <a:cubicBezTo>
                  <a:pt x="679991" y="200841"/>
                  <a:pt x="678256" y="205591"/>
                  <a:pt x="664346" y="206179"/>
                </a:cubicBezTo>
                <a:cubicBezTo>
                  <a:pt x="650436" y="206767"/>
                  <a:pt x="625900" y="207828"/>
                  <a:pt x="590737" y="209362"/>
                </a:cubicBezTo>
                <a:cubicBezTo>
                  <a:pt x="597936" y="214568"/>
                  <a:pt x="600026" y="218626"/>
                  <a:pt x="597008" y="221537"/>
                </a:cubicBezTo>
                <a:cubicBezTo>
                  <a:pt x="593989" y="224448"/>
                  <a:pt x="591419" y="227818"/>
                  <a:pt x="589296" y="231647"/>
                </a:cubicBezTo>
                <a:cubicBezTo>
                  <a:pt x="587174" y="235476"/>
                  <a:pt x="584507" y="239541"/>
                  <a:pt x="581294" y="243843"/>
                </a:cubicBezTo>
                <a:cubicBezTo>
                  <a:pt x="597269" y="250253"/>
                  <a:pt x="612283" y="257456"/>
                  <a:pt x="626337" y="265450"/>
                </a:cubicBezTo>
                <a:cubicBezTo>
                  <a:pt x="640390" y="273445"/>
                  <a:pt x="646571" y="283483"/>
                  <a:pt x="644879" y="295565"/>
                </a:cubicBezTo>
                <a:cubicBezTo>
                  <a:pt x="643187" y="307646"/>
                  <a:pt x="634930" y="308199"/>
                  <a:pt x="620110" y="297221"/>
                </a:cubicBezTo>
                <a:cubicBezTo>
                  <a:pt x="605289" y="286244"/>
                  <a:pt x="587210" y="275535"/>
                  <a:pt x="565871" y="265095"/>
                </a:cubicBezTo>
                <a:cubicBezTo>
                  <a:pt x="558931" y="272624"/>
                  <a:pt x="548480" y="280346"/>
                  <a:pt x="534520" y="288262"/>
                </a:cubicBezTo>
                <a:cubicBezTo>
                  <a:pt x="520560" y="296178"/>
                  <a:pt x="505040" y="300595"/>
                  <a:pt x="487961" y="301512"/>
                </a:cubicBezTo>
                <a:cubicBezTo>
                  <a:pt x="470882" y="302430"/>
                  <a:pt x="468512" y="300014"/>
                  <a:pt x="480852" y="294263"/>
                </a:cubicBezTo>
                <a:cubicBezTo>
                  <a:pt x="493192" y="288513"/>
                  <a:pt x="505266" y="282142"/>
                  <a:pt x="517075" y="275151"/>
                </a:cubicBezTo>
                <a:cubicBezTo>
                  <a:pt x="528884" y="268161"/>
                  <a:pt x="538984" y="260865"/>
                  <a:pt x="547373" y="253265"/>
                </a:cubicBezTo>
                <a:cubicBezTo>
                  <a:pt x="526608" y="244790"/>
                  <a:pt x="513770" y="239602"/>
                  <a:pt x="508858" y="237702"/>
                </a:cubicBezTo>
                <a:cubicBezTo>
                  <a:pt x="503947" y="235802"/>
                  <a:pt x="502878" y="232755"/>
                  <a:pt x="505653" y="228560"/>
                </a:cubicBezTo>
                <a:cubicBezTo>
                  <a:pt x="508428" y="224366"/>
                  <a:pt x="511536" y="220347"/>
                  <a:pt x="514978" y="216504"/>
                </a:cubicBezTo>
                <a:cubicBezTo>
                  <a:pt x="502889" y="219214"/>
                  <a:pt x="492966" y="221469"/>
                  <a:pt x="485208" y="223269"/>
                </a:cubicBezTo>
                <a:cubicBezTo>
                  <a:pt x="477450" y="225068"/>
                  <a:pt x="469451" y="221896"/>
                  <a:pt x="461213" y="213750"/>
                </a:cubicBezTo>
                <a:cubicBezTo>
                  <a:pt x="452974" y="205605"/>
                  <a:pt x="456076" y="201532"/>
                  <a:pt x="470516" y="201532"/>
                </a:cubicBezTo>
                <a:cubicBezTo>
                  <a:pt x="482189" y="201532"/>
                  <a:pt x="499663" y="200285"/>
                  <a:pt x="522937" y="197790"/>
                </a:cubicBezTo>
                <a:cubicBezTo>
                  <a:pt x="528429" y="189530"/>
                  <a:pt x="529870" y="182274"/>
                  <a:pt x="527260" y="176021"/>
                </a:cubicBezTo>
                <a:cubicBezTo>
                  <a:pt x="523417" y="176882"/>
                  <a:pt x="518473" y="177545"/>
                  <a:pt x="512429" y="178011"/>
                </a:cubicBezTo>
                <a:cubicBezTo>
                  <a:pt x="506385" y="178477"/>
                  <a:pt x="499225" y="175982"/>
                  <a:pt x="490951" y="170525"/>
                </a:cubicBezTo>
                <a:cubicBezTo>
                  <a:pt x="482677" y="165069"/>
                  <a:pt x="485398" y="161462"/>
                  <a:pt x="499114" y="159706"/>
                </a:cubicBezTo>
                <a:cubicBezTo>
                  <a:pt x="512831" y="157949"/>
                  <a:pt x="533212" y="154540"/>
                  <a:pt x="560257" y="149477"/>
                </a:cubicBezTo>
                <a:cubicBezTo>
                  <a:pt x="561577" y="146265"/>
                  <a:pt x="564036" y="137503"/>
                  <a:pt x="567635" y="123192"/>
                </a:cubicBezTo>
                <a:cubicBezTo>
                  <a:pt x="571235" y="108880"/>
                  <a:pt x="572145" y="100843"/>
                  <a:pt x="570367" y="99079"/>
                </a:cubicBezTo>
                <a:cubicBezTo>
                  <a:pt x="559081" y="101775"/>
                  <a:pt x="548868" y="103800"/>
                  <a:pt x="539726" y="105155"/>
                </a:cubicBezTo>
                <a:cubicBezTo>
                  <a:pt x="530584" y="106511"/>
                  <a:pt x="523682" y="106941"/>
                  <a:pt x="519022" y="106446"/>
                </a:cubicBezTo>
                <a:cubicBezTo>
                  <a:pt x="514361" y="105951"/>
                  <a:pt x="509600" y="103148"/>
                  <a:pt x="504739" y="98036"/>
                </a:cubicBezTo>
                <a:cubicBezTo>
                  <a:pt x="499878" y="92923"/>
                  <a:pt x="500469" y="90012"/>
                  <a:pt x="506514" y="89302"/>
                </a:cubicBezTo>
                <a:cubicBezTo>
                  <a:pt x="512558" y="88593"/>
                  <a:pt x="521334" y="87130"/>
                  <a:pt x="532842" y="84914"/>
                </a:cubicBezTo>
                <a:cubicBezTo>
                  <a:pt x="544350" y="82699"/>
                  <a:pt x="556486" y="79770"/>
                  <a:pt x="569249" y="76127"/>
                </a:cubicBezTo>
                <a:lnTo>
                  <a:pt x="601664" y="66684"/>
                </a:lnTo>
                <a:cubicBezTo>
                  <a:pt x="604529" y="65759"/>
                  <a:pt x="607235" y="65151"/>
                  <a:pt x="609781" y="64860"/>
                </a:cubicBezTo>
                <a:close/>
                <a:moveTo>
                  <a:pt x="1845099" y="61962"/>
                </a:moveTo>
                <a:cubicBezTo>
                  <a:pt x="1847574" y="62201"/>
                  <a:pt x="1850561" y="62753"/>
                  <a:pt x="1854062" y="63619"/>
                </a:cubicBezTo>
                <a:cubicBezTo>
                  <a:pt x="1868066" y="67082"/>
                  <a:pt x="1874196" y="75432"/>
                  <a:pt x="1872454" y="88668"/>
                </a:cubicBezTo>
                <a:cubicBezTo>
                  <a:pt x="1870711" y="101904"/>
                  <a:pt x="1863717" y="103510"/>
                  <a:pt x="1851470" y="93486"/>
                </a:cubicBezTo>
                <a:cubicBezTo>
                  <a:pt x="1844013" y="83247"/>
                  <a:pt x="1839080" y="74844"/>
                  <a:pt x="1836671" y="68276"/>
                </a:cubicBezTo>
                <a:cubicBezTo>
                  <a:pt x="1834864" y="63350"/>
                  <a:pt x="1837673" y="61246"/>
                  <a:pt x="1845099" y="61962"/>
                </a:cubicBezTo>
                <a:close/>
                <a:moveTo>
                  <a:pt x="1931784" y="43073"/>
                </a:moveTo>
                <a:cubicBezTo>
                  <a:pt x="1932657" y="42832"/>
                  <a:pt x="1933545" y="42915"/>
                  <a:pt x="1934446" y="43324"/>
                </a:cubicBezTo>
                <a:cubicBezTo>
                  <a:pt x="1938053" y="44959"/>
                  <a:pt x="1943190" y="48150"/>
                  <a:pt x="1949858" y="52896"/>
                </a:cubicBezTo>
                <a:cubicBezTo>
                  <a:pt x="1957588" y="59263"/>
                  <a:pt x="1958409" y="63974"/>
                  <a:pt x="1952321" y="67028"/>
                </a:cubicBezTo>
                <a:cubicBezTo>
                  <a:pt x="1946234" y="70083"/>
                  <a:pt x="1935181" y="76862"/>
                  <a:pt x="1919163" y="87366"/>
                </a:cubicBezTo>
                <a:cubicBezTo>
                  <a:pt x="1903145" y="97871"/>
                  <a:pt x="1899212" y="97129"/>
                  <a:pt x="1907365" y="85140"/>
                </a:cubicBezTo>
                <a:cubicBezTo>
                  <a:pt x="1915517" y="73152"/>
                  <a:pt x="1921167" y="62777"/>
                  <a:pt x="1924315" y="54015"/>
                </a:cubicBezTo>
                <a:cubicBezTo>
                  <a:pt x="1926676" y="47443"/>
                  <a:pt x="1929166" y="43796"/>
                  <a:pt x="1931784" y="43073"/>
                </a:cubicBezTo>
                <a:close/>
                <a:moveTo>
                  <a:pt x="1662904" y="42840"/>
                </a:moveTo>
                <a:cubicBezTo>
                  <a:pt x="1660287" y="42546"/>
                  <a:pt x="1651966" y="43521"/>
                  <a:pt x="1637941" y="45765"/>
                </a:cubicBezTo>
                <a:cubicBezTo>
                  <a:pt x="1623917" y="48010"/>
                  <a:pt x="1607504" y="51075"/>
                  <a:pt x="1588704" y="54961"/>
                </a:cubicBezTo>
                <a:cubicBezTo>
                  <a:pt x="1590497" y="60281"/>
                  <a:pt x="1591960" y="64583"/>
                  <a:pt x="1593092" y="67867"/>
                </a:cubicBezTo>
                <a:cubicBezTo>
                  <a:pt x="1606572" y="65243"/>
                  <a:pt x="1617496" y="62787"/>
                  <a:pt x="1625863" y="60500"/>
                </a:cubicBezTo>
                <a:cubicBezTo>
                  <a:pt x="1634231" y="58213"/>
                  <a:pt x="1640928" y="59675"/>
                  <a:pt x="1645954" y="64888"/>
                </a:cubicBezTo>
                <a:cubicBezTo>
                  <a:pt x="1650980" y="70101"/>
                  <a:pt x="1645900" y="75077"/>
                  <a:pt x="1630714" y="79816"/>
                </a:cubicBezTo>
                <a:cubicBezTo>
                  <a:pt x="1615528" y="84556"/>
                  <a:pt x="1603769" y="86481"/>
                  <a:pt x="1595437" y="85592"/>
                </a:cubicBezTo>
                <a:cubicBezTo>
                  <a:pt x="1598033" y="93178"/>
                  <a:pt x="1599969" y="98971"/>
                  <a:pt x="1601245" y="102972"/>
                </a:cubicBezTo>
                <a:cubicBezTo>
                  <a:pt x="1623386" y="99487"/>
                  <a:pt x="1642645" y="96519"/>
                  <a:pt x="1659022" y="94067"/>
                </a:cubicBezTo>
                <a:cubicBezTo>
                  <a:pt x="1661517" y="78235"/>
                  <a:pt x="1663442" y="65813"/>
                  <a:pt x="1664797" y="56800"/>
                </a:cubicBezTo>
                <a:cubicBezTo>
                  <a:pt x="1666152" y="47787"/>
                  <a:pt x="1665521" y="43134"/>
                  <a:pt x="1662904" y="42840"/>
                </a:cubicBezTo>
                <a:close/>
                <a:moveTo>
                  <a:pt x="1991013" y="34905"/>
                </a:moveTo>
                <a:cubicBezTo>
                  <a:pt x="1994394" y="35216"/>
                  <a:pt x="1999583" y="37136"/>
                  <a:pt x="2006581" y="40668"/>
                </a:cubicBezTo>
                <a:cubicBezTo>
                  <a:pt x="2020577" y="47730"/>
                  <a:pt x="2025474" y="54380"/>
                  <a:pt x="2021273" y="60618"/>
                </a:cubicBezTo>
                <a:cubicBezTo>
                  <a:pt x="2017071" y="66856"/>
                  <a:pt x="2012959" y="75557"/>
                  <a:pt x="2008936" y="86721"/>
                </a:cubicBezTo>
                <a:cubicBezTo>
                  <a:pt x="2004914" y="97885"/>
                  <a:pt x="1997633" y="111397"/>
                  <a:pt x="1987093" y="127257"/>
                </a:cubicBezTo>
                <a:cubicBezTo>
                  <a:pt x="2004789" y="123859"/>
                  <a:pt x="2020950" y="118510"/>
                  <a:pt x="2035577" y="111211"/>
                </a:cubicBezTo>
                <a:cubicBezTo>
                  <a:pt x="2050204" y="103911"/>
                  <a:pt x="2061977" y="103678"/>
                  <a:pt x="2070897" y="110512"/>
                </a:cubicBezTo>
                <a:cubicBezTo>
                  <a:pt x="2079817" y="117345"/>
                  <a:pt x="2078852" y="122970"/>
                  <a:pt x="2068004" y="127386"/>
                </a:cubicBezTo>
                <a:cubicBezTo>
                  <a:pt x="2057155" y="131803"/>
                  <a:pt x="2039184" y="135890"/>
                  <a:pt x="2014088" y="139647"/>
                </a:cubicBezTo>
                <a:cubicBezTo>
                  <a:pt x="2027582" y="142214"/>
                  <a:pt x="2032720" y="148438"/>
                  <a:pt x="2029500" y="158318"/>
                </a:cubicBezTo>
                <a:cubicBezTo>
                  <a:pt x="2026281" y="168199"/>
                  <a:pt x="2023542" y="179015"/>
                  <a:pt x="2021283" y="190767"/>
                </a:cubicBezTo>
                <a:cubicBezTo>
                  <a:pt x="2019025" y="202518"/>
                  <a:pt x="2014827" y="215543"/>
                  <a:pt x="2008689" y="229840"/>
                </a:cubicBezTo>
                <a:cubicBezTo>
                  <a:pt x="2016289" y="238831"/>
                  <a:pt x="2025134" y="247496"/>
                  <a:pt x="2035222" y="255835"/>
                </a:cubicBezTo>
                <a:cubicBezTo>
                  <a:pt x="2045310" y="264174"/>
                  <a:pt x="2055793" y="270516"/>
                  <a:pt x="2066670" y="274861"/>
                </a:cubicBezTo>
                <a:cubicBezTo>
                  <a:pt x="2077547" y="279206"/>
                  <a:pt x="2087474" y="283860"/>
                  <a:pt x="2096451" y="288821"/>
                </a:cubicBezTo>
                <a:cubicBezTo>
                  <a:pt x="2105428" y="293783"/>
                  <a:pt x="2100846" y="297146"/>
                  <a:pt x="2082706" y="298910"/>
                </a:cubicBezTo>
                <a:cubicBezTo>
                  <a:pt x="2064566" y="300674"/>
                  <a:pt x="2050871" y="300835"/>
                  <a:pt x="2041621" y="299394"/>
                </a:cubicBezTo>
                <a:cubicBezTo>
                  <a:pt x="2032372" y="297952"/>
                  <a:pt x="2025621" y="293926"/>
                  <a:pt x="2021369" y="287316"/>
                </a:cubicBezTo>
                <a:cubicBezTo>
                  <a:pt x="2017118" y="280705"/>
                  <a:pt x="2007800" y="267003"/>
                  <a:pt x="1993417" y="246209"/>
                </a:cubicBezTo>
                <a:cubicBezTo>
                  <a:pt x="1987265" y="254627"/>
                  <a:pt x="1980012" y="261621"/>
                  <a:pt x="1971659" y="267193"/>
                </a:cubicBezTo>
                <a:cubicBezTo>
                  <a:pt x="1963306" y="272764"/>
                  <a:pt x="1953189" y="276958"/>
                  <a:pt x="1941308" y="279776"/>
                </a:cubicBezTo>
                <a:cubicBezTo>
                  <a:pt x="1938338" y="280481"/>
                  <a:pt x="1936044" y="280854"/>
                  <a:pt x="1934426" y="280895"/>
                </a:cubicBezTo>
                <a:lnTo>
                  <a:pt x="1932710" y="280365"/>
                </a:lnTo>
                <a:lnTo>
                  <a:pt x="1932134" y="290402"/>
                </a:lnTo>
                <a:cubicBezTo>
                  <a:pt x="1929696" y="300534"/>
                  <a:pt x="1924699" y="301814"/>
                  <a:pt x="1917141" y="294242"/>
                </a:cubicBezTo>
                <a:cubicBezTo>
                  <a:pt x="1909584" y="286670"/>
                  <a:pt x="1902708" y="280110"/>
                  <a:pt x="1896513" y="274560"/>
                </a:cubicBezTo>
                <a:cubicBezTo>
                  <a:pt x="1883449" y="285100"/>
                  <a:pt x="1870697" y="292672"/>
                  <a:pt x="1858257" y="297275"/>
                </a:cubicBezTo>
                <a:cubicBezTo>
                  <a:pt x="1845817" y="301878"/>
                  <a:pt x="1832656" y="304642"/>
                  <a:pt x="1818775" y="305567"/>
                </a:cubicBezTo>
                <a:cubicBezTo>
                  <a:pt x="1804893" y="306492"/>
                  <a:pt x="1803302" y="303825"/>
                  <a:pt x="1813999" y="297565"/>
                </a:cubicBezTo>
                <a:cubicBezTo>
                  <a:pt x="1824697" y="291306"/>
                  <a:pt x="1835689" y="285570"/>
                  <a:pt x="1846975" y="280357"/>
                </a:cubicBezTo>
                <a:cubicBezTo>
                  <a:pt x="1858260" y="275144"/>
                  <a:pt x="1868471" y="268530"/>
                  <a:pt x="1877605" y="260514"/>
                </a:cubicBezTo>
                <a:cubicBezTo>
                  <a:pt x="1868069" y="254190"/>
                  <a:pt x="1860960" y="249873"/>
                  <a:pt x="1856278" y="247565"/>
                </a:cubicBezTo>
                <a:cubicBezTo>
                  <a:pt x="1851596" y="245256"/>
                  <a:pt x="1850395" y="241861"/>
                  <a:pt x="1852675" y="237379"/>
                </a:cubicBezTo>
                <a:cubicBezTo>
                  <a:pt x="1854955" y="232898"/>
                  <a:pt x="1856963" y="227739"/>
                  <a:pt x="1858698" y="221903"/>
                </a:cubicBezTo>
                <a:cubicBezTo>
                  <a:pt x="1838908" y="224541"/>
                  <a:pt x="1825364" y="227900"/>
                  <a:pt x="1818065" y="231980"/>
                </a:cubicBezTo>
                <a:cubicBezTo>
                  <a:pt x="1810766" y="236060"/>
                  <a:pt x="1801989" y="233124"/>
                  <a:pt x="1791736" y="223172"/>
                </a:cubicBezTo>
                <a:cubicBezTo>
                  <a:pt x="1781483" y="213220"/>
                  <a:pt x="1782806" y="208703"/>
                  <a:pt x="1795705" y="209620"/>
                </a:cubicBezTo>
                <a:cubicBezTo>
                  <a:pt x="1808604" y="210538"/>
                  <a:pt x="1831100" y="208466"/>
                  <a:pt x="1863193" y="203404"/>
                </a:cubicBezTo>
                <a:cubicBezTo>
                  <a:pt x="1865603" y="193323"/>
                  <a:pt x="1865907" y="184188"/>
                  <a:pt x="1864108" y="176000"/>
                </a:cubicBezTo>
                <a:cubicBezTo>
                  <a:pt x="1862308" y="167811"/>
                  <a:pt x="1867732" y="166772"/>
                  <a:pt x="1880380" y="172881"/>
                </a:cubicBezTo>
                <a:cubicBezTo>
                  <a:pt x="1893028" y="178990"/>
                  <a:pt x="1898320" y="183908"/>
                  <a:pt x="1896255" y="187637"/>
                </a:cubicBezTo>
                <a:cubicBezTo>
                  <a:pt x="1894190" y="191365"/>
                  <a:pt x="1891171" y="195087"/>
                  <a:pt x="1887199" y="198801"/>
                </a:cubicBezTo>
                <a:lnTo>
                  <a:pt x="1906601" y="196607"/>
                </a:lnTo>
                <a:cubicBezTo>
                  <a:pt x="1907964" y="192677"/>
                  <a:pt x="1908419" y="188013"/>
                  <a:pt x="1907967" y="182614"/>
                </a:cubicBezTo>
                <a:cubicBezTo>
                  <a:pt x="1907515" y="177215"/>
                  <a:pt x="1911233" y="176742"/>
                  <a:pt x="1919120" y="181194"/>
                </a:cubicBezTo>
                <a:cubicBezTo>
                  <a:pt x="1927007" y="185647"/>
                  <a:pt x="1932209" y="189479"/>
                  <a:pt x="1934726" y="192692"/>
                </a:cubicBezTo>
                <a:cubicBezTo>
                  <a:pt x="1937243" y="195904"/>
                  <a:pt x="1937286" y="200102"/>
                  <a:pt x="1934855" y="205286"/>
                </a:cubicBezTo>
                <a:cubicBezTo>
                  <a:pt x="1932424" y="210470"/>
                  <a:pt x="1929413" y="217783"/>
                  <a:pt x="1925821" y="227227"/>
                </a:cubicBezTo>
                <a:cubicBezTo>
                  <a:pt x="1922228" y="236670"/>
                  <a:pt x="1917457" y="245994"/>
                  <a:pt x="1911506" y="255201"/>
                </a:cubicBezTo>
                <a:cubicBezTo>
                  <a:pt x="1917113" y="258800"/>
                  <a:pt x="1922562" y="263034"/>
                  <a:pt x="1927853" y="267903"/>
                </a:cubicBezTo>
                <a:lnTo>
                  <a:pt x="1932867" y="277133"/>
                </a:lnTo>
                <a:lnTo>
                  <a:pt x="1938125" y="272312"/>
                </a:lnTo>
                <a:cubicBezTo>
                  <a:pt x="1947883" y="264518"/>
                  <a:pt x="1956286" y="257097"/>
                  <a:pt x="1963335" y="250049"/>
                </a:cubicBezTo>
                <a:cubicBezTo>
                  <a:pt x="1970383" y="243001"/>
                  <a:pt x="1976445" y="235942"/>
                  <a:pt x="1981522" y="228872"/>
                </a:cubicBezTo>
                <a:cubicBezTo>
                  <a:pt x="1975484" y="219164"/>
                  <a:pt x="1969648" y="210628"/>
                  <a:pt x="1964012" y="203264"/>
                </a:cubicBezTo>
                <a:cubicBezTo>
                  <a:pt x="1958377" y="195900"/>
                  <a:pt x="1953365" y="189160"/>
                  <a:pt x="1948977" y="183044"/>
                </a:cubicBezTo>
                <a:cubicBezTo>
                  <a:pt x="1944588" y="176928"/>
                  <a:pt x="1945908" y="173300"/>
                  <a:pt x="1952934" y="172160"/>
                </a:cubicBezTo>
                <a:cubicBezTo>
                  <a:pt x="1959961" y="171020"/>
                  <a:pt x="1965245" y="172673"/>
                  <a:pt x="1968788" y="177118"/>
                </a:cubicBezTo>
                <a:cubicBezTo>
                  <a:pt x="1972330" y="181564"/>
                  <a:pt x="1979994" y="192842"/>
                  <a:pt x="1991782" y="210954"/>
                </a:cubicBezTo>
                <a:cubicBezTo>
                  <a:pt x="1995754" y="201661"/>
                  <a:pt x="1998414" y="190566"/>
                  <a:pt x="1999762" y="177667"/>
                </a:cubicBezTo>
                <a:cubicBezTo>
                  <a:pt x="2001110" y="164768"/>
                  <a:pt x="2001433" y="152969"/>
                  <a:pt x="2000730" y="142272"/>
                </a:cubicBezTo>
                <a:cubicBezTo>
                  <a:pt x="1996098" y="143175"/>
                  <a:pt x="1989839" y="143175"/>
                  <a:pt x="1981952" y="142272"/>
                </a:cubicBezTo>
                <a:cubicBezTo>
                  <a:pt x="1971842" y="154217"/>
                  <a:pt x="1961144" y="163054"/>
                  <a:pt x="1949858" y="168783"/>
                </a:cubicBezTo>
                <a:cubicBezTo>
                  <a:pt x="1938573" y="174512"/>
                  <a:pt x="1938583" y="169575"/>
                  <a:pt x="1949891" y="153973"/>
                </a:cubicBezTo>
                <a:cubicBezTo>
                  <a:pt x="1961198" y="138371"/>
                  <a:pt x="1970648" y="119245"/>
                  <a:pt x="1978241" y="96594"/>
                </a:cubicBezTo>
                <a:cubicBezTo>
                  <a:pt x="1985834" y="73944"/>
                  <a:pt x="1989194" y="60106"/>
                  <a:pt x="1988319" y="55079"/>
                </a:cubicBezTo>
                <a:cubicBezTo>
                  <a:pt x="1987444" y="50053"/>
                  <a:pt x="1986770" y="44629"/>
                  <a:pt x="1986297" y="38807"/>
                </a:cubicBezTo>
                <a:cubicBezTo>
                  <a:pt x="1986060" y="35896"/>
                  <a:pt x="1987632" y="34595"/>
                  <a:pt x="1991013" y="34905"/>
                </a:cubicBezTo>
                <a:close/>
                <a:moveTo>
                  <a:pt x="958986" y="27170"/>
                </a:moveTo>
                <a:cubicBezTo>
                  <a:pt x="962490" y="27216"/>
                  <a:pt x="965798" y="28095"/>
                  <a:pt x="968910" y="29805"/>
                </a:cubicBezTo>
                <a:cubicBezTo>
                  <a:pt x="975134" y="33225"/>
                  <a:pt x="982971" y="39800"/>
                  <a:pt x="992421" y="49530"/>
                </a:cubicBezTo>
                <a:cubicBezTo>
                  <a:pt x="1001871" y="59260"/>
                  <a:pt x="1000534" y="65204"/>
                  <a:pt x="988409" y="67362"/>
                </a:cubicBezTo>
                <a:cubicBezTo>
                  <a:pt x="976285" y="69520"/>
                  <a:pt x="963662" y="74672"/>
                  <a:pt x="950540" y="82817"/>
                </a:cubicBezTo>
                <a:cubicBezTo>
                  <a:pt x="937419" y="90962"/>
                  <a:pt x="932888" y="90209"/>
                  <a:pt x="936946" y="80558"/>
                </a:cubicBezTo>
                <a:cubicBezTo>
                  <a:pt x="941004" y="70907"/>
                  <a:pt x="944152" y="64035"/>
                  <a:pt x="946389" y="59941"/>
                </a:cubicBezTo>
                <a:cubicBezTo>
                  <a:pt x="948626" y="55847"/>
                  <a:pt x="948838" y="53699"/>
                  <a:pt x="947023" y="53498"/>
                </a:cubicBezTo>
                <a:cubicBezTo>
                  <a:pt x="945209" y="53298"/>
                  <a:pt x="929539" y="54997"/>
                  <a:pt x="900013" y="58596"/>
                </a:cubicBezTo>
                <a:cubicBezTo>
                  <a:pt x="870486" y="62196"/>
                  <a:pt x="846954" y="64895"/>
                  <a:pt x="829416" y="66695"/>
                </a:cubicBezTo>
                <a:cubicBezTo>
                  <a:pt x="811878" y="68495"/>
                  <a:pt x="799889" y="69395"/>
                  <a:pt x="793450" y="69395"/>
                </a:cubicBezTo>
                <a:cubicBezTo>
                  <a:pt x="787600" y="85255"/>
                  <a:pt x="779888" y="97093"/>
                  <a:pt x="770316" y="104908"/>
                </a:cubicBezTo>
                <a:cubicBezTo>
                  <a:pt x="760744" y="112723"/>
                  <a:pt x="754513" y="111838"/>
                  <a:pt x="751624" y="102252"/>
                </a:cubicBezTo>
                <a:cubicBezTo>
                  <a:pt x="748734" y="92665"/>
                  <a:pt x="750258" y="84391"/>
                  <a:pt x="756195" y="77429"/>
                </a:cubicBezTo>
                <a:cubicBezTo>
                  <a:pt x="762131" y="70466"/>
                  <a:pt x="766932" y="63555"/>
                  <a:pt x="770596" y="56693"/>
                </a:cubicBezTo>
                <a:cubicBezTo>
                  <a:pt x="774260" y="49831"/>
                  <a:pt x="778139" y="43905"/>
                  <a:pt x="782233" y="38914"/>
                </a:cubicBezTo>
                <a:cubicBezTo>
                  <a:pt x="786327" y="33924"/>
                  <a:pt x="790281" y="38635"/>
                  <a:pt x="794096" y="53047"/>
                </a:cubicBezTo>
                <a:cubicBezTo>
                  <a:pt x="797136" y="53047"/>
                  <a:pt x="807694" y="52165"/>
                  <a:pt x="825770" y="50401"/>
                </a:cubicBezTo>
                <a:cubicBezTo>
                  <a:pt x="843846" y="48637"/>
                  <a:pt x="859544" y="46837"/>
                  <a:pt x="872867" y="45002"/>
                </a:cubicBezTo>
                <a:cubicBezTo>
                  <a:pt x="886189" y="43166"/>
                  <a:pt x="900074" y="40936"/>
                  <a:pt x="914521" y="38312"/>
                </a:cubicBezTo>
                <a:cubicBezTo>
                  <a:pt x="928969" y="35688"/>
                  <a:pt x="940090" y="32759"/>
                  <a:pt x="947884" y="29525"/>
                </a:cubicBezTo>
                <a:cubicBezTo>
                  <a:pt x="951781" y="27908"/>
                  <a:pt x="955481" y="27123"/>
                  <a:pt x="958986" y="27170"/>
                </a:cubicBezTo>
                <a:close/>
                <a:moveTo>
                  <a:pt x="1513203" y="21004"/>
                </a:moveTo>
                <a:cubicBezTo>
                  <a:pt x="1516960" y="21565"/>
                  <a:pt x="1522445" y="24503"/>
                  <a:pt x="1529659" y="29816"/>
                </a:cubicBezTo>
                <a:cubicBezTo>
                  <a:pt x="1540227" y="41919"/>
                  <a:pt x="1542271" y="49644"/>
                  <a:pt x="1535789" y="52993"/>
                </a:cubicBezTo>
                <a:cubicBezTo>
                  <a:pt x="1529307" y="56341"/>
                  <a:pt x="1522270" y="61583"/>
                  <a:pt x="1514677" y="68717"/>
                </a:cubicBezTo>
                <a:cubicBezTo>
                  <a:pt x="1507083" y="75851"/>
                  <a:pt x="1498529" y="83269"/>
                  <a:pt x="1489015" y="90969"/>
                </a:cubicBezTo>
                <a:cubicBezTo>
                  <a:pt x="1479500" y="98670"/>
                  <a:pt x="1469412" y="104421"/>
                  <a:pt x="1458750" y="108221"/>
                </a:cubicBezTo>
                <a:cubicBezTo>
                  <a:pt x="1448088" y="112021"/>
                  <a:pt x="1447597" y="108945"/>
                  <a:pt x="1457276" y="98993"/>
                </a:cubicBezTo>
                <a:cubicBezTo>
                  <a:pt x="1466956" y="89041"/>
                  <a:pt x="1477532" y="76557"/>
                  <a:pt x="1489004" y="61543"/>
                </a:cubicBezTo>
                <a:cubicBezTo>
                  <a:pt x="1500476" y="46529"/>
                  <a:pt x="1506513" y="34831"/>
                  <a:pt x="1507116" y="26449"/>
                </a:cubicBezTo>
                <a:cubicBezTo>
                  <a:pt x="1507417" y="22258"/>
                  <a:pt x="1509446" y="20443"/>
                  <a:pt x="1513203" y="21004"/>
                </a:cubicBezTo>
                <a:close/>
                <a:moveTo>
                  <a:pt x="1669064" y="20235"/>
                </a:moveTo>
                <a:cubicBezTo>
                  <a:pt x="1672328" y="20370"/>
                  <a:pt x="1675979" y="21269"/>
                  <a:pt x="1680016" y="22932"/>
                </a:cubicBezTo>
                <a:cubicBezTo>
                  <a:pt x="1688089" y="26259"/>
                  <a:pt x="1695585" y="30314"/>
                  <a:pt x="1702505" y="35096"/>
                </a:cubicBezTo>
                <a:cubicBezTo>
                  <a:pt x="1709424" y="39879"/>
                  <a:pt x="1710299" y="45368"/>
                  <a:pt x="1705129" y="51563"/>
                </a:cubicBezTo>
                <a:cubicBezTo>
                  <a:pt x="1699959" y="57757"/>
                  <a:pt x="1695159" y="66401"/>
                  <a:pt x="1690728" y="77493"/>
                </a:cubicBezTo>
                <a:cubicBezTo>
                  <a:pt x="1686297" y="88585"/>
                  <a:pt x="1681539" y="98555"/>
                  <a:pt x="1676456" y="107403"/>
                </a:cubicBezTo>
                <a:cubicBezTo>
                  <a:pt x="1671372" y="116251"/>
                  <a:pt x="1665704" y="117527"/>
                  <a:pt x="1659452" y="111232"/>
                </a:cubicBezTo>
                <a:cubicBezTo>
                  <a:pt x="1652468" y="112093"/>
                  <a:pt x="1633431" y="115118"/>
                  <a:pt x="1602342" y="120309"/>
                </a:cubicBezTo>
                <a:cubicBezTo>
                  <a:pt x="1596792" y="129559"/>
                  <a:pt x="1591451" y="129061"/>
                  <a:pt x="1586317" y="118815"/>
                </a:cubicBezTo>
                <a:cubicBezTo>
                  <a:pt x="1581183" y="108568"/>
                  <a:pt x="1575633" y="95651"/>
                  <a:pt x="1569668" y="80064"/>
                </a:cubicBezTo>
                <a:cubicBezTo>
                  <a:pt x="1563702" y="64476"/>
                  <a:pt x="1558382" y="53154"/>
                  <a:pt x="1553707" y="46099"/>
                </a:cubicBezTo>
                <a:cubicBezTo>
                  <a:pt x="1549032" y="39044"/>
                  <a:pt x="1550323" y="35516"/>
                  <a:pt x="1557579" y="35516"/>
                </a:cubicBezTo>
                <a:cubicBezTo>
                  <a:pt x="1562197" y="35516"/>
                  <a:pt x="1571159" y="35953"/>
                  <a:pt x="1584467" y="36828"/>
                </a:cubicBezTo>
                <a:cubicBezTo>
                  <a:pt x="1613620" y="33300"/>
                  <a:pt x="1632324" y="30665"/>
                  <a:pt x="1640576" y="28923"/>
                </a:cubicBezTo>
                <a:cubicBezTo>
                  <a:pt x="1648829" y="27181"/>
                  <a:pt x="1655447" y="24915"/>
                  <a:pt x="1660431" y="22126"/>
                </a:cubicBezTo>
                <a:cubicBezTo>
                  <a:pt x="1662922" y="20731"/>
                  <a:pt x="1665800" y="20101"/>
                  <a:pt x="1669064" y="20235"/>
                </a:cubicBezTo>
                <a:close/>
                <a:moveTo>
                  <a:pt x="536870" y="18020"/>
                </a:moveTo>
                <a:cubicBezTo>
                  <a:pt x="539028" y="17570"/>
                  <a:pt x="541999" y="17580"/>
                  <a:pt x="545781" y="18049"/>
                </a:cubicBezTo>
                <a:cubicBezTo>
                  <a:pt x="560910" y="19928"/>
                  <a:pt x="571815" y="23743"/>
                  <a:pt x="578498" y="29493"/>
                </a:cubicBezTo>
                <a:cubicBezTo>
                  <a:pt x="585754" y="34784"/>
                  <a:pt x="588540" y="42306"/>
                  <a:pt x="586855" y="52057"/>
                </a:cubicBezTo>
                <a:cubicBezTo>
                  <a:pt x="585170" y="61809"/>
                  <a:pt x="579548" y="64526"/>
                  <a:pt x="569991" y="60210"/>
                </a:cubicBezTo>
                <a:cubicBezTo>
                  <a:pt x="560433" y="55893"/>
                  <a:pt x="550226" y="47318"/>
                  <a:pt x="539371" y="34483"/>
                </a:cubicBezTo>
                <a:cubicBezTo>
                  <a:pt x="531229" y="24857"/>
                  <a:pt x="530396" y="19370"/>
                  <a:pt x="536870" y="18020"/>
                </a:cubicBezTo>
                <a:close/>
                <a:moveTo>
                  <a:pt x="1876616" y="13113"/>
                </a:moveTo>
                <a:cubicBezTo>
                  <a:pt x="1880459" y="11829"/>
                  <a:pt x="1887461" y="13758"/>
                  <a:pt x="1897621" y="18899"/>
                </a:cubicBezTo>
                <a:cubicBezTo>
                  <a:pt x="1907781" y="24040"/>
                  <a:pt x="1911283" y="29643"/>
                  <a:pt x="1908128" y="35709"/>
                </a:cubicBezTo>
                <a:cubicBezTo>
                  <a:pt x="1904974" y="41775"/>
                  <a:pt x="1903396" y="63745"/>
                  <a:pt x="1903396" y="101617"/>
                </a:cubicBezTo>
                <a:lnTo>
                  <a:pt x="1925423" y="97681"/>
                </a:lnTo>
                <a:cubicBezTo>
                  <a:pt x="1935977" y="94913"/>
                  <a:pt x="1943495" y="96114"/>
                  <a:pt x="1947976" y="101284"/>
                </a:cubicBezTo>
                <a:cubicBezTo>
                  <a:pt x="1952458" y="106453"/>
                  <a:pt x="1950095" y="110745"/>
                  <a:pt x="1940889" y="114158"/>
                </a:cubicBezTo>
                <a:cubicBezTo>
                  <a:pt x="1931682" y="117570"/>
                  <a:pt x="1918740" y="120474"/>
                  <a:pt x="1902063" y="122869"/>
                </a:cubicBezTo>
                <a:lnTo>
                  <a:pt x="1902063" y="127774"/>
                </a:lnTo>
                <a:cubicBezTo>
                  <a:pt x="1915844" y="129394"/>
                  <a:pt x="1926710" y="132986"/>
                  <a:pt x="1934661" y="138550"/>
                </a:cubicBezTo>
                <a:cubicBezTo>
                  <a:pt x="1942613" y="144114"/>
                  <a:pt x="1945076" y="151299"/>
                  <a:pt x="1942050" y="160104"/>
                </a:cubicBezTo>
                <a:cubicBezTo>
                  <a:pt x="1939024" y="168908"/>
                  <a:pt x="1932500" y="168450"/>
                  <a:pt x="1922476" y="158727"/>
                </a:cubicBezTo>
                <a:cubicBezTo>
                  <a:pt x="1912452" y="149004"/>
                  <a:pt x="1905648" y="142171"/>
                  <a:pt x="1902063" y="138228"/>
                </a:cubicBezTo>
                <a:cubicBezTo>
                  <a:pt x="1902063" y="146545"/>
                  <a:pt x="1900754" y="155149"/>
                  <a:pt x="1898137" y="164040"/>
                </a:cubicBezTo>
                <a:cubicBezTo>
                  <a:pt x="1895520" y="172931"/>
                  <a:pt x="1891218" y="173426"/>
                  <a:pt x="1885231" y="165524"/>
                </a:cubicBezTo>
                <a:cubicBezTo>
                  <a:pt x="1879244" y="157623"/>
                  <a:pt x="1876924" y="150847"/>
                  <a:pt x="1878272" y="145197"/>
                </a:cubicBezTo>
                <a:cubicBezTo>
                  <a:pt x="1879620" y="139547"/>
                  <a:pt x="1880258" y="134521"/>
                  <a:pt x="1880187" y="130118"/>
                </a:cubicBezTo>
                <a:cubicBezTo>
                  <a:pt x="1862290" y="157479"/>
                  <a:pt x="1843210" y="175569"/>
                  <a:pt x="1822948" y="184389"/>
                </a:cubicBezTo>
                <a:cubicBezTo>
                  <a:pt x="1802685" y="193208"/>
                  <a:pt x="1797856" y="192620"/>
                  <a:pt x="1808460" y="182625"/>
                </a:cubicBezTo>
                <a:cubicBezTo>
                  <a:pt x="1819065" y="172630"/>
                  <a:pt x="1829921" y="161857"/>
                  <a:pt x="1841027" y="150306"/>
                </a:cubicBezTo>
                <a:cubicBezTo>
                  <a:pt x="1852133" y="138755"/>
                  <a:pt x="1859823" y="130226"/>
                  <a:pt x="1864097" y="124719"/>
                </a:cubicBezTo>
                <a:cubicBezTo>
                  <a:pt x="1855149" y="129107"/>
                  <a:pt x="1847806" y="131782"/>
                  <a:pt x="1842070" y="132742"/>
                </a:cubicBezTo>
                <a:cubicBezTo>
                  <a:pt x="1836334" y="133703"/>
                  <a:pt x="1829347" y="130330"/>
                  <a:pt x="1821108" y="122622"/>
                </a:cubicBezTo>
                <a:cubicBezTo>
                  <a:pt x="1812870" y="114914"/>
                  <a:pt x="1814311" y="111519"/>
                  <a:pt x="1825432" y="112437"/>
                </a:cubicBezTo>
                <a:cubicBezTo>
                  <a:pt x="1836553" y="113354"/>
                  <a:pt x="1854840" y="111354"/>
                  <a:pt x="1880294" y="106435"/>
                </a:cubicBezTo>
                <a:lnTo>
                  <a:pt x="1880294" y="59865"/>
                </a:lnTo>
                <a:cubicBezTo>
                  <a:pt x="1880294" y="41797"/>
                  <a:pt x="1878720" y="29808"/>
                  <a:pt x="1875573" y="23900"/>
                </a:cubicBezTo>
                <a:cubicBezTo>
                  <a:pt x="1872425" y="17992"/>
                  <a:pt x="1872773" y="14396"/>
                  <a:pt x="1876616" y="13113"/>
                </a:cubicBezTo>
                <a:close/>
                <a:moveTo>
                  <a:pt x="1204825" y="9209"/>
                </a:moveTo>
                <a:cubicBezTo>
                  <a:pt x="1206984" y="9069"/>
                  <a:pt x="1209746" y="9356"/>
                  <a:pt x="1213113" y="10069"/>
                </a:cubicBezTo>
                <a:cubicBezTo>
                  <a:pt x="1226578" y="12923"/>
                  <a:pt x="1236053" y="17175"/>
                  <a:pt x="1241539" y="22825"/>
                </a:cubicBezTo>
                <a:cubicBezTo>
                  <a:pt x="1247024" y="28475"/>
                  <a:pt x="1248619" y="34010"/>
                  <a:pt x="1246325" y="39431"/>
                </a:cubicBezTo>
                <a:cubicBezTo>
                  <a:pt x="1244030" y="44851"/>
                  <a:pt x="1242220" y="55094"/>
                  <a:pt x="1240893" y="70158"/>
                </a:cubicBezTo>
                <a:cubicBezTo>
                  <a:pt x="1239567" y="85223"/>
                  <a:pt x="1238473" y="107410"/>
                  <a:pt x="1237613" y="136722"/>
                </a:cubicBezTo>
                <a:cubicBezTo>
                  <a:pt x="1269577" y="132262"/>
                  <a:pt x="1291224" y="129279"/>
                  <a:pt x="1302553" y="127774"/>
                </a:cubicBezTo>
                <a:cubicBezTo>
                  <a:pt x="1305048" y="112544"/>
                  <a:pt x="1304496" y="99652"/>
                  <a:pt x="1300896" y="89098"/>
                </a:cubicBezTo>
                <a:cubicBezTo>
                  <a:pt x="1297297" y="78544"/>
                  <a:pt x="1301119" y="74944"/>
                  <a:pt x="1312361" y="78300"/>
                </a:cubicBezTo>
                <a:cubicBezTo>
                  <a:pt x="1323604" y="81655"/>
                  <a:pt x="1331954" y="85986"/>
                  <a:pt x="1337410" y="91292"/>
                </a:cubicBezTo>
                <a:cubicBezTo>
                  <a:pt x="1342867" y="96598"/>
                  <a:pt x="1343756" y="101535"/>
                  <a:pt x="1340077" y="106102"/>
                </a:cubicBezTo>
                <a:cubicBezTo>
                  <a:pt x="1336399" y="110669"/>
                  <a:pt x="1333682" y="118442"/>
                  <a:pt x="1331925" y="129419"/>
                </a:cubicBezTo>
                <a:cubicBezTo>
                  <a:pt x="1330168" y="140397"/>
                  <a:pt x="1326795" y="152034"/>
                  <a:pt x="1321804" y="164330"/>
                </a:cubicBezTo>
                <a:cubicBezTo>
                  <a:pt x="1316814" y="176627"/>
                  <a:pt x="1311182" y="179086"/>
                  <a:pt x="1304908" y="171708"/>
                </a:cubicBezTo>
                <a:cubicBezTo>
                  <a:pt x="1298634" y="164330"/>
                  <a:pt x="1297297" y="156318"/>
                  <a:pt x="1300896" y="147671"/>
                </a:cubicBezTo>
                <a:cubicBezTo>
                  <a:pt x="1271743" y="151256"/>
                  <a:pt x="1250605" y="154590"/>
                  <a:pt x="1237484" y="157673"/>
                </a:cubicBezTo>
                <a:cubicBezTo>
                  <a:pt x="1236638" y="196979"/>
                  <a:pt x="1235785" y="225990"/>
                  <a:pt x="1234924" y="244704"/>
                </a:cubicBezTo>
                <a:cubicBezTo>
                  <a:pt x="1264680" y="241205"/>
                  <a:pt x="1287187" y="238645"/>
                  <a:pt x="1302445" y="237024"/>
                </a:cubicBezTo>
                <a:cubicBezTo>
                  <a:pt x="1304109" y="219314"/>
                  <a:pt x="1303141" y="205817"/>
                  <a:pt x="1299541" y="196531"/>
                </a:cubicBezTo>
                <a:cubicBezTo>
                  <a:pt x="1295942" y="187246"/>
                  <a:pt x="1300244" y="184747"/>
                  <a:pt x="1312447" y="189035"/>
                </a:cubicBezTo>
                <a:cubicBezTo>
                  <a:pt x="1324651" y="193323"/>
                  <a:pt x="1332552" y="197359"/>
                  <a:pt x="1336152" y="201145"/>
                </a:cubicBezTo>
                <a:cubicBezTo>
                  <a:pt x="1339751" y="204931"/>
                  <a:pt x="1340400" y="209308"/>
                  <a:pt x="1338098" y="214277"/>
                </a:cubicBezTo>
                <a:cubicBezTo>
                  <a:pt x="1335797" y="219246"/>
                  <a:pt x="1333757" y="229284"/>
                  <a:pt x="1331979" y="244392"/>
                </a:cubicBezTo>
                <a:cubicBezTo>
                  <a:pt x="1330201" y="259499"/>
                  <a:pt x="1328602" y="270376"/>
                  <a:pt x="1327182" y="277023"/>
                </a:cubicBezTo>
                <a:cubicBezTo>
                  <a:pt x="1325762" y="283670"/>
                  <a:pt x="1322779" y="289642"/>
                  <a:pt x="1318234" y="294941"/>
                </a:cubicBezTo>
                <a:cubicBezTo>
                  <a:pt x="1313688" y="300240"/>
                  <a:pt x="1309214" y="299677"/>
                  <a:pt x="1304811" y="293252"/>
                </a:cubicBezTo>
                <a:cubicBezTo>
                  <a:pt x="1300409" y="286828"/>
                  <a:pt x="1298437" y="280848"/>
                  <a:pt x="1298896" y="275313"/>
                </a:cubicBezTo>
                <a:cubicBezTo>
                  <a:pt x="1299355" y="269778"/>
                  <a:pt x="1300473" y="263224"/>
                  <a:pt x="1302251" y="255652"/>
                </a:cubicBezTo>
                <a:cubicBezTo>
                  <a:pt x="1262371" y="261948"/>
                  <a:pt x="1231644" y="267107"/>
                  <a:pt x="1210069" y="271129"/>
                </a:cubicBezTo>
                <a:cubicBezTo>
                  <a:pt x="1188494" y="275151"/>
                  <a:pt x="1172265" y="278905"/>
                  <a:pt x="1161380" y="282390"/>
                </a:cubicBezTo>
                <a:cubicBezTo>
                  <a:pt x="1150496" y="285874"/>
                  <a:pt x="1141286" y="289940"/>
                  <a:pt x="1133750" y="294586"/>
                </a:cubicBezTo>
                <a:cubicBezTo>
                  <a:pt x="1126215" y="299232"/>
                  <a:pt x="1120246" y="296777"/>
                  <a:pt x="1115843" y="287219"/>
                </a:cubicBezTo>
                <a:cubicBezTo>
                  <a:pt x="1111441" y="277661"/>
                  <a:pt x="1111312" y="270717"/>
                  <a:pt x="1115456" y="266386"/>
                </a:cubicBezTo>
                <a:cubicBezTo>
                  <a:pt x="1119600" y="262055"/>
                  <a:pt x="1123648" y="254745"/>
                  <a:pt x="1127598" y="244456"/>
                </a:cubicBezTo>
                <a:cubicBezTo>
                  <a:pt x="1131549" y="234167"/>
                  <a:pt x="1131051" y="223086"/>
                  <a:pt x="1126104" y="211212"/>
                </a:cubicBezTo>
                <a:cubicBezTo>
                  <a:pt x="1121156" y="199338"/>
                  <a:pt x="1123841" y="194606"/>
                  <a:pt x="1134159" y="197015"/>
                </a:cubicBezTo>
                <a:cubicBezTo>
                  <a:pt x="1144477" y="199424"/>
                  <a:pt x="1151927" y="203013"/>
                  <a:pt x="1156508" y="207781"/>
                </a:cubicBezTo>
                <a:cubicBezTo>
                  <a:pt x="1161090" y="212549"/>
                  <a:pt x="1162212" y="217457"/>
                  <a:pt x="1159875" y="222505"/>
                </a:cubicBezTo>
                <a:cubicBezTo>
                  <a:pt x="1157537" y="227553"/>
                  <a:pt x="1155512" y="234153"/>
                  <a:pt x="1153798" y="242305"/>
                </a:cubicBezTo>
                <a:cubicBezTo>
                  <a:pt x="1152084" y="250458"/>
                  <a:pt x="1151228" y="255781"/>
                  <a:pt x="1151228" y="258277"/>
                </a:cubicBezTo>
                <a:cubicBezTo>
                  <a:pt x="1151228" y="257316"/>
                  <a:pt x="1157107" y="255961"/>
                  <a:pt x="1168866" y="254211"/>
                </a:cubicBezTo>
                <a:cubicBezTo>
                  <a:pt x="1180625" y="252462"/>
                  <a:pt x="1194492" y="250784"/>
                  <a:pt x="1210467" y="249178"/>
                </a:cubicBezTo>
                <a:lnTo>
                  <a:pt x="1210467" y="161179"/>
                </a:lnTo>
                <a:cubicBezTo>
                  <a:pt x="1173010" y="169095"/>
                  <a:pt x="1150113" y="176021"/>
                  <a:pt x="1141774" y="181958"/>
                </a:cubicBezTo>
                <a:cubicBezTo>
                  <a:pt x="1133435" y="187895"/>
                  <a:pt x="1127050" y="186127"/>
                  <a:pt x="1122619" y="176656"/>
                </a:cubicBezTo>
                <a:cubicBezTo>
                  <a:pt x="1118188" y="167184"/>
                  <a:pt x="1118224" y="159426"/>
                  <a:pt x="1122726" y="153382"/>
                </a:cubicBezTo>
                <a:cubicBezTo>
                  <a:pt x="1127229" y="147337"/>
                  <a:pt x="1129481" y="138658"/>
                  <a:pt x="1129481" y="127343"/>
                </a:cubicBezTo>
                <a:cubicBezTo>
                  <a:pt x="1129481" y="116258"/>
                  <a:pt x="1128129" y="106726"/>
                  <a:pt x="1125426" y="98745"/>
                </a:cubicBezTo>
                <a:cubicBezTo>
                  <a:pt x="1122723" y="90765"/>
                  <a:pt x="1125555" y="87736"/>
                  <a:pt x="1133923" y="89657"/>
                </a:cubicBezTo>
                <a:cubicBezTo>
                  <a:pt x="1142290" y="91579"/>
                  <a:pt x="1149518" y="94651"/>
                  <a:pt x="1155605" y="98874"/>
                </a:cubicBezTo>
                <a:cubicBezTo>
                  <a:pt x="1161692" y="103098"/>
                  <a:pt x="1163359" y="108214"/>
                  <a:pt x="1160606" y="114222"/>
                </a:cubicBezTo>
                <a:cubicBezTo>
                  <a:pt x="1157853" y="120231"/>
                  <a:pt x="1156042" y="126487"/>
                  <a:pt x="1155175" y="132990"/>
                </a:cubicBezTo>
                <a:cubicBezTo>
                  <a:pt x="1154307" y="139493"/>
                  <a:pt x="1153658" y="143763"/>
                  <a:pt x="1153228" y="145799"/>
                </a:cubicBezTo>
                <a:cubicBezTo>
                  <a:pt x="1152798" y="147836"/>
                  <a:pt x="1153723" y="148882"/>
                  <a:pt x="1156003" y="148940"/>
                </a:cubicBezTo>
                <a:cubicBezTo>
                  <a:pt x="1158283" y="148997"/>
                  <a:pt x="1176438" y="146466"/>
                  <a:pt x="1210467" y="141347"/>
                </a:cubicBezTo>
                <a:lnTo>
                  <a:pt x="1210467" y="65265"/>
                </a:lnTo>
                <a:cubicBezTo>
                  <a:pt x="1210467" y="47210"/>
                  <a:pt x="1207542" y="32784"/>
                  <a:pt x="1201691" y="21986"/>
                </a:cubicBezTo>
                <a:cubicBezTo>
                  <a:pt x="1197303" y="13887"/>
                  <a:pt x="1198347" y="9628"/>
                  <a:pt x="1204825" y="9209"/>
                </a:cubicBezTo>
                <a:close/>
                <a:moveTo>
                  <a:pt x="425880" y="7774"/>
                </a:moveTo>
                <a:cubicBezTo>
                  <a:pt x="427597" y="7692"/>
                  <a:pt x="429788" y="8010"/>
                  <a:pt x="432454" y="8725"/>
                </a:cubicBezTo>
                <a:cubicBezTo>
                  <a:pt x="443116" y="11586"/>
                  <a:pt x="451691" y="15407"/>
                  <a:pt x="458180" y="20190"/>
                </a:cubicBezTo>
                <a:cubicBezTo>
                  <a:pt x="464669" y="24972"/>
                  <a:pt x="465866" y="30127"/>
                  <a:pt x="461772" y="35656"/>
                </a:cubicBezTo>
                <a:cubicBezTo>
                  <a:pt x="457678" y="41184"/>
                  <a:pt x="454771" y="60475"/>
                  <a:pt x="453050" y="93529"/>
                </a:cubicBezTo>
                <a:cubicBezTo>
                  <a:pt x="456362" y="92812"/>
                  <a:pt x="460894" y="91733"/>
                  <a:pt x="466644" y="90292"/>
                </a:cubicBezTo>
                <a:cubicBezTo>
                  <a:pt x="472395" y="88851"/>
                  <a:pt x="477865" y="89647"/>
                  <a:pt x="483057" y="92679"/>
                </a:cubicBezTo>
                <a:cubicBezTo>
                  <a:pt x="488248" y="95712"/>
                  <a:pt x="487803" y="100631"/>
                  <a:pt x="481723" y="107436"/>
                </a:cubicBezTo>
                <a:cubicBezTo>
                  <a:pt x="475643" y="114240"/>
                  <a:pt x="466085" y="119270"/>
                  <a:pt x="453050" y="122525"/>
                </a:cubicBezTo>
                <a:lnTo>
                  <a:pt x="453050" y="154253"/>
                </a:lnTo>
                <a:cubicBezTo>
                  <a:pt x="472854" y="141662"/>
                  <a:pt x="481257" y="138977"/>
                  <a:pt x="478260" y="146197"/>
                </a:cubicBezTo>
                <a:cubicBezTo>
                  <a:pt x="475263" y="153417"/>
                  <a:pt x="466859" y="162642"/>
                  <a:pt x="453050" y="173870"/>
                </a:cubicBezTo>
                <a:cubicBezTo>
                  <a:pt x="453910" y="202163"/>
                  <a:pt x="454799" y="225692"/>
                  <a:pt x="455717" y="244456"/>
                </a:cubicBezTo>
                <a:cubicBezTo>
                  <a:pt x="456635" y="263220"/>
                  <a:pt x="453993" y="278776"/>
                  <a:pt x="447790" y="291123"/>
                </a:cubicBezTo>
                <a:cubicBezTo>
                  <a:pt x="441588" y="303470"/>
                  <a:pt x="435393" y="304890"/>
                  <a:pt x="429206" y="295382"/>
                </a:cubicBezTo>
                <a:cubicBezTo>
                  <a:pt x="423018" y="285874"/>
                  <a:pt x="415070" y="275499"/>
                  <a:pt x="405361" y="264257"/>
                </a:cubicBezTo>
                <a:cubicBezTo>
                  <a:pt x="395653" y="253014"/>
                  <a:pt x="395900" y="248973"/>
                  <a:pt x="406103" y="252135"/>
                </a:cubicBezTo>
                <a:cubicBezTo>
                  <a:pt x="416307" y="255297"/>
                  <a:pt x="423380" y="256878"/>
                  <a:pt x="427323" y="256878"/>
                </a:cubicBezTo>
                <a:cubicBezTo>
                  <a:pt x="429116" y="256878"/>
                  <a:pt x="430227" y="249013"/>
                  <a:pt x="430658" y="233282"/>
                </a:cubicBezTo>
                <a:cubicBezTo>
                  <a:pt x="431088" y="217550"/>
                  <a:pt x="431303" y="202515"/>
                  <a:pt x="431303" y="188175"/>
                </a:cubicBezTo>
                <a:cubicBezTo>
                  <a:pt x="406322" y="209886"/>
                  <a:pt x="391480" y="223860"/>
                  <a:pt x="386776" y="230098"/>
                </a:cubicBezTo>
                <a:cubicBezTo>
                  <a:pt x="382073" y="236336"/>
                  <a:pt x="373469" y="234769"/>
                  <a:pt x="360964" y="225398"/>
                </a:cubicBezTo>
                <a:cubicBezTo>
                  <a:pt x="348459" y="216027"/>
                  <a:pt x="346886" y="210197"/>
                  <a:pt x="356243" y="207910"/>
                </a:cubicBezTo>
                <a:cubicBezTo>
                  <a:pt x="365600" y="205623"/>
                  <a:pt x="374369" y="202547"/>
                  <a:pt x="382550" y="198682"/>
                </a:cubicBezTo>
                <a:cubicBezTo>
                  <a:pt x="390731" y="194818"/>
                  <a:pt x="406982" y="183758"/>
                  <a:pt x="431303" y="165503"/>
                </a:cubicBezTo>
                <a:lnTo>
                  <a:pt x="431303" y="127429"/>
                </a:lnTo>
                <a:cubicBezTo>
                  <a:pt x="424463" y="129208"/>
                  <a:pt x="417662" y="130326"/>
                  <a:pt x="410900" y="130785"/>
                </a:cubicBezTo>
                <a:cubicBezTo>
                  <a:pt x="404139" y="131244"/>
                  <a:pt x="396625" y="128881"/>
                  <a:pt x="388357" y="123697"/>
                </a:cubicBezTo>
                <a:cubicBezTo>
                  <a:pt x="380090" y="118513"/>
                  <a:pt x="380736" y="114688"/>
                  <a:pt x="390293" y="112222"/>
                </a:cubicBezTo>
                <a:cubicBezTo>
                  <a:pt x="399851" y="109755"/>
                  <a:pt x="413521" y="106098"/>
                  <a:pt x="431303" y="101251"/>
                </a:cubicBezTo>
                <a:cubicBezTo>
                  <a:pt x="431303" y="85434"/>
                  <a:pt x="431084" y="70284"/>
                  <a:pt x="430647" y="55800"/>
                </a:cubicBezTo>
                <a:cubicBezTo>
                  <a:pt x="430209" y="41316"/>
                  <a:pt x="427736" y="29134"/>
                  <a:pt x="423226" y="19254"/>
                </a:cubicBezTo>
                <a:cubicBezTo>
                  <a:pt x="419843" y="11844"/>
                  <a:pt x="420728" y="8017"/>
                  <a:pt x="425880" y="7774"/>
                </a:cubicBezTo>
                <a:close/>
                <a:moveTo>
                  <a:pt x="136534" y="64"/>
                </a:moveTo>
                <a:cubicBezTo>
                  <a:pt x="137739" y="-101"/>
                  <a:pt x="139258" y="54"/>
                  <a:pt x="141090" y="529"/>
                </a:cubicBezTo>
                <a:cubicBezTo>
                  <a:pt x="148418" y="2429"/>
                  <a:pt x="156767" y="5763"/>
                  <a:pt x="166139" y="10532"/>
                </a:cubicBezTo>
                <a:cubicBezTo>
                  <a:pt x="175510" y="15300"/>
                  <a:pt x="178087" y="20136"/>
                  <a:pt x="173871" y="25040"/>
                </a:cubicBezTo>
                <a:cubicBezTo>
                  <a:pt x="169655" y="29945"/>
                  <a:pt x="164565" y="40621"/>
                  <a:pt x="158599" y="57069"/>
                </a:cubicBezTo>
                <a:cubicBezTo>
                  <a:pt x="184942" y="53556"/>
                  <a:pt x="202631" y="50430"/>
                  <a:pt x="211665" y="47691"/>
                </a:cubicBezTo>
                <a:cubicBezTo>
                  <a:pt x="220699" y="44952"/>
                  <a:pt x="231211" y="47529"/>
                  <a:pt x="243199" y="55424"/>
                </a:cubicBezTo>
                <a:cubicBezTo>
                  <a:pt x="255188" y="63318"/>
                  <a:pt x="252976" y="67835"/>
                  <a:pt x="236563" y="68975"/>
                </a:cubicBezTo>
                <a:cubicBezTo>
                  <a:pt x="220151" y="70115"/>
                  <a:pt x="192456" y="73288"/>
                  <a:pt x="153480" y="78493"/>
                </a:cubicBezTo>
                <a:cubicBezTo>
                  <a:pt x="146797" y="97666"/>
                  <a:pt x="142653" y="108522"/>
                  <a:pt x="141047" y="111060"/>
                </a:cubicBezTo>
                <a:cubicBezTo>
                  <a:pt x="155903" y="108579"/>
                  <a:pt x="167042" y="105259"/>
                  <a:pt x="174463" y="101101"/>
                </a:cubicBezTo>
                <a:cubicBezTo>
                  <a:pt x="181884" y="96942"/>
                  <a:pt x="192793" y="99319"/>
                  <a:pt x="207191" y="108231"/>
                </a:cubicBezTo>
                <a:cubicBezTo>
                  <a:pt x="221588" y="117144"/>
                  <a:pt x="227178" y="123966"/>
                  <a:pt x="223958" y="128699"/>
                </a:cubicBezTo>
                <a:cubicBezTo>
                  <a:pt x="220739" y="133431"/>
                  <a:pt x="218021" y="143544"/>
                  <a:pt x="215806" y="159039"/>
                </a:cubicBezTo>
                <a:cubicBezTo>
                  <a:pt x="213590" y="174533"/>
                  <a:pt x="211170" y="208487"/>
                  <a:pt x="208546" y="260901"/>
                </a:cubicBezTo>
                <a:cubicBezTo>
                  <a:pt x="229870" y="260944"/>
                  <a:pt x="246598" y="260277"/>
                  <a:pt x="258730" y="258900"/>
                </a:cubicBezTo>
                <a:cubicBezTo>
                  <a:pt x="270861" y="257524"/>
                  <a:pt x="281950" y="259356"/>
                  <a:pt x="291995" y="264396"/>
                </a:cubicBezTo>
                <a:cubicBezTo>
                  <a:pt x="302041" y="269437"/>
                  <a:pt x="306185" y="275091"/>
                  <a:pt x="304428" y="281357"/>
                </a:cubicBezTo>
                <a:cubicBezTo>
                  <a:pt x="302672" y="287624"/>
                  <a:pt x="294207" y="289628"/>
                  <a:pt x="279035" y="287369"/>
                </a:cubicBezTo>
                <a:cubicBezTo>
                  <a:pt x="263863" y="285111"/>
                  <a:pt x="248778" y="283759"/>
                  <a:pt x="233778" y="283315"/>
                </a:cubicBezTo>
                <a:cubicBezTo>
                  <a:pt x="218778" y="282870"/>
                  <a:pt x="197160" y="283774"/>
                  <a:pt x="168924" y="286025"/>
                </a:cubicBezTo>
                <a:cubicBezTo>
                  <a:pt x="140688" y="288276"/>
                  <a:pt x="114958" y="290739"/>
                  <a:pt x="91734" y="293414"/>
                </a:cubicBezTo>
                <a:cubicBezTo>
                  <a:pt x="68510" y="296088"/>
                  <a:pt x="51220" y="298788"/>
                  <a:pt x="39862" y="301512"/>
                </a:cubicBezTo>
                <a:cubicBezTo>
                  <a:pt x="28505" y="304237"/>
                  <a:pt x="17757" y="301624"/>
                  <a:pt x="7618" y="293672"/>
                </a:cubicBezTo>
                <a:cubicBezTo>
                  <a:pt x="-2520" y="285720"/>
                  <a:pt x="-2538" y="281436"/>
                  <a:pt x="7564" y="280819"/>
                </a:cubicBezTo>
                <a:cubicBezTo>
                  <a:pt x="17667" y="280203"/>
                  <a:pt x="43662" y="277335"/>
                  <a:pt x="85550" y="272215"/>
                </a:cubicBezTo>
                <a:cubicBezTo>
                  <a:pt x="85550" y="205634"/>
                  <a:pt x="84898" y="166001"/>
                  <a:pt x="83593" y="153317"/>
                </a:cubicBezTo>
                <a:cubicBezTo>
                  <a:pt x="82288" y="140633"/>
                  <a:pt x="79814" y="130871"/>
                  <a:pt x="76172" y="124031"/>
                </a:cubicBezTo>
                <a:cubicBezTo>
                  <a:pt x="72529" y="117190"/>
                  <a:pt x="73809" y="114240"/>
                  <a:pt x="80011" y="115179"/>
                </a:cubicBezTo>
                <a:cubicBezTo>
                  <a:pt x="86213" y="116119"/>
                  <a:pt x="90763" y="116793"/>
                  <a:pt x="93659" y="117201"/>
                </a:cubicBezTo>
                <a:cubicBezTo>
                  <a:pt x="96556" y="117610"/>
                  <a:pt x="104838" y="117097"/>
                  <a:pt x="118504" y="115663"/>
                </a:cubicBezTo>
                <a:cubicBezTo>
                  <a:pt x="122634" y="100922"/>
                  <a:pt x="125595" y="89543"/>
                  <a:pt x="127388" y="81526"/>
                </a:cubicBezTo>
                <a:cubicBezTo>
                  <a:pt x="104615" y="85097"/>
                  <a:pt x="89619" y="88015"/>
                  <a:pt x="82399" y="90281"/>
                </a:cubicBezTo>
                <a:cubicBezTo>
                  <a:pt x="75179" y="92547"/>
                  <a:pt x="65800" y="89155"/>
                  <a:pt x="54263" y="80107"/>
                </a:cubicBezTo>
                <a:cubicBezTo>
                  <a:pt x="42727" y="71058"/>
                  <a:pt x="43860" y="66989"/>
                  <a:pt x="57662" y="67900"/>
                </a:cubicBezTo>
                <a:cubicBezTo>
                  <a:pt x="71464" y="68810"/>
                  <a:pt x="95868" y="66713"/>
                  <a:pt x="130872" y="61608"/>
                </a:cubicBezTo>
                <a:cubicBezTo>
                  <a:pt x="133052" y="55829"/>
                  <a:pt x="134816" y="47899"/>
                  <a:pt x="136164" y="37817"/>
                </a:cubicBezTo>
                <a:cubicBezTo>
                  <a:pt x="137512" y="27736"/>
                  <a:pt x="136838" y="18526"/>
                  <a:pt x="134142" y="10187"/>
                </a:cubicBezTo>
                <a:cubicBezTo>
                  <a:pt x="132120" y="3933"/>
                  <a:pt x="132917" y="559"/>
                  <a:pt x="136534" y="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2042426" y="2783434"/>
            <a:ext cx="84307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20÷4=   18÷6=    5÷5=    30÷5=   25÷5=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15÷5=   20÷5=    6÷2=    24÷4=   16÷4=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3194554" y="2783432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3194554" y="3645207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4812500" y="2780928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4820178" y="3645207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6404354" y="2780928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6404354" y="3625860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8184232" y="2764085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8184234" y="3625860"/>
            <a:ext cx="429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9788730" y="2783432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9788730" y="3645207"/>
            <a:ext cx="6997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600386" y="2348880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135560" y="1787274"/>
            <a:ext cx="7548006" cy="3605106"/>
            <a:chOff x="753610" y="1302964"/>
            <a:chExt cx="7548006" cy="3605106"/>
          </a:xfrm>
        </p:grpSpPr>
        <p:sp>
          <p:nvSpPr>
            <p:cNvPr id="9" name="TextBox 25"/>
            <p:cNvSpPr txBox="1">
              <a:spLocks noChangeArrowheads="1"/>
            </p:cNvSpPr>
            <p:nvPr/>
          </p:nvSpPr>
          <p:spPr bwMode="auto">
            <a:xfrm>
              <a:off x="1564906" y="2900257"/>
              <a:ext cx="1266487" cy="400110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三五十五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25"/>
            <p:cNvSpPr txBox="1">
              <a:spLocks noChangeArrowheads="1"/>
            </p:cNvSpPr>
            <p:nvPr/>
          </p:nvSpPr>
          <p:spPr bwMode="auto">
            <a:xfrm>
              <a:off x="3335449" y="2889984"/>
              <a:ext cx="1266487" cy="400110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五六三十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25"/>
            <p:cNvSpPr txBox="1">
              <a:spLocks noChangeArrowheads="1"/>
            </p:cNvSpPr>
            <p:nvPr/>
          </p:nvSpPr>
          <p:spPr bwMode="auto">
            <a:xfrm>
              <a:off x="4919625" y="2900257"/>
              <a:ext cx="1266487" cy="400110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二三得六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25"/>
            <p:cNvSpPr txBox="1">
              <a:spLocks noChangeArrowheads="1"/>
            </p:cNvSpPr>
            <p:nvPr/>
          </p:nvSpPr>
          <p:spPr bwMode="auto">
            <a:xfrm>
              <a:off x="6675639" y="2889984"/>
              <a:ext cx="1266487" cy="400110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三六十八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53610" y="3602807"/>
              <a:ext cx="1410503" cy="1305263"/>
              <a:chOff x="8794121" y="2001489"/>
              <a:chExt cx="1410503" cy="130526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794121" y="2001489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3" name="TextBox 25"/>
              <p:cNvSpPr txBox="1">
                <a:spLocks noChangeArrowheads="1"/>
              </p:cNvSpPr>
              <p:nvPr/>
            </p:nvSpPr>
            <p:spPr bwMode="auto">
              <a:xfrm>
                <a:off x="8938137" y="2522886"/>
                <a:ext cx="1266487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15÷3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973695" y="3602807"/>
              <a:ext cx="1414554" cy="1305263"/>
              <a:chOff x="8465924" y="2785875"/>
              <a:chExt cx="1414554" cy="1305263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465924" y="2785875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4" name="TextBox 25"/>
              <p:cNvSpPr txBox="1">
                <a:spLocks noChangeArrowheads="1"/>
              </p:cNvSpPr>
              <p:nvPr/>
            </p:nvSpPr>
            <p:spPr bwMode="auto">
              <a:xfrm>
                <a:off x="8613991" y="3299050"/>
                <a:ext cx="1266487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30÷6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261126" y="3602807"/>
              <a:ext cx="1495275" cy="1305263"/>
              <a:chOff x="8682720" y="2847230"/>
              <a:chExt cx="1495275" cy="1305263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682720" y="2847230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5" name="TextBox 25"/>
              <p:cNvSpPr txBox="1">
                <a:spLocks noChangeArrowheads="1"/>
              </p:cNvSpPr>
              <p:nvPr/>
            </p:nvSpPr>
            <p:spPr bwMode="auto">
              <a:xfrm>
                <a:off x="8911508" y="3349333"/>
                <a:ext cx="1266487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5×3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454355" y="3602807"/>
              <a:ext cx="1454174" cy="1305263"/>
              <a:chOff x="8680630" y="2319228"/>
              <a:chExt cx="1454174" cy="1305263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680630" y="2319228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6" name="TextBox 25"/>
              <p:cNvSpPr txBox="1">
                <a:spLocks noChangeArrowheads="1"/>
              </p:cNvSpPr>
              <p:nvPr/>
            </p:nvSpPr>
            <p:spPr bwMode="auto">
              <a:xfrm>
                <a:off x="8868317" y="2832403"/>
                <a:ext cx="1266487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30÷5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712489" y="3602807"/>
              <a:ext cx="1420176" cy="1305263"/>
              <a:chOff x="8946718" y="1942805"/>
              <a:chExt cx="1420176" cy="130526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946718" y="1942805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7" name="TextBox 25"/>
              <p:cNvSpPr txBox="1">
                <a:spLocks noChangeArrowheads="1"/>
              </p:cNvSpPr>
              <p:nvPr/>
            </p:nvSpPr>
            <p:spPr bwMode="auto">
              <a:xfrm>
                <a:off x="9100407" y="2450878"/>
                <a:ext cx="1266487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15÷5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996353" y="3602807"/>
              <a:ext cx="1305263" cy="1305263"/>
              <a:chOff x="8635909" y="2539036"/>
              <a:chExt cx="1305263" cy="1305263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8635909" y="2539036"/>
                <a:ext cx="1305263" cy="1305263"/>
              </a:xfrm>
              <a:prstGeom prst="rect">
                <a:avLst/>
              </a:prstGeom>
            </p:spPr>
          </p:pic>
          <p:sp>
            <p:nvSpPr>
              <p:cNvPr id="19" name="TextBox 25"/>
              <p:cNvSpPr txBox="1">
                <a:spLocks noChangeArrowheads="1"/>
              </p:cNvSpPr>
              <p:nvPr/>
            </p:nvSpPr>
            <p:spPr bwMode="auto">
              <a:xfrm>
                <a:off x="8910306" y="2988760"/>
                <a:ext cx="971692" cy="4616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5×6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16190" y="1302964"/>
              <a:ext cx="7463878" cy="1305263"/>
              <a:chOff x="816190" y="1302964"/>
              <a:chExt cx="7463878" cy="130526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816190" y="1302964"/>
                <a:ext cx="1305263" cy="1305263"/>
                <a:chOff x="1397344" y="1137573"/>
                <a:chExt cx="1305263" cy="1305263"/>
              </a:xfrm>
            </p:grpSpPr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1397344" y="1137573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21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1622796" y="1586991"/>
                  <a:ext cx="1050371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6×3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1982097" y="1302964"/>
                <a:ext cx="1795210" cy="1305263"/>
                <a:chOff x="8214751" y="940623"/>
                <a:chExt cx="1795210" cy="1305263"/>
              </a:xfrm>
            </p:grpSpPr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8214751" y="940623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23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8449129" y="1391401"/>
                  <a:ext cx="1560832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6÷3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3140530" y="1302964"/>
                <a:ext cx="1722222" cy="1305263"/>
                <a:chOff x="8694227" y="1155624"/>
                <a:chExt cx="1722222" cy="1305263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8694227" y="1155624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24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8855617" y="1608797"/>
                  <a:ext cx="1560832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18÷6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4472077" y="1302964"/>
                <a:ext cx="1849409" cy="1305263"/>
                <a:chOff x="7791610" y="1126297"/>
                <a:chExt cx="1849409" cy="1305263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7791610" y="1126297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25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8080187" y="1609547"/>
                  <a:ext cx="1560832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6÷2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6974805" y="1302964"/>
                <a:ext cx="1305263" cy="1305263"/>
                <a:chOff x="8141489" y="1423925"/>
                <a:chExt cx="1305263" cy="1305263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8141489" y="1423925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26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8351376" y="1860679"/>
                  <a:ext cx="932279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2×3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5723441" y="1302964"/>
                <a:ext cx="1305263" cy="1305263"/>
                <a:chOff x="8141489" y="1423925"/>
                <a:chExt cx="1305263" cy="1305263"/>
              </a:xfrm>
            </p:grpSpPr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8141489" y="1423925"/>
                  <a:ext cx="1305263" cy="1305263"/>
                </a:xfrm>
                <a:prstGeom prst="rect">
                  <a:avLst/>
                </a:prstGeom>
              </p:spPr>
            </p:pic>
            <p:sp>
              <p:nvSpPr>
                <p:cNvPr id="50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8351376" y="1860679"/>
                  <a:ext cx="932279" cy="461665"/>
                </a:xfrm>
                <a:prstGeom prst="rect">
                  <a:avLst/>
                </a:prstGeom>
                <a:noFill/>
                <a:ln w="19050">
                  <a:noFill/>
                  <a:miter lim="800000"/>
                </a:ln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6×5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cxnSp>
        <p:nvCxnSpPr>
          <p:cNvPr id="54" name="直接连接符 53"/>
          <p:cNvCxnSpPr/>
          <p:nvPr/>
        </p:nvCxnSpPr>
        <p:spPr>
          <a:xfrm>
            <a:off x="3073632" y="2695962"/>
            <a:ext cx="5283125" cy="6383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425676" y="2716372"/>
            <a:ext cx="2063260" cy="6179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491144" y="2739019"/>
            <a:ext cx="2873087" cy="5687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6649102" y="2807348"/>
            <a:ext cx="42226" cy="4703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591585" y="2788227"/>
            <a:ext cx="2065881" cy="5195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371034" y="2739019"/>
            <a:ext cx="1407258" cy="61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014446" y="3765418"/>
            <a:ext cx="923280" cy="6931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4251181" y="3780115"/>
            <a:ext cx="923280" cy="6931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9" idx="2"/>
          </p:cNvCxnSpPr>
          <p:nvPr/>
        </p:nvCxnSpPr>
        <p:spPr>
          <a:xfrm>
            <a:off x="3580100" y="3784677"/>
            <a:ext cx="1877206" cy="7034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381958" y="3766894"/>
            <a:ext cx="958276" cy="6906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165831" y="3734325"/>
            <a:ext cx="3367632" cy="7743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907154" y="3756935"/>
            <a:ext cx="2842436" cy="7516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任意多边形: 形状 57"/>
          <p:cNvSpPr>
            <a:spLocks noChangeArrowheads="1"/>
          </p:cNvSpPr>
          <p:nvPr/>
        </p:nvSpPr>
        <p:spPr bwMode="auto">
          <a:xfrm>
            <a:off x="2726945" y="1647025"/>
            <a:ext cx="1026901" cy="310843"/>
          </a:xfrm>
          <a:custGeom>
            <a:avLst/>
            <a:gdLst/>
            <a:ahLst/>
            <a:cxnLst/>
            <a:rect l="l" t="t" r="r" b="b"/>
            <a:pathLst>
              <a:path w="1026901" h="310843">
                <a:moveTo>
                  <a:pt x="925750" y="235567"/>
                </a:moveTo>
                <a:cubicBezTo>
                  <a:pt x="929118" y="235341"/>
                  <a:pt x="935121" y="237107"/>
                  <a:pt x="943757" y="240864"/>
                </a:cubicBezTo>
                <a:cubicBezTo>
                  <a:pt x="961030" y="248378"/>
                  <a:pt x="972531" y="255982"/>
                  <a:pt x="978260" y="263676"/>
                </a:cubicBezTo>
                <a:cubicBezTo>
                  <a:pt x="983989" y="271369"/>
                  <a:pt x="985412" y="281135"/>
                  <a:pt x="982529" y="292973"/>
                </a:cubicBezTo>
                <a:cubicBezTo>
                  <a:pt x="979647" y="304811"/>
                  <a:pt x="973585" y="306115"/>
                  <a:pt x="964342" y="296888"/>
                </a:cubicBezTo>
                <a:cubicBezTo>
                  <a:pt x="955100" y="287660"/>
                  <a:pt x="946485" y="278055"/>
                  <a:pt x="938498" y="268075"/>
                </a:cubicBezTo>
                <a:cubicBezTo>
                  <a:pt x="932332" y="259255"/>
                  <a:pt x="927348" y="250637"/>
                  <a:pt x="923548" y="242219"/>
                </a:cubicBezTo>
                <a:cubicBezTo>
                  <a:pt x="921648" y="238010"/>
                  <a:pt x="922382" y="235793"/>
                  <a:pt x="925750" y="235567"/>
                </a:cubicBezTo>
                <a:close/>
                <a:moveTo>
                  <a:pt x="211375" y="235567"/>
                </a:moveTo>
                <a:cubicBezTo>
                  <a:pt x="214743" y="235341"/>
                  <a:pt x="220746" y="237107"/>
                  <a:pt x="229382" y="240864"/>
                </a:cubicBezTo>
                <a:cubicBezTo>
                  <a:pt x="246655" y="248378"/>
                  <a:pt x="258156" y="255982"/>
                  <a:pt x="263885" y="263676"/>
                </a:cubicBezTo>
                <a:cubicBezTo>
                  <a:pt x="269614" y="271369"/>
                  <a:pt x="271037" y="281135"/>
                  <a:pt x="268154" y="292973"/>
                </a:cubicBezTo>
                <a:cubicBezTo>
                  <a:pt x="265272" y="304811"/>
                  <a:pt x="259210" y="306115"/>
                  <a:pt x="249967" y="296888"/>
                </a:cubicBezTo>
                <a:cubicBezTo>
                  <a:pt x="240725" y="287660"/>
                  <a:pt x="232110" y="278055"/>
                  <a:pt x="224123" y="268075"/>
                </a:cubicBezTo>
                <a:cubicBezTo>
                  <a:pt x="217957" y="259255"/>
                  <a:pt x="212973" y="250637"/>
                  <a:pt x="209173" y="242219"/>
                </a:cubicBezTo>
                <a:cubicBezTo>
                  <a:pt x="207273" y="238010"/>
                  <a:pt x="208007" y="235793"/>
                  <a:pt x="211375" y="235567"/>
                </a:cubicBezTo>
                <a:close/>
                <a:moveTo>
                  <a:pt x="610930" y="120752"/>
                </a:moveTo>
                <a:cubicBezTo>
                  <a:pt x="627110" y="119668"/>
                  <a:pt x="640682" y="122041"/>
                  <a:pt x="651647" y="127870"/>
                </a:cubicBezTo>
                <a:cubicBezTo>
                  <a:pt x="666267" y="135643"/>
                  <a:pt x="672706" y="142641"/>
                  <a:pt x="670963" y="148864"/>
                </a:cubicBezTo>
                <a:cubicBezTo>
                  <a:pt x="669221" y="155088"/>
                  <a:pt x="662187" y="157752"/>
                  <a:pt x="649862" y="156855"/>
                </a:cubicBezTo>
                <a:cubicBezTo>
                  <a:pt x="637536" y="155959"/>
                  <a:pt x="620217" y="155511"/>
                  <a:pt x="597903" y="155511"/>
                </a:cubicBezTo>
                <a:cubicBezTo>
                  <a:pt x="575619" y="155511"/>
                  <a:pt x="551678" y="156633"/>
                  <a:pt x="526081" y="158877"/>
                </a:cubicBezTo>
                <a:cubicBezTo>
                  <a:pt x="500483" y="161122"/>
                  <a:pt x="479059" y="163792"/>
                  <a:pt x="461808" y="166890"/>
                </a:cubicBezTo>
                <a:cubicBezTo>
                  <a:pt x="444556" y="169987"/>
                  <a:pt x="429499" y="172913"/>
                  <a:pt x="416636" y="175666"/>
                </a:cubicBezTo>
                <a:cubicBezTo>
                  <a:pt x="403773" y="178420"/>
                  <a:pt x="390386" y="175430"/>
                  <a:pt x="376476" y="166696"/>
                </a:cubicBezTo>
                <a:cubicBezTo>
                  <a:pt x="363871" y="152829"/>
                  <a:pt x="362975" y="146581"/>
                  <a:pt x="373787" y="147950"/>
                </a:cubicBezTo>
                <a:cubicBezTo>
                  <a:pt x="384600" y="149320"/>
                  <a:pt x="403124" y="148889"/>
                  <a:pt x="429359" y="146660"/>
                </a:cubicBezTo>
                <a:cubicBezTo>
                  <a:pt x="455595" y="144430"/>
                  <a:pt x="483601" y="141056"/>
                  <a:pt x="513379" y="136539"/>
                </a:cubicBezTo>
                <a:cubicBezTo>
                  <a:pt x="543156" y="132022"/>
                  <a:pt x="569990" y="127505"/>
                  <a:pt x="593881" y="122987"/>
                </a:cubicBezTo>
                <a:cubicBezTo>
                  <a:pt x="599854" y="121858"/>
                  <a:pt x="605537" y="121113"/>
                  <a:pt x="610930" y="120752"/>
                </a:cubicBezTo>
                <a:close/>
                <a:moveTo>
                  <a:pt x="922612" y="104886"/>
                </a:moveTo>
                <a:cubicBezTo>
                  <a:pt x="913671" y="106227"/>
                  <a:pt x="899091" y="109321"/>
                  <a:pt x="878871" y="114168"/>
                </a:cubicBezTo>
                <a:lnTo>
                  <a:pt x="878871" y="127010"/>
                </a:lnTo>
                <a:cubicBezTo>
                  <a:pt x="888723" y="126207"/>
                  <a:pt x="897105" y="124429"/>
                  <a:pt x="904017" y="121675"/>
                </a:cubicBezTo>
                <a:cubicBezTo>
                  <a:pt x="910929" y="118922"/>
                  <a:pt x="917238" y="119668"/>
                  <a:pt x="922946" y="123912"/>
                </a:cubicBezTo>
                <a:cubicBezTo>
                  <a:pt x="928653" y="128157"/>
                  <a:pt x="929044" y="132212"/>
                  <a:pt x="924118" y="136076"/>
                </a:cubicBezTo>
                <a:cubicBezTo>
                  <a:pt x="919192" y="139941"/>
                  <a:pt x="912004" y="142573"/>
                  <a:pt x="902554" y="143971"/>
                </a:cubicBezTo>
                <a:cubicBezTo>
                  <a:pt x="893104" y="145369"/>
                  <a:pt x="885210" y="145616"/>
                  <a:pt x="878871" y="144713"/>
                </a:cubicBezTo>
                <a:lnTo>
                  <a:pt x="878871" y="155339"/>
                </a:lnTo>
                <a:cubicBezTo>
                  <a:pt x="885152" y="155454"/>
                  <a:pt x="892917" y="153909"/>
                  <a:pt x="902167" y="150703"/>
                </a:cubicBezTo>
                <a:cubicBezTo>
                  <a:pt x="911416" y="147498"/>
                  <a:pt x="918845" y="148405"/>
                  <a:pt x="924452" y="153425"/>
                </a:cubicBezTo>
                <a:cubicBezTo>
                  <a:pt x="930059" y="158444"/>
                  <a:pt x="929385" y="162516"/>
                  <a:pt x="922430" y="165642"/>
                </a:cubicBezTo>
                <a:cubicBezTo>
                  <a:pt x="915475" y="168769"/>
                  <a:pt x="907996" y="171009"/>
                  <a:pt x="899994" y="172364"/>
                </a:cubicBezTo>
                <a:cubicBezTo>
                  <a:pt x="891992" y="173720"/>
                  <a:pt x="884951" y="173049"/>
                  <a:pt x="878871" y="170353"/>
                </a:cubicBezTo>
                <a:lnTo>
                  <a:pt x="878871" y="185045"/>
                </a:lnTo>
                <a:cubicBezTo>
                  <a:pt x="887016" y="185131"/>
                  <a:pt x="895699" y="183578"/>
                  <a:pt x="904920" y="180388"/>
                </a:cubicBezTo>
                <a:cubicBezTo>
                  <a:pt x="914141" y="177197"/>
                  <a:pt x="921551" y="178097"/>
                  <a:pt x="927151" y="183087"/>
                </a:cubicBezTo>
                <a:cubicBezTo>
                  <a:pt x="932751" y="188078"/>
                  <a:pt x="932349" y="192143"/>
                  <a:pt x="925947" y="195284"/>
                </a:cubicBezTo>
                <a:cubicBezTo>
                  <a:pt x="919544" y="198424"/>
                  <a:pt x="911416" y="200453"/>
                  <a:pt x="901565" y="201371"/>
                </a:cubicBezTo>
                <a:cubicBezTo>
                  <a:pt x="891713" y="202289"/>
                  <a:pt x="884034" y="202296"/>
                  <a:pt x="878527" y="201393"/>
                </a:cubicBezTo>
                <a:cubicBezTo>
                  <a:pt x="877824" y="212262"/>
                  <a:pt x="877487" y="217160"/>
                  <a:pt x="877516" y="216084"/>
                </a:cubicBezTo>
                <a:cubicBezTo>
                  <a:pt x="902224" y="213431"/>
                  <a:pt x="921992" y="210943"/>
                  <a:pt x="936820" y="208620"/>
                </a:cubicBezTo>
                <a:cubicBezTo>
                  <a:pt x="937666" y="179452"/>
                  <a:pt x="938089" y="156773"/>
                  <a:pt x="938089" y="140583"/>
                </a:cubicBezTo>
                <a:cubicBezTo>
                  <a:pt x="938089" y="124809"/>
                  <a:pt x="937745" y="114580"/>
                  <a:pt x="937057" y="109898"/>
                </a:cubicBezTo>
                <a:cubicBezTo>
                  <a:pt x="936368" y="105216"/>
                  <a:pt x="931554" y="103546"/>
                  <a:pt x="922612" y="104886"/>
                </a:cubicBezTo>
                <a:close/>
                <a:moveTo>
                  <a:pt x="208237" y="104886"/>
                </a:moveTo>
                <a:cubicBezTo>
                  <a:pt x="199296" y="106227"/>
                  <a:pt x="184716" y="109321"/>
                  <a:pt x="164496" y="114168"/>
                </a:cubicBezTo>
                <a:lnTo>
                  <a:pt x="164496" y="127010"/>
                </a:lnTo>
                <a:cubicBezTo>
                  <a:pt x="174348" y="126207"/>
                  <a:pt x="182730" y="124429"/>
                  <a:pt x="189642" y="121675"/>
                </a:cubicBezTo>
                <a:cubicBezTo>
                  <a:pt x="196554" y="118922"/>
                  <a:pt x="202863" y="119668"/>
                  <a:pt x="208571" y="123912"/>
                </a:cubicBezTo>
                <a:cubicBezTo>
                  <a:pt x="214278" y="128157"/>
                  <a:pt x="214669" y="132212"/>
                  <a:pt x="209743" y="136076"/>
                </a:cubicBezTo>
                <a:cubicBezTo>
                  <a:pt x="204817" y="139941"/>
                  <a:pt x="197629" y="142573"/>
                  <a:pt x="188179" y="143971"/>
                </a:cubicBezTo>
                <a:cubicBezTo>
                  <a:pt x="178729" y="145369"/>
                  <a:pt x="170835" y="145616"/>
                  <a:pt x="164496" y="144713"/>
                </a:cubicBezTo>
                <a:lnTo>
                  <a:pt x="164496" y="155339"/>
                </a:lnTo>
                <a:cubicBezTo>
                  <a:pt x="170777" y="155454"/>
                  <a:pt x="178542" y="153909"/>
                  <a:pt x="187792" y="150703"/>
                </a:cubicBezTo>
                <a:cubicBezTo>
                  <a:pt x="197041" y="147498"/>
                  <a:pt x="204470" y="148405"/>
                  <a:pt x="210077" y="153425"/>
                </a:cubicBezTo>
                <a:cubicBezTo>
                  <a:pt x="215684" y="158444"/>
                  <a:pt x="215010" y="162516"/>
                  <a:pt x="208055" y="165642"/>
                </a:cubicBezTo>
                <a:cubicBezTo>
                  <a:pt x="201100" y="168769"/>
                  <a:pt x="193621" y="171009"/>
                  <a:pt x="185619" y="172364"/>
                </a:cubicBezTo>
                <a:cubicBezTo>
                  <a:pt x="177618" y="173720"/>
                  <a:pt x="170576" y="173049"/>
                  <a:pt x="164496" y="170353"/>
                </a:cubicBezTo>
                <a:lnTo>
                  <a:pt x="164496" y="185045"/>
                </a:lnTo>
                <a:cubicBezTo>
                  <a:pt x="172641" y="185131"/>
                  <a:pt x="181324" y="183578"/>
                  <a:pt x="190545" y="180388"/>
                </a:cubicBezTo>
                <a:cubicBezTo>
                  <a:pt x="199766" y="177197"/>
                  <a:pt x="207176" y="178097"/>
                  <a:pt x="212776" y="183087"/>
                </a:cubicBezTo>
                <a:cubicBezTo>
                  <a:pt x="218376" y="188078"/>
                  <a:pt x="217974" y="192143"/>
                  <a:pt x="211572" y="195284"/>
                </a:cubicBezTo>
                <a:cubicBezTo>
                  <a:pt x="205169" y="198424"/>
                  <a:pt x="197041" y="200453"/>
                  <a:pt x="187190" y="201371"/>
                </a:cubicBezTo>
                <a:cubicBezTo>
                  <a:pt x="177338" y="202289"/>
                  <a:pt x="169659" y="202296"/>
                  <a:pt x="164152" y="201393"/>
                </a:cubicBezTo>
                <a:cubicBezTo>
                  <a:pt x="163449" y="212262"/>
                  <a:pt x="163112" y="217160"/>
                  <a:pt x="163141" y="216084"/>
                </a:cubicBezTo>
                <a:cubicBezTo>
                  <a:pt x="187849" y="213431"/>
                  <a:pt x="207617" y="210943"/>
                  <a:pt x="222445" y="208620"/>
                </a:cubicBezTo>
                <a:cubicBezTo>
                  <a:pt x="223291" y="179452"/>
                  <a:pt x="223714" y="156773"/>
                  <a:pt x="223714" y="140583"/>
                </a:cubicBezTo>
                <a:cubicBezTo>
                  <a:pt x="223714" y="124809"/>
                  <a:pt x="223370" y="114580"/>
                  <a:pt x="222682" y="109898"/>
                </a:cubicBezTo>
                <a:cubicBezTo>
                  <a:pt x="221993" y="105216"/>
                  <a:pt x="217179" y="103546"/>
                  <a:pt x="208237" y="104886"/>
                </a:cubicBezTo>
                <a:close/>
                <a:moveTo>
                  <a:pt x="763413" y="18791"/>
                </a:moveTo>
                <a:cubicBezTo>
                  <a:pt x="765013" y="18551"/>
                  <a:pt x="767068" y="18666"/>
                  <a:pt x="769577" y="19136"/>
                </a:cubicBezTo>
                <a:cubicBezTo>
                  <a:pt x="779615" y="21014"/>
                  <a:pt x="788191" y="24065"/>
                  <a:pt x="795304" y="28288"/>
                </a:cubicBezTo>
                <a:cubicBezTo>
                  <a:pt x="802416" y="32511"/>
                  <a:pt x="804399" y="38043"/>
                  <a:pt x="801251" y="44883"/>
                </a:cubicBezTo>
                <a:cubicBezTo>
                  <a:pt x="798104" y="51724"/>
                  <a:pt x="796530" y="74596"/>
                  <a:pt x="796530" y="113501"/>
                </a:cubicBezTo>
                <a:cubicBezTo>
                  <a:pt x="798222" y="113630"/>
                  <a:pt x="803137" y="112315"/>
                  <a:pt x="811275" y="109554"/>
                </a:cubicBezTo>
                <a:cubicBezTo>
                  <a:pt x="819413" y="106794"/>
                  <a:pt x="825963" y="108500"/>
                  <a:pt x="830925" y="114674"/>
                </a:cubicBezTo>
                <a:cubicBezTo>
                  <a:pt x="835886" y="120847"/>
                  <a:pt x="834040" y="125350"/>
                  <a:pt x="825386" y="128182"/>
                </a:cubicBezTo>
                <a:cubicBezTo>
                  <a:pt x="816731" y="131014"/>
                  <a:pt x="807048" y="133578"/>
                  <a:pt x="796336" y="135872"/>
                </a:cubicBezTo>
                <a:cubicBezTo>
                  <a:pt x="795562" y="155905"/>
                  <a:pt x="795175" y="173193"/>
                  <a:pt x="795175" y="187733"/>
                </a:cubicBezTo>
                <a:cubicBezTo>
                  <a:pt x="807020" y="181438"/>
                  <a:pt x="818531" y="175817"/>
                  <a:pt x="829709" y="170869"/>
                </a:cubicBezTo>
                <a:cubicBezTo>
                  <a:pt x="840888" y="165922"/>
                  <a:pt x="845433" y="166868"/>
                  <a:pt x="843347" y="173709"/>
                </a:cubicBezTo>
                <a:cubicBezTo>
                  <a:pt x="841260" y="180549"/>
                  <a:pt x="826390" y="192129"/>
                  <a:pt x="798735" y="208448"/>
                </a:cubicBezTo>
                <a:cubicBezTo>
                  <a:pt x="771079" y="224767"/>
                  <a:pt x="754366" y="235770"/>
                  <a:pt x="748594" y="241455"/>
                </a:cubicBezTo>
                <a:cubicBezTo>
                  <a:pt x="742822" y="247141"/>
                  <a:pt x="734946" y="245094"/>
                  <a:pt x="724965" y="235314"/>
                </a:cubicBezTo>
                <a:cubicBezTo>
                  <a:pt x="714984" y="225534"/>
                  <a:pt x="712059" y="219909"/>
                  <a:pt x="716189" y="218439"/>
                </a:cubicBezTo>
                <a:cubicBezTo>
                  <a:pt x="720319" y="216970"/>
                  <a:pt x="724137" y="216020"/>
                  <a:pt x="727643" y="215589"/>
                </a:cubicBezTo>
                <a:cubicBezTo>
                  <a:pt x="731149" y="215159"/>
                  <a:pt x="737860" y="212786"/>
                  <a:pt x="747777" y="208469"/>
                </a:cubicBezTo>
                <a:cubicBezTo>
                  <a:pt x="757693" y="204153"/>
                  <a:pt x="765340" y="200073"/>
                  <a:pt x="770717" y="196230"/>
                </a:cubicBezTo>
                <a:lnTo>
                  <a:pt x="770717" y="142003"/>
                </a:lnTo>
                <a:cubicBezTo>
                  <a:pt x="768724" y="142863"/>
                  <a:pt x="764938" y="143978"/>
                  <a:pt x="759360" y="145347"/>
                </a:cubicBezTo>
                <a:cubicBezTo>
                  <a:pt x="753782" y="146717"/>
                  <a:pt x="748153" y="147158"/>
                  <a:pt x="742474" y="146670"/>
                </a:cubicBezTo>
                <a:cubicBezTo>
                  <a:pt x="736796" y="146183"/>
                  <a:pt x="731310" y="142877"/>
                  <a:pt x="726019" y="136754"/>
                </a:cubicBezTo>
                <a:cubicBezTo>
                  <a:pt x="720727" y="130631"/>
                  <a:pt x="722434" y="127268"/>
                  <a:pt x="731138" y="126666"/>
                </a:cubicBezTo>
                <a:cubicBezTo>
                  <a:pt x="739843" y="126063"/>
                  <a:pt x="753036" y="123747"/>
                  <a:pt x="770717" y="119718"/>
                </a:cubicBezTo>
                <a:cubicBezTo>
                  <a:pt x="770717" y="109465"/>
                  <a:pt x="770276" y="94404"/>
                  <a:pt x="769394" y="74535"/>
                </a:cubicBezTo>
                <a:cubicBezTo>
                  <a:pt x="768513" y="54667"/>
                  <a:pt x="765813" y="39997"/>
                  <a:pt x="761296" y="30525"/>
                </a:cubicBezTo>
                <a:cubicBezTo>
                  <a:pt x="757908" y="23422"/>
                  <a:pt x="758614" y="19510"/>
                  <a:pt x="763413" y="18791"/>
                </a:cubicBezTo>
                <a:close/>
                <a:moveTo>
                  <a:pt x="49038" y="18791"/>
                </a:moveTo>
                <a:cubicBezTo>
                  <a:pt x="50638" y="18551"/>
                  <a:pt x="52693" y="18666"/>
                  <a:pt x="55202" y="19136"/>
                </a:cubicBezTo>
                <a:cubicBezTo>
                  <a:pt x="65240" y="21014"/>
                  <a:pt x="73816" y="24065"/>
                  <a:pt x="80929" y="28288"/>
                </a:cubicBezTo>
                <a:cubicBezTo>
                  <a:pt x="88041" y="32511"/>
                  <a:pt x="90024" y="38043"/>
                  <a:pt x="86876" y="44883"/>
                </a:cubicBezTo>
                <a:cubicBezTo>
                  <a:pt x="83729" y="51724"/>
                  <a:pt x="82155" y="74596"/>
                  <a:pt x="82155" y="113501"/>
                </a:cubicBezTo>
                <a:cubicBezTo>
                  <a:pt x="83847" y="113630"/>
                  <a:pt x="88762" y="112315"/>
                  <a:pt x="96900" y="109554"/>
                </a:cubicBezTo>
                <a:cubicBezTo>
                  <a:pt x="105038" y="106794"/>
                  <a:pt x="111588" y="108500"/>
                  <a:pt x="116550" y="114674"/>
                </a:cubicBezTo>
                <a:cubicBezTo>
                  <a:pt x="121511" y="120847"/>
                  <a:pt x="119665" y="125350"/>
                  <a:pt x="111011" y="128182"/>
                </a:cubicBezTo>
                <a:cubicBezTo>
                  <a:pt x="102356" y="131014"/>
                  <a:pt x="92673" y="133578"/>
                  <a:pt x="81961" y="135872"/>
                </a:cubicBezTo>
                <a:cubicBezTo>
                  <a:pt x="81187" y="155905"/>
                  <a:pt x="80800" y="173193"/>
                  <a:pt x="80800" y="187733"/>
                </a:cubicBezTo>
                <a:cubicBezTo>
                  <a:pt x="92645" y="181438"/>
                  <a:pt x="104156" y="175817"/>
                  <a:pt x="115334" y="170869"/>
                </a:cubicBezTo>
                <a:cubicBezTo>
                  <a:pt x="126513" y="165922"/>
                  <a:pt x="131058" y="166868"/>
                  <a:pt x="128972" y="173709"/>
                </a:cubicBezTo>
                <a:cubicBezTo>
                  <a:pt x="126885" y="180549"/>
                  <a:pt x="112015" y="192129"/>
                  <a:pt x="84360" y="208448"/>
                </a:cubicBezTo>
                <a:cubicBezTo>
                  <a:pt x="56704" y="224767"/>
                  <a:pt x="39991" y="235770"/>
                  <a:pt x="34219" y="241455"/>
                </a:cubicBezTo>
                <a:cubicBezTo>
                  <a:pt x="28447" y="247141"/>
                  <a:pt x="20571" y="245094"/>
                  <a:pt x="10590" y="235314"/>
                </a:cubicBezTo>
                <a:cubicBezTo>
                  <a:pt x="609" y="225534"/>
                  <a:pt x="-2316" y="219909"/>
                  <a:pt x="1814" y="218439"/>
                </a:cubicBezTo>
                <a:cubicBezTo>
                  <a:pt x="5944" y="216970"/>
                  <a:pt x="9762" y="216020"/>
                  <a:pt x="13268" y="215589"/>
                </a:cubicBezTo>
                <a:cubicBezTo>
                  <a:pt x="16774" y="215159"/>
                  <a:pt x="23485" y="212786"/>
                  <a:pt x="33402" y="208469"/>
                </a:cubicBezTo>
                <a:cubicBezTo>
                  <a:pt x="43318" y="204153"/>
                  <a:pt x="50965" y="200073"/>
                  <a:pt x="56342" y="196230"/>
                </a:cubicBezTo>
                <a:lnTo>
                  <a:pt x="56342" y="142003"/>
                </a:lnTo>
                <a:cubicBezTo>
                  <a:pt x="54349" y="142863"/>
                  <a:pt x="50563" y="143978"/>
                  <a:pt x="44985" y="145347"/>
                </a:cubicBezTo>
                <a:cubicBezTo>
                  <a:pt x="39407" y="146717"/>
                  <a:pt x="33778" y="147158"/>
                  <a:pt x="28099" y="146670"/>
                </a:cubicBezTo>
                <a:cubicBezTo>
                  <a:pt x="22421" y="146183"/>
                  <a:pt x="16935" y="142877"/>
                  <a:pt x="11644" y="136754"/>
                </a:cubicBezTo>
                <a:cubicBezTo>
                  <a:pt x="6352" y="130631"/>
                  <a:pt x="8059" y="127268"/>
                  <a:pt x="16763" y="126666"/>
                </a:cubicBezTo>
                <a:cubicBezTo>
                  <a:pt x="25468" y="126063"/>
                  <a:pt x="38661" y="123747"/>
                  <a:pt x="56342" y="119718"/>
                </a:cubicBezTo>
                <a:cubicBezTo>
                  <a:pt x="56342" y="109465"/>
                  <a:pt x="55901" y="94404"/>
                  <a:pt x="55019" y="74535"/>
                </a:cubicBezTo>
                <a:cubicBezTo>
                  <a:pt x="54138" y="54667"/>
                  <a:pt x="51438" y="39997"/>
                  <a:pt x="46921" y="30525"/>
                </a:cubicBezTo>
                <a:cubicBezTo>
                  <a:pt x="43533" y="23422"/>
                  <a:pt x="44239" y="19510"/>
                  <a:pt x="49038" y="18791"/>
                </a:cubicBezTo>
                <a:close/>
                <a:moveTo>
                  <a:pt x="903049" y="207"/>
                </a:moveTo>
                <a:cubicBezTo>
                  <a:pt x="909373" y="1167"/>
                  <a:pt x="917048" y="3770"/>
                  <a:pt x="926076" y="8015"/>
                </a:cubicBezTo>
                <a:cubicBezTo>
                  <a:pt x="935103" y="12259"/>
                  <a:pt x="937949" y="16870"/>
                  <a:pt x="934615" y="21846"/>
                </a:cubicBezTo>
                <a:cubicBezTo>
                  <a:pt x="931281" y="26822"/>
                  <a:pt x="926646" y="35326"/>
                  <a:pt x="920709" y="47357"/>
                </a:cubicBezTo>
                <a:cubicBezTo>
                  <a:pt x="930331" y="45751"/>
                  <a:pt x="939197" y="43550"/>
                  <a:pt x="947306" y="40753"/>
                </a:cubicBezTo>
                <a:cubicBezTo>
                  <a:pt x="955416" y="37957"/>
                  <a:pt x="962460" y="39542"/>
                  <a:pt x="968440" y="45507"/>
                </a:cubicBezTo>
                <a:cubicBezTo>
                  <a:pt x="974420" y="51473"/>
                  <a:pt x="974671" y="55750"/>
                  <a:pt x="969193" y="58338"/>
                </a:cubicBezTo>
                <a:cubicBezTo>
                  <a:pt x="963715" y="60927"/>
                  <a:pt x="956337" y="63153"/>
                  <a:pt x="947059" y="65017"/>
                </a:cubicBezTo>
                <a:lnTo>
                  <a:pt x="915611" y="71277"/>
                </a:lnTo>
                <a:cubicBezTo>
                  <a:pt x="912384" y="80168"/>
                  <a:pt x="909588" y="86592"/>
                  <a:pt x="907222" y="90550"/>
                </a:cubicBezTo>
                <a:cubicBezTo>
                  <a:pt x="919124" y="88141"/>
                  <a:pt x="927108" y="85291"/>
                  <a:pt x="931174" y="82000"/>
                </a:cubicBezTo>
                <a:cubicBezTo>
                  <a:pt x="935239" y="78708"/>
                  <a:pt x="941495" y="78766"/>
                  <a:pt x="949941" y="82172"/>
                </a:cubicBezTo>
                <a:cubicBezTo>
                  <a:pt x="958388" y="85577"/>
                  <a:pt x="965300" y="90152"/>
                  <a:pt x="970677" y="95895"/>
                </a:cubicBezTo>
                <a:cubicBezTo>
                  <a:pt x="976055" y="101638"/>
                  <a:pt x="976697" y="106984"/>
                  <a:pt x="972602" y="111931"/>
                </a:cubicBezTo>
                <a:cubicBezTo>
                  <a:pt x="968508" y="116878"/>
                  <a:pt x="966024" y="126737"/>
                  <a:pt x="965149" y="141508"/>
                </a:cubicBezTo>
                <a:cubicBezTo>
                  <a:pt x="964274" y="156278"/>
                  <a:pt x="963407" y="177538"/>
                  <a:pt x="962546" y="205286"/>
                </a:cubicBezTo>
                <a:cubicBezTo>
                  <a:pt x="976270" y="202662"/>
                  <a:pt x="987624" y="200658"/>
                  <a:pt x="996608" y="199274"/>
                </a:cubicBezTo>
                <a:cubicBezTo>
                  <a:pt x="1005592" y="197890"/>
                  <a:pt x="1013859" y="201550"/>
                  <a:pt x="1021409" y="210255"/>
                </a:cubicBezTo>
                <a:cubicBezTo>
                  <a:pt x="1028959" y="218959"/>
                  <a:pt x="1028726" y="223935"/>
                  <a:pt x="1020710" y="225183"/>
                </a:cubicBezTo>
                <a:cubicBezTo>
                  <a:pt x="1012694" y="226431"/>
                  <a:pt x="1002147" y="226828"/>
                  <a:pt x="989069" y="226377"/>
                </a:cubicBezTo>
                <a:cubicBezTo>
                  <a:pt x="975990" y="225925"/>
                  <a:pt x="958796" y="226814"/>
                  <a:pt x="937487" y="229044"/>
                </a:cubicBezTo>
                <a:cubicBezTo>
                  <a:pt x="916177" y="231274"/>
                  <a:pt x="896280" y="233737"/>
                  <a:pt x="877796" y="236433"/>
                </a:cubicBezTo>
                <a:lnTo>
                  <a:pt x="876334" y="236662"/>
                </a:lnTo>
                <a:lnTo>
                  <a:pt x="876752" y="236799"/>
                </a:lnTo>
                <a:cubicBezTo>
                  <a:pt x="884604" y="240713"/>
                  <a:pt x="890903" y="245037"/>
                  <a:pt x="895649" y="249769"/>
                </a:cubicBezTo>
                <a:cubicBezTo>
                  <a:pt x="900654" y="254975"/>
                  <a:pt x="899987" y="259761"/>
                  <a:pt x="893649" y="264127"/>
                </a:cubicBezTo>
                <a:cubicBezTo>
                  <a:pt x="887310" y="268494"/>
                  <a:pt x="878441" y="275463"/>
                  <a:pt x="867041" y="285035"/>
                </a:cubicBezTo>
                <a:cubicBezTo>
                  <a:pt x="855640" y="294607"/>
                  <a:pt x="841913" y="302183"/>
                  <a:pt x="825859" y="307761"/>
                </a:cubicBezTo>
                <a:cubicBezTo>
                  <a:pt x="809805" y="313339"/>
                  <a:pt x="807088" y="311346"/>
                  <a:pt x="817707" y="301781"/>
                </a:cubicBezTo>
                <a:cubicBezTo>
                  <a:pt x="828326" y="292216"/>
                  <a:pt x="837790" y="282404"/>
                  <a:pt x="846100" y="272344"/>
                </a:cubicBezTo>
                <a:cubicBezTo>
                  <a:pt x="854410" y="262285"/>
                  <a:pt x="859634" y="252867"/>
                  <a:pt x="861770" y="244090"/>
                </a:cubicBezTo>
                <a:cubicBezTo>
                  <a:pt x="862305" y="241896"/>
                  <a:pt x="863017" y="240099"/>
                  <a:pt x="863909" y="238698"/>
                </a:cubicBezTo>
                <a:lnTo>
                  <a:pt x="864023" y="238591"/>
                </a:lnTo>
                <a:lnTo>
                  <a:pt x="854081" y="240149"/>
                </a:lnTo>
                <a:cubicBezTo>
                  <a:pt x="847513" y="241278"/>
                  <a:pt x="842282" y="242298"/>
                  <a:pt x="838389" y="243209"/>
                </a:cubicBezTo>
                <a:cubicBezTo>
                  <a:pt x="830602" y="245030"/>
                  <a:pt x="822102" y="242094"/>
                  <a:pt x="812888" y="234400"/>
                </a:cubicBezTo>
                <a:cubicBezTo>
                  <a:pt x="803675" y="226707"/>
                  <a:pt x="806295" y="222860"/>
                  <a:pt x="820750" y="222860"/>
                </a:cubicBezTo>
                <a:cubicBezTo>
                  <a:pt x="832337" y="222860"/>
                  <a:pt x="844046" y="222121"/>
                  <a:pt x="855877" y="220644"/>
                </a:cubicBezTo>
                <a:cubicBezTo>
                  <a:pt x="856694" y="205960"/>
                  <a:pt x="857103" y="185124"/>
                  <a:pt x="857103" y="158135"/>
                </a:cubicBezTo>
                <a:cubicBezTo>
                  <a:pt x="857103" y="132108"/>
                  <a:pt x="854855" y="115014"/>
                  <a:pt x="850359" y="106855"/>
                </a:cubicBezTo>
                <a:cubicBezTo>
                  <a:pt x="845864" y="98695"/>
                  <a:pt x="847427" y="95318"/>
                  <a:pt x="855049" y="96723"/>
                </a:cubicBezTo>
                <a:cubicBezTo>
                  <a:pt x="862670" y="98129"/>
                  <a:pt x="867202" y="98803"/>
                  <a:pt x="868643" y="98745"/>
                </a:cubicBezTo>
                <a:cubicBezTo>
                  <a:pt x="870084" y="98688"/>
                  <a:pt x="875888" y="97985"/>
                  <a:pt x="886056" y="96637"/>
                </a:cubicBezTo>
                <a:cubicBezTo>
                  <a:pt x="887490" y="92393"/>
                  <a:pt x="889540" y="85022"/>
                  <a:pt x="892208" y="74525"/>
                </a:cubicBezTo>
                <a:cubicBezTo>
                  <a:pt x="883862" y="76317"/>
                  <a:pt x="877391" y="77665"/>
                  <a:pt x="872795" y="78569"/>
                </a:cubicBezTo>
                <a:cubicBezTo>
                  <a:pt x="868199" y="79472"/>
                  <a:pt x="861735" y="77016"/>
                  <a:pt x="853403" y="71201"/>
                </a:cubicBezTo>
                <a:cubicBezTo>
                  <a:pt x="845071" y="65386"/>
                  <a:pt x="845853" y="61310"/>
                  <a:pt x="855748" y="58973"/>
                </a:cubicBezTo>
                <a:cubicBezTo>
                  <a:pt x="865642" y="56635"/>
                  <a:pt x="878871" y="54334"/>
                  <a:pt x="895434" y="52068"/>
                </a:cubicBezTo>
                <a:cubicBezTo>
                  <a:pt x="896883" y="46977"/>
                  <a:pt x="898055" y="39689"/>
                  <a:pt x="898951" y="30203"/>
                </a:cubicBezTo>
                <a:cubicBezTo>
                  <a:pt x="899847" y="20717"/>
                  <a:pt x="899173" y="13106"/>
                  <a:pt x="896929" y="7369"/>
                </a:cubicBezTo>
                <a:cubicBezTo>
                  <a:pt x="894685" y="1633"/>
                  <a:pt x="896725" y="-754"/>
                  <a:pt x="903049" y="207"/>
                </a:cubicBezTo>
                <a:close/>
                <a:moveTo>
                  <a:pt x="188674" y="207"/>
                </a:moveTo>
                <a:cubicBezTo>
                  <a:pt x="194998" y="1167"/>
                  <a:pt x="202673" y="3770"/>
                  <a:pt x="211701" y="8015"/>
                </a:cubicBezTo>
                <a:cubicBezTo>
                  <a:pt x="220728" y="12259"/>
                  <a:pt x="223574" y="16870"/>
                  <a:pt x="220240" y="21846"/>
                </a:cubicBezTo>
                <a:cubicBezTo>
                  <a:pt x="216906" y="26822"/>
                  <a:pt x="212271" y="35326"/>
                  <a:pt x="206334" y="47357"/>
                </a:cubicBezTo>
                <a:cubicBezTo>
                  <a:pt x="215956" y="45751"/>
                  <a:pt x="224822" y="43550"/>
                  <a:pt x="232931" y="40753"/>
                </a:cubicBezTo>
                <a:cubicBezTo>
                  <a:pt x="241041" y="37957"/>
                  <a:pt x="248085" y="39542"/>
                  <a:pt x="254065" y="45507"/>
                </a:cubicBezTo>
                <a:cubicBezTo>
                  <a:pt x="260045" y="51473"/>
                  <a:pt x="260296" y="55750"/>
                  <a:pt x="254818" y="58338"/>
                </a:cubicBezTo>
                <a:cubicBezTo>
                  <a:pt x="249340" y="60927"/>
                  <a:pt x="241962" y="63153"/>
                  <a:pt x="232684" y="65017"/>
                </a:cubicBezTo>
                <a:lnTo>
                  <a:pt x="201236" y="71277"/>
                </a:lnTo>
                <a:cubicBezTo>
                  <a:pt x="198009" y="80168"/>
                  <a:pt x="195213" y="86592"/>
                  <a:pt x="192847" y="90550"/>
                </a:cubicBezTo>
                <a:cubicBezTo>
                  <a:pt x="204749" y="88141"/>
                  <a:pt x="212733" y="85291"/>
                  <a:pt x="216799" y="82000"/>
                </a:cubicBezTo>
                <a:cubicBezTo>
                  <a:pt x="220864" y="78708"/>
                  <a:pt x="227120" y="78766"/>
                  <a:pt x="235566" y="82172"/>
                </a:cubicBezTo>
                <a:cubicBezTo>
                  <a:pt x="244013" y="85577"/>
                  <a:pt x="250925" y="90152"/>
                  <a:pt x="256302" y="95895"/>
                </a:cubicBezTo>
                <a:cubicBezTo>
                  <a:pt x="261680" y="101638"/>
                  <a:pt x="262322" y="106984"/>
                  <a:pt x="258227" y="111931"/>
                </a:cubicBezTo>
                <a:cubicBezTo>
                  <a:pt x="254133" y="116878"/>
                  <a:pt x="251649" y="126737"/>
                  <a:pt x="250774" y="141508"/>
                </a:cubicBezTo>
                <a:cubicBezTo>
                  <a:pt x="249899" y="156278"/>
                  <a:pt x="249032" y="177538"/>
                  <a:pt x="248171" y="205286"/>
                </a:cubicBezTo>
                <a:cubicBezTo>
                  <a:pt x="261895" y="202662"/>
                  <a:pt x="273249" y="200658"/>
                  <a:pt x="282233" y="199274"/>
                </a:cubicBezTo>
                <a:cubicBezTo>
                  <a:pt x="291217" y="197890"/>
                  <a:pt x="299484" y="201550"/>
                  <a:pt x="307034" y="210255"/>
                </a:cubicBezTo>
                <a:cubicBezTo>
                  <a:pt x="314584" y="218959"/>
                  <a:pt x="314351" y="223935"/>
                  <a:pt x="306335" y="225183"/>
                </a:cubicBezTo>
                <a:cubicBezTo>
                  <a:pt x="298319" y="226431"/>
                  <a:pt x="287772" y="226828"/>
                  <a:pt x="274694" y="226377"/>
                </a:cubicBezTo>
                <a:cubicBezTo>
                  <a:pt x="261615" y="225925"/>
                  <a:pt x="244421" y="226814"/>
                  <a:pt x="223112" y="229044"/>
                </a:cubicBezTo>
                <a:cubicBezTo>
                  <a:pt x="201802" y="231274"/>
                  <a:pt x="181905" y="233737"/>
                  <a:pt x="163421" y="236433"/>
                </a:cubicBezTo>
                <a:lnTo>
                  <a:pt x="161959" y="236662"/>
                </a:lnTo>
                <a:lnTo>
                  <a:pt x="162377" y="236799"/>
                </a:lnTo>
                <a:cubicBezTo>
                  <a:pt x="170229" y="240713"/>
                  <a:pt x="176528" y="245037"/>
                  <a:pt x="181274" y="249769"/>
                </a:cubicBezTo>
                <a:cubicBezTo>
                  <a:pt x="186279" y="254975"/>
                  <a:pt x="185612" y="259761"/>
                  <a:pt x="179274" y="264127"/>
                </a:cubicBezTo>
                <a:cubicBezTo>
                  <a:pt x="172935" y="268494"/>
                  <a:pt x="164066" y="275463"/>
                  <a:pt x="152666" y="285035"/>
                </a:cubicBezTo>
                <a:cubicBezTo>
                  <a:pt x="141265" y="294607"/>
                  <a:pt x="127538" y="302183"/>
                  <a:pt x="111484" y="307761"/>
                </a:cubicBezTo>
                <a:cubicBezTo>
                  <a:pt x="95430" y="313339"/>
                  <a:pt x="92713" y="311346"/>
                  <a:pt x="103332" y="301781"/>
                </a:cubicBezTo>
                <a:cubicBezTo>
                  <a:pt x="113951" y="292216"/>
                  <a:pt x="123415" y="282404"/>
                  <a:pt x="131725" y="272344"/>
                </a:cubicBezTo>
                <a:cubicBezTo>
                  <a:pt x="140035" y="262285"/>
                  <a:pt x="145259" y="252867"/>
                  <a:pt x="147396" y="244090"/>
                </a:cubicBezTo>
                <a:cubicBezTo>
                  <a:pt x="147930" y="241896"/>
                  <a:pt x="148642" y="240099"/>
                  <a:pt x="149534" y="238698"/>
                </a:cubicBezTo>
                <a:lnTo>
                  <a:pt x="149648" y="238591"/>
                </a:lnTo>
                <a:lnTo>
                  <a:pt x="139706" y="240149"/>
                </a:lnTo>
                <a:cubicBezTo>
                  <a:pt x="133138" y="241278"/>
                  <a:pt x="127907" y="242298"/>
                  <a:pt x="124014" y="243209"/>
                </a:cubicBezTo>
                <a:cubicBezTo>
                  <a:pt x="116227" y="245030"/>
                  <a:pt x="107727" y="242094"/>
                  <a:pt x="98513" y="234400"/>
                </a:cubicBezTo>
                <a:cubicBezTo>
                  <a:pt x="89300" y="226707"/>
                  <a:pt x="91920" y="222860"/>
                  <a:pt x="106375" y="222860"/>
                </a:cubicBezTo>
                <a:cubicBezTo>
                  <a:pt x="117962" y="222860"/>
                  <a:pt x="129671" y="222121"/>
                  <a:pt x="141502" y="220644"/>
                </a:cubicBezTo>
                <a:cubicBezTo>
                  <a:pt x="142319" y="205960"/>
                  <a:pt x="142728" y="185124"/>
                  <a:pt x="142728" y="158135"/>
                </a:cubicBezTo>
                <a:cubicBezTo>
                  <a:pt x="142728" y="132108"/>
                  <a:pt x="140480" y="115014"/>
                  <a:pt x="135984" y="106855"/>
                </a:cubicBezTo>
                <a:cubicBezTo>
                  <a:pt x="131489" y="98695"/>
                  <a:pt x="133052" y="95318"/>
                  <a:pt x="140674" y="96723"/>
                </a:cubicBezTo>
                <a:cubicBezTo>
                  <a:pt x="148295" y="98129"/>
                  <a:pt x="152827" y="98803"/>
                  <a:pt x="154268" y="98745"/>
                </a:cubicBezTo>
                <a:cubicBezTo>
                  <a:pt x="155709" y="98688"/>
                  <a:pt x="161513" y="97985"/>
                  <a:pt x="171681" y="96637"/>
                </a:cubicBezTo>
                <a:cubicBezTo>
                  <a:pt x="173115" y="92393"/>
                  <a:pt x="175165" y="85022"/>
                  <a:pt x="177833" y="74525"/>
                </a:cubicBezTo>
                <a:cubicBezTo>
                  <a:pt x="169487" y="76317"/>
                  <a:pt x="163016" y="77665"/>
                  <a:pt x="158420" y="78569"/>
                </a:cubicBezTo>
                <a:cubicBezTo>
                  <a:pt x="153823" y="79472"/>
                  <a:pt x="147360" y="77016"/>
                  <a:pt x="139028" y="71201"/>
                </a:cubicBezTo>
                <a:cubicBezTo>
                  <a:pt x="130696" y="65386"/>
                  <a:pt x="131478" y="61310"/>
                  <a:pt x="141373" y="58973"/>
                </a:cubicBezTo>
                <a:cubicBezTo>
                  <a:pt x="151267" y="56635"/>
                  <a:pt x="164496" y="54334"/>
                  <a:pt x="181059" y="52068"/>
                </a:cubicBezTo>
                <a:cubicBezTo>
                  <a:pt x="182508" y="46977"/>
                  <a:pt x="183680" y="39689"/>
                  <a:pt x="184576" y="30203"/>
                </a:cubicBezTo>
                <a:cubicBezTo>
                  <a:pt x="185472" y="20717"/>
                  <a:pt x="184798" y="13106"/>
                  <a:pt x="182554" y="7369"/>
                </a:cubicBezTo>
                <a:cubicBezTo>
                  <a:pt x="180310" y="1633"/>
                  <a:pt x="182350" y="-754"/>
                  <a:pt x="188674" y="2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39541" y="2171570"/>
            <a:ext cx="1000460" cy="8808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1548562" y="128516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2564334" y="1465620"/>
            <a:ext cx="2595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看图写算式。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21372" y="2171570"/>
            <a:ext cx="2736303" cy="880827"/>
            <a:chOff x="1403648" y="1640729"/>
            <a:chExt cx="3048923" cy="1155470"/>
          </a:xfrm>
        </p:grpSpPr>
        <p:grpSp>
          <p:nvGrpSpPr>
            <p:cNvPr id="6" name="组合 5"/>
            <p:cNvGrpSpPr/>
            <p:nvPr/>
          </p:nvGrpSpPr>
          <p:grpSpPr>
            <a:xfrm>
              <a:off x="1403648" y="1640729"/>
              <a:ext cx="3038274" cy="553998"/>
              <a:chOff x="1403648" y="1640729"/>
              <a:chExt cx="3038274" cy="55399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03648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907704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379436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883492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383868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887924" y="1640729"/>
                <a:ext cx="553998" cy="553998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1414297" y="2242201"/>
              <a:ext cx="3038274" cy="553998"/>
              <a:chOff x="1403648" y="1640729"/>
              <a:chExt cx="3038274" cy="553998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03648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907704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379436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883492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383868" y="1640729"/>
                <a:ext cx="553998" cy="553998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887924" y="1640729"/>
                <a:ext cx="553998" cy="553998"/>
              </a:xfrm>
              <a:prstGeom prst="rect">
                <a:avLst/>
              </a:prstGeom>
            </p:spPr>
          </p:pic>
        </p:grpSp>
      </p:grpSp>
      <p:grpSp>
        <p:nvGrpSpPr>
          <p:cNvPr id="44" name="组合 43"/>
          <p:cNvGrpSpPr/>
          <p:nvPr/>
        </p:nvGrpSpPr>
        <p:grpSpPr>
          <a:xfrm>
            <a:off x="2714271" y="3340228"/>
            <a:ext cx="2486126" cy="461665"/>
            <a:chOff x="576991" y="3768475"/>
            <a:chExt cx="2669711" cy="495756"/>
          </a:xfrm>
          <a:noFill/>
        </p:grpSpPr>
        <p:sp>
          <p:nvSpPr>
            <p:cNvPr id="45" name="矩形 44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×    =</a:t>
              </a:r>
              <a:endParaRPr lang="zh-CN" altLang="en-US" sz="2400" dirty="0"/>
            </a:p>
          </p:txBody>
        </p:sp>
      </p:grp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3116122" y="3309448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19"/>
          <p:cNvSpPr txBox="1">
            <a:spLocks noChangeArrowheads="1"/>
          </p:cNvSpPr>
          <p:nvPr/>
        </p:nvSpPr>
        <p:spPr bwMode="auto">
          <a:xfrm>
            <a:off x="3985500" y="3304231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4723451" y="3311608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14271" y="3855879"/>
            <a:ext cx="2486126" cy="461665"/>
            <a:chOff x="576991" y="3768475"/>
            <a:chExt cx="2669711" cy="495756"/>
          </a:xfrm>
          <a:noFill/>
        </p:grpSpPr>
        <p:sp>
          <p:nvSpPr>
            <p:cNvPr id="55" name="矩形 54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×    =</a:t>
              </a:r>
              <a:endParaRPr lang="zh-CN" altLang="en-US" sz="2400" dirty="0"/>
            </a:p>
          </p:txBody>
        </p:sp>
      </p:grpSp>
      <p:sp>
        <p:nvSpPr>
          <p:cNvPr id="59" name="Text Box 19"/>
          <p:cNvSpPr txBox="1">
            <a:spLocks noChangeArrowheads="1"/>
          </p:cNvSpPr>
          <p:nvPr/>
        </p:nvSpPr>
        <p:spPr bwMode="auto">
          <a:xfrm>
            <a:off x="3143672" y="3833361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9"/>
          <p:cNvSpPr txBox="1">
            <a:spLocks noChangeArrowheads="1"/>
          </p:cNvSpPr>
          <p:nvPr/>
        </p:nvSpPr>
        <p:spPr bwMode="auto">
          <a:xfrm>
            <a:off x="3994212" y="3819882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723451" y="3819882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726651" y="4393904"/>
            <a:ext cx="2486126" cy="461665"/>
            <a:chOff x="576991" y="3768475"/>
            <a:chExt cx="2669711" cy="495756"/>
          </a:xfrm>
          <a:noFill/>
        </p:grpSpPr>
        <p:sp>
          <p:nvSpPr>
            <p:cNvPr id="63" name="矩形 62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矩形 65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÷    =</a:t>
              </a:r>
              <a:endParaRPr lang="zh-CN" altLang="en-US" sz="2400" dirty="0"/>
            </a:p>
          </p:txBody>
        </p:sp>
      </p:grp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3023730" y="4386333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3972810" y="4385374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4813899" y="4377371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726651" y="4909555"/>
            <a:ext cx="2486126" cy="461665"/>
            <a:chOff x="576991" y="3768475"/>
            <a:chExt cx="2669711" cy="495756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矩形 71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矩形 73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÷    =</a:t>
              </a:r>
              <a:endParaRPr lang="zh-CN" altLang="en-US" sz="2400" dirty="0"/>
            </a:p>
          </p:txBody>
        </p:sp>
      </p:grpSp>
      <p:sp>
        <p:nvSpPr>
          <p:cNvPr id="75" name="Text Box 19"/>
          <p:cNvSpPr txBox="1">
            <a:spLocks noChangeArrowheads="1"/>
          </p:cNvSpPr>
          <p:nvPr/>
        </p:nvSpPr>
        <p:spPr bwMode="auto">
          <a:xfrm>
            <a:off x="3023730" y="4869160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19"/>
          <p:cNvSpPr txBox="1">
            <a:spLocks noChangeArrowheads="1"/>
          </p:cNvSpPr>
          <p:nvPr/>
        </p:nvSpPr>
        <p:spPr bwMode="auto">
          <a:xfrm>
            <a:off x="3998403" y="4909555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19"/>
          <p:cNvSpPr txBox="1">
            <a:spLocks noChangeArrowheads="1"/>
          </p:cNvSpPr>
          <p:nvPr/>
        </p:nvSpPr>
        <p:spPr bwMode="auto">
          <a:xfrm>
            <a:off x="4813899" y="4909555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752998" y="3335011"/>
            <a:ext cx="2486126" cy="461665"/>
            <a:chOff x="576991" y="3768475"/>
            <a:chExt cx="2669711" cy="495756"/>
          </a:xfrm>
          <a:noFill/>
        </p:grpSpPr>
        <p:sp>
          <p:nvSpPr>
            <p:cNvPr id="79" name="矩形 78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矩形 79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矩形 81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×    =</a:t>
              </a:r>
              <a:endParaRPr lang="zh-CN" altLang="en-US" sz="2400" dirty="0"/>
            </a:p>
          </p:txBody>
        </p: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7144275" y="3304231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 Box 19"/>
          <p:cNvSpPr txBox="1">
            <a:spLocks noChangeArrowheads="1"/>
          </p:cNvSpPr>
          <p:nvPr/>
        </p:nvSpPr>
        <p:spPr bwMode="auto">
          <a:xfrm>
            <a:off x="8024227" y="3304231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8751385" y="3310910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752998" y="3850662"/>
            <a:ext cx="2486126" cy="461665"/>
            <a:chOff x="576991" y="3768475"/>
            <a:chExt cx="2669711" cy="495756"/>
          </a:xfrm>
          <a:noFill/>
        </p:grpSpPr>
        <p:sp>
          <p:nvSpPr>
            <p:cNvPr id="87" name="矩形 86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×    =</a:t>
              </a:r>
              <a:endParaRPr lang="zh-CN" altLang="en-US" sz="2400" dirty="0"/>
            </a:p>
          </p:txBody>
        </p:sp>
      </p:grpSp>
      <p:sp>
        <p:nvSpPr>
          <p:cNvPr id="91" name="Text Box 19"/>
          <p:cNvSpPr txBox="1">
            <a:spLocks noChangeArrowheads="1"/>
          </p:cNvSpPr>
          <p:nvPr/>
        </p:nvSpPr>
        <p:spPr bwMode="auto">
          <a:xfrm>
            <a:off x="7144275" y="3860289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19"/>
          <p:cNvSpPr txBox="1">
            <a:spLocks noChangeArrowheads="1"/>
          </p:cNvSpPr>
          <p:nvPr/>
        </p:nvSpPr>
        <p:spPr bwMode="auto">
          <a:xfrm>
            <a:off x="8024227" y="3834130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19"/>
          <p:cNvSpPr txBox="1">
            <a:spLocks noChangeArrowheads="1"/>
          </p:cNvSpPr>
          <p:nvPr/>
        </p:nvSpPr>
        <p:spPr bwMode="auto">
          <a:xfrm>
            <a:off x="8762178" y="3839347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6765378" y="4388687"/>
            <a:ext cx="2486126" cy="461665"/>
            <a:chOff x="576991" y="3768475"/>
            <a:chExt cx="2669711" cy="495756"/>
          </a:xfrm>
          <a:noFill/>
        </p:grpSpPr>
        <p:sp>
          <p:nvSpPr>
            <p:cNvPr id="95" name="矩形 94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矩形 95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矩形 97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÷    =</a:t>
              </a:r>
              <a:endParaRPr lang="zh-CN" altLang="en-US" sz="2400" dirty="0"/>
            </a:p>
          </p:txBody>
        </p:sp>
      </p:grpSp>
      <p:sp>
        <p:nvSpPr>
          <p:cNvPr id="99" name="Text Box 19"/>
          <p:cNvSpPr txBox="1">
            <a:spLocks noChangeArrowheads="1"/>
          </p:cNvSpPr>
          <p:nvPr/>
        </p:nvSpPr>
        <p:spPr bwMode="auto">
          <a:xfrm>
            <a:off x="7056178" y="4365104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 Box 19"/>
          <p:cNvSpPr txBox="1">
            <a:spLocks noChangeArrowheads="1"/>
          </p:cNvSpPr>
          <p:nvPr/>
        </p:nvSpPr>
        <p:spPr bwMode="auto">
          <a:xfrm>
            <a:off x="8036607" y="4372155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 Box 19"/>
          <p:cNvSpPr txBox="1">
            <a:spLocks noChangeArrowheads="1"/>
          </p:cNvSpPr>
          <p:nvPr/>
        </p:nvSpPr>
        <p:spPr bwMode="auto">
          <a:xfrm>
            <a:off x="8852626" y="4383479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6765378" y="4904338"/>
            <a:ext cx="2486126" cy="461665"/>
            <a:chOff x="576991" y="3768475"/>
            <a:chExt cx="2669711" cy="495756"/>
          </a:xfrm>
          <a:noFill/>
        </p:grpSpPr>
        <p:sp>
          <p:nvSpPr>
            <p:cNvPr id="103" name="矩形 102"/>
            <p:cNvSpPr/>
            <p:nvPr/>
          </p:nvSpPr>
          <p:spPr>
            <a:xfrm>
              <a:off x="973185" y="3792755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1882038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79872" y="3791810"/>
              <a:ext cx="466830" cy="466830"/>
            </a:xfrm>
            <a:prstGeom prst="rect">
              <a:avLst/>
            </a:prstGeom>
            <a:grpFill/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576991" y="3768475"/>
              <a:ext cx="2181326" cy="49575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 ÷    =</a:t>
              </a:r>
              <a:endParaRPr lang="zh-CN" altLang="en-US" sz="2400" dirty="0"/>
            </a:p>
          </p:txBody>
        </p:sp>
      </p:grpSp>
      <p:sp>
        <p:nvSpPr>
          <p:cNvPr id="107" name="Text Box 19"/>
          <p:cNvSpPr txBox="1">
            <a:spLocks noChangeArrowheads="1"/>
          </p:cNvSpPr>
          <p:nvPr/>
        </p:nvSpPr>
        <p:spPr bwMode="auto">
          <a:xfrm>
            <a:off x="7056178" y="4880755"/>
            <a:ext cx="62399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 Box 19"/>
          <p:cNvSpPr txBox="1">
            <a:spLocks noChangeArrowheads="1"/>
          </p:cNvSpPr>
          <p:nvPr/>
        </p:nvSpPr>
        <p:spPr bwMode="auto">
          <a:xfrm>
            <a:off x="8036607" y="4887806"/>
            <a:ext cx="51342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 Box 19"/>
          <p:cNvSpPr txBox="1">
            <a:spLocks noChangeArrowheads="1"/>
          </p:cNvSpPr>
          <p:nvPr/>
        </p:nvSpPr>
        <p:spPr bwMode="auto">
          <a:xfrm>
            <a:off x="8852626" y="4899130"/>
            <a:ext cx="69975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7793" y="2132856"/>
            <a:ext cx="2736304" cy="974818"/>
            <a:chOff x="5364088" y="1646525"/>
            <a:chExt cx="2088232" cy="743992"/>
          </a:xfrm>
        </p:grpSpPr>
        <p:grpSp>
          <p:nvGrpSpPr>
            <p:cNvPr id="8" name="组合 7"/>
            <p:cNvGrpSpPr/>
            <p:nvPr/>
          </p:nvGrpSpPr>
          <p:grpSpPr>
            <a:xfrm>
              <a:off x="5364088" y="1663111"/>
              <a:ext cx="2088232" cy="727406"/>
              <a:chOff x="5361695" y="1574509"/>
              <a:chExt cx="2499232" cy="87057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364088" y="1574509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361695" y="2064080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901638" y="1574509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899245" y="2048948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447689" y="1574509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445296" y="2048948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85239" y="1574509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6982846" y="2048948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522789" y="1574509"/>
                <a:ext cx="338138" cy="381001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520396" y="2048948"/>
                <a:ext cx="338138" cy="381001"/>
              </a:xfrm>
              <a:prstGeom prst="rect">
                <a:avLst/>
              </a:prstGeom>
            </p:spPr>
          </p:pic>
        </p:grpSp>
        <p:cxnSp>
          <p:nvCxnSpPr>
            <p:cNvPr id="11" name="直接连接符 10"/>
            <p:cNvCxnSpPr/>
            <p:nvPr/>
          </p:nvCxnSpPr>
          <p:spPr>
            <a:xfrm>
              <a:off x="5724128" y="1646525"/>
              <a:ext cx="0" cy="731347"/>
            </a:xfrm>
            <a:prstGeom prst="line">
              <a:avLst/>
            </a:prstGeom>
            <a:ln w="2857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6228184" y="1646525"/>
              <a:ext cx="0" cy="731347"/>
            </a:xfrm>
            <a:prstGeom prst="line">
              <a:avLst/>
            </a:prstGeom>
            <a:ln w="2857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6638603" y="1646525"/>
              <a:ext cx="0" cy="731347"/>
            </a:xfrm>
            <a:prstGeom prst="line">
              <a:avLst/>
            </a:prstGeom>
            <a:ln w="2857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7142659" y="1646525"/>
              <a:ext cx="0" cy="731347"/>
            </a:xfrm>
            <a:prstGeom prst="line">
              <a:avLst/>
            </a:prstGeom>
            <a:ln w="2857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9" grpId="0"/>
      <p:bldP spid="60" grpId="0"/>
      <p:bldP spid="61" grpId="0"/>
      <p:bldP spid="67" grpId="0"/>
      <p:bldP spid="68" grpId="0"/>
      <p:bldP spid="69" grpId="0"/>
      <p:bldP spid="75" grpId="0"/>
      <p:bldP spid="76" grpId="0"/>
      <p:bldP spid="77" grpId="0"/>
      <p:bldP spid="83" grpId="0"/>
      <p:bldP spid="84" grpId="0"/>
      <p:bldP spid="85" grpId="0"/>
      <p:bldP spid="91" grpId="0"/>
      <p:bldP spid="92" grpId="0"/>
      <p:bldP spid="93" grpId="0"/>
      <p:bldP spid="99" grpId="0"/>
      <p:bldP spid="100" grpId="0"/>
      <p:bldP spid="101" grpId="0"/>
      <p:bldP spid="107" grpId="0"/>
      <p:bldP spid="108" grpId="0"/>
      <p:bldP spid="1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4680" y="1605281"/>
            <a:ext cx="6845696" cy="2774632"/>
            <a:chOff x="1038672" y="896402"/>
            <a:chExt cx="6845696" cy="2774632"/>
          </a:xfrm>
        </p:grpSpPr>
        <p:sp>
          <p:nvSpPr>
            <p:cNvPr id="8" name="TextBox 25"/>
            <p:cNvSpPr txBox="1">
              <a:spLocks noChangeArrowheads="1"/>
            </p:cNvSpPr>
            <p:nvPr/>
          </p:nvSpPr>
          <p:spPr bwMode="auto">
            <a:xfrm>
              <a:off x="1038672" y="896402"/>
              <a:ext cx="68456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列式计算。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25"/>
            <p:cNvSpPr txBox="1">
              <a:spLocks noChangeArrowheads="1"/>
            </p:cNvSpPr>
            <p:nvPr/>
          </p:nvSpPr>
          <p:spPr bwMode="auto">
            <a:xfrm>
              <a:off x="1038672" y="1771437"/>
              <a:ext cx="68456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）除数是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，被除数是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，商是多少？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25"/>
            <p:cNvSpPr txBox="1">
              <a:spLocks noChangeArrowheads="1"/>
            </p:cNvSpPr>
            <p:nvPr/>
          </p:nvSpPr>
          <p:spPr bwMode="auto">
            <a:xfrm>
              <a:off x="1038672" y="3147814"/>
              <a:ext cx="68456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）把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份，每份是多少？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4871864" y="3183667"/>
            <a:ext cx="1451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18÷3=6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922202" y="4489956"/>
            <a:ext cx="1451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30÷5=6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88461" y="2338186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3472" y="2032757"/>
            <a:ext cx="9433048" cy="3700499"/>
          </a:xfrm>
          <a:prstGeom prst="rect">
            <a:avLst/>
          </a:prstGeom>
        </p:spPr>
      </p:pic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799856" y="2168197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用乘法口诀求商</a:t>
            </a:r>
            <a:endParaRPr lang="en-US" altLang="zh-CN" b="1" kern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1799908" y="4405483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四六（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4925697" y="2917995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24÷4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4651058" y="4405483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）二十四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8151497" y="2897358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24÷6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7499033" y="4405483"/>
            <a:ext cx="270939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）六二十四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085632" y="3808969"/>
            <a:ext cx="1953064" cy="319936"/>
          </a:xfrm>
          <a:custGeom>
            <a:avLst/>
            <a:gdLst/>
            <a:ahLst/>
            <a:cxnLst/>
            <a:rect l="l" t="t" r="r" b="b"/>
            <a:pathLst>
              <a:path w="1953064" h="319936">
                <a:moveTo>
                  <a:pt x="1859735" y="243775"/>
                </a:moveTo>
                <a:lnTo>
                  <a:pt x="1905788" y="243775"/>
                </a:lnTo>
                <a:lnTo>
                  <a:pt x="1905788" y="289807"/>
                </a:lnTo>
                <a:lnTo>
                  <a:pt x="1859735" y="289807"/>
                </a:lnTo>
                <a:close/>
                <a:moveTo>
                  <a:pt x="881708" y="162918"/>
                </a:moveTo>
                <a:lnTo>
                  <a:pt x="830582" y="175174"/>
                </a:lnTo>
                <a:lnTo>
                  <a:pt x="836203" y="178029"/>
                </a:lnTo>
                <a:cubicBezTo>
                  <a:pt x="847954" y="184604"/>
                  <a:pt x="852837" y="190139"/>
                  <a:pt x="850851" y="194635"/>
                </a:cubicBezTo>
                <a:cubicBezTo>
                  <a:pt x="848865" y="199130"/>
                  <a:pt x="846259" y="202870"/>
                  <a:pt x="843032" y="205852"/>
                </a:cubicBezTo>
                <a:lnTo>
                  <a:pt x="883364" y="234311"/>
                </a:lnTo>
                <a:lnTo>
                  <a:pt x="883364" y="184450"/>
                </a:lnTo>
                <a:cubicBezTo>
                  <a:pt x="883364" y="171931"/>
                  <a:pt x="882812" y="164753"/>
                  <a:pt x="881708" y="162918"/>
                </a:cubicBezTo>
                <a:close/>
                <a:moveTo>
                  <a:pt x="71960" y="157390"/>
                </a:moveTo>
                <a:cubicBezTo>
                  <a:pt x="59212" y="159096"/>
                  <a:pt x="49941" y="165320"/>
                  <a:pt x="44147" y="176061"/>
                </a:cubicBezTo>
                <a:cubicBezTo>
                  <a:pt x="38354" y="186801"/>
                  <a:pt x="35891" y="198403"/>
                  <a:pt x="36758" y="210864"/>
                </a:cubicBezTo>
                <a:cubicBezTo>
                  <a:pt x="37626" y="223326"/>
                  <a:pt x="41824" y="233529"/>
                  <a:pt x="49353" y="241473"/>
                </a:cubicBezTo>
                <a:cubicBezTo>
                  <a:pt x="56881" y="249418"/>
                  <a:pt x="66643" y="253584"/>
                  <a:pt x="78639" y="253971"/>
                </a:cubicBezTo>
                <a:cubicBezTo>
                  <a:pt x="90635" y="254358"/>
                  <a:pt x="100805" y="250171"/>
                  <a:pt x="109151" y="241409"/>
                </a:cubicBezTo>
                <a:cubicBezTo>
                  <a:pt x="117497" y="232647"/>
                  <a:pt x="121670" y="219318"/>
                  <a:pt x="121670" y="201421"/>
                </a:cubicBezTo>
                <a:cubicBezTo>
                  <a:pt x="121670" y="183525"/>
                  <a:pt x="116572" y="171285"/>
                  <a:pt x="106377" y="164703"/>
                </a:cubicBezTo>
                <a:cubicBezTo>
                  <a:pt x="96181" y="158121"/>
                  <a:pt x="84708" y="155683"/>
                  <a:pt x="71960" y="157390"/>
                </a:cubicBezTo>
                <a:close/>
                <a:moveTo>
                  <a:pt x="967825" y="123610"/>
                </a:moveTo>
                <a:cubicBezTo>
                  <a:pt x="977743" y="123503"/>
                  <a:pt x="985888" y="127324"/>
                  <a:pt x="992260" y="135073"/>
                </a:cubicBezTo>
                <a:cubicBezTo>
                  <a:pt x="1000757" y="145405"/>
                  <a:pt x="995225" y="150825"/>
                  <a:pt x="975665" y="151334"/>
                </a:cubicBezTo>
                <a:cubicBezTo>
                  <a:pt x="956105" y="151844"/>
                  <a:pt x="933490" y="154056"/>
                  <a:pt x="907821" y="157970"/>
                </a:cubicBezTo>
                <a:cubicBezTo>
                  <a:pt x="911421" y="162043"/>
                  <a:pt x="912528" y="166700"/>
                  <a:pt x="911145" y="171941"/>
                </a:cubicBezTo>
                <a:cubicBezTo>
                  <a:pt x="909761" y="177183"/>
                  <a:pt x="908653" y="183123"/>
                  <a:pt x="907821" y="189763"/>
                </a:cubicBezTo>
                <a:cubicBezTo>
                  <a:pt x="918519" y="187196"/>
                  <a:pt x="928059" y="184303"/>
                  <a:pt x="936441" y="181083"/>
                </a:cubicBezTo>
                <a:cubicBezTo>
                  <a:pt x="944823" y="177864"/>
                  <a:pt x="952946" y="179760"/>
                  <a:pt x="960812" y="186773"/>
                </a:cubicBezTo>
                <a:cubicBezTo>
                  <a:pt x="968678" y="193785"/>
                  <a:pt x="965473" y="199439"/>
                  <a:pt x="951197" y="203734"/>
                </a:cubicBezTo>
                <a:cubicBezTo>
                  <a:pt x="936921" y="208029"/>
                  <a:pt x="922398" y="209724"/>
                  <a:pt x="907628" y="208821"/>
                </a:cubicBezTo>
                <a:lnTo>
                  <a:pt x="906445" y="246593"/>
                </a:lnTo>
                <a:cubicBezTo>
                  <a:pt x="931798" y="259255"/>
                  <a:pt x="954947" y="267368"/>
                  <a:pt x="975891" y="270932"/>
                </a:cubicBezTo>
                <a:cubicBezTo>
                  <a:pt x="996835" y="274495"/>
                  <a:pt x="1016595" y="277754"/>
                  <a:pt x="1035173" y="280708"/>
                </a:cubicBezTo>
                <a:cubicBezTo>
                  <a:pt x="1053751" y="283662"/>
                  <a:pt x="1056009" y="287696"/>
                  <a:pt x="1041949" y="292808"/>
                </a:cubicBezTo>
                <a:cubicBezTo>
                  <a:pt x="1027888" y="297920"/>
                  <a:pt x="1011842" y="302297"/>
                  <a:pt x="993809" y="305940"/>
                </a:cubicBezTo>
                <a:cubicBezTo>
                  <a:pt x="975776" y="309582"/>
                  <a:pt x="961981" y="309762"/>
                  <a:pt x="952423" y="306478"/>
                </a:cubicBezTo>
                <a:cubicBezTo>
                  <a:pt x="942865" y="303194"/>
                  <a:pt x="926155" y="292091"/>
                  <a:pt x="902293" y="273169"/>
                </a:cubicBezTo>
                <a:cubicBezTo>
                  <a:pt x="878431" y="254247"/>
                  <a:pt x="855300" y="235945"/>
                  <a:pt x="832901" y="218264"/>
                </a:cubicBezTo>
                <a:cubicBezTo>
                  <a:pt x="828355" y="225219"/>
                  <a:pt x="820332" y="234902"/>
                  <a:pt x="808831" y="247314"/>
                </a:cubicBezTo>
                <a:cubicBezTo>
                  <a:pt x="797330" y="259725"/>
                  <a:pt x="786220" y="269426"/>
                  <a:pt x="775501" y="276417"/>
                </a:cubicBezTo>
                <a:cubicBezTo>
                  <a:pt x="764781" y="283408"/>
                  <a:pt x="753083" y="288287"/>
                  <a:pt x="740406" y="291055"/>
                </a:cubicBezTo>
                <a:cubicBezTo>
                  <a:pt x="727730" y="293822"/>
                  <a:pt x="728293" y="289958"/>
                  <a:pt x="742095" y="279461"/>
                </a:cubicBezTo>
                <a:cubicBezTo>
                  <a:pt x="755897" y="268964"/>
                  <a:pt x="770331" y="254405"/>
                  <a:pt x="785395" y="235784"/>
                </a:cubicBezTo>
                <a:cubicBezTo>
                  <a:pt x="800460" y="217163"/>
                  <a:pt x="809982" y="203475"/>
                  <a:pt x="813961" y="194721"/>
                </a:cubicBezTo>
                <a:cubicBezTo>
                  <a:pt x="815951" y="190343"/>
                  <a:pt x="817386" y="186501"/>
                  <a:pt x="818268" y="183194"/>
                </a:cubicBezTo>
                <a:lnTo>
                  <a:pt x="818861" y="178187"/>
                </a:lnTo>
                <a:lnTo>
                  <a:pt x="797785" y="183815"/>
                </a:lnTo>
                <a:cubicBezTo>
                  <a:pt x="787783" y="186991"/>
                  <a:pt x="777501" y="183604"/>
                  <a:pt x="766939" y="173651"/>
                </a:cubicBezTo>
                <a:cubicBezTo>
                  <a:pt x="756378" y="163699"/>
                  <a:pt x="755112" y="159179"/>
                  <a:pt x="763143" y="160089"/>
                </a:cubicBezTo>
                <a:cubicBezTo>
                  <a:pt x="771173" y="161000"/>
                  <a:pt x="778623" y="161025"/>
                  <a:pt x="785492" y="160164"/>
                </a:cubicBezTo>
                <a:cubicBezTo>
                  <a:pt x="792361" y="159304"/>
                  <a:pt x="805518" y="157293"/>
                  <a:pt x="824963" y="154131"/>
                </a:cubicBezTo>
                <a:cubicBezTo>
                  <a:pt x="844409" y="150969"/>
                  <a:pt x="867629" y="146237"/>
                  <a:pt x="894625" y="139934"/>
                </a:cubicBezTo>
                <a:cubicBezTo>
                  <a:pt x="921620" y="133631"/>
                  <a:pt x="942517" y="128663"/>
                  <a:pt x="957316" y="125027"/>
                </a:cubicBezTo>
                <a:cubicBezTo>
                  <a:pt x="961016" y="124119"/>
                  <a:pt x="964519" y="123646"/>
                  <a:pt x="967825" y="123610"/>
                </a:cubicBezTo>
                <a:close/>
                <a:moveTo>
                  <a:pt x="315996" y="120148"/>
                </a:moveTo>
                <a:cubicBezTo>
                  <a:pt x="317648" y="119927"/>
                  <a:pt x="319784" y="119994"/>
                  <a:pt x="322403" y="120349"/>
                </a:cubicBezTo>
                <a:cubicBezTo>
                  <a:pt x="332878" y="121769"/>
                  <a:pt x="341443" y="124386"/>
                  <a:pt x="348097" y="128200"/>
                </a:cubicBezTo>
                <a:cubicBezTo>
                  <a:pt x="356600" y="131699"/>
                  <a:pt x="359271" y="136525"/>
                  <a:pt x="356109" y="142677"/>
                </a:cubicBezTo>
                <a:cubicBezTo>
                  <a:pt x="352947" y="148829"/>
                  <a:pt x="351814" y="173838"/>
                  <a:pt x="352711" y="217705"/>
                </a:cubicBezTo>
                <a:cubicBezTo>
                  <a:pt x="353607" y="261571"/>
                  <a:pt x="352062" y="291302"/>
                  <a:pt x="348075" y="306897"/>
                </a:cubicBezTo>
                <a:cubicBezTo>
                  <a:pt x="344089" y="322492"/>
                  <a:pt x="338220" y="324098"/>
                  <a:pt x="330469" y="311715"/>
                </a:cubicBezTo>
                <a:cubicBezTo>
                  <a:pt x="322718" y="299333"/>
                  <a:pt x="319517" y="289610"/>
                  <a:pt x="320865" y="282547"/>
                </a:cubicBezTo>
                <a:cubicBezTo>
                  <a:pt x="322213" y="275485"/>
                  <a:pt x="323786" y="261209"/>
                  <a:pt x="325586" y="239720"/>
                </a:cubicBezTo>
                <a:cubicBezTo>
                  <a:pt x="327386" y="218232"/>
                  <a:pt x="327181" y="196506"/>
                  <a:pt x="324973" y="174544"/>
                </a:cubicBezTo>
                <a:cubicBezTo>
                  <a:pt x="322765" y="152582"/>
                  <a:pt x="319165" y="137704"/>
                  <a:pt x="314175" y="129910"/>
                </a:cubicBezTo>
                <a:cubicBezTo>
                  <a:pt x="310432" y="124065"/>
                  <a:pt x="311039" y="120811"/>
                  <a:pt x="315996" y="120148"/>
                </a:cubicBezTo>
                <a:close/>
                <a:moveTo>
                  <a:pt x="1644939" y="114028"/>
                </a:moveTo>
                <a:cubicBezTo>
                  <a:pt x="1646842" y="114248"/>
                  <a:pt x="1649156" y="114828"/>
                  <a:pt x="1651881" y="115767"/>
                </a:cubicBezTo>
                <a:cubicBezTo>
                  <a:pt x="1660069" y="118836"/>
                  <a:pt x="1666841" y="123540"/>
                  <a:pt x="1672197" y="129878"/>
                </a:cubicBezTo>
                <a:cubicBezTo>
                  <a:pt x="1677553" y="136216"/>
                  <a:pt x="1677610" y="141719"/>
                  <a:pt x="1672369" y="146387"/>
                </a:cubicBezTo>
                <a:cubicBezTo>
                  <a:pt x="1667128" y="151055"/>
                  <a:pt x="1659122" y="163481"/>
                  <a:pt x="1648353" y="183664"/>
                </a:cubicBezTo>
                <a:cubicBezTo>
                  <a:pt x="1637583" y="203848"/>
                  <a:pt x="1624451" y="222376"/>
                  <a:pt x="1608957" y="239247"/>
                </a:cubicBezTo>
                <a:cubicBezTo>
                  <a:pt x="1593462" y="256118"/>
                  <a:pt x="1574938" y="271201"/>
                  <a:pt x="1553385" y="284494"/>
                </a:cubicBezTo>
                <a:cubicBezTo>
                  <a:pt x="1531831" y="297787"/>
                  <a:pt x="1508640" y="307170"/>
                  <a:pt x="1483810" y="312640"/>
                </a:cubicBezTo>
                <a:cubicBezTo>
                  <a:pt x="1458980" y="318111"/>
                  <a:pt x="1457374" y="315315"/>
                  <a:pt x="1478991" y="304251"/>
                </a:cubicBezTo>
                <a:cubicBezTo>
                  <a:pt x="1500609" y="293188"/>
                  <a:pt x="1521671" y="279636"/>
                  <a:pt x="1542178" y="263597"/>
                </a:cubicBezTo>
                <a:cubicBezTo>
                  <a:pt x="1562684" y="247557"/>
                  <a:pt x="1580265" y="231324"/>
                  <a:pt x="1594921" y="214897"/>
                </a:cubicBezTo>
                <a:cubicBezTo>
                  <a:pt x="1609577" y="198471"/>
                  <a:pt x="1621135" y="180775"/>
                  <a:pt x="1629596" y="161810"/>
                </a:cubicBezTo>
                <a:cubicBezTo>
                  <a:pt x="1638057" y="142845"/>
                  <a:pt x="1641161" y="129491"/>
                  <a:pt x="1638910" y="121747"/>
                </a:cubicBezTo>
                <a:cubicBezTo>
                  <a:pt x="1637221" y="115939"/>
                  <a:pt x="1639231" y="113366"/>
                  <a:pt x="1644939" y="114028"/>
                </a:cubicBezTo>
                <a:close/>
                <a:moveTo>
                  <a:pt x="637600" y="100839"/>
                </a:moveTo>
                <a:lnTo>
                  <a:pt x="570273" y="200582"/>
                </a:lnTo>
                <a:lnTo>
                  <a:pt x="637600" y="200582"/>
                </a:lnTo>
                <a:close/>
                <a:moveTo>
                  <a:pt x="1509350" y="85395"/>
                </a:moveTo>
                <a:cubicBezTo>
                  <a:pt x="1511274" y="85169"/>
                  <a:pt x="1513655" y="86599"/>
                  <a:pt x="1516495" y="89686"/>
                </a:cubicBezTo>
                <a:cubicBezTo>
                  <a:pt x="1522173" y="95859"/>
                  <a:pt x="1525013" y="104947"/>
                  <a:pt x="1525013" y="116950"/>
                </a:cubicBezTo>
                <a:cubicBezTo>
                  <a:pt x="1525013" y="128365"/>
                  <a:pt x="1520481" y="142031"/>
                  <a:pt x="1511418" y="157949"/>
                </a:cubicBezTo>
                <a:cubicBezTo>
                  <a:pt x="1502355" y="173867"/>
                  <a:pt x="1494905" y="176684"/>
                  <a:pt x="1489069" y="166402"/>
                </a:cubicBezTo>
                <a:cubicBezTo>
                  <a:pt x="1483232" y="156121"/>
                  <a:pt x="1482121" y="147699"/>
                  <a:pt x="1485735" y="141139"/>
                </a:cubicBezTo>
                <a:cubicBezTo>
                  <a:pt x="1489349" y="134578"/>
                  <a:pt x="1493005" y="126214"/>
                  <a:pt x="1496705" y="116047"/>
                </a:cubicBezTo>
                <a:cubicBezTo>
                  <a:pt x="1500190" y="106453"/>
                  <a:pt x="1502940" y="98118"/>
                  <a:pt x="1504954" y="91041"/>
                </a:cubicBezTo>
                <a:cubicBezTo>
                  <a:pt x="1505962" y="87503"/>
                  <a:pt x="1507427" y="85620"/>
                  <a:pt x="1509350" y="85395"/>
                </a:cubicBezTo>
                <a:close/>
                <a:moveTo>
                  <a:pt x="1679930" y="69681"/>
                </a:moveTo>
                <a:cubicBezTo>
                  <a:pt x="1683960" y="68742"/>
                  <a:pt x="1692564" y="70596"/>
                  <a:pt x="1705742" y="75242"/>
                </a:cubicBezTo>
                <a:cubicBezTo>
                  <a:pt x="1721029" y="78311"/>
                  <a:pt x="1728923" y="86492"/>
                  <a:pt x="1729425" y="99785"/>
                </a:cubicBezTo>
                <a:cubicBezTo>
                  <a:pt x="1729927" y="113078"/>
                  <a:pt x="1724209" y="117173"/>
                  <a:pt x="1712271" y="112067"/>
                </a:cubicBezTo>
                <a:cubicBezTo>
                  <a:pt x="1700333" y="106962"/>
                  <a:pt x="1687032" y="99197"/>
                  <a:pt x="1672369" y="88772"/>
                </a:cubicBezTo>
                <a:cubicBezTo>
                  <a:pt x="1657706" y="78346"/>
                  <a:pt x="1654293" y="72793"/>
                  <a:pt x="1662130" y="72112"/>
                </a:cubicBezTo>
                <a:cubicBezTo>
                  <a:pt x="1669967" y="71431"/>
                  <a:pt x="1675900" y="70621"/>
                  <a:pt x="1679930" y="69681"/>
                </a:cubicBezTo>
                <a:close/>
                <a:moveTo>
                  <a:pt x="1239059" y="46848"/>
                </a:moveTo>
                <a:cubicBezTo>
                  <a:pt x="1235165" y="50677"/>
                  <a:pt x="1230371" y="54967"/>
                  <a:pt x="1224676" y="59719"/>
                </a:cubicBezTo>
                <a:lnTo>
                  <a:pt x="1208095" y="72826"/>
                </a:lnTo>
                <a:lnTo>
                  <a:pt x="1218140" y="72499"/>
                </a:lnTo>
                <a:cubicBezTo>
                  <a:pt x="1228874" y="74414"/>
                  <a:pt x="1236775" y="77934"/>
                  <a:pt x="1241844" y="83061"/>
                </a:cubicBezTo>
                <a:cubicBezTo>
                  <a:pt x="1246913" y="88187"/>
                  <a:pt x="1248996" y="92256"/>
                  <a:pt x="1248093" y="95268"/>
                </a:cubicBezTo>
                <a:cubicBezTo>
                  <a:pt x="1250316" y="91582"/>
                  <a:pt x="1255833" y="84889"/>
                  <a:pt x="1264645" y="75188"/>
                </a:cubicBezTo>
                <a:cubicBezTo>
                  <a:pt x="1273457" y="65487"/>
                  <a:pt x="1278724" y="58786"/>
                  <a:pt x="1280445" y="55087"/>
                </a:cubicBezTo>
                <a:cubicBezTo>
                  <a:pt x="1282165" y="51387"/>
                  <a:pt x="1280803" y="49537"/>
                  <a:pt x="1276358" y="49537"/>
                </a:cubicBezTo>
                <a:cubicBezTo>
                  <a:pt x="1270449" y="49537"/>
                  <a:pt x="1264118" y="49989"/>
                  <a:pt x="1257364" y="50892"/>
                </a:cubicBezTo>
                <a:cubicBezTo>
                  <a:pt x="1250610" y="51795"/>
                  <a:pt x="1244508" y="50447"/>
                  <a:pt x="1239059" y="46848"/>
                </a:cubicBezTo>
                <a:close/>
                <a:moveTo>
                  <a:pt x="644548" y="42654"/>
                </a:moveTo>
                <a:lnTo>
                  <a:pt x="671500" y="42654"/>
                </a:lnTo>
                <a:lnTo>
                  <a:pt x="671500" y="200582"/>
                </a:lnTo>
                <a:lnTo>
                  <a:pt x="703895" y="200582"/>
                </a:lnTo>
                <a:lnTo>
                  <a:pt x="703895" y="230417"/>
                </a:lnTo>
                <a:lnTo>
                  <a:pt x="671500" y="230417"/>
                </a:lnTo>
                <a:lnTo>
                  <a:pt x="671500" y="281698"/>
                </a:lnTo>
                <a:lnTo>
                  <a:pt x="637600" y="281698"/>
                </a:lnTo>
                <a:lnTo>
                  <a:pt x="637600" y="230417"/>
                </a:lnTo>
                <a:lnTo>
                  <a:pt x="533662" y="230417"/>
                </a:lnTo>
                <a:lnTo>
                  <a:pt x="533662" y="202819"/>
                </a:lnTo>
                <a:close/>
                <a:moveTo>
                  <a:pt x="82651" y="42654"/>
                </a:moveTo>
                <a:lnTo>
                  <a:pt x="120487" y="42654"/>
                </a:lnTo>
                <a:lnTo>
                  <a:pt x="63786" y="130373"/>
                </a:lnTo>
                <a:cubicBezTo>
                  <a:pt x="85813" y="124077"/>
                  <a:pt x="104491" y="125415"/>
                  <a:pt x="119820" y="134384"/>
                </a:cubicBezTo>
                <a:cubicBezTo>
                  <a:pt x="135150" y="143354"/>
                  <a:pt x="145378" y="153199"/>
                  <a:pt x="150505" y="163918"/>
                </a:cubicBezTo>
                <a:cubicBezTo>
                  <a:pt x="155632" y="174637"/>
                  <a:pt x="158428" y="186260"/>
                  <a:pt x="158894" y="198786"/>
                </a:cubicBezTo>
                <a:cubicBezTo>
                  <a:pt x="159360" y="211312"/>
                  <a:pt x="157471" y="223706"/>
                  <a:pt x="153226" y="235967"/>
                </a:cubicBezTo>
                <a:cubicBezTo>
                  <a:pt x="148981" y="248228"/>
                  <a:pt x="141392" y="259356"/>
                  <a:pt x="130457" y="269351"/>
                </a:cubicBezTo>
                <a:cubicBezTo>
                  <a:pt x="119523" y="279346"/>
                  <a:pt x="104351" y="284802"/>
                  <a:pt x="84941" y="285720"/>
                </a:cubicBezTo>
                <a:cubicBezTo>
                  <a:pt x="65532" y="286638"/>
                  <a:pt x="48922" y="283064"/>
                  <a:pt x="35113" y="274997"/>
                </a:cubicBezTo>
                <a:cubicBezTo>
                  <a:pt x="21303" y="266931"/>
                  <a:pt x="11806" y="255559"/>
                  <a:pt x="6622" y="240882"/>
                </a:cubicBezTo>
                <a:cubicBezTo>
                  <a:pt x="1438" y="226205"/>
                  <a:pt x="-702" y="212155"/>
                  <a:pt x="202" y="198732"/>
                </a:cubicBezTo>
                <a:cubicBezTo>
                  <a:pt x="1105" y="185310"/>
                  <a:pt x="3579" y="174114"/>
                  <a:pt x="7623" y="165144"/>
                </a:cubicBezTo>
                <a:cubicBezTo>
                  <a:pt x="11667" y="156174"/>
                  <a:pt x="17840" y="144742"/>
                  <a:pt x="26143" y="130846"/>
                </a:cubicBezTo>
                <a:close/>
                <a:moveTo>
                  <a:pt x="917219" y="39380"/>
                </a:moveTo>
                <a:cubicBezTo>
                  <a:pt x="915742" y="39074"/>
                  <a:pt x="914018" y="39090"/>
                  <a:pt x="912048" y="39427"/>
                </a:cubicBezTo>
                <a:cubicBezTo>
                  <a:pt x="904168" y="40775"/>
                  <a:pt x="887014" y="43478"/>
                  <a:pt x="860585" y="47536"/>
                </a:cubicBezTo>
                <a:cubicBezTo>
                  <a:pt x="861474" y="49687"/>
                  <a:pt x="862671" y="56155"/>
                  <a:pt x="864177" y="66939"/>
                </a:cubicBezTo>
                <a:cubicBezTo>
                  <a:pt x="868135" y="67039"/>
                  <a:pt x="877854" y="65265"/>
                  <a:pt x="893334" y="61615"/>
                </a:cubicBezTo>
                <a:cubicBezTo>
                  <a:pt x="908814" y="57965"/>
                  <a:pt x="917124" y="59851"/>
                  <a:pt x="918264" y="67272"/>
                </a:cubicBezTo>
                <a:cubicBezTo>
                  <a:pt x="919405" y="74693"/>
                  <a:pt x="913672" y="79669"/>
                  <a:pt x="901067" y="82200"/>
                </a:cubicBezTo>
                <a:cubicBezTo>
                  <a:pt x="888462" y="84731"/>
                  <a:pt x="876768" y="85093"/>
                  <a:pt x="865984" y="83287"/>
                </a:cubicBezTo>
                <a:lnTo>
                  <a:pt x="869576" y="110131"/>
                </a:lnTo>
                <a:cubicBezTo>
                  <a:pt x="876187" y="108325"/>
                  <a:pt x="884569" y="106751"/>
                  <a:pt x="894721" y="105410"/>
                </a:cubicBezTo>
                <a:cubicBezTo>
                  <a:pt x="904874" y="104069"/>
                  <a:pt x="912496" y="103399"/>
                  <a:pt x="917587" y="103399"/>
                </a:cubicBezTo>
                <a:cubicBezTo>
                  <a:pt x="921774" y="79952"/>
                  <a:pt x="923868" y="62422"/>
                  <a:pt x="923868" y="50806"/>
                </a:cubicBezTo>
                <a:cubicBezTo>
                  <a:pt x="923868" y="44106"/>
                  <a:pt x="921652" y="40297"/>
                  <a:pt x="917219" y="39380"/>
                </a:cubicBezTo>
                <a:close/>
                <a:moveTo>
                  <a:pt x="1888300" y="34695"/>
                </a:moveTo>
                <a:cubicBezTo>
                  <a:pt x="1914285" y="30995"/>
                  <a:pt x="1934913" y="43815"/>
                  <a:pt x="1950186" y="73155"/>
                </a:cubicBezTo>
                <a:cubicBezTo>
                  <a:pt x="1959277" y="105120"/>
                  <a:pt x="1946837" y="136840"/>
                  <a:pt x="1912865" y="168317"/>
                </a:cubicBezTo>
                <a:cubicBezTo>
                  <a:pt x="1902741" y="183518"/>
                  <a:pt x="1897679" y="201514"/>
                  <a:pt x="1897679" y="222308"/>
                </a:cubicBezTo>
                <a:lnTo>
                  <a:pt x="1865241" y="222308"/>
                </a:lnTo>
                <a:cubicBezTo>
                  <a:pt x="1864266" y="185798"/>
                  <a:pt x="1879216" y="152550"/>
                  <a:pt x="1910090" y="122564"/>
                </a:cubicBezTo>
                <a:cubicBezTo>
                  <a:pt x="1917017" y="112211"/>
                  <a:pt x="1920042" y="101205"/>
                  <a:pt x="1919168" y="89546"/>
                </a:cubicBezTo>
                <a:cubicBezTo>
                  <a:pt x="1914450" y="73671"/>
                  <a:pt x="1905494" y="66186"/>
                  <a:pt x="1892301" y="67089"/>
                </a:cubicBezTo>
                <a:lnTo>
                  <a:pt x="1887010" y="67089"/>
                </a:lnTo>
                <a:cubicBezTo>
                  <a:pt x="1870734" y="67864"/>
                  <a:pt x="1863047" y="81810"/>
                  <a:pt x="1863951" y="108927"/>
                </a:cubicBezTo>
                <a:lnTo>
                  <a:pt x="1830137" y="108927"/>
                </a:lnTo>
                <a:cubicBezTo>
                  <a:pt x="1829176" y="71814"/>
                  <a:pt x="1840913" y="49028"/>
                  <a:pt x="1865349" y="40567"/>
                </a:cubicBezTo>
                <a:cubicBezTo>
                  <a:pt x="1869321" y="37584"/>
                  <a:pt x="1876972" y="35627"/>
                  <a:pt x="1888300" y="34695"/>
                </a:cubicBezTo>
                <a:close/>
                <a:moveTo>
                  <a:pt x="926172" y="17064"/>
                </a:moveTo>
                <a:cubicBezTo>
                  <a:pt x="928827" y="16851"/>
                  <a:pt x="931483" y="17114"/>
                  <a:pt x="934139" y="17852"/>
                </a:cubicBezTo>
                <a:cubicBezTo>
                  <a:pt x="939452" y="19329"/>
                  <a:pt x="946518" y="22914"/>
                  <a:pt x="955338" y="28607"/>
                </a:cubicBezTo>
                <a:cubicBezTo>
                  <a:pt x="964157" y="34300"/>
                  <a:pt x="966878" y="39377"/>
                  <a:pt x="963501" y="43837"/>
                </a:cubicBezTo>
                <a:cubicBezTo>
                  <a:pt x="960124" y="48296"/>
                  <a:pt x="957148" y="53523"/>
                  <a:pt x="954574" y="59518"/>
                </a:cubicBezTo>
                <a:cubicBezTo>
                  <a:pt x="952000" y="65512"/>
                  <a:pt x="948426" y="76973"/>
                  <a:pt x="943851" y="93902"/>
                </a:cubicBezTo>
                <a:cubicBezTo>
                  <a:pt x="939276" y="110831"/>
                  <a:pt x="934544" y="120944"/>
                  <a:pt x="929654" y="124242"/>
                </a:cubicBezTo>
                <a:cubicBezTo>
                  <a:pt x="924764" y="127540"/>
                  <a:pt x="920663" y="126035"/>
                  <a:pt x="917350" y="119725"/>
                </a:cubicBezTo>
                <a:cubicBezTo>
                  <a:pt x="907728" y="121532"/>
                  <a:pt x="891502" y="124063"/>
                  <a:pt x="868672" y="127318"/>
                </a:cubicBezTo>
                <a:cubicBezTo>
                  <a:pt x="868672" y="131864"/>
                  <a:pt x="866392" y="135112"/>
                  <a:pt x="861832" y="137062"/>
                </a:cubicBezTo>
                <a:cubicBezTo>
                  <a:pt x="857272" y="139013"/>
                  <a:pt x="853422" y="133191"/>
                  <a:pt x="850281" y="119596"/>
                </a:cubicBezTo>
                <a:cubicBezTo>
                  <a:pt x="847141" y="106001"/>
                  <a:pt x="843602" y="91679"/>
                  <a:pt x="839666" y="76629"/>
                </a:cubicBezTo>
                <a:cubicBezTo>
                  <a:pt x="835729" y="61579"/>
                  <a:pt x="831456" y="50125"/>
                  <a:pt x="826846" y="42266"/>
                </a:cubicBezTo>
                <a:cubicBezTo>
                  <a:pt x="822235" y="34408"/>
                  <a:pt x="823909" y="30948"/>
                  <a:pt x="831868" y="31888"/>
                </a:cubicBezTo>
                <a:cubicBezTo>
                  <a:pt x="839827" y="32827"/>
                  <a:pt x="845420" y="33279"/>
                  <a:pt x="848646" y="33243"/>
                </a:cubicBezTo>
                <a:cubicBezTo>
                  <a:pt x="851873" y="33207"/>
                  <a:pt x="862947" y="31429"/>
                  <a:pt x="881869" y="27908"/>
                </a:cubicBezTo>
                <a:cubicBezTo>
                  <a:pt x="900791" y="24388"/>
                  <a:pt x="912905" y="21462"/>
                  <a:pt x="918211" y="19132"/>
                </a:cubicBezTo>
                <a:cubicBezTo>
                  <a:pt x="920864" y="17967"/>
                  <a:pt x="923517" y="17278"/>
                  <a:pt x="926172" y="17064"/>
                </a:cubicBezTo>
                <a:close/>
                <a:moveTo>
                  <a:pt x="1578979" y="7796"/>
                </a:moveTo>
                <a:cubicBezTo>
                  <a:pt x="1583154" y="8126"/>
                  <a:pt x="1588898" y="9442"/>
                  <a:pt x="1596212" y="11743"/>
                </a:cubicBezTo>
                <a:cubicBezTo>
                  <a:pt x="1610839" y="16117"/>
                  <a:pt x="1616353" y="22516"/>
                  <a:pt x="1612753" y="30941"/>
                </a:cubicBezTo>
                <a:cubicBezTo>
                  <a:pt x="1609154" y="39366"/>
                  <a:pt x="1607354" y="56786"/>
                  <a:pt x="1607354" y="83201"/>
                </a:cubicBezTo>
                <a:cubicBezTo>
                  <a:pt x="1607354" y="110060"/>
                  <a:pt x="1606637" y="130925"/>
                  <a:pt x="1605203" y="145796"/>
                </a:cubicBezTo>
                <a:cubicBezTo>
                  <a:pt x="1603769" y="160666"/>
                  <a:pt x="1600550" y="169263"/>
                  <a:pt x="1595545" y="171586"/>
                </a:cubicBezTo>
                <a:cubicBezTo>
                  <a:pt x="1590540" y="173910"/>
                  <a:pt x="1585381" y="170199"/>
                  <a:pt x="1580068" y="160455"/>
                </a:cubicBezTo>
                <a:cubicBezTo>
                  <a:pt x="1574755" y="150711"/>
                  <a:pt x="1573673" y="140981"/>
                  <a:pt x="1576820" y="131265"/>
                </a:cubicBezTo>
                <a:cubicBezTo>
                  <a:pt x="1579968" y="121550"/>
                  <a:pt x="1581542" y="103284"/>
                  <a:pt x="1581542" y="76468"/>
                </a:cubicBezTo>
                <a:cubicBezTo>
                  <a:pt x="1581542" y="49465"/>
                  <a:pt x="1579294" y="32418"/>
                  <a:pt x="1574798" y="25327"/>
                </a:cubicBezTo>
                <a:cubicBezTo>
                  <a:pt x="1570303" y="18236"/>
                  <a:pt x="1569091" y="13048"/>
                  <a:pt x="1571163" y="9764"/>
                </a:cubicBezTo>
                <a:cubicBezTo>
                  <a:pt x="1572199" y="8122"/>
                  <a:pt x="1574805" y="7466"/>
                  <a:pt x="1578979" y="7796"/>
                </a:cubicBezTo>
                <a:close/>
                <a:moveTo>
                  <a:pt x="320612" y="5780"/>
                </a:moveTo>
                <a:cubicBezTo>
                  <a:pt x="322318" y="5866"/>
                  <a:pt x="324403" y="6326"/>
                  <a:pt x="326866" y="7162"/>
                </a:cubicBezTo>
                <a:cubicBezTo>
                  <a:pt x="336718" y="10503"/>
                  <a:pt x="345071" y="15056"/>
                  <a:pt x="351925" y="20821"/>
                </a:cubicBezTo>
                <a:cubicBezTo>
                  <a:pt x="358780" y="26585"/>
                  <a:pt x="360469" y="31454"/>
                  <a:pt x="356991" y="35426"/>
                </a:cubicBezTo>
                <a:cubicBezTo>
                  <a:pt x="353514" y="39398"/>
                  <a:pt x="350298" y="43234"/>
                  <a:pt x="347344" y="46934"/>
                </a:cubicBezTo>
                <a:cubicBezTo>
                  <a:pt x="378319" y="79128"/>
                  <a:pt x="400030" y="100559"/>
                  <a:pt x="412477" y="111228"/>
                </a:cubicBezTo>
                <a:cubicBezTo>
                  <a:pt x="424924" y="121898"/>
                  <a:pt x="437744" y="130975"/>
                  <a:pt x="450937" y="138461"/>
                </a:cubicBezTo>
                <a:cubicBezTo>
                  <a:pt x="464130" y="145946"/>
                  <a:pt x="479184" y="152829"/>
                  <a:pt x="496098" y="159110"/>
                </a:cubicBezTo>
                <a:cubicBezTo>
                  <a:pt x="513013" y="165391"/>
                  <a:pt x="514325" y="170074"/>
                  <a:pt x="500035" y="173157"/>
                </a:cubicBezTo>
                <a:cubicBezTo>
                  <a:pt x="485745" y="176240"/>
                  <a:pt x="470071" y="177312"/>
                  <a:pt x="453013" y="176372"/>
                </a:cubicBezTo>
                <a:cubicBezTo>
                  <a:pt x="435956" y="175433"/>
                  <a:pt x="423953" y="170497"/>
                  <a:pt x="417005" y="161563"/>
                </a:cubicBezTo>
                <a:cubicBezTo>
                  <a:pt x="410057" y="152629"/>
                  <a:pt x="400471" y="140081"/>
                  <a:pt x="388246" y="123920"/>
                </a:cubicBezTo>
                <a:cubicBezTo>
                  <a:pt x="376021" y="107758"/>
                  <a:pt x="359440" y="86119"/>
                  <a:pt x="338503" y="59001"/>
                </a:cubicBezTo>
                <a:cubicBezTo>
                  <a:pt x="328651" y="79393"/>
                  <a:pt x="318065" y="97512"/>
                  <a:pt x="306743" y="113358"/>
                </a:cubicBezTo>
                <a:cubicBezTo>
                  <a:pt x="295421" y="129204"/>
                  <a:pt x="281540" y="145803"/>
                  <a:pt x="265099" y="163154"/>
                </a:cubicBezTo>
                <a:cubicBezTo>
                  <a:pt x="248658" y="180506"/>
                  <a:pt x="229435" y="194255"/>
                  <a:pt x="207430" y="204400"/>
                </a:cubicBezTo>
                <a:cubicBezTo>
                  <a:pt x="185425" y="214546"/>
                  <a:pt x="182854" y="211940"/>
                  <a:pt x="199719" y="196581"/>
                </a:cubicBezTo>
                <a:cubicBezTo>
                  <a:pt x="216583" y="181223"/>
                  <a:pt x="232651" y="164782"/>
                  <a:pt x="247923" y="147258"/>
                </a:cubicBezTo>
                <a:cubicBezTo>
                  <a:pt x="263195" y="129735"/>
                  <a:pt x="276148" y="112777"/>
                  <a:pt x="286782" y="96386"/>
                </a:cubicBezTo>
                <a:cubicBezTo>
                  <a:pt x="297415" y="79996"/>
                  <a:pt x="305417" y="64515"/>
                  <a:pt x="310787" y="49946"/>
                </a:cubicBezTo>
                <a:cubicBezTo>
                  <a:pt x="316157" y="35376"/>
                  <a:pt x="317717" y="23768"/>
                  <a:pt x="315466" y="15120"/>
                </a:cubicBezTo>
                <a:cubicBezTo>
                  <a:pt x="313777" y="8635"/>
                  <a:pt x="315492" y="5521"/>
                  <a:pt x="320612" y="5780"/>
                </a:cubicBezTo>
                <a:close/>
                <a:moveTo>
                  <a:pt x="1235288" y="3"/>
                </a:moveTo>
                <a:cubicBezTo>
                  <a:pt x="1236654" y="34"/>
                  <a:pt x="1238227" y="416"/>
                  <a:pt x="1240005" y="1149"/>
                </a:cubicBezTo>
                <a:cubicBezTo>
                  <a:pt x="1247118" y="4082"/>
                  <a:pt x="1253621" y="8291"/>
                  <a:pt x="1259515" y="13776"/>
                </a:cubicBezTo>
                <a:cubicBezTo>
                  <a:pt x="1265409" y="19261"/>
                  <a:pt x="1266703" y="23330"/>
                  <a:pt x="1263398" y="25983"/>
                </a:cubicBezTo>
                <a:cubicBezTo>
                  <a:pt x="1260092" y="28636"/>
                  <a:pt x="1254991" y="31045"/>
                  <a:pt x="1248093" y="33211"/>
                </a:cubicBezTo>
                <a:cubicBezTo>
                  <a:pt x="1267911" y="33211"/>
                  <a:pt x="1281387" y="31407"/>
                  <a:pt x="1288522" y="27801"/>
                </a:cubicBezTo>
                <a:cubicBezTo>
                  <a:pt x="1295656" y="24194"/>
                  <a:pt x="1302604" y="24083"/>
                  <a:pt x="1309365" y="27467"/>
                </a:cubicBezTo>
                <a:cubicBezTo>
                  <a:pt x="1316126" y="30852"/>
                  <a:pt x="1322228" y="35190"/>
                  <a:pt x="1327670" y="40481"/>
                </a:cubicBezTo>
                <a:cubicBezTo>
                  <a:pt x="1333113" y="45773"/>
                  <a:pt x="1332636" y="49845"/>
                  <a:pt x="1326240" y="52699"/>
                </a:cubicBezTo>
                <a:cubicBezTo>
                  <a:pt x="1319844" y="55553"/>
                  <a:pt x="1313782" y="60507"/>
                  <a:pt x="1308053" y="67563"/>
                </a:cubicBezTo>
                <a:cubicBezTo>
                  <a:pt x="1302324" y="74618"/>
                  <a:pt x="1294236" y="83136"/>
                  <a:pt x="1283789" y="93117"/>
                </a:cubicBezTo>
                <a:cubicBezTo>
                  <a:pt x="1273342" y="103098"/>
                  <a:pt x="1262648" y="111963"/>
                  <a:pt x="1251707" y="119714"/>
                </a:cubicBezTo>
                <a:lnTo>
                  <a:pt x="1247158" y="122226"/>
                </a:lnTo>
                <a:lnTo>
                  <a:pt x="1251188" y="121797"/>
                </a:lnTo>
                <a:cubicBezTo>
                  <a:pt x="1252808" y="121988"/>
                  <a:pt x="1254698" y="122512"/>
                  <a:pt x="1256858" y="123371"/>
                </a:cubicBezTo>
                <a:cubicBezTo>
                  <a:pt x="1265498" y="126806"/>
                  <a:pt x="1271823" y="131079"/>
                  <a:pt x="1275831" y="136191"/>
                </a:cubicBezTo>
                <a:cubicBezTo>
                  <a:pt x="1279839" y="141304"/>
                  <a:pt x="1279799" y="145308"/>
                  <a:pt x="1275712" y="148205"/>
                </a:cubicBezTo>
                <a:cubicBezTo>
                  <a:pt x="1271625" y="151101"/>
                  <a:pt x="1267373" y="153267"/>
                  <a:pt x="1262957" y="154701"/>
                </a:cubicBezTo>
                <a:cubicBezTo>
                  <a:pt x="1271546" y="154701"/>
                  <a:pt x="1280782" y="153625"/>
                  <a:pt x="1290662" y="151474"/>
                </a:cubicBezTo>
                <a:cubicBezTo>
                  <a:pt x="1300542" y="149323"/>
                  <a:pt x="1308229" y="146617"/>
                  <a:pt x="1313721" y="143354"/>
                </a:cubicBezTo>
                <a:cubicBezTo>
                  <a:pt x="1319213" y="140092"/>
                  <a:pt x="1326057" y="140389"/>
                  <a:pt x="1334253" y="144247"/>
                </a:cubicBezTo>
                <a:cubicBezTo>
                  <a:pt x="1342448" y="148104"/>
                  <a:pt x="1349934" y="153292"/>
                  <a:pt x="1356709" y="159810"/>
                </a:cubicBezTo>
                <a:cubicBezTo>
                  <a:pt x="1363485" y="166327"/>
                  <a:pt x="1363460" y="171500"/>
                  <a:pt x="1356634" y="175329"/>
                </a:cubicBezTo>
                <a:cubicBezTo>
                  <a:pt x="1349808" y="179158"/>
                  <a:pt x="1341484" y="186873"/>
                  <a:pt x="1331661" y="198474"/>
                </a:cubicBezTo>
                <a:cubicBezTo>
                  <a:pt x="1321837" y="210076"/>
                  <a:pt x="1306296" y="225602"/>
                  <a:pt x="1285037" y="245055"/>
                </a:cubicBezTo>
                <a:cubicBezTo>
                  <a:pt x="1263778" y="264507"/>
                  <a:pt x="1239424" y="280862"/>
                  <a:pt x="1211977" y="294120"/>
                </a:cubicBezTo>
                <a:cubicBezTo>
                  <a:pt x="1184530" y="307377"/>
                  <a:pt x="1157567" y="315372"/>
                  <a:pt x="1131088" y="318104"/>
                </a:cubicBezTo>
                <a:cubicBezTo>
                  <a:pt x="1104608" y="320836"/>
                  <a:pt x="1103411" y="317520"/>
                  <a:pt x="1127495" y="308155"/>
                </a:cubicBezTo>
                <a:cubicBezTo>
                  <a:pt x="1151580" y="298791"/>
                  <a:pt x="1175592" y="287455"/>
                  <a:pt x="1199533" y="274148"/>
                </a:cubicBezTo>
                <a:cubicBezTo>
                  <a:pt x="1223474" y="260840"/>
                  <a:pt x="1240507" y="249683"/>
                  <a:pt x="1250631" y="240678"/>
                </a:cubicBezTo>
                <a:cubicBezTo>
                  <a:pt x="1244307" y="236777"/>
                  <a:pt x="1235979" y="228897"/>
                  <a:pt x="1225647" y="217038"/>
                </a:cubicBezTo>
                <a:cubicBezTo>
                  <a:pt x="1215315" y="205178"/>
                  <a:pt x="1213157" y="198342"/>
                  <a:pt x="1219172" y="196528"/>
                </a:cubicBezTo>
                <a:cubicBezTo>
                  <a:pt x="1225188" y="194714"/>
                  <a:pt x="1234412" y="196248"/>
                  <a:pt x="1246845" y="201131"/>
                </a:cubicBezTo>
                <a:cubicBezTo>
                  <a:pt x="1259278" y="206014"/>
                  <a:pt x="1265846" y="215718"/>
                  <a:pt x="1266549" y="230245"/>
                </a:cubicBezTo>
                <a:cubicBezTo>
                  <a:pt x="1276185" y="220350"/>
                  <a:pt x="1286292" y="208570"/>
                  <a:pt x="1296868" y="194904"/>
                </a:cubicBezTo>
                <a:cubicBezTo>
                  <a:pt x="1307444" y="181237"/>
                  <a:pt x="1312731" y="172354"/>
                  <a:pt x="1312731" y="168252"/>
                </a:cubicBezTo>
                <a:cubicBezTo>
                  <a:pt x="1312731" y="166503"/>
                  <a:pt x="1308573" y="166528"/>
                  <a:pt x="1300256" y="168328"/>
                </a:cubicBezTo>
                <a:cubicBezTo>
                  <a:pt x="1291938" y="170127"/>
                  <a:pt x="1283442" y="171701"/>
                  <a:pt x="1274766" y="173049"/>
                </a:cubicBezTo>
                <a:cubicBezTo>
                  <a:pt x="1266090" y="174397"/>
                  <a:pt x="1258647" y="172375"/>
                  <a:pt x="1252438" y="166983"/>
                </a:cubicBezTo>
                <a:cubicBezTo>
                  <a:pt x="1239503" y="180836"/>
                  <a:pt x="1223865" y="192573"/>
                  <a:pt x="1205524" y="202196"/>
                </a:cubicBezTo>
                <a:cubicBezTo>
                  <a:pt x="1187183" y="211818"/>
                  <a:pt x="1170097" y="218475"/>
                  <a:pt x="1154265" y="222168"/>
                </a:cubicBezTo>
                <a:cubicBezTo>
                  <a:pt x="1138433" y="225861"/>
                  <a:pt x="1138390" y="222645"/>
                  <a:pt x="1154136" y="212521"/>
                </a:cubicBezTo>
                <a:cubicBezTo>
                  <a:pt x="1169881" y="202396"/>
                  <a:pt x="1185946" y="191358"/>
                  <a:pt x="1202330" y="179405"/>
                </a:cubicBezTo>
                <a:cubicBezTo>
                  <a:pt x="1218713" y="167453"/>
                  <a:pt x="1229737" y="156898"/>
                  <a:pt x="1235402" y="147742"/>
                </a:cubicBezTo>
                <a:cubicBezTo>
                  <a:pt x="1241066" y="138586"/>
                  <a:pt x="1243898" y="132373"/>
                  <a:pt x="1243898" y="129104"/>
                </a:cubicBezTo>
                <a:cubicBezTo>
                  <a:pt x="1243898" y="127290"/>
                  <a:pt x="1244168" y="125810"/>
                  <a:pt x="1244708" y="124664"/>
                </a:cubicBezTo>
                <a:lnTo>
                  <a:pt x="1247119" y="122247"/>
                </a:lnTo>
                <a:lnTo>
                  <a:pt x="1205761" y="145086"/>
                </a:lnTo>
                <a:cubicBezTo>
                  <a:pt x="1186071" y="154249"/>
                  <a:pt x="1167483" y="159290"/>
                  <a:pt x="1149995" y="160207"/>
                </a:cubicBezTo>
                <a:cubicBezTo>
                  <a:pt x="1132507" y="161125"/>
                  <a:pt x="1130898" y="158010"/>
                  <a:pt x="1145166" y="150861"/>
                </a:cubicBezTo>
                <a:cubicBezTo>
                  <a:pt x="1159435" y="143713"/>
                  <a:pt x="1173380" y="136847"/>
                  <a:pt x="1187004" y="130265"/>
                </a:cubicBezTo>
                <a:cubicBezTo>
                  <a:pt x="1200627" y="123683"/>
                  <a:pt x="1215089" y="115746"/>
                  <a:pt x="1230390" y="106453"/>
                </a:cubicBezTo>
                <a:cubicBezTo>
                  <a:pt x="1215519" y="95354"/>
                  <a:pt x="1207076" y="86441"/>
                  <a:pt x="1205062" y="79716"/>
                </a:cubicBezTo>
                <a:lnTo>
                  <a:pt x="1206509" y="74080"/>
                </a:lnTo>
                <a:lnTo>
                  <a:pt x="1204890" y="75360"/>
                </a:lnTo>
                <a:cubicBezTo>
                  <a:pt x="1189897" y="86710"/>
                  <a:pt x="1173076" y="94920"/>
                  <a:pt x="1154426" y="99989"/>
                </a:cubicBezTo>
                <a:cubicBezTo>
                  <a:pt x="1135777" y="105059"/>
                  <a:pt x="1134719" y="101882"/>
                  <a:pt x="1151254" y="90460"/>
                </a:cubicBezTo>
                <a:cubicBezTo>
                  <a:pt x="1167788" y="79038"/>
                  <a:pt x="1184670" y="64716"/>
                  <a:pt x="1201900" y="47493"/>
                </a:cubicBezTo>
                <a:cubicBezTo>
                  <a:pt x="1219129" y="30271"/>
                  <a:pt x="1228009" y="17508"/>
                  <a:pt x="1228540" y="9205"/>
                </a:cubicBezTo>
                <a:cubicBezTo>
                  <a:pt x="1228938" y="2978"/>
                  <a:pt x="1231187" y="-89"/>
                  <a:pt x="1235288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560572" y="3667293"/>
            <a:ext cx="2867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里面有几个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7680010" y="3484733"/>
            <a:ext cx="25685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平均分成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份，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份是多少？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1" name="Line 22"/>
          <p:cNvSpPr/>
          <p:nvPr/>
        </p:nvSpPr>
        <p:spPr>
          <a:xfrm>
            <a:off x="4463733" y="2897358"/>
            <a:ext cx="0" cy="2066925"/>
          </a:xfrm>
          <a:prstGeom prst="line">
            <a:avLst/>
          </a:prstGeom>
          <a:ln w="19050" cap="rnd" cmpd="sng">
            <a:solidFill>
              <a:srgbClr val="0066CC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372" name="Line 23"/>
          <p:cNvSpPr/>
          <p:nvPr/>
        </p:nvSpPr>
        <p:spPr>
          <a:xfrm>
            <a:off x="7497445" y="2881481"/>
            <a:ext cx="0" cy="2082800"/>
          </a:xfrm>
          <a:prstGeom prst="line">
            <a:avLst/>
          </a:prstGeom>
          <a:ln w="19050" cap="rnd" cmpd="sng">
            <a:solidFill>
              <a:srgbClr val="0066CC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1" name="任意多边形: 形状 20"/>
          <p:cNvSpPr>
            <a:spLocks noChangeArrowheads="1"/>
          </p:cNvSpPr>
          <p:nvPr/>
        </p:nvSpPr>
        <p:spPr bwMode="auto">
          <a:xfrm>
            <a:off x="2182979" y="1498354"/>
            <a:ext cx="4755185" cy="337970"/>
          </a:xfrm>
          <a:custGeom>
            <a:avLst/>
            <a:gdLst/>
            <a:ahLst/>
            <a:cxnLst/>
            <a:rect l="l" t="t" r="r" b="b"/>
            <a:pathLst>
              <a:path w="4755185" h="337970">
                <a:moveTo>
                  <a:pt x="3539393" y="284453"/>
                </a:moveTo>
                <a:cubicBezTo>
                  <a:pt x="3553848" y="286059"/>
                  <a:pt x="3565607" y="286976"/>
                  <a:pt x="3574670" y="287206"/>
                </a:cubicBezTo>
                <a:lnTo>
                  <a:pt x="3793559" y="287206"/>
                </a:lnTo>
                <a:cubicBezTo>
                  <a:pt x="3801245" y="286976"/>
                  <a:pt x="3813348" y="286059"/>
                  <a:pt x="3829868" y="284453"/>
                </a:cubicBezTo>
                <a:lnTo>
                  <a:pt x="3829868" y="315772"/>
                </a:lnTo>
                <a:cubicBezTo>
                  <a:pt x="3818855" y="314739"/>
                  <a:pt x="3806752" y="314165"/>
                  <a:pt x="3793559" y="314051"/>
                </a:cubicBezTo>
                <a:lnTo>
                  <a:pt x="3574670" y="314051"/>
                </a:lnTo>
                <a:cubicBezTo>
                  <a:pt x="3562280" y="314165"/>
                  <a:pt x="3550521" y="314739"/>
                  <a:pt x="3539393" y="315772"/>
                </a:cubicBezTo>
                <a:close/>
                <a:moveTo>
                  <a:pt x="1841455" y="244185"/>
                </a:moveTo>
                <a:lnTo>
                  <a:pt x="1841455" y="271030"/>
                </a:lnTo>
                <a:lnTo>
                  <a:pt x="1905297" y="271030"/>
                </a:lnTo>
                <a:lnTo>
                  <a:pt x="1905297" y="244185"/>
                </a:lnTo>
                <a:close/>
                <a:moveTo>
                  <a:pt x="4651218" y="229386"/>
                </a:moveTo>
                <a:lnTo>
                  <a:pt x="4691830" y="229386"/>
                </a:lnTo>
                <a:lnTo>
                  <a:pt x="4691830" y="271718"/>
                </a:lnTo>
                <a:lnTo>
                  <a:pt x="4651218" y="271718"/>
                </a:lnTo>
                <a:close/>
                <a:moveTo>
                  <a:pt x="3581725" y="214931"/>
                </a:moveTo>
                <a:cubicBezTo>
                  <a:pt x="3596983" y="216537"/>
                  <a:pt x="3607996" y="217512"/>
                  <a:pt x="3614765" y="217857"/>
                </a:cubicBezTo>
                <a:lnTo>
                  <a:pt x="3757250" y="217857"/>
                </a:lnTo>
                <a:cubicBezTo>
                  <a:pt x="3765395" y="217627"/>
                  <a:pt x="3776523" y="216652"/>
                  <a:pt x="3790634" y="214931"/>
                </a:cubicBezTo>
                <a:lnTo>
                  <a:pt x="3790634" y="246766"/>
                </a:lnTo>
                <a:cubicBezTo>
                  <a:pt x="3780079" y="245390"/>
                  <a:pt x="3768951" y="244644"/>
                  <a:pt x="3757250" y="244529"/>
                </a:cubicBezTo>
                <a:lnTo>
                  <a:pt x="3614765" y="244529"/>
                </a:lnTo>
                <a:cubicBezTo>
                  <a:pt x="3606161" y="244759"/>
                  <a:pt x="3595148" y="245505"/>
                  <a:pt x="3581725" y="246766"/>
                </a:cubicBezTo>
                <a:close/>
                <a:moveTo>
                  <a:pt x="4404280" y="202369"/>
                </a:moveTo>
                <a:lnTo>
                  <a:pt x="4432501" y="217857"/>
                </a:lnTo>
                <a:cubicBezTo>
                  <a:pt x="4439614" y="221413"/>
                  <a:pt x="4442941" y="224052"/>
                  <a:pt x="4442482" y="225772"/>
                </a:cubicBezTo>
                <a:cubicBezTo>
                  <a:pt x="4442597" y="227608"/>
                  <a:pt x="4438811" y="229673"/>
                  <a:pt x="4431125" y="231967"/>
                </a:cubicBezTo>
                <a:cubicBezTo>
                  <a:pt x="4429060" y="232312"/>
                  <a:pt x="4425504" y="236269"/>
                  <a:pt x="4420456" y="243841"/>
                </a:cubicBezTo>
                <a:cubicBezTo>
                  <a:pt x="4398544" y="276422"/>
                  <a:pt x="4374682" y="305676"/>
                  <a:pt x="4348869" y="331603"/>
                </a:cubicBezTo>
                <a:cubicBezTo>
                  <a:pt x="4342789" y="324490"/>
                  <a:pt x="4332694" y="317435"/>
                  <a:pt x="4318583" y="310437"/>
                </a:cubicBezTo>
                <a:cubicBezTo>
                  <a:pt x="4347263" y="292196"/>
                  <a:pt x="4375829" y="256174"/>
                  <a:pt x="4404280" y="202369"/>
                </a:cubicBezTo>
                <a:close/>
                <a:moveTo>
                  <a:pt x="4477587" y="200476"/>
                </a:moveTo>
                <a:cubicBezTo>
                  <a:pt x="4507644" y="233516"/>
                  <a:pt x="4533744" y="266900"/>
                  <a:pt x="4555885" y="300628"/>
                </a:cubicBezTo>
                <a:lnTo>
                  <a:pt x="4528007" y="320762"/>
                </a:lnTo>
                <a:cubicBezTo>
                  <a:pt x="4508160" y="288296"/>
                  <a:pt x="4483495" y="255371"/>
                  <a:pt x="4454012" y="221987"/>
                </a:cubicBezTo>
                <a:close/>
                <a:moveTo>
                  <a:pt x="1841455" y="193421"/>
                </a:moveTo>
                <a:lnTo>
                  <a:pt x="1841455" y="218889"/>
                </a:lnTo>
                <a:lnTo>
                  <a:pt x="1905297" y="218889"/>
                </a:lnTo>
                <a:lnTo>
                  <a:pt x="1905297" y="193421"/>
                </a:lnTo>
                <a:close/>
                <a:moveTo>
                  <a:pt x="2480397" y="187914"/>
                </a:moveTo>
                <a:cubicBezTo>
                  <a:pt x="2495311" y="189406"/>
                  <a:pt x="2511028" y="190323"/>
                  <a:pt x="2527548" y="190668"/>
                </a:cubicBezTo>
                <a:lnTo>
                  <a:pt x="2713741" y="190668"/>
                </a:lnTo>
                <a:cubicBezTo>
                  <a:pt x="2731523" y="190094"/>
                  <a:pt x="2747240" y="189176"/>
                  <a:pt x="2760892" y="187914"/>
                </a:cubicBezTo>
                <a:lnTo>
                  <a:pt x="2760892" y="219577"/>
                </a:lnTo>
                <a:cubicBezTo>
                  <a:pt x="2748158" y="218316"/>
                  <a:pt x="2732441" y="217512"/>
                  <a:pt x="2713741" y="217168"/>
                </a:cubicBezTo>
                <a:lnTo>
                  <a:pt x="2625979" y="217168"/>
                </a:lnTo>
                <a:lnTo>
                  <a:pt x="2631658" y="222675"/>
                </a:lnTo>
                <a:cubicBezTo>
                  <a:pt x="2633608" y="224740"/>
                  <a:pt x="2634583" y="226690"/>
                  <a:pt x="2634583" y="228526"/>
                </a:cubicBezTo>
                <a:cubicBezTo>
                  <a:pt x="2634583" y="229444"/>
                  <a:pt x="2634411" y="230247"/>
                  <a:pt x="2634067" y="230935"/>
                </a:cubicBezTo>
                <a:cubicBezTo>
                  <a:pt x="2632690" y="233229"/>
                  <a:pt x="2629536" y="234721"/>
                  <a:pt x="2624602" y="235409"/>
                </a:cubicBezTo>
                <a:cubicBezTo>
                  <a:pt x="2619669" y="235524"/>
                  <a:pt x="2614220" y="238564"/>
                  <a:pt x="2608255" y="244529"/>
                </a:cubicBezTo>
                <a:cubicBezTo>
                  <a:pt x="2601945" y="250954"/>
                  <a:pt x="2592136" y="260648"/>
                  <a:pt x="2578828" y="273611"/>
                </a:cubicBezTo>
                <a:cubicBezTo>
                  <a:pt x="2571830" y="280609"/>
                  <a:pt x="2566496" y="285887"/>
                  <a:pt x="2562825" y="289443"/>
                </a:cubicBezTo>
                <a:cubicBezTo>
                  <a:pt x="2571085" y="288755"/>
                  <a:pt x="2586515" y="288009"/>
                  <a:pt x="2609115" y="287206"/>
                </a:cubicBezTo>
                <a:lnTo>
                  <a:pt x="2677088" y="283764"/>
                </a:lnTo>
                <a:cubicBezTo>
                  <a:pt x="2666418" y="271604"/>
                  <a:pt x="2655921" y="260992"/>
                  <a:pt x="2645596" y="251929"/>
                </a:cubicBezTo>
                <a:lnTo>
                  <a:pt x="2670376" y="230935"/>
                </a:lnTo>
                <a:cubicBezTo>
                  <a:pt x="2695615" y="255830"/>
                  <a:pt x="2722058" y="283076"/>
                  <a:pt x="2749706" y="312674"/>
                </a:cubicBezTo>
                <a:lnTo>
                  <a:pt x="2724238" y="337970"/>
                </a:lnTo>
                <a:cubicBezTo>
                  <a:pt x="2714257" y="323859"/>
                  <a:pt x="2706170" y="313420"/>
                  <a:pt x="2699975" y="306651"/>
                </a:cubicBezTo>
                <a:cubicBezTo>
                  <a:pt x="2642270" y="311355"/>
                  <a:pt x="2598217" y="314395"/>
                  <a:pt x="2567815" y="315772"/>
                </a:cubicBezTo>
                <a:cubicBezTo>
                  <a:pt x="2548083" y="316689"/>
                  <a:pt x="2529269" y="319156"/>
                  <a:pt x="2511372" y="323171"/>
                </a:cubicBezTo>
                <a:cubicBezTo>
                  <a:pt x="2508963" y="313879"/>
                  <a:pt x="2505579" y="303898"/>
                  <a:pt x="2501219" y="293229"/>
                </a:cubicBezTo>
                <a:cubicBezTo>
                  <a:pt x="2514642" y="288755"/>
                  <a:pt x="2524737" y="283707"/>
                  <a:pt x="2531506" y="278085"/>
                </a:cubicBezTo>
                <a:cubicBezTo>
                  <a:pt x="2546305" y="267302"/>
                  <a:pt x="2566037" y="246996"/>
                  <a:pt x="2590702" y="217168"/>
                </a:cubicBezTo>
                <a:lnTo>
                  <a:pt x="2527548" y="217168"/>
                </a:lnTo>
                <a:cubicBezTo>
                  <a:pt x="2507930" y="217512"/>
                  <a:pt x="2492214" y="218316"/>
                  <a:pt x="2480397" y="219577"/>
                </a:cubicBezTo>
                <a:close/>
                <a:moveTo>
                  <a:pt x="1321594" y="174836"/>
                </a:moveTo>
                <a:cubicBezTo>
                  <a:pt x="1344079" y="203861"/>
                  <a:pt x="1365360" y="234032"/>
                  <a:pt x="1385436" y="265351"/>
                </a:cubicBezTo>
                <a:lnTo>
                  <a:pt x="1355838" y="286518"/>
                </a:lnTo>
                <a:cubicBezTo>
                  <a:pt x="1336565" y="254051"/>
                  <a:pt x="1315858" y="223306"/>
                  <a:pt x="1293716" y="194281"/>
                </a:cubicBezTo>
                <a:close/>
                <a:moveTo>
                  <a:pt x="1197522" y="169501"/>
                </a:moveTo>
                <a:lnTo>
                  <a:pt x="1230390" y="184989"/>
                </a:lnTo>
                <a:cubicBezTo>
                  <a:pt x="1235208" y="187398"/>
                  <a:pt x="1237589" y="189807"/>
                  <a:pt x="1237531" y="192216"/>
                </a:cubicBezTo>
                <a:cubicBezTo>
                  <a:pt x="1237474" y="194625"/>
                  <a:pt x="1234979" y="196805"/>
                  <a:pt x="1230046" y="198755"/>
                </a:cubicBezTo>
                <a:cubicBezTo>
                  <a:pt x="1226719" y="200132"/>
                  <a:pt x="1223162" y="204606"/>
                  <a:pt x="1219376" y="212178"/>
                </a:cubicBezTo>
                <a:cubicBezTo>
                  <a:pt x="1208822" y="236269"/>
                  <a:pt x="1192646" y="263401"/>
                  <a:pt x="1170849" y="293573"/>
                </a:cubicBezTo>
                <a:cubicBezTo>
                  <a:pt x="1160869" y="285313"/>
                  <a:pt x="1149683" y="278716"/>
                  <a:pt x="1137293" y="273783"/>
                </a:cubicBezTo>
                <a:cubicBezTo>
                  <a:pt x="1162532" y="253937"/>
                  <a:pt x="1182608" y="219176"/>
                  <a:pt x="1197522" y="169501"/>
                </a:cubicBezTo>
                <a:close/>
                <a:moveTo>
                  <a:pt x="2380245" y="139215"/>
                </a:moveTo>
                <a:cubicBezTo>
                  <a:pt x="2360169" y="160324"/>
                  <a:pt x="2332463" y="183956"/>
                  <a:pt x="2297129" y="210113"/>
                </a:cubicBezTo>
                <a:lnTo>
                  <a:pt x="2297129" y="211145"/>
                </a:lnTo>
                <a:lnTo>
                  <a:pt x="2389538" y="211145"/>
                </a:lnTo>
                <a:cubicBezTo>
                  <a:pt x="2401698" y="210801"/>
                  <a:pt x="2415293" y="209597"/>
                  <a:pt x="2430321" y="207532"/>
                </a:cubicBezTo>
                <a:lnTo>
                  <a:pt x="2430321" y="241776"/>
                </a:lnTo>
                <a:cubicBezTo>
                  <a:pt x="2413687" y="239711"/>
                  <a:pt x="2400092" y="238564"/>
                  <a:pt x="2389538" y="238334"/>
                </a:cubicBezTo>
                <a:lnTo>
                  <a:pt x="2297129" y="238334"/>
                </a:lnTo>
                <a:lnTo>
                  <a:pt x="2297129" y="295294"/>
                </a:lnTo>
                <a:cubicBezTo>
                  <a:pt x="2297474" y="308372"/>
                  <a:pt x="2293057" y="317320"/>
                  <a:pt x="2283879" y="322139"/>
                </a:cubicBezTo>
                <a:cubicBezTo>
                  <a:pt x="2275619" y="327301"/>
                  <a:pt x="2257149" y="331431"/>
                  <a:pt x="2228468" y="334529"/>
                </a:cubicBezTo>
                <a:cubicBezTo>
                  <a:pt x="2226748" y="323286"/>
                  <a:pt x="2220840" y="310208"/>
                  <a:pt x="2210744" y="295294"/>
                </a:cubicBezTo>
                <a:cubicBezTo>
                  <a:pt x="2231853" y="298850"/>
                  <a:pt x="2245046" y="300628"/>
                  <a:pt x="2250323" y="300628"/>
                </a:cubicBezTo>
                <a:cubicBezTo>
                  <a:pt x="2260763" y="300972"/>
                  <a:pt x="2265581" y="296842"/>
                  <a:pt x="2264778" y="288238"/>
                </a:cubicBezTo>
                <a:lnTo>
                  <a:pt x="2264778" y="238334"/>
                </a:lnTo>
                <a:lnTo>
                  <a:pt x="2159980" y="238334"/>
                </a:lnTo>
                <a:cubicBezTo>
                  <a:pt x="2149310" y="238564"/>
                  <a:pt x="2135945" y="239826"/>
                  <a:pt x="2119884" y="242120"/>
                </a:cubicBezTo>
                <a:lnTo>
                  <a:pt x="2119884" y="207532"/>
                </a:lnTo>
                <a:cubicBezTo>
                  <a:pt x="2135601" y="209597"/>
                  <a:pt x="2148966" y="210801"/>
                  <a:pt x="2159980" y="211145"/>
                </a:cubicBezTo>
                <a:lnTo>
                  <a:pt x="2263573" y="211145"/>
                </a:lnTo>
                <a:cubicBezTo>
                  <a:pt x="2263458" y="207360"/>
                  <a:pt x="2262655" y="202771"/>
                  <a:pt x="2261164" y="197379"/>
                </a:cubicBezTo>
                <a:cubicBezTo>
                  <a:pt x="2274701" y="189807"/>
                  <a:pt x="2287608" y="180744"/>
                  <a:pt x="2299883" y="170190"/>
                </a:cubicBezTo>
                <a:lnTo>
                  <a:pt x="2215390" y="170190"/>
                </a:lnTo>
                <a:cubicBezTo>
                  <a:pt x="2203689" y="170075"/>
                  <a:pt x="2192503" y="171394"/>
                  <a:pt x="2181834" y="174148"/>
                </a:cubicBezTo>
                <a:lnTo>
                  <a:pt x="2181834" y="139559"/>
                </a:lnTo>
                <a:cubicBezTo>
                  <a:pt x="2192733" y="142542"/>
                  <a:pt x="2203918" y="143976"/>
                  <a:pt x="2215390" y="143861"/>
                </a:cubicBezTo>
                <a:lnTo>
                  <a:pt x="2332062" y="143861"/>
                </a:lnTo>
                <a:cubicBezTo>
                  <a:pt x="2345714" y="143746"/>
                  <a:pt x="2361775" y="142198"/>
                  <a:pt x="2380245" y="139215"/>
                </a:cubicBezTo>
                <a:close/>
                <a:moveTo>
                  <a:pt x="3958" y="129062"/>
                </a:moveTo>
                <a:cubicBezTo>
                  <a:pt x="18527" y="130668"/>
                  <a:pt x="30745" y="131586"/>
                  <a:pt x="40611" y="131815"/>
                </a:cubicBezTo>
                <a:lnTo>
                  <a:pt x="51452" y="131815"/>
                </a:lnTo>
                <a:cubicBezTo>
                  <a:pt x="64072" y="131356"/>
                  <a:pt x="76060" y="130439"/>
                  <a:pt x="87418" y="129062"/>
                </a:cubicBezTo>
                <a:cubicBezTo>
                  <a:pt x="85697" y="138813"/>
                  <a:pt x="84779" y="150056"/>
                  <a:pt x="84664" y="162790"/>
                </a:cubicBezTo>
                <a:lnTo>
                  <a:pt x="84664" y="262942"/>
                </a:lnTo>
                <a:cubicBezTo>
                  <a:pt x="90286" y="264893"/>
                  <a:pt x="98259" y="268047"/>
                  <a:pt x="108584" y="272407"/>
                </a:cubicBezTo>
                <a:cubicBezTo>
                  <a:pt x="133823" y="285026"/>
                  <a:pt x="161184" y="291049"/>
                  <a:pt x="190667" y="290475"/>
                </a:cubicBezTo>
                <a:cubicBezTo>
                  <a:pt x="199501" y="290475"/>
                  <a:pt x="209711" y="290131"/>
                  <a:pt x="221298" y="289443"/>
                </a:cubicBezTo>
                <a:cubicBezTo>
                  <a:pt x="251126" y="288296"/>
                  <a:pt x="285427" y="284510"/>
                  <a:pt x="324203" y="278085"/>
                </a:cubicBezTo>
                <a:cubicBezTo>
                  <a:pt x="315599" y="291393"/>
                  <a:pt x="310781" y="304414"/>
                  <a:pt x="309748" y="317148"/>
                </a:cubicBezTo>
                <a:cubicBezTo>
                  <a:pt x="279576" y="319557"/>
                  <a:pt x="240112" y="320877"/>
                  <a:pt x="191356" y="321106"/>
                </a:cubicBezTo>
                <a:cubicBezTo>
                  <a:pt x="152006" y="321680"/>
                  <a:pt x="119712" y="314739"/>
                  <a:pt x="94473" y="300284"/>
                </a:cubicBezTo>
                <a:cubicBezTo>
                  <a:pt x="82886" y="293974"/>
                  <a:pt x="73708" y="290820"/>
                  <a:pt x="66940" y="290820"/>
                </a:cubicBezTo>
                <a:cubicBezTo>
                  <a:pt x="61433" y="290705"/>
                  <a:pt x="55238" y="293745"/>
                  <a:pt x="48355" y="299940"/>
                </a:cubicBezTo>
                <a:cubicBezTo>
                  <a:pt x="43307" y="304758"/>
                  <a:pt x="35908" y="313190"/>
                  <a:pt x="26156" y="325236"/>
                </a:cubicBezTo>
                <a:lnTo>
                  <a:pt x="0" y="294605"/>
                </a:lnTo>
                <a:cubicBezTo>
                  <a:pt x="22256" y="276135"/>
                  <a:pt x="39866" y="265581"/>
                  <a:pt x="52829" y="262942"/>
                </a:cubicBezTo>
                <a:lnTo>
                  <a:pt x="52829" y="159004"/>
                </a:lnTo>
                <a:lnTo>
                  <a:pt x="40611" y="159004"/>
                </a:lnTo>
                <a:cubicBezTo>
                  <a:pt x="29139" y="159463"/>
                  <a:pt x="16921" y="160381"/>
                  <a:pt x="3958" y="161758"/>
                </a:cubicBezTo>
                <a:close/>
                <a:moveTo>
                  <a:pt x="3327560" y="128718"/>
                </a:moveTo>
                <a:cubicBezTo>
                  <a:pt x="3326297" y="151892"/>
                  <a:pt x="3325150" y="167609"/>
                  <a:pt x="3324118" y="175868"/>
                </a:cubicBezTo>
                <a:lnTo>
                  <a:pt x="3345628" y="175868"/>
                </a:lnTo>
                <a:lnTo>
                  <a:pt x="3347349" y="128718"/>
                </a:lnTo>
                <a:close/>
                <a:moveTo>
                  <a:pt x="636877" y="126137"/>
                </a:moveTo>
                <a:cubicBezTo>
                  <a:pt x="634468" y="143574"/>
                  <a:pt x="633263" y="156251"/>
                  <a:pt x="633263" y="164167"/>
                </a:cubicBezTo>
                <a:lnTo>
                  <a:pt x="633263" y="216480"/>
                </a:lnTo>
                <a:cubicBezTo>
                  <a:pt x="633837" y="243784"/>
                  <a:pt x="628101" y="261451"/>
                  <a:pt x="616055" y="269481"/>
                </a:cubicBezTo>
                <a:cubicBezTo>
                  <a:pt x="605271" y="278659"/>
                  <a:pt x="580262" y="284223"/>
                  <a:pt x="541027" y="286173"/>
                </a:cubicBezTo>
                <a:cubicBezTo>
                  <a:pt x="539077" y="273783"/>
                  <a:pt x="534947" y="261451"/>
                  <a:pt x="528637" y="249176"/>
                </a:cubicBezTo>
                <a:cubicBezTo>
                  <a:pt x="539192" y="250093"/>
                  <a:pt x="548943" y="250667"/>
                  <a:pt x="557891" y="250896"/>
                </a:cubicBezTo>
                <a:cubicBezTo>
                  <a:pt x="566266" y="251011"/>
                  <a:pt x="572289" y="250782"/>
                  <a:pt x="575960" y="250208"/>
                </a:cubicBezTo>
                <a:cubicBezTo>
                  <a:pt x="593168" y="247455"/>
                  <a:pt x="601371" y="237703"/>
                  <a:pt x="600568" y="220954"/>
                </a:cubicBezTo>
                <a:lnTo>
                  <a:pt x="600568" y="156767"/>
                </a:lnTo>
                <a:lnTo>
                  <a:pt x="508504" y="156767"/>
                </a:lnTo>
                <a:lnTo>
                  <a:pt x="508504" y="285829"/>
                </a:lnTo>
                <a:cubicBezTo>
                  <a:pt x="508618" y="296957"/>
                  <a:pt x="509594" y="312100"/>
                  <a:pt x="511429" y="331259"/>
                </a:cubicBezTo>
                <a:lnTo>
                  <a:pt x="472710" y="331259"/>
                </a:lnTo>
                <a:cubicBezTo>
                  <a:pt x="474431" y="313477"/>
                  <a:pt x="475349" y="298334"/>
                  <a:pt x="475464" y="285829"/>
                </a:cubicBezTo>
                <a:lnTo>
                  <a:pt x="475464" y="156767"/>
                </a:lnTo>
                <a:lnTo>
                  <a:pt x="420742" y="156767"/>
                </a:lnTo>
                <a:cubicBezTo>
                  <a:pt x="411220" y="156882"/>
                  <a:pt x="398313" y="158087"/>
                  <a:pt x="382023" y="160381"/>
                </a:cubicBezTo>
                <a:lnTo>
                  <a:pt x="382023" y="126825"/>
                </a:lnTo>
                <a:cubicBezTo>
                  <a:pt x="397510" y="128890"/>
                  <a:pt x="410417" y="129980"/>
                  <a:pt x="420742" y="130095"/>
                </a:cubicBezTo>
                <a:lnTo>
                  <a:pt x="600224" y="130095"/>
                </a:lnTo>
                <a:cubicBezTo>
                  <a:pt x="610893" y="129865"/>
                  <a:pt x="623111" y="128546"/>
                  <a:pt x="636877" y="126137"/>
                </a:cubicBezTo>
                <a:close/>
                <a:moveTo>
                  <a:pt x="1246221" y="114951"/>
                </a:moveTo>
                <a:lnTo>
                  <a:pt x="1282187" y="119425"/>
                </a:lnTo>
                <a:cubicBezTo>
                  <a:pt x="1287005" y="120114"/>
                  <a:pt x="1289644" y="121576"/>
                  <a:pt x="1290102" y="123814"/>
                </a:cubicBezTo>
                <a:cubicBezTo>
                  <a:pt x="1290561" y="126051"/>
                  <a:pt x="1288840" y="128947"/>
                  <a:pt x="1284940" y="132504"/>
                </a:cubicBezTo>
                <a:cubicBezTo>
                  <a:pt x="1282416" y="134913"/>
                  <a:pt x="1281154" y="142083"/>
                  <a:pt x="1281154" y="154014"/>
                </a:cubicBezTo>
                <a:lnTo>
                  <a:pt x="1281154" y="292540"/>
                </a:lnTo>
                <a:cubicBezTo>
                  <a:pt x="1281842" y="309978"/>
                  <a:pt x="1278114" y="320533"/>
                  <a:pt x="1269969" y="324204"/>
                </a:cubicBezTo>
                <a:cubicBezTo>
                  <a:pt x="1263315" y="329022"/>
                  <a:pt x="1244214" y="331718"/>
                  <a:pt x="1212665" y="332291"/>
                </a:cubicBezTo>
                <a:cubicBezTo>
                  <a:pt x="1210830" y="317607"/>
                  <a:pt x="1207331" y="303898"/>
                  <a:pt x="1202168" y="291164"/>
                </a:cubicBezTo>
                <a:cubicBezTo>
                  <a:pt x="1222474" y="295638"/>
                  <a:pt x="1235610" y="297875"/>
                  <a:pt x="1241575" y="297875"/>
                </a:cubicBezTo>
                <a:cubicBezTo>
                  <a:pt x="1246967" y="298449"/>
                  <a:pt x="1249434" y="294204"/>
                  <a:pt x="1248975" y="285141"/>
                </a:cubicBezTo>
                <a:lnTo>
                  <a:pt x="1248975" y="154014"/>
                </a:lnTo>
                <a:cubicBezTo>
                  <a:pt x="1248975" y="145525"/>
                  <a:pt x="1248057" y="132504"/>
                  <a:pt x="1246221" y="114951"/>
                </a:cubicBezTo>
                <a:close/>
                <a:moveTo>
                  <a:pt x="4224626" y="113919"/>
                </a:moveTo>
                <a:cubicBezTo>
                  <a:pt x="4237819" y="115640"/>
                  <a:pt x="4249062" y="116672"/>
                  <a:pt x="4258354" y="117016"/>
                </a:cubicBezTo>
                <a:lnTo>
                  <a:pt x="4275562" y="117016"/>
                </a:lnTo>
                <a:cubicBezTo>
                  <a:pt x="4283019" y="116787"/>
                  <a:pt x="4295524" y="115869"/>
                  <a:pt x="4313076" y="114263"/>
                </a:cubicBezTo>
                <a:cubicBezTo>
                  <a:pt x="4311814" y="132963"/>
                  <a:pt x="4311183" y="142599"/>
                  <a:pt x="4311183" y="143173"/>
                </a:cubicBezTo>
                <a:lnTo>
                  <a:pt x="4308430" y="249520"/>
                </a:lnTo>
                <a:cubicBezTo>
                  <a:pt x="4319214" y="237474"/>
                  <a:pt x="4331776" y="221528"/>
                  <a:pt x="4346116" y="201681"/>
                </a:cubicBezTo>
                <a:cubicBezTo>
                  <a:pt x="4349443" y="220610"/>
                  <a:pt x="4353344" y="233057"/>
                  <a:pt x="4357818" y="239023"/>
                </a:cubicBezTo>
                <a:cubicBezTo>
                  <a:pt x="4324663" y="275390"/>
                  <a:pt x="4303038" y="300858"/>
                  <a:pt x="4292943" y="315427"/>
                </a:cubicBezTo>
                <a:cubicBezTo>
                  <a:pt x="4283536" y="301661"/>
                  <a:pt x="4274358" y="291451"/>
                  <a:pt x="4265409" y="284797"/>
                </a:cubicBezTo>
                <a:cubicBezTo>
                  <a:pt x="4272522" y="279061"/>
                  <a:pt x="4276193" y="271087"/>
                  <a:pt x="4276423" y="260877"/>
                </a:cubicBezTo>
                <a:lnTo>
                  <a:pt x="4279520" y="143517"/>
                </a:lnTo>
                <a:lnTo>
                  <a:pt x="4258354" y="143517"/>
                </a:lnTo>
                <a:cubicBezTo>
                  <a:pt x="4252962" y="143517"/>
                  <a:pt x="4241720" y="144549"/>
                  <a:pt x="4224626" y="146614"/>
                </a:cubicBezTo>
                <a:close/>
                <a:moveTo>
                  <a:pt x="926148" y="99808"/>
                </a:moveTo>
                <a:lnTo>
                  <a:pt x="926148" y="124416"/>
                </a:lnTo>
                <a:lnTo>
                  <a:pt x="965727" y="124416"/>
                </a:lnTo>
                <a:lnTo>
                  <a:pt x="965727" y="99808"/>
                </a:lnTo>
                <a:close/>
                <a:moveTo>
                  <a:pt x="853873" y="99808"/>
                </a:moveTo>
                <a:lnTo>
                  <a:pt x="853873" y="124416"/>
                </a:lnTo>
                <a:lnTo>
                  <a:pt x="894485" y="124416"/>
                </a:lnTo>
                <a:lnTo>
                  <a:pt x="894485" y="99808"/>
                </a:lnTo>
                <a:close/>
                <a:moveTo>
                  <a:pt x="4097285" y="90171"/>
                </a:moveTo>
                <a:lnTo>
                  <a:pt x="4097285" y="255543"/>
                </a:lnTo>
                <a:lnTo>
                  <a:pt x="4150974" y="255543"/>
                </a:lnTo>
                <a:lnTo>
                  <a:pt x="4150974" y="90171"/>
                </a:lnTo>
                <a:close/>
                <a:moveTo>
                  <a:pt x="1528781" y="74340"/>
                </a:moveTo>
                <a:lnTo>
                  <a:pt x="1567327" y="78986"/>
                </a:lnTo>
                <a:cubicBezTo>
                  <a:pt x="1571228" y="79560"/>
                  <a:pt x="1573350" y="81137"/>
                  <a:pt x="1573694" y="83718"/>
                </a:cubicBezTo>
                <a:cubicBezTo>
                  <a:pt x="1574039" y="86300"/>
                  <a:pt x="1572490" y="89311"/>
                  <a:pt x="1569048" y="92753"/>
                </a:cubicBezTo>
                <a:cubicBezTo>
                  <a:pt x="1565607" y="95735"/>
                  <a:pt x="1563943" y="101586"/>
                  <a:pt x="1564058" y="110305"/>
                </a:cubicBezTo>
                <a:lnTo>
                  <a:pt x="1564058" y="277053"/>
                </a:lnTo>
                <a:cubicBezTo>
                  <a:pt x="1564287" y="301374"/>
                  <a:pt x="1565262" y="318410"/>
                  <a:pt x="1566983" y="328161"/>
                </a:cubicBezTo>
                <a:lnTo>
                  <a:pt x="1529125" y="328161"/>
                </a:lnTo>
                <a:cubicBezTo>
                  <a:pt x="1530731" y="317378"/>
                  <a:pt x="1531706" y="300342"/>
                  <a:pt x="1532050" y="277053"/>
                </a:cubicBezTo>
                <a:lnTo>
                  <a:pt x="1532050" y="116672"/>
                </a:lnTo>
                <a:cubicBezTo>
                  <a:pt x="1531821" y="100496"/>
                  <a:pt x="1530731" y="86386"/>
                  <a:pt x="1528781" y="74340"/>
                </a:cubicBezTo>
                <a:close/>
                <a:moveTo>
                  <a:pt x="1869332" y="73307"/>
                </a:moveTo>
                <a:lnTo>
                  <a:pt x="1869332" y="110649"/>
                </a:lnTo>
                <a:lnTo>
                  <a:pt x="1871741" y="110649"/>
                </a:lnTo>
                <a:cubicBezTo>
                  <a:pt x="1880919" y="100210"/>
                  <a:pt x="1889867" y="88221"/>
                  <a:pt x="1898586" y="74684"/>
                </a:cubicBezTo>
                <a:cubicBezTo>
                  <a:pt x="1891588" y="73766"/>
                  <a:pt x="1886311" y="73307"/>
                  <a:pt x="1882755" y="73307"/>
                </a:cubicBezTo>
                <a:close/>
                <a:moveTo>
                  <a:pt x="104970" y="68661"/>
                </a:moveTo>
                <a:cubicBezTo>
                  <a:pt x="115754" y="70152"/>
                  <a:pt x="130324" y="71242"/>
                  <a:pt x="148679" y="71931"/>
                </a:cubicBezTo>
                <a:lnTo>
                  <a:pt x="265007" y="71931"/>
                </a:lnTo>
                <a:cubicBezTo>
                  <a:pt x="281871" y="71242"/>
                  <a:pt x="296211" y="70325"/>
                  <a:pt x="308028" y="69177"/>
                </a:cubicBezTo>
                <a:lnTo>
                  <a:pt x="308028" y="102217"/>
                </a:lnTo>
                <a:cubicBezTo>
                  <a:pt x="293343" y="100841"/>
                  <a:pt x="278773" y="99808"/>
                  <a:pt x="264319" y="99120"/>
                </a:cubicBezTo>
                <a:lnTo>
                  <a:pt x="256575" y="99120"/>
                </a:lnTo>
                <a:cubicBezTo>
                  <a:pt x="251527" y="132733"/>
                  <a:pt x="241776" y="161356"/>
                  <a:pt x="227321" y="184989"/>
                </a:cubicBezTo>
                <a:cubicBezTo>
                  <a:pt x="256690" y="211031"/>
                  <a:pt x="280437" y="233115"/>
                  <a:pt x="298563" y="251241"/>
                </a:cubicBezTo>
                <a:lnTo>
                  <a:pt x="273439" y="278085"/>
                </a:lnTo>
                <a:cubicBezTo>
                  <a:pt x="250839" y="249749"/>
                  <a:pt x="228984" y="227092"/>
                  <a:pt x="207875" y="210113"/>
                </a:cubicBezTo>
                <a:cubicBezTo>
                  <a:pt x="181834" y="237646"/>
                  <a:pt x="151318" y="258640"/>
                  <a:pt x="116328" y="273095"/>
                </a:cubicBezTo>
                <a:cubicBezTo>
                  <a:pt x="109215" y="262655"/>
                  <a:pt x="100152" y="252675"/>
                  <a:pt x="89139" y="243153"/>
                </a:cubicBezTo>
                <a:cubicBezTo>
                  <a:pt x="123555" y="237302"/>
                  <a:pt x="155161" y="219692"/>
                  <a:pt x="183956" y="190323"/>
                </a:cubicBezTo>
                <a:cubicBezTo>
                  <a:pt x="164224" y="173803"/>
                  <a:pt x="141911" y="156538"/>
                  <a:pt x="117016" y="138527"/>
                </a:cubicBezTo>
                <a:lnTo>
                  <a:pt x="139559" y="116328"/>
                </a:lnTo>
                <a:cubicBezTo>
                  <a:pt x="168927" y="138010"/>
                  <a:pt x="189864" y="154129"/>
                  <a:pt x="202369" y="164683"/>
                </a:cubicBezTo>
                <a:cubicBezTo>
                  <a:pt x="213382" y="146442"/>
                  <a:pt x="220438" y="124588"/>
                  <a:pt x="223535" y="99120"/>
                </a:cubicBezTo>
                <a:lnTo>
                  <a:pt x="148679" y="99120"/>
                </a:lnTo>
                <a:cubicBezTo>
                  <a:pt x="131700" y="99693"/>
                  <a:pt x="117131" y="100611"/>
                  <a:pt x="104970" y="101873"/>
                </a:cubicBezTo>
                <a:close/>
                <a:moveTo>
                  <a:pt x="3215534" y="62466"/>
                </a:moveTo>
                <a:lnTo>
                  <a:pt x="3215534" y="188947"/>
                </a:lnTo>
                <a:lnTo>
                  <a:pt x="3230677" y="188947"/>
                </a:lnTo>
                <a:lnTo>
                  <a:pt x="3230677" y="62466"/>
                </a:lnTo>
                <a:close/>
                <a:moveTo>
                  <a:pt x="4061664" y="59541"/>
                </a:moveTo>
                <a:cubicBezTo>
                  <a:pt x="4076692" y="61950"/>
                  <a:pt x="4089885" y="63154"/>
                  <a:pt x="4101243" y="63154"/>
                </a:cubicBezTo>
                <a:lnTo>
                  <a:pt x="4146328" y="63154"/>
                </a:lnTo>
                <a:cubicBezTo>
                  <a:pt x="4157800" y="63040"/>
                  <a:pt x="4171166" y="61835"/>
                  <a:pt x="4186423" y="59541"/>
                </a:cubicBezTo>
                <a:cubicBezTo>
                  <a:pt x="4184359" y="72390"/>
                  <a:pt x="4183326" y="85812"/>
                  <a:pt x="4183326" y="99808"/>
                </a:cubicBezTo>
                <a:lnTo>
                  <a:pt x="4183326" y="271030"/>
                </a:lnTo>
                <a:cubicBezTo>
                  <a:pt x="4183326" y="280896"/>
                  <a:pt x="4184244" y="294663"/>
                  <a:pt x="4186079" y="312330"/>
                </a:cubicBezTo>
                <a:lnTo>
                  <a:pt x="4148049" y="312330"/>
                </a:lnTo>
                <a:cubicBezTo>
                  <a:pt x="4149311" y="304299"/>
                  <a:pt x="4150114" y="298592"/>
                  <a:pt x="4150458" y="295208"/>
                </a:cubicBezTo>
                <a:cubicBezTo>
                  <a:pt x="4150802" y="291823"/>
                  <a:pt x="4150974" y="287665"/>
                  <a:pt x="4150974" y="282732"/>
                </a:cubicBezTo>
                <a:lnTo>
                  <a:pt x="4097285" y="282732"/>
                </a:lnTo>
                <a:lnTo>
                  <a:pt x="4097285" y="287894"/>
                </a:lnTo>
                <a:cubicBezTo>
                  <a:pt x="4097170" y="295581"/>
                  <a:pt x="4098145" y="306192"/>
                  <a:pt x="4100210" y="319729"/>
                </a:cubicBezTo>
                <a:lnTo>
                  <a:pt x="4062008" y="319729"/>
                </a:lnTo>
                <a:cubicBezTo>
                  <a:pt x="4063843" y="303095"/>
                  <a:pt x="4064819" y="289787"/>
                  <a:pt x="4064933" y="279806"/>
                </a:cubicBezTo>
                <a:lnTo>
                  <a:pt x="4064933" y="99808"/>
                </a:lnTo>
                <a:cubicBezTo>
                  <a:pt x="4064933" y="87877"/>
                  <a:pt x="4063843" y="74455"/>
                  <a:pt x="4061664" y="59541"/>
                </a:cubicBezTo>
                <a:close/>
                <a:moveTo>
                  <a:pt x="3421000" y="55755"/>
                </a:moveTo>
                <a:lnTo>
                  <a:pt x="3421000" y="133880"/>
                </a:lnTo>
                <a:cubicBezTo>
                  <a:pt x="3435455" y="100841"/>
                  <a:pt x="3445666" y="74799"/>
                  <a:pt x="3451631" y="55755"/>
                </a:cubicBezTo>
                <a:close/>
                <a:moveTo>
                  <a:pt x="3329797" y="55755"/>
                </a:moveTo>
                <a:cubicBezTo>
                  <a:pt x="3329797" y="71357"/>
                  <a:pt x="3329452" y="87074"/>
                  <a:pt x="3328764" y="102905"/>
                </a:cubicBezTo>
                <a:lnTo>
                  <a:pt x="3348381" y="102905"/>
                </a:lnTo>
                <a:lnTo>
                  <a:pt x="3350102" y="55755"/>
                </a:lnTo>
                <a:close/>
                <a:moveTo>
                  <a:pt x="4398601" y="51797"/>
                </a:moveTo>
                <a:lnTo>
                  <a:pt x="4398601" y="152293"/>
                </a:lnTo>
                <a:lnTo>
                  <a:pt x="4487396" y="152293"/>
                </a:lnTo>
                <a:lnTo>
                  <a:pt x="4487396" y="51797"/>
                </a:lnTo>
                <a:close/>
                <a:moveTo>
                  <a:pt x="926148" y="44397"/>
                </a:moveTo>
                <a:lnTo>
                  <a:pt x="926148" y="73996"/>
                </a:lnTo>
                <a:lnTo>
                  <a:pt x="965727" y="73996"/>
                </a:lnTo>
                <a:lnTo>
                  <a:pt x="965727" y="44397"/>
                </a:lnTo>
                <a:close/>
                <a:moveTo>
                  <a:pt x="853873" y="44397"/>
                </a:moveTo>
                <a:lnTo>
                  <a:pt x="853873" y="73996"/>
                </a:lnTo>
                <a:lnTo>
                  <a:pt x="894485" y="73996"/>
                </a:lnTo>
                <a:lnTo>
                  <a:pt x="894485" y="44397"/>
                </a:lnTo>
                <a:close/>
                <a:moveTo>
                  <a:pt x="1714974" y="38375"/>
                </a:moveTo>
                <a:cubicBezTo>
                  <a:pt x="1713024" y="48241"/>
                  <a:pt x="1711934" y="62351"/>
                  <a:pt x="1711705" y="80707"/>
                </a:cubicBezTo>
                <a:lnTo>
                  <a:pt x="1711705" y="294605"/>
                </a:lnTo>
                <a:cubicBezTo>
                  <a:pt x="1712508" y="308257"/>
                  <a:pt x="1708492" y="317148"/>
                  <a:pt x="1699659" y="321278"/>
                </a:cubicBezTo>
                <a:cubicBezTo>
                  <a:pt x="1690825" y="326326"/>
                  <a:pt x="1672413" y="329653"/>
                  <a:pt x="1644420" y="331259"/>
                </a:cubicBezTo>
                <a:cubicBezTo>
                  <a:pt x="1643158" y="318525"/>
                  <a:pt x="1637652" y="305045"/>
                  <a:pt x="1627900" y="290820"/>
                </a:cubicBezTo>
                <a:cubicBezTo>
                  <a:pt x="1645682" y="293458"/>
                  <a:pt x="1658359" y="294835"/>
                  <a:pt x="1665931" y="294950"/>
                </a:cubicBezTo>
                <a:cubicBezTo>
                  <a:pt x="1675911" y="295523"/>
                  <a:pt x="1680500" y="291795"/>
                  <a:pt x="1679697" y="283764"/>
                </a:cubicBezTo>
                <a:lnTo>
                  <a:pt x="1679697" y="68661"/>
                </a:lnTo>
                <a:lnTo>
                  <a:pt x="1645453" y="68661"/>
                </a:lnTo>
                <a:cubicBezTo>
                  <a:pt x="1636619" y="68776"/>
                  <a:pt x="1625262" y="69980"/>
                  <a:pt x="1611381" y="72275"/>
                </a:cubicBezTo>
                <a:lnTo>
                  <a:pt x="1611381" y="39063"/>
                </a:lnTo>
                <a:cubicBezTo>
                  <a:pt x="1620673" y="41128"/>
                  <a:pt x="1632145" y="42218"/>
                  <a:pt x="1645797" y="42332"/>
                </a:cubicBezTo>
                <a:lnTo>
                  <a:pt x="1673330" y="42332"/>
                </a:lnTo>
                <a:cubicBezTo>
                  <a:pt x="1689735" y="42103"/>
                  <a:pt x="1703617" y="40784"/>
                  <a:pt x="1714974" y="38375"/>
                </a:cubicBezTo>
                <a:close/>
                <a:moveTo>
                  <a:pt x="3181289" y="32868"/>
                </a:moveTo>
                <a:cubicBezTo>
                  <a:pt x="3197121" y="35048"/>
                  <a:pt x="3209339" y="36080"/>
                  <a:pt x="3217943" y="35965"/>
                </a:cubicBezTo>
                <a:lnTo>
                  <a:pt x="3228268" y="35965"/>
                </a:lnTo>
                <a:cubicBezTo>
                  <a:pt x="3238478" y="35851"/>
                  <a:pt x="3250696" y="34818"/>
                  <a:pt x="3264921" y="32868"/>
                </a:cubicBezTo>
                <a:cubicBezTo>
                  <a:pt x="3262856" y="47896"/>
                  <a:pt x="3261766" y="60114"/>
                  <a:pt x="3261652" y="69521"/>
                </a:cubicBezTo>
                <a:lnTo>
                  <a:pt x="3261652" y="197035"/>
                </a:lnTo>
                <a:cubicBezTo>
                  <a:pt x="3261652" y="203918"/>
                  <a:pt x="3262627" y="216136"/>
                  <a:pt x="3264577" y="233688"/>
                </a:cubicBezTo>
                <a:lnTo>
                  <a:pt x="3227924" y="233688"/>
                </a:lnTo>
                <a:lnTo>
                  <a:pt x="3229645" y="215275"/>
                </a:lnTo>
                <a:lnTo>
                  <a:pt x="3215534" y="215275"/>
                </a:lnTo>
                <a:lnTo>
                  <a:pt x="3215534" y="218889"/>
                </a:lnTo>
                <a:cubicBezTo>
                  <a:pt x="3215534" y="227379"/>
                  <a:pt x="3216337" y="237589"/>
                  <a:pt x="3217943" y="249520"/>
                </a:cubicBezTo>
                <a:lnTo>
                  <a:pt x="3181806" y="249520"/>
                </a:lnTo>
                <a:cubicBezTo>
                  <a:pt x="3183526" y="236097"/>
                  <a:pt x="3184444" y="224338"/>
                  <a:pt x="3184559" y="214243"/>
                </a:cubicBezTo>
                <a:lnTo>
                  <a:pt x="3184559" y="70898"/>
                </a:lnTo>
                <a:cubicBezTo>
                  <a:pt x="3184100" y="60458"/>
                  <a:pt x="3183010" y="47782"/>
                  <a:pt x="3181289" y="32868"/>
                </a:cubicBezTo>
                <a:close/>
                <a:moveTo>
                  <a:pt x="3118995" y="29254"/>
                </a:moveTo>
                <a:cubicBezTo>
                  <a:pt x="3079646" y="75946"/>
                  <a:pt x="3039952" y="111682"/>
                  <a:pt x="2999914" y="136462"/>
                </a:cubicBezTo>
                <a:lnTo>
                  <a:pt x="2999914" y="275332"/>
                </a:lnTo>
                <a:cubicBezTo>
                  <a:pt x="3000603" y="295408"/>
                  <a:pt x="2996014" y="308085"/>
                  <a:pt x="2986148" y="313362"/>
                </a:cubicBezTo>
                <a:cubicBezTo>
                  <a:pt x="2977658" y="319557"/>
                  <a:pt x="2955689" y="323687"/>
                  <a:pt x="2920240" y="325752"/>
                </a:cubicBezTo>
                <a:cubicBezTo>
                  <a:pt x="2920011" y="316116"/>
                  <a:pt x="2914848" y="302234"/>
                  <a:pt x="2904753" y="284108"/>
                </a:cubicBezTo>
                <a:cubicBezTo>
                  <a:pt x="2906932" y="284453"/>
                  <a:pt x="2909973" y="285026"/>
                  <a:pt x="2913873" y="285829"/>
                </a:cubicBezTo>
                <a:cubicBezTo>
                  <a:pt x="2934293" y="289615"/>
                  <a:pt x="2946397" y="291393"/>
                  <a:pt x="2950183" y="291164"/>
                </a:cubicBezTo>
                <a:cubicBezTo>
                  <a:pt x="2961999" y="291737"/>
                  <a:pt x="2967505" y="285370"/>
                  <a:pt x="2966702" y="272063"/>
                </a:cubicBezTo>
                <a:lnTo>
                  <a:pt x="2966702" y="120974"/>
                </a:lnTo>
                <a:cubicBezTo>
                  <a:pt x="2999857" y="102848"/>
                  <a:pt x="3026530" y="82485"/>
                  <a:pt x="3046721" y="59885"/>
                </a:cubicBezTo>
                <a:lnTo>
                  <a:pt x="2898042" y="59885"/>
                </a:lnTo>
                <a:cubicBezTo>
                  <a:pt x="2880259" y="60000"/>
                  <a:pt x="2863567" y="61089"/>
                  <a:pt x="2847966" y="63154"/>
                </a:cubicBezTo>
                <a:lnTo>
                  <a:pt x="2847966" y="29942"/>
                </a:lnTo>
                <a:cubicBezTo>
                  <a:pt x="2861847" y="31778"/>
                  <a:pt x="2878539" y="32753"/>
                  <a:pt x="2898042" y="32868"/>
                </a:cubicBezTo>
                <a:lnTo>
                  <a:pt x="3066854" y="32868"/>
                </a:lnTo>
                <a:cubicBezTo>
                  <a:pt x="3083719" y="32868"/>
                  <a:pt x="3101099" y="31663"/>
                  <a:pt x="3118995" y="29254"/>
                </a:cubicBezTo>
                <a:close/>
                <a:moveTo>
                  <a:pt x="3384347" y="26845"/>
                </a:moveTo>
                <a:cubicBezTo>
                  <a:pt x="3382282" y="40726"/>
                  <a:pt x="3381020" y="52485"/>
                  <a:pt x="3380561" y="62122"/>
                </a:cubicBezTo>
                <a:lnTo>
                  <a:pt x="3373850" y="262254"/>
                </a:lnTo>
                <a:cubicBezTo>
                  <a:pt x="3373391" y="278200"/>
                  <a:pt x="3369203" y="288984"/>
                  <a:pt x="3361288" y="294605"/>
                </a:cubicBezTo>
                <a:cubicBezTo>
                  <a:pt x="3353716" y="300800"/>
                  <a:pt x="3338630" y="305045"/>
                  <a:pt x="3316030" y="307340"/>
                </a:cubicBezTo>
                <a:cubicBezTo>
                  <a:pt x="3312818" y="294376"/>
                  <a:pt x="3308344" y="281585"/>
                  <a:pt x="3302608" y="268965"/>
                </a:cubicBezTo>
                <a:cubicBezTo>
                  <a:pt x="3317407" y="271604"/>
                  <a:pt x="3326469" y="272866"/>
                  <a:pt x="3329797" y="272751"/>
                </a:cubicBezTo>
                <a:cubicBezTo>
                  <a:pt x="3338171" y="273325"/>
                  <a:pt x="3342473" y="267703"/>
                  <a:pt x="3342703" y="255887"/>
                </a:cubicBezTo>
                <a:lnTo>
                  <a:pt x="3344596" y="201681"/>
                </a:lnTo>
                <a:lnTo>
                  <a:pt x="3320504" y="201681"/>
                </a:lnTo>
                <a:cubicBezTo>
                  <a:pt x="3312588" y="243095"/>
                  <a:pt x="3291250" y="282330"/>
                  <a:pt x="3256489" y="319385"/>
                </a:cubicBezTo>
                <a:cubicBezTo>
                  <a:pt x="3246967" y="310322"/>
                  <a:pt x="3235667" y="303037"/>
                  <a:pt x="3222589" y="297531"/>
                </a:cubicBezTo>
                <a:cubicBezTo>
                  <a:pt x="3256776" y="277225"/>
                  <a:pt x="3278975" y="245275"/>
                  <a:pt x="3289185" y="201681"/>
                </a:cubicBezTo>
                <a:cubicBezTo>
                  <a:pt x="3284367" y="201796"/>
                  <a:pt x="3277082" y="202713"/>
                  <a:pt x="3267331" y="204434"/>
                </a:cubicBezTo>
                <a:lnTo>
                  <a:pt x="3267331" y="172771"/>
                </a:lnTo>
                <a:cubicBezTo>
                  <a:pt x="3281212" y="174836"/>
                  <a:pt x="3289931" y="175868"/>
                  <a:pt x="3293487" y="175868"/>
                </a:cubicBezTo>
                <a:cubicBezTo>
                  <a:pt x="3294405" y="168756"/>
                  <a:pt x="3295438" y="153039"/>
                  <a:pt x="3296585" y="128718"/>
                </a:cubicBezTo>
                <a:lnTo>
                  <a:pt x="3296240" y="128718"/>
                </a:lnTo>
                <a:cubicBezTo>
                  <a:pt x="3291537" y="128718"/>
                  <a:pt x="3281900" y="129636"/>
                  <a:pt x="3267331" y="131471"/>
                </a:cubicBezTo>
                <a:lnTo>
                  <a:pt x="3267331" y="99808"/>
                </a:lnTo>
                <a:cubicBezTo>
                  <a:pt x="3278803" y="101414"/>
                  <a:pt x="3288899" y="102447"/>
                  <a:pt x="3297617" y="102905"/>
                </a:cubicBezTo>
                <a:cubicBezTo>
                  <a:pt x="3298076" y="82026"/>
                  <a:pt x="3298305" y="66309"/>
                  <a:pt x="3298305" y="55755"/>
                </a:cubicBezTo>
                <a:cubicBezTo>
                  <a:pt x="3292913" y="55984"/>
                  <a:pt x="3282588" y="57017"/>
                  <a:pt x="3267331" y="58852"/>
                </a:cubicBezTo>
                <a:lnTo>
                  <a:pt x="3267331" y="27189"/>
                </a:lnTo>
                <a:cubicBezTo>
                  <a:pt x="3282359" y="28910"/>
                  <a:pt x="3293201" y="29828"/>
                  <a:pt x="3299854" y="29942"/>
                </a:cubicBezTo>
                <a:lnTo>
                  <a:pt x="3345972" y="29942"/>
                </a:lnTo>
                <a:cubicBezTo>
                  <a:pt x="3356527" y="29942"/>
                  <a:pt x="3369318" y="28910"/>
                  <a:pt x="3384347" y="26845"/>
                </a:cubicBezTo>
                <a:close/>
                <a:moveTo>
                  <a:pt x="3386412" y="25813"/>
                </a:moveTo>
                <a:cubicBezTo>
                  <a:pt x="3405226" y="27992"/>
                  <a:pt x="3418649" y="29139"/>
                  <a:pt x="3426679" y="29254"/>
                </a:cubicBezTo>
                <a:lnTo>
                  <a:pt x="3457654" y="29254"/>
                </a:lnTo>
                <a:cubicBezTo>
                  <a:pt x="3468208" y="29139"/>
                  <a:pt x="3481631" y="27992"/>
                  <a:pt x="3497921" y="25813"/>
                </a:cubicBezTo>
                <a:cubicBezTo>
                  <a:pt x="3484269" y="65506"/>
                  <a:pt x="3469929" y="101873"/>
                  <a:pt x="3454901" y="134913"/>
                </a:cubicBezTo>
                <a:cubicBezTo>
                  <a:pt x="3483581" y="164282"/>
                  <a:pt x="3497519" y="194396"/>
                  <a:pt x="3496717" y="225256"/>
                </a:cubicBezTo>
                <a:cubicBezTo>
                  <a:pt x="3496717" y="252330"/>
                  <a:pt x="3476985" y="267933"/>
                  <a:pt x="3437520" y="272063"/>
                </a:cubicBezTo>
                <a:cubicBezTo>
                  <a:pt x="3434997" y="258181"/>
                  <a:pt x="3429604" y="245734"/>
                  <a:pt x="3421344" y="234721"/>
                </a:cubicBezTo>
                <a:cubicBezTo>
                  <a:pt x="3434537" y="236327"/>
                  <a:pt x="3442625" y="237130"/>
                  <a:pt x="3445608" y="237130"/>
                </a:cubicBezTo>
                <a:cubicBezTo>
                  <a:pt x="3456851" y="237245"/>
                  <a:pt x="3462415" y="232082"/>
                  <a:pt x="3462300" y="221642"/>
                </a:cubicBezTo>
                <a:cubicBezTo>
                  <a:pt x="3461956" y="198010"/>
                  <a:pt x="3448189" y="171452"/>
                  <a:pt x="3421000" y="141968"/>
                </a:cubicBezTo>
                <a:lnTo>
                  <a:pt x="3421000" y="286862"/>
                </a:lnTo>
                <a:cubicBezTo>
                  <a:pt x="3421000" y="298449"/>
                  <a:pt x="3421803" y="311756"/>
                  <a:pt x="3423409" y="326785"/>
                </a:cubicBezTo>
                <a:lnTo>
                  <a:pt x="3386412" y="326785"/>
                </a:lnTo>
                <a:cubicBezTo>
                  <a:pt x="3388362" y="307971"/>
                  <a:pt x="3389337" y="294663"/>
                  <a:pt x="3389337" y="286862"/>
                </a:cubicBezTo>
                <a:lnTo>
                  <a:pt x="3389337" y="70898"/>
                </a:lnTo>
                <a:cubicBezTo>
                  <a:pt x="3389108" y="55181"/>
                  <a:pt x="3388133" y="40153"/>
                  <a:pt x="3386412" y="25813"/>
                </a:cubicBezTo>
                <a:close/>
                <a:moveTo>
                  <a:pt x="4364529" y="22543"/>
                </a:moveTo>
                <a:cubicBezTo>
                  <a:pt x="4370954" y="23346"/>
                  <a:pt x="4380705" y="24092"/>
                  <a:pt x="4393783" y="24780"/>
                </a:cubicBezTo>
                <a:cubicBezTo>
                  <a:pt x="4398716" y="25124"/>
                  <a:pt x="4402445" y="25354"/>
                  <a:pt x="4404968" y="25468"/>
                </a:cubicBezTo>
                <a:lnTo>
                  <a:pt x="4481545" y="25468"/>
                </a:lnTo>
                <a:cubicBezTo>
                  <a:pt x="4483610" y="25468"/>
                  <a:pt x="4490952" y="25009"/>
                  <a:pt x="4503572" y="24092"/>
                </a:cubicBezTo>
                <a:cubicBezTo>
                  <a:pt x="4511373" y="23633"/>
                  <a:pt x="4517510" y="23231"/>
                  <a:pt x="4521984" y="22887"/>
                </a:cubicBezTo>
                <a:cubicBezTo>
                  <a:pt x="4520493" y="42275"/>
                  <a:pt x="4519690" y="54264"/>
                  <a:pt x="4519575" y="58852"/>
                </a:cubicBezTo>
                <a:lnTo>
                  <a:pt x="4519575" y="146959"/>
                </a:lnTo>
                <a:cubicBezTo>
                  <a:pt x="4519575" y="148450"/>
                  <a:pt x="4520149" y="156538"/>
                  <a:pt x="4521296" y="171222"/>
                </a:cubicBezTo>
                <a:cubicBezTo>
                  <a:pt x="4521640" y="175926"/>
                  <a:pt x="4521870" y="179367"/>
                  <a:pt x="4521984" y="181547"/>
                </a:cubicBezTo>
                <a:cubicBezTo>
                  <a:pt x="4501449" y="179826"/>
                  <a:pt x="4488084" y="178851"/>
                  <a:pt x="4481889" y="178622"/>
                </a:cubicBezTo>
                <a:lnTo>
                  <a:pt x="4406689" y="178622"/>
                </a:lnTo>
                <a:cubicBezTo>
                  <a:pt x="4399920" y="178737"/>
                  <a:pt x="4385867" y="179712"/>
                  <a:pt x="4364529" y="181547"/>
                </a:cubicBezTo>
                <a:cubicBezTo>
                  <a:pt x="4366135" y="159521"/>
                  <a:pt x="4366938" y="146844"/>
                  <a:pt x="4366938" y="143517"/>
                </a:cubicBezTo>
                <a:lnTo>
                  <a:pt x="4366938" y="59541"/>
                </a:lnTo>
                <a:cubicBezTo>
                  <a:pt x="4366479" y="47724"/>
                  <a:pt x="4365676" y="35392"/>
                  <a:pt x="4364529" y="22543"/>
                </a:cubicBezTo>
                <a:close/>
                <a:moveTo>
                  <a:pt x="42676" y="22543"/>
                </a:moveTo>
                <a:cubicBezTo>
                  <a:pt x="64129" y="42046"/>
                  <a:pt x="81854" y="60286"/>
                  <a:pt x="95850" y="77265"/>
                </a:cubicBezTo>
                <a:lnTo>
                  <a:pt x="70898" y="98431"/>
                </a:lnTo>
                <a:cubicBezTo>
                  <a:pt x="55869" y="79043"/>
                  <a:pt x="38833" y="60458"/>
                  <a:pt x="19789" y="42677"/>
                </a:cubicBezTo>
                <a:close/>
                <a:moveTo>
                  <a:pt x="2090286" y="22199"/>
                </a:moveTo>
                <a:cubicBezTo>
                  <a:pt x="2079273" y="56959"/>
                  <a:pt x="2063900" y="97055"/>
                  <a:pt x="2044168" y="142484"/>
                </a:cubicBezTo>
                <a:cubicBezTo>
                  <a:pt x="2076175" y="170018"/>
                  <a:pt x="2092122" y="196404"/>
                  <a:pt x="2092007" y="221642"/>
                </a:cubicBezTo>
                <a:cubicBezTo>
                  <a:pt x="2092122" y="223134"/>
                  <a:pt x="2092179" y="224912"/>
                  <a:pt x="2092179" y="226977"/>
                </a:cubicBezTo>
                <a:cubicBezTo>
                  <a:pt x="2092179" y="260132"/>
                  <a:pt x="2065678" y="278200"/>
                  <a:pt x="2012677" y="281183"/>
                </a:cubicBezTo>
                <a:cubicBezTo>
                  <a:pt x="2009580" y="266499"/>
                  <a:pt x="2005277" y="253478"/>
                  <a:pt x="1999771" y="242120"/>
                </a:cubicBezTo>
                <a:cubicBezTo>
                  <a:pt x="2017094" y="243956"/>
                  <a:pt x="2028910" y="244874"/>
                  <a:pt x="2035220" y="244874"/>
                </a:cubicBezTo>
                <a:cubicBezTo>
                  <a:pt x="2044168" y="244988"/>
                  <a:pt x="2050191" y="243095"/>
                  <a:pt x="2053288" y="239195"/>
                </a:cubicBezTo>
                <a:cubicBezTo>
                  <a:pt x="2056615" y="235524"/>
                  <a:pt x="2058222" y="228296"/>
                  <a:pt x="2058107" y="217512"/>
                </a:cubicBezTo>
                <a:cubicBezTo>
                  <a:pt x="2055927" y="195142"/>
                  <a:pt x="2039063" y="171509"/>
                  <a:pt x="2007514" y="146614"/>
                </a:cubicBezTo>
                <a:cubicBezTo>
                  <a:pt x="2022199" y="119081"/>
                  <a:pt x="2035564" y="87131"/>
                  <a:pt x="2047610" y="50764"/>
                </a:cubicBezTo>
                <a:lnTo>
                  <a:pt x="1998222" y="50764"/>
                </a:lnTo>
                <a:lnTo>
                  <a:pt x="1998222" y="296498"/>
                </a:lnTo>
                <a:cubicBezTo>
                  <a:pt x="1997993" y="305676"/>
                  <a:pt x="1998968" y="317378"/>
                  <a:pt x="2001147" y="331603"/>
                </a:cubicBezTo>
                <a:lnTo>
                  <a:pt x="1963117" y="331603"/>
                </a:lnTo>
                <a:cubicBezTo>
                  <a:pt x="1965067" y="316575"/>
                  <a:pt x="1965985" y="304873"/>
                  <a:pt x="1965870" y="296498"/>
                </a:cubicBezTo>
                <a:lnTo>
                  <a:pt x="1965870" y="56787"/>
                </a:lnTo>
                <a:cubicBezTo>
                  <a:pt x="1965641" y="43365"/>
                  <a:pt x="1964551" y="32065"/>
                  <a:pt x="1962601" y="22887"/>
                </a:cubicBezTo>
                <a:cubicBezTo>
                  <a:pt x="1978088" y="24378"/>
                  <a:pt x="1990077" y="25124"/>
                  <a:pt x="1998566" y="25124"/>
                </a:cubicBezTo>
                <a:lnTo>
                  <a:pt x="2045200" y="25124"/>
                </a:lnTo>
                <a:cubicBezTo>
                  <a:pt x="2050592" y="25354"/>
                  <a:pt x="2065621" y="24378"/>
                  <a:pt x="2090286" y="22199"/>
                </a:cubicBezTo>
                <a:close/>
                <a:moveTo>
                  <a:pt x="4676170" y="18757"/>
                </a:moveTo>
                <a:cubicBezTo>
                  <a:pt x="4727107" y="20478"/>
                  <a:pt x="4753435" y="44742"/>
                  <a:pt x="4755156" y="91548"/>
                </a:cubicBezTo>
                <a:cubicBezTo>
                  <a:pt x="4755845" y="110018"/>
                  <a:pt x="4744373" y="129291"/>
                  <a:pt x="4720740" y="149368"/>
                </a:cubicBezTo>
                <a:cubicBezTo>
                  <a:pt x="4700778" y="167035"/>
                  <a:pt x="4691142" y="182350"/>
                  <a:pt x="4691830" y="195314"/>
                </a:cubicBezTo>
                <a:lnTo>
                  <a:pt x="4691830" y="212522"/>
                </a:lnTo>
                <a:lnTo>
                  <a:pt x="4651218" y="212522"/>
                </a:lnTo>
                <a:lnTo>
                  <a:pt x="4651218" y="188947"/>
                </a:lnTo>
                <a:cubicBezTo>
                  <a:pt x="4650300" y="170477"/>
                  <a:pt x="4661486" y="150974"/>
                  <a:pt x="4684774" y="130439"/>
                </a:cubicBezTo>
                <a:cubicBezTo>
                  <a:pt x="4701294" y="114951"/>
                  <a:pt x="4709956" y="101758"/>
                  <a:pt x="4710759" y="90860"/>
                </a:cubicBezTo>
                <a:cubicBezTo>
                  <a:pt x="4709841" y="71357"/>
                  <a:pt x="4699516" y="60573"/>
                  <a:pt x="4679784" y="58508"/>
                </a:cubicBezTo>
                <a:cubicBezTo>
                  <a:pt x="4647662" y="56558"/>
                  <a:pt x="4631945" y="74053"/>
                  <a:pt x="4632633" y="110993"/>
                </a:cubicBezTo>
                <a:lnTo>
                  <a:pt x="4590645" y="110993"/>
                </a:lnTo>
                <a:cubicBezTo>
                  <a:pt x="4590531" y="47782"/>
                  <a:pt x="4619039" y="17036"/>
                  <a:pt x="4676170" y="18757"/>
                </a:cubicBezTo>
                <a:close/>
                <a:moveTo>
                  <a:pt x="819457" y="15488"/>
                </a:moveTo>
                <a:cubicBezTo>
                  <a:pt x="835747" y="17667"/>
                  <a:pt x="848195" y="18757"/>
                  <a:pt x="856799" y="18757"/>
                </a:cubicBezTo>
                <a:lnTo>
                  <a:pt x="963146" y="18757"/>
                </a:lnTo>
                <a:cubicBezTo>
                  <a:pt x="973815" y="18757"/>
                  <a:pt x="986377" y="17667"/>
                  <a:pt x="1000832" y="15488"/>
                </a:cubicBezTo>
                <a:cubicBezTo>
                  <a:pt x="998767" y="28795"/>
                  <a:pt x="997734" y="39751"/>
                  <a:pt x="997734" y="48355"/>
                </a:cubicBezTo>
                <a:lnTo>
                  <a:pt x="997734" y="121318"/>
                </a:lnTo>
                <a:cubicBezTo>
                  <a:pt x="997734" y="129922"/>
                  <a:pt x="998767" y="140592"/>
                  <a:pt x="1000832" y="153326"/>
                </a:cubicBezTo>
                <a:cubicBezTo>
                  <a:pt x="984885" y="151146"/>
                  <a:pt x="972438" y="150113"/>
                  <a:pt x="963490" y="150228"/>
                </a:cubicBezTo>
                <a:lnTo>
                  <a:pt x="926148" y="150228"/>
                </a:lnTo>
                <a:lnTo>
                  <a:pt x="926148" y="172771"/>
                </a:lnTo>
                <a:lnTo>
                  <a:pt x="985688" y="172771"/>
                </a:lnTo>
                <a:cubicBezTo>
                  <a:pt x="994407" y="172771"/>
                  <a:pt x="1006396" y="171681"/>
                  <a:pt x="1021654" y="169501"/>
                </a:cubicBezTo>
                <a:lnTo>
                  <a:pt x="1021654" y="202025"/>
                </a:lnTo>
                <a:cubicBezTo>
                  <a:pt x="1005937" y="200075"/>
                  <a:pt x="993948" y="199100"/>
                  <a:pt x="985688" y="199100"/>
                </a:cubicBezTo>
                <a:lnTo>
                  <a:pt x="939570" y="199100"/>
                </a:lnTo>
                <a:cubicBezTo>
                  <a:pt x="969627" y="237302"/>
                  <a:pt x="1003356" y="261623"/>
                  <a:pt x="1040755" y="272063"/>
                </a:cubicBezTo>
                <a:cubicBezTo>
                  <a:pt x="1028480" y="279749"/>
                  <a:pt x="1018155" y="289500"/>
                  <a:pt x="1009780" y="301317"/>
                </a:cubicBezTo>
                <a:cubicBezTo>
                  <a:pt x="972496" y="275045"/>
                  <a:pt x="944618" y="250265"/>
                  <a:pt x="926148" y="226977"/>
                </a:cubicBezTo>
                <a:lnTo>
                  <a:pt x="926148" y="292885"/>
                </a:lnTo>
                <a:cubicBezTo>
                  <a:pt x="926148" y="300686"/>
                  <a:pt x="927123" y="311756"/>
                  <a:pt x="929073" y="326097"/>
                </a:cubicBezTo>
                <a:lnTo>
                  <a:pt x="891731" y="326097"/>
                </a:lnTo>
                <a:cubicBezTo>
                  <a:pt x="893567" y="310953"/>
                  <a:pt x="894485" y="299883"/>
                  <a:pt x="894485" y="292885"/>
                </a:cubicBezTo>
                <a:lnTo>
                  <a:pt x="894485" y="231279"/>
                </a:lnTo>
                <a:cubicBezTo>
                  <a:pt x="875900" y="259042"/>
                  <a:pt x="852267" y="285313"/>
                  <a:pt x="823587" y="310093"/>
                </a:cubicBezTo>
                <a:cubicBezTo>
                  <a:pt x="814524" y="301030"/>
                  <a:pt x="803510" y="293401"/>
                  <a:pt x="790547" y="287206"/>
                </a:cubicBezTo>
                <a:cubicBezTo>
                  <a:pt x="786417" y="292254"/>
                  <a:pt x="780624" y="300055"/>
                  <a:pt x="773167" y="310609"/>
                </a:cubicBezTo>
                <a:cubicBezTo>
                  <a:pt x="771216" y="313362"/>
                  <a:pt x="769725" y="315427"/>
                  <a:pt x="768692" y="316804"/>
                </a:cubicBezTo>
                <a:lnTo>
                  <a:pt x="741503" y="290475"/>
                </a:lnTo>
                <a:cubicBezTo>
                  <a:pt x="747354" y="284280"/>
                  <a:pt x="750165" y="277110"/>
                  <a:pt x="749935" y="268965"/>
                </a:cubicBezTo>
                <a:lnTo>
                  <a:pt x="752172" y="137150"/>
                </a:lnTo>
                <a:lnTo>
                  <a:pt x="738062" y="137150"/>
                </a:lnTo>
                <a:cubicBezTo>
                  <a:pt x="731178" y="137035"/>
                  <a:pt x="718616" y="137838"/>
                  <a:pt x="700376" y="139559"/>
                </a:cubicBezTo>
                <a:lnTo>
                  <a:pt x="700376" y="107552"/>
                </a:lnTo>
                <a:cubicBezTo>
                  <a:pt x="717240" y="109502"/>
                  <a:pt x="729802" y="110534"/>
                  <a:pt x="738062" y="110649"/>
                </a:cubicBezTo>
                <a:lnTo>
                  <a:pt x="748559" y="110649"/>
                </a:lnTo>
                <a:cubicBezTo>
                  <a:pt x="756245" y="110534"/>
                  <a:pt x="769151" y="109273"/>
                  <a:pt x="787277" y="106863"/>
                </a:cubicBezTo>
                <a:cubicBezTo>
                  <a:pt x="784753" y="124531"/>
                  <a:pt x="783492" y="136519"/>
                  <a:pt x="783492" y="142829"/>
                </a:cubicBezTo>
                <a:lnTo>
                  <a:pt x="781771" y="250896"/>
                </a:lnTo>
                <a:cubicBezTo>
                  <a:pt x="787277" y="244243"/>
                  <a:pt x="795881" y="232426"/>
                  <a:pt x="807583" y="215447"/>
                </a:cubicBezTo>
                <a:cubicBezTo>
                  <a:pt x="809074" y="213268"/>
                  <a:pt x="810222" y="211604"/>
                  <a:pt x="811025" y="210457"/>
                </a:cubicBezTo>
                <a:cubicBezTo>
                  <a:pt x="815958" y="223650"/>
                  <a:pt x="821120" y="234434"/>
                  <a:pt x="826512" y="242809"/>
                </a:cubicBezTo>
                <a:cubicBezTo>
                  <a:pt x="813778" y="257952"/>
                  <a:pt x="802134" y="272407"/>
                  <a:pt x="791579" y="286173"/>
                </a:cubicBezTo>
                <a:cubicBezTo>
                  <a:pt x="826225" y="268850"/>
                  <a:pt x="855709" y="239826"/>
                  <a:pt x="880030" y="199100"/>
                </a:cubicBezTo>
                <a:lnTo>
                  <a:pt x="839074" y="199100"/>
                </a:lnTo>
                <a:cubicBezTo>
                  <a:pt x="833109" y="198985"/>
                  <a:pt x="821178" y="199845"/>
                  <a:pt x="803281" y="201681"/>
                </a:cubicBezTo>
                <a:lnTo>
                  <a:pt x="803281" y="169501"/>
                </a:lnTo>
                <a:cubicBezTo>
                  <a:pt x="819227" y="171681"/>
                  <a:pt x="831158" y="172771"/>
                  <a:pt x="839074" y="172771"/>
                </a:cubicBezTo>
                <a:lnTo>
                  <a:pt x="894485" y="172771"/>
                </a:lnTo>
                <a:lnTo>
                  <a:pt x="894485" y="150228"/>
                </a:lnTo>
                <a:lnTo>
                  <a:pt x="854390" y="150228"/>
                </a:lnTo>
                <a:cubicBezTo>
                  <a:pt x="846818" y="150228"/>
                  <a:pt x="835059" y="151261"/>
                  <a:pt x="819113" y="153326"/>
                </a:cubicBezTo>
                <a:cubicBezTo>
                  <a:pt x="821178" y="138527"/>
                  <a:pt x="822210" y="127857"/>
                  <a:pt x="822210" y="121318"/>
                </a:cubicBezTo>
                <a:lnTo>
                  <a:pt x="822210" y="49388"/>
                </a:lnTo>
                <a:cubicBezTo>
                  <a:pt x="822210" y="43193"/>
                  <a:pt x="821292" y="31893"/>
                  <a:pt x="819457" y="15488"/>
                </a:cubicBezTo>
                <a:close/>
                <a:moveTo>
                  <a:pt x="3614765" y="14455"/>
                </a:moveTo>
                <a:lnTo>
                  <a:pt x="3652279" y="19101"/>
                </a:lnTo>
                <a:cubicBezTo>
                  <a:pt x="3656065" y="19445"/>
                  <a:pt x="3658102" y="20793"/>
                  <a:pt x="3658388" y="23145"/>
                </a:cubicBezTo>
                <a:cubicBezTo>
                  <a:pt x="3658675" y="25497"/>
                  <a:pt x="3657212" y="28451"/>
                  <a:pt x="3654000" y="32007"/>
                </a:cubicBezTo>
                <a:cubicBezTo>
                  <a:pt x="3650673" y="34646"/>
                  <a:pt x="3649124" y="42103"/>
                  <a:pt x="3649354" y="54378"/>
                </a:cubicBezTo>
                <a:lnTo>
                  <a:pt x="3649354" y="77954"/>
                </a:lnTo>
                <a:lnTo>
                  <a:pt x="3659679" y="77954"/>
                </a:lnTo>
                <a:cubicBezTo>
                  <a:pt x="3661858" y="77954"/>
                  <a:pt x="3672413" y="77093"/>
                  <a:pt x="3691342" y="75372"/>
                </a:cubicBezTo>
                <a:lnTo>
                  <a:pt x="3691342" y="107552"/>
                </a:lnTo>
                <a:cubicBezTo>
                  <a:pt x="3678264" y="105716"/>
                  <a:pt x="3667595" y="104626"/>
                  <a:pt x="3659335" y="104282"/>
                </a:cubicBezTo>
                <a:lnTo>
                  <a:pt x="3649354" y="104282"/>
                </a:lnTo>
                <a:lnTo>
                  <a:pt x="3649354" y="151949"/>
                </a:lnTo>
                <a:cubicBezTo>
                  <a:pt x="3660711" y="149540"/>
                  <a:pt x="3674134" y="146098"/>
                  <a:pt x="3689621" y="141624"/>
                </a:cubicBezTo>
                <a:lnTo>
                  <a:pt x="3689621" y="173115"/>
                </a:lnTo>
                <a:cubicBezTo>
                  <a:pt x="3633293" y="183784"/>
                  <a:pt x="3582528" y="195371"/>
                  <a:pt x="3537328" y="207876"/>
                </a:cubicBezTo>
                <a:lnTo>
                  <a:pt x="3523217" y="173803"/>
                </a:lnTo>
                <a:lnTo>
                  <a:pt x="3558838" y="169846"/>
                </a:lnTo>
                <a:lnTo>
                  <a:pt x="3558838" y="75028"/>
                </a:lnTo>
                <a:cubicBezTo>
                  <a:pt x="3558494" y="62982"/>
                  <a:pt x="3557519" y="49388"/>
                  <a:pt x="3555913" y="34245"/>
                </a:cubicBezTo>
                <a:lnTo>
                  <a:pt x="3593427" y="38719"/>
                </a:lnTo>
                <a:cubicBezTo>
                  <a:pt x="3596983" y="39178"/>
                  <a:pt x="3598934" y="40612"/>
                  <a:pt x="3599278" y="43021"/>
                </a:cubicBezTo>
                <a:cubicBezTo>
                  <a:pt x="3599622" y="45430"/>
                  <a:pt x="3598245" y="48355"/>
                  <a:pt x="3595148" y="51797"/>
                </a:cubicBezTo>
                <a:cubicBezTo>
                  <a:pt x="3591821" y="54665"/>
                  <a:pt x="3590272" y="61835"/>
                  <a:pt x="3590502" y="73307"/>
                </a:cubicBezTo>
                <a:lnTo>
                  <a:pt x="3590502" y="164167"/>
                </a:lnTo>
                <a:lnTo>
                  <a:pt x="3617691" y="158660"/>
                </a:lnTo>
                <a:lnTo>
                  <a:pt x="3617691" y="54722"/>
                </a:lnTo>
                <a:cubicBezTo>
                  <a:pt x="3617346" y="41874"/>
                  <a:pt x="3616372" y="28451"/>
                  <a:pt x="3614765" y="14455"/>
                </a:cubicBezTo>
                <a:close/>
                <a:moveTo>
                  <a:pt x="1562337" y="14111"/>
                </a:moveTo>
                <a:cubicBezTo>
                  <a:pt x="1563025" y="14799"/>
                  <a:pt x="1564115" y="15946"/>
                  <a:pt x="1565607" y="17553"/>
                </a:cubicBezTo>
                <a:cubicBezTo>
                  <a:pt x="1587633" y="40382"/>
                  <a:pt x="1602489" y="57189"/>
                  <a:pt x="1610176" y="67973"/>
                </a:cubicBezTo>
                <a:lnTo>
                  <a:pt x="1582471" y="90171"/>
                </a:lnTo>
                <a:cubicBezTo>
                  <a:pt x="1569278" y="67342"/>
                  <a:pt x="1554479" y="48699"/>
                  <a:pt x="1538073" y="34245"/>
                </a:cubicBezTo>
                <a:close/>
                <a:moveTo>
                  <a:pt x="4271776" y="13767"/>
                </a:moveTo>
                <a:cubicBezTo>
                  <a:pt x="4294262" y="30401"/>
                  <a:pt x="4316804" y="48126"/>
                  <a:pt x="4339405" y="66940"/>
                </a:cubicBezTo>
                <a:lnTo>
                  <a:pt x="4317206" y="92064"/>
                </a:lnTo>
                <a:cubicBezTo>
                  <a:pt x="4291968" y="68432"/>
                  <a:pt x="4270228" y="50306"/>
                  <a:pt x="4251987" y="37686"/>
                </a:cubicBezTo>
                <a:close/>
                <a:moveTo>
                  <a:pt x="3697709" y="10325"/>
                </a:moveTo>
                <a:lnTo>
                  <a:pt x="3735739" y="15832"/>
                </a:lnTo>
                <a:cubicBezTo>
                  <a:pt x="3739755" y="16405"/>
                  <a:pt x="3741934" y="18011"/>
                  <a:pt x="3742278" y="20650"/>
                </a:cubicBezTo>
                <a:cubicBezTo>
                  <a:pt x="3742393" y="23289"/>
                  <a:pt x="3740558" y="26271"/>
                  <a:pt x="3736772" y="29598"/>
                </a:cubicBezTo>
                <a:cubicBezTo>
                  <a:pt x="3733674" y="32466"/>
                  <a:pt x="3732126" y="38604"/>
                  <a:pt x="3732126" y="48011"/>
                </a:cubicBezTo>
                <a:lnTo>
                  <a:pt x="3732126" y="87418"/>
                </a:lnTo>
                <a:cubicBezTo>
                  <a:pt x="3762871" y="72275"/>
                  <a:pt x="3787938" y="56042"/>
                  <a:pt x="3807326" y="38719"/>
                </a:cubicBezTo>
                <a:lnTo>
                  <a:pt x="3830213" y="65219"/>
                </a:lnTo>
                <a:cubicBezTo>
                  <a:pt x="3832278" y="67629"/>
                  <a:pt x="3833310" y="69751"/>
                  <a:pt x="3833310" y="71586"/>
                </a:cubicBezTo>
                <a:cubicBezTo>
                  <a:pt x="3833310" y="72390"/>
                  <a:pt x="3833196" y="73021"/>
                  <a:pt x="3832966" y="73479"/>
                </a:cubicBezTo>
                <a:cubicBezTo>
                  <a:pt x="3831589" y="75544"/>
                  <a:pt x="3828664" y="76405"/>
                  <a:pt x="3824190" y="76061"/>
                </a:cubicBezTo>
                <a:cubicBezTo>
                  <a:pt x="3818339" y="75602"/>
                  <a:pt x="3812086" y="77380"/>
                  <a:pt x="3805433" y="81395"/>
                </a:cubicBezTo>
                <a:cubicBezTo>
                  <a:pt x="3781111" y="95850"/>
                  <a:pt x="3756676" y="108642"/>
                  <a:pt x="3732126" y="119770"/>
                </a:cubicBezTo>
                <a:lnTo>
                  <a:pt x="3732126" y="157628"/>
                </a:lnTo>
                <a:cubicBezTo>
                  <a:pt x="3731208" y="166002"/>
                  <a:pt x="3736141" y="170190"/>
                  <a:pt x="3746925" y="170190"/>
                </a:cubicBezTo>
                <a:cubicBezTo>
                  <a:pt x="3752317" y="170534"/>
                  <a:pt x="3757651" y="170706"/>
                  <a:pt x="3762928" y="170706"/>
                </a:cubicBezTo>
                <a:cubicBezTo>
                  <a:pt x="3768320" y="170706"/>
                  <a:pt x="3773597" y="170534"/>
                  <a:pt x="3778760" y="170190"/>
                </a:cubicBezTo>
                <a:cubicBezTo>
                  <a:pt x="3789429" y="169960"/>
                  <a:pt x="3796198" y="167035"/>
                  <a:pt x="3799066" y="161414"/>
                </a:cubicBezTo>
                <a:cubicBezTo>
                  <a:pt x="3802622" y="156595"/>
                  <a:pt x="3806063" y="143345"/>
                  <a:pt x="3809391" y="121662"/>
                </a:cubicBezTo>
                <a:cubicBezTo>
                  <a:pt x="3821207" y="133708"/>
                  <a:pt x="3833080" y="141452"/>
                  <a:pt x="3845012" y="144894"/>
                </a:cubicBezTo>
                <a:cubicBezTo>
                  <a:pt x="3839505" y="160496"/>
                  <a:pt x="3835031" y="171624"/>
                  <a:pt x="3831589" y="178278"/>
                </a:cubicBezTo>
                <a:lnTo>
                  <a:pt x="3831589" y="177933"/>
                </a:lnTo>
                <a:cubicBezTo>
                  <a:pt x="3827115" y="191815"/>
                  <a:pt x="3809964" y="199100"/>
                  <a:pt x="3780137" y="199788"/>
                </a:cubicBezTo>
                <a:cubicBezTo>
                  <a:pt x="3773597" y="200132"/>
                  <a:pt x="3767402" y="200304"/>
                  <a:pt x="3761552" y="200304"/>
                </a:cubicBezTo>
                <a:cubicBezTo>
                  <a:pt x="3755586" y="200304"/>
                  <a:pt x="3749908" y="200132"/>
                  <a:pt x="3744515" y="199788"/>
                </a:cubicBezTo>
                <a:cubicBezTo>
                  <a:pt x="3727307" y="198755"/>
                  <a:pt x="3715663" y="196059"/>
                  <a:pt x="3709583" y="191700"/>
                </a:cubicBezTo>
                <a:cubicBezTo>
                  <a:pt x="3703273" y="187685"/>
                  <a:pt x="3700233" y="180400"/>
                  <a:pt x="3700462" y="169846"/>
                </a:cubicBezTo>
                <a:lnTo>
                  <a:pt x="3700462" y="50420"/>
                </a:lnTo>
                <a:cubicBezTo>
                  <a:pt x="3700004" y="38260"/>
                  <a:pt x="3699086" y="24895"/>
                  <a:pt x="3697709" y="10325"/>
                </a:cubicBezTo>
                <a:close/>
                <a:moveTo>
                  <a:pt x="1485932" y="7400"/>
                </a:moveTo>
                <a:lnTo>
                  <a:pt x="1521381" y="21855"/>
                </a:lnTo>
                <a:cubicBezTo>
                  <a:pt x="1524594" y="23117"/>
                  <a:pt x="1526085" y="24895"/>
                  <a:pt x="1525855" y="27189"/>
                </a:cubicBezTo>
                <a:cubicBezTo>
                  <a:pt x="1525397" y="29484"/>
                  <a:pt x="1523331" y="31835"/>
                  <a:pt x="1519660" y="34245"/>
                </a:cubicBezTo>
                <a:cubicBezTo>
                  <a:pt x="1516563" y="36195"/>
                  <a:pt x="1514097" y="39350"/>
                  <a:pt x="1512261" y="43709"/>
                </a:cubicBezTo>
                <a:cubicBezTo>
                  <a:pt x="1505263" y="59770"/>
                  <a:pt x="1497978" y="75659"/>
                  <a:pt x="1490407" y="91376"/>
                </a:cubicBezTo>
                <a:lnTo>
                  <a:pt x="1490407" y="281527"/>
                </a:lnTo>
                <a:cubicBezTo>
                  <a:pt x="1490636" y="305619"/>
                  <a:pt x="1491611" y="322425"/>
                  <a:pt x="1493332" y="331947"/>
                </a:cubicBezTo>
                <a:lnTo>
                  <a:pt x="1455474" y="331947"/>
                </a:lnTo>
                <a:cubicBezTo>
                  <a:pt x="1457309" y="322081"/>
                  <a:pt x="1458284" y="305275"/>
                  <a:pt x="1458399" y="281527"/>
                </a:cubicBezTo>
                <a:lnTo>
                  <a:pt x="1458399" y="146959"/>
                </a:lnTo>
                <a:cubicBezTo>
                  <a:pt x="1451631" y="157972"/>
                  <a:pt x="1444231" y="168928"/>
                  <a:pt x="1436200" y="179826"/>
                </a:cubicBezTo>
                <a:cubicBezTo>
                  <a:pt x="1424040" y="170993"/>
                  <a:pt x="1412969" y="164167"/>
                  <a:pt x="1402989" y="159349"/>
                </a:cubicBezTo>
                <a:cubicBezTo>
                  <a:pt x="1434996" y="129062"/>
                  <a:pt x="1462644" y="78412"/>
                  <a:pt x="1485932" y="7400"/>
                </a:cubicBezTo>
                <a:close/>
                <a:moveTo>
                  <a:pt x="740471" y="7400"/>
                </a:moveTo>
                <a:cubicBezTo>
                  <a:pt x="763530" y="27591"/>
                  <a:pt x="783836" y="46979"/>
                  <a:pt x="801388" y="65564"/>
                </a:cubicBezTo>
                <a:lnTo>
                  <a:pt x="777813" y="87762"/>
                </a:lnTo>
                <a:cubicBezTo>
                  <a:pt x="760834" y="68718"/>
                  <a:pt x="741102" y="49560"/>
                  <a:pt x="718616" y="30287"/>
                </a:cubicBezTo>
                <a:close/>
                <a:moveTo>
                  <a:pt x="1121117" y="5679"/>
                </a:moveTo>
                <a:lnTo>
                  <a:pt x="1156050" y="19445"/>
                </a:lnTo>
                <a:cubicBezTo>
                  <a:pt x="1160869" y="21396"/>
                  <a:pt x="1163421" y="23633"/>
                  <a:pt x="1163708" y="26157"/>
                </a:cubicBezTo>
                <a:cubicBezTo>
                  <a:pt x="1163995" y="28681"/>
                  <a:pt x="1162016" y="31262"/>
                  <a:pt x="1157771" y="33900"/>
                </a:cubicBezTo>
                <a:cubicBezTo>
                  <a:pt x="1154559" y="35621"/>
                  <a:pt x="1151404" y="40210"/>
                  <a:pt x="1148307" y="47667"/>
                </a:cubicBezTo>
                <a:cubicBezTo>
                  <a:pt x="1143374" y="60057"/>
                  <a:pt x="1137580" y="72848"/>
                  <a:pt x="1130926" y="86041"/>
                </a:cubicBezTo>
                <a:lnTo>
                  <a:pt x="1130926" y="287550"/>
                </a:lnTo>
                <a:cubicBezTo>
                  <a:pt x="1131156" y="300399"/>
                  <a:pt x="1132016" y="315313"/>
                  <a:pt x="1133507" y="332291"/>
                </a:cubicBezTo>
                <a:lnTo>
                  <a:pt x="1096338" y="332291"/>
                </a:lnTo>
                <a:cubicBezTo>
                  <a:pt x="1097829" y="315542"/>
                  <a:pt x="1098689" y="300628"/>
                  <a:pt x="1098919" y="287550"/>
                </a:cubicBezTo>
                <a:lnTo>
                  <a:pt x="1098919" y="144894"/>
                </a:lnTo>
                <a:cubicBezTo>
                  <a:pt x="1098345" y="145811"/>
                  <a:pt x="1097427" y="147245"/>
                  <a:pt x="1096165" y="149196"/>
                </a:cubicBezTo>
                <a:cubicBezTo>
                  <a:pt x="1089282" y="160209"/>
                  <a:pt x="1084292" y="167666"/>
                  <a:pt x="1081194" y="171566"/>
                </a:cubicBezTo>
                <a:cubicBezTo>
                  <a:pt x="1070296" y="164913"/>
                  <a:pt x="1057963" y="158947"/>
                  <a:pt x="1044197" y="153670"/>
                </a:cubicBezTo>
                <a:cubicBezTo>
                  <a:pt x="1078384" y="123154"/>
                  <a:pt x="1104024" y="73824"/>
                  <a:pt x="1121117" y="5679"/>
                </a:cubicBezTo>
                <a:close/>
                <a:moveTo>
                  <a:pt x="542060" y="5335"/>
                </a:moveTo>
                <a:lnTo>
                  <a:pt x="578713" y="9809"/>
                </a:lnTo>
                <a:cubicBezTo>
                  <a:pt x="584449" y="10612"/>
                  <a:pt x="587604" y="11730"/>
                  <a:pt x="588178" y="13164"/>
                </a:cubicBezTo>
                <a:cubicBezTo>
                  <a:pt x="588752" y="14598"/>
                  <a:pt x="589038" y="15545"/>
                  <a:pt x="589038" y="16004"/>
                </a:cubicBezTo>
                <a:cubicBezTo>
                  <a:pt x="589038" y="18069"/>
                  <a:pt x="587260" y="20249"/>
                  <a:pt x="583704" y="22543"/>
                </a:cubicBezTo>
                <a:cubicBezTo>
                  <a:pt x="579918" y="24723"/>
                  <a:pt x="578140" y="31663"/>
                  <a:pt x="578369" y="43365"/>
                </a:cubicBezTo>
                <a:lnTo>
                  <a:pt x="578369" y="51453"/>
                </a:lnTo>
                <a:lnTo>
                  <a:pt x="631198" y="51453"/>
                </a:lnTo>
                <a:cubicBezTo>
                  <a:pt x="643130" y="51338"/>
                  <a:pt x="655577" y="50306"/>
                  <a:pt x="668540" y="48355"/>
                </a:cubicBezTo>
                <a:lnTo>
                  <a:pt x="668540" y="81739"/>
                </a:lnTo>
                <a:cubicBezTo>
                  <a:pt x="653512" y="79904"/>
                  <a:pt x="641065" y="78871"/>
                  <a:pt x="631198" y="78642"/>
                </a:cubicBezTo>
                <a:lnTo>
                  <a:pt x="578369" y="78642"/>
                </a:lnTo>
                <a:lnTo>
                  <a:pt x="578369" y="89483"/>
                </a:lnTo>
                <a:cubicBezTo>
                  <a:pt x="578484" y="98431"/>
                  <a:pt x="579402" y="109387"/>
                  <a:pt x="581122" y="122351"/>
                </a:cubicBezTo>
                <a:lnTo>
                  <a:pt x="543436" y="122351"/>
                </a:lnTo>
                <a:cubicBezTo>
                  <a:pt x="545043" y="107896"/>
                  <a:pt x="545903" y="96940"/>
                  <a:pt x="546018" y="89483"/>
                </a:cubicBezTo>
                <a:lnTo>
                  <a:pt x="546018" y="78642"/>
                </a:lnTo>
                <a:lnTo>
                  <a:pt x="483896" y="78642"/>
                </a:lnTo>
                <a:lnTo>
                  <a:pt x="483896" y="89483"/>
                </a:lnTo>
                <a:cubicBezTo>
                  <a:pt x="484011" y="100726"/>
                  <a:pt x="484814" y="111682"/>
                  <a:pt x="486305" y="122351"/>
                </a:cubicBezTo>
                <a:lnTo>
                  <a:pt x="448963" y="122351"/>
                </a:lnTo>
                <a:cubicBezTo>
                  <a:pt x="450799" y="108240"/>
                  <a:pt x="451774" y="97284"/>
                  <a:pt x="451888" y="89483"/>
                </a:cubicBezTo>
                <a:lnTo>
                  <a:pt x="451888" y="78642"/>
                </a:lnTo>
                <a:lnTo>
                  <a:pt x="391488" y="78642"/>
                </a:lnTo>
                <a:cubicBezTo>
                  <a:pt x="383342" y="78871"/>
                  <a:pt x="372100" y="79904"/>
                  <a:pt x="357759" y="81739"/>
                </a:cubicBezTo>
                <a:lnTo>
                  <a:pt x="357759" y="48355"/>
                </a:lnTo>
                <a:cubicBezTo>
                  <a:pt x="372100" y="50306"/>
                  <a:pt x="383342" y="51338"/>
                  <a:pt x="391488" y="51453"/>
                </a:cubicBezTo>
                <a:lnTo>
                  <a:pt x="451888" y="51453"/>
                </a:lnTo>
                <a:lnTo>
                  <a:pt x="451888" y="43709"/>
                </a:lnTo>
                <a:cubicBezTo>
                  <a:pt x="451774" y="32122"/>
                  <a:pt x="450455" y="19445"/>
                  <a:pt x="447931" y="5679"/>
                </a:cubicBezTo>
                <a:lnTo>
                  <a:pt x="485961" y="10325"/>
                </a:lnTo>
                <a:cubicBezTo>
                  <a:pt x="491009" y="10899"/>
                  <a:pt x="493819" y="12390"/>
                  <a:pt x="494393" y="14799"/>
                </a:cubicBezTo>
                <a:cubicBezTo>
                  <a:pt x="494737" y="17208"/>
                  <a:pt x="492672" y="20019"/>
                  <a:pt x="488198" y="23231"/>
                </a:cubicBezTo>
                <a:cubicBezTo>
                  <a:pt x="486477" y="24493"/>
                  <a:pt x="485330" y="26558"/>
                  <a:pt x="484756" y="29426"/>
                </a:cubicBezTo>
                <a:cubicBezTo>
                  <a:pt x="484183" y="31835"/>
                  <a:pt x="483896" y="36596"/>
                  <a:pt x="483896" y="43709"/>
                </a:cubicBezTo>
                <a:lnTo>
                  <a:pt x="483896" y="51453"/>
                </a:lnTo>
                <a:lnTo>
                  <a:pt x="546018" y="51453"/>
                </a:lnTo>
                <a:lnTo>
                  <a:pt x="546018" y="43365"/>
                </a:lnTo>
                <a:cubicBezTo>
                  <a:pt x="545788" y="32696"/>
                  <a:pt x="544469" y="20019"/>
                  <a:pt x="542060" y="5335"/>
                </a:cubicBezTo>
                <a:close/>
                <a:moveTo>
                  <a:pt x="2354949" y="4991"/>
                </a:moveTo>
                <a:lnTo>
                  <a:pt x="2389194" y="20822"/>
                </a:lnTo>
                <a:cubicBezTo>
                  <a:pt x="2392750" y="22428"/>
                  <a:pt x="2394528" y="24378"/>
                  <a:pt x="2394528" y="26673"/>
                </a:cubicBezTo>
                <a:cubicBezTo>
                  <a:pt x="2394528" y="27247"/>
                  <a:pt x="2394327" y="28250"/>
                  <a:pt x="2393926" y="29684"/>
                </a:cubicBezTo>
                <a:cubicBezTo>
                  <a:pt x="2393524" y="31118"/>
                  <a:pt x="2390627" y="32638"/>
                  <a:pt x="2385236" y="34245"/>
                </a:cubicBezTo>
                <a:cubicBezTo>
                  <a:pt x="2381106" y="35162"/>
                  <a:pt x="2377492" y="38661"/>
                  <a:pt x="2374394" y="44742"/>
                </a:cubicBezTo>
                <a:cubicBezTo>
                  <a:pt x="2374050" y="45315"/>
                  <a:pt x="2373477" y="46233"/>
                  <a:pt x="2372674" y="47495"/>
                </a:cubicBezTo>
                <a:cubicBezTo>
                  <a:pt x="2362349" y="65506"/>
                  <a:pt x="2353974" y="79273"/>
                  <a:pt x="2347549" y="88795"/>
                </a:cubicBezTo>
                <a:lnTo>
                  <a:pt x="2384891" y="88795"/>
                </a:lnTo>
                <a:cubicBezTo>
                  <a:pt x="2397052" y="88680"/>
                  <a:pt x="2409040" y="87303"/>
                  <a:pt x="2420857" y="84665"/>
                </a:cubicBezTo>
                <a:cubicBezTo>
                  <a:pt x="2418448" y="96940"/>
                  <a:pt x="2417243" y="108068"/>
                  <a:pt x="2417243" y="118049"/>
                </a:cubicBezTo>
                <a:lnTo>
                  <a:pt x="2417243" y="128374"/>
                </a:lnTo>
                <a:cubicBezTo>
                  <a:pt x="2417358" y="139961"/>
                  <a:pt x="2418562" y="150056"/>
                  <a:pt x="2420857" y="158660"/>
                </a:cubicBezTo>
                <a:lnTo>
                  <a:pt x="2381794" y="158660"/>
                </a:lnTo>
                <a:cubicBezTo>
                  <a:pt x="2383974" y="148106"/>
                  <a:pt x="2385121" y="137896"/>
                  <a:pt x="2385236" y="128030"/>
                </a:cubicBezTo>
                <a:lnTo>
                  <a:pt x="2385236" y="115295"/>
                </a:lnTo>
                <a:lnTo>
                  <a:pt x="2167723" y="115295"/>
                </a:lnTo>
                <a:lnTo>
                  <a:pt x="2167723" y="130439"/>
                </a:lnTo>
                <a:cubicBezTo>
                  <a:pt x="2167723" y="142829"/>
                  <a:pt x="2168813" y="153727"/>
                  <a:pt x="2170993" y="163134"/>
                </a:cubicBezTo>
                <a:lnTo>
                  <a:pt x="2132618" y="163134"/>
                </a:lnTo>
                <a:cubicBezTo>
                  <a:pt x="2134683" y="150056"/>
                  <a:pt x="2135716" y="139158"/>
                  <a:pt x="2135716" y="130439"/>
                </a:cubicBezTo>
                <a:lnTo>
                  <a:pt x="2135716" y="118049"/>
                </a:lnTo>
                <a:cubicBezTo>
                  <a:pt x="2135486" y="107150"/>
                  <a:pt x="2134339" y="96137"/>
                  <a:pt x="2132274" y="85009"/>
                </a:cubicBezTo>
                <a:cubicBezTo>
                  <a:pt x="2146156" y="87533"/>
                  <a:pt x="2158374" y="88795"/>
                  <a:pt x="2168928" y="88795"/>
                </a:cubicBezTo>
                <a:lnTo>
                  <a:pt x="2207302" y="88795"/>
                </a:lnTo>
                <a:cubicBezTo>
                  <a:pt x="2190094" y="68145"/>
                  <a:pt x="2172829" y="50420"/>
                  <a:pt x="2155505" y="35621"/>
                </a:cubicBezTo>
                <a:lnTo>
                  <a:pt x="2179081" y="14111"/>
                </a:lnTo>
                <a:cubicBezTo>
                  <a:pt x="2198813" y="30516"/>
                  <a:pt x="2217226" y="48872"/>
                  <a:pt x="2234319" y="69177"/>
                </a:cubicBezTo>
                <a:lnTo>
                  <a:pt x="2212120" y="88795"/>
                </a:lnTo>
                <a:lnTo>
                  <a:pt x="2311928" y="88795"/>
                </a:lnTo>
                <a:cubicBezTo>
                  <a:pt x="2333611" y="55640"/>
                  <a:pt x="2347951" y="27705"/>
                  <a:pt x="2354949" y="4991"/>
                </a:cubicBezTo>
                <a:close/>
                <a:moveTo>
                  <a:pt x="177245" y="3958"/>
                </a:moveTo>
                <a:cubicBezTo>
                  <a:pt x="192732" y="16119"/>
                  <a:pt x="210227" y="30401"/>
                  <a:pt x="229730" y="46807"/>
                </a:cubicBezTo>
                <a:lnTo>
                  <a:pt x="209424" y="70554"/>
                </a:lnTo>
                <a:cubicBezTo>
                  <a:pt x="190151" y="52428"/>
                  <a:pt x="172254" y="37629"/>
                  <a:pt x="155734" y="26157"/>
                </a:cubicBezTo>
                <a:close/>
                <a:moveTo>
                  <a:pt x="2262885" y="2409"/>
                </a:moveTo>
                <a:cubicBezTo>
                  <a:pt x="2279749" y="23518"/>
                  <a:pt x="2294548" y="45373"/>
                  <a:pt x="2307282" y="67973"/>
                </a:cubicBezTo>
                <a:lnTo>
                  <a:pt x="2277340" y="86041"/>
                </a:lnTo>
                <a:cubicBezTo>
                  <a:pt x="2265179" y="61376"/>
                  <a:pt x="2251126" y="39292"/>
                  <a:pt x="2235180" y="19790"/>
                </a:cubicBezTo>
                <a:close/>
                <a:moveTo>
                  <a:pt x="1833711" y="2409"/>
                </a:moveTo>
                <a:lnTo>
                  <a:pt x="1867095" y="7056"/>
                </a:lnTo>
                <a:cubicBezTo>
                  <a:pt x="1874208" y="7859"/>
                  <a:pt x="1877936" y="9293"/>
                  <a:pt x="1878280" y="11358"/>
                </a:cubicBezTo>
                <a:cubicBezTo>
                  <a:pt x="1879084" y="13193"/>
                  <a:pt x="1876789" y="17036"/>
                  <a:pt x="1871397" y="22887"/>
                </a:cubicBezTo>
                <a:lnTo>
                  <a:pt x="1871397" y="22543"/>
                </a:lnTo>
                <a:cubicBezTo>
                  <a:pt x="1870020" y="24149"/>
                  <a:pt x="1869332" y="28853"/>
                  <a:pt x="1869332" y="36654"/>
                </a:cubicBezTo>
                <a:lnTo>
                  <a:pt x="1869332" y="48355"/>
                </a:lnTo>
                <a:lnTo>
                  <a:pt x="1882755" y="48355"/>
                </a:lnTo>
                <a:cubicBezTo>
                  <a:pt x="1886426" y="48585"/>
                  <a:pt x="1895890" y="47495"/>
                  <a:pt x="1911148" y="45086"/>
                </a:cubicBezTo>
                <a:lnTo>
                  <a:pt x="1911148" y="52485"/>
                </a:lnTo>
                <a:lnTo>
                  <a:pt x="1923538" y="29942"/>
                </a:lnTo>
                <a:lnTo>
                  <a:pt x="1949006" y="48011"/>
                </a:lnTo>
                <a:cubicBezTo>
                  <a:pt x="1954169" y="51453"/>
                  <a:pt x="1956349" y="54034"/>
                  <a:pt x="1955546" y="55755"/>
                </a:cubicBezTo>
                <a:cubicBezTo>
                  <a:pt x="1955316" y="57590"/>
                  <a:pt x="1951703" y="60172"/>
                  <a:pt x="1944704" y="63499"/>
                </a:cubicBezTo>
                <a:cubicBezTo>
                  <a:pt x="1942525" y="64416"/>
                  <a:pt x="1940517" y="66022"/>
                  <a:pt x="1938681" y="68317"/>
                </a:cubicBezTo>
                <a:cubicBezTo>
                  <a:pt x="1937878" y="69579"/>
                  <a:pt x="1936674" y="71357"/>
                  <a:pt x="1935068" y="73651"/>
                </a:cubicBezTo>
                <a:cubicBezTo>
                  <a:pt x="1924513" y="89024"/>
                  <a:pt x="1915622" y="101357"/>
                  <a:pt x="1908395" y="110649"/>
                </a:cubicBezTo>
                <a:lnTo>
                  <a:pt x="1931626" y="110649"/>
                </a:lnTo>
                <a:cubicBezTo>
                  <a:pt x="1936559" y="110764"/>
                  <a:pt x="1946196" y="109731"/>
                  <a:pt x="1960536" y="107552"/>
                </a:cubicBezTo>
                <a:lnTo>
                  <a:pt x="1960536" y="138871"/>
                </a:lnTo>
                <a:cubicBezTo>
                  <a:pt x="1953194" y="137609"/>
                  <a:pt x="1947458" y="136806"/>
                  <a:pt x="1943328" y="136462"/>
                </a:cubicBezTo>
                <a:cubicBezTo>
                  <a:pt x="1939542" y="136003"/>
                  <a:pt x="1935641" y="135773"/>
                  <a:pt x="1931626" y="135773"/>
                </a:cubicBezTo>
                <a:lnTo>
                  <a:pt x="1889810" y="135773"/>
                </a:lnTo>
                <a:cubicBezTo>
                  <a:pt x="1877076" y="150458"/>
                  <a:pt x="1866923" y="161127"/>
                  <a:pt x="1859351" y="167781"/>
                </a:cubicBezTo>
                <a:lnTo>
                  <a:pt x="1908051" y="167781"/>
                </a:lnTo>
                <a:cubicBezTo>
                  <a:pt x="1911148" y="168010"/>
                  <a:pt x="1922047" y="167092"/>
                  <a:pt x="1940746" y="165027"/>
                </a:cubicBezTo>
                <a:cubicBezTo>
                  <a:pt x="1938452" y="181891"/>
                  <a:pt x="1937420" y="192560"/>
                  <a:pt x="1937649" y="197035"/>
                </a:cubicBezTo>
                <a:lnTo>
                  <a:pt x="1937649" y="277053"/>
                </a:lnTo>
                <a:cubicBezTo>
                  <a:pt x="1937420" y="286001"/>
                  <a:pt x="1938337" y="298219"/>
                  <a:pt x="1940402" y="313707"/>
                </a:cubicBezTo>
                <a:lnTo>
                  <a:pt x="1902372" y="313707"/>
                </a:lnTo>
                <a:cubicBezTo>
                  <a:pt x="1902831" y="310953"/>
                  <a:pt x="1903462" y="307798"/>
                  <a:pt x="1904265" y="304242"/>
                </a:cubicBezTo>
                <a:cubicBezTo>
                  <a:pt x="1904953" y="300571"/>
                  <a:pt x="1905297" y="297990"/>
                  <a:pt x="1905297" y="296498"/>
                </a:cubicBezTo>
                <a:lnTo>
                  <a:pt x="1841455" y="296498"/>
                </a:lnTo>
                <a:cubicBezTo>
                  <a:pt x="1841340" y="300055"/>
                  <a:pt x="1842258" y="307454"/>
                  <a:pt x="1844208" y="318697"/>
                </a:cubicBezTo>
                <a:lnTo>
                  <a:pt x="1806178" y="318697"/>
                </a:lnTo>
                <a:cubicBezTo>
                  <a:pt x="1808243" y="301833"/>
                  <a:pt x="1809218" y="289959"/>
                  <a:pt x="1809103" y="283076"/>
                </a:cubicBezTo>
                <a:lnTo>
                  <a:pt x="1809103" y="211834"/>
                </a:lnTo>
                <a:cubicBezTo>
                  <a:pt x="1803826" y="216078"/>
                  <a:pt x="1794075" y="222331"/>
                  <a:pt x="1779849" y="230591"/>
                </a:cubicBezTo>
                <a:cubicBezTo>
                  <a:pt x="1773081" y="218660"/>
                  <a:pt x="1764591" y="209482"/>
                  <a:pt x="1754381" y="203058"/>
                </a:cubicBezTo>
                <a:cubicBezTo>
                  <a:pt x="1783750" y="195371"/>
                  <a:pt x="1815700" y="172943"/>
                  <a:pt x="1850231" y="135773"/>
                </a:cubicBezTo>
                <a:lnTo>
                  <a:pt x="1797746" y="135773"/>
                </a:lnTo>
                <a:cubicBezTo>
                  <a:pt x="1793272" y="135544"/>
                  <a:pt x="1783635" y="136576"/>
                  <a:pt x="1768836" y="138871"/>
                </a:cubicBezTo>
                <a:lnTo>
                  <a:pt x="1768836" y="107552"/>
                </a:lnTo>
                <a:cubicBezTo>
                  <a:pt x="1775949" y="108699"/>
                  <a:pt x="1781599" y="109502"/>
                  <a:pt x="1785786" y="109961"/>
                </a:cubicBezTo>
                <a:cubicBezTo>
                  <a:pt x="1789973" y="110420"/>
                  <a:pt x="1793960" y="110649"/>
                  <a:pt x="1797746" y="110649"/>
                </a:cubicBezTo>
                <a:lnTo>
                  <a:pt x="1836809" y="110649"/>
                </a:lnTo>
                <a:lnTo>
                  <a:pt x="1836809" y="73307"/>
                </a:lnTo>
                <a:lnTo>
                  <a:pt x="1813578" y="73307"/>
                </a:lnTo>
                <a:cubicBezTo>
                  <a:pt x="1808989" y="72963"/>
                  <a:pt x="1799926" y="74282"/>
                  <a:pt x="1786388" y="77265"/>
                </a:cubicBezTo>
                <a:lnTo>
                  <a:pt x="1786388" y="44397"/>
                </a:lnTo>
                <a:cubicBezTo>
                  <a:pt x="1793731" y="46004"/>
                  <a:pt x="1799123" y="47065"/>
                  <a:pt x="1802564" y="47581"/>
                </a:cubicBezTo>
                <a:cubicBezTo>
                  <a:pt x="1806006" y="48097"/>
                  <a:pt x="1809447" y="48355"/>
                  <a:pt x="1812889" y="48355"/>
                </a:cubicBezTo>
                <a:lnTo>
                  <a:pt x="1836809" y="48355"/>
                </a:lnTo>
                <a:lnTo>
                  <a:pt x="1836809" y="38375"/>
                </a:lnTo>
                <a:cubicBezTo>
                  <a:pt x="1837038" y="29541"/>
                  <a:pt x="1836005" y="17553"/>
                  <a:pt x="1833711" y="2409"/>
                </a:cubicBezTo>
                <a:close/>
                <a:moveTo>
                  <a:pt x="2614277" y="2065"/>
                </a:moveTo>
                <a:lnTo>
                  <a:pt x="2646801" y="15488"/>
                </a:lnTo>
                <a:cubicBezTo>
                  <a:pt x="2649669" y="16864"/>
                  <a:pt x="2650931" y="18642"/>
                  <a:pt x="2650587" y="20822"/>
                </a:cubicBezTo>
                <a:cubicBezTo>
                  <a:pt x="2650013" y="23117"/>
                  <a:pt x="2648006" y="24895"/>
                  <a:pt x="2644564" y="26157"/>
                </a:cubicBezTo>
                <a:cubicBezTo>
                  <a:pt x="2642614" y="26730"/>
                  <a:pt x="2640491" y="28107"/>
                  <a:pt x="2638197" y="30287"/>
                </a:cubicBezTo>
                <a:cubicBezTo>
                  <a:pt x="2677432" y="75143"/>
                  <a:pt x="2729515" y="106863"/>
                  <a:pt x="2794448" y="125448"/>
                </a:cubicBezTo>
                <a:cubicBezTo>
                  <a:pt x="2781140" y="135773"/>
                  <a:pt x="2771962" y="146213"/>
                  <a:pt x="2766915" y="156767"/>
                </a:cubicBezTo>
                <a:cubicBezTo>
                  <a:pt x="2696705" y="122236"/>
                  <a:pt x="2647834" y="87705"/>
                  <a:pt x="2620300" y="53174"/>
                </a:cubicBezTo>
                <a:cubicBezTo>
                  <a:pt x="2599765" y="78757"/>
                  <a:pt x="2573781" y="102963"/>
                  <a:pt x="2542347" y="125792"/>
                </a:cubicBezTo>
                <a:cubicBezTo>
                  <a:pt x="2558638" y="127513"/>
                  <a:pt x="2572175" y="128488"/>
                  <a:pt x="2582958" y="128718"/>
                </a:cubicBezTo>
                <a:lnTo>
                  <a:pt x="2664353" y="128718"/>
                </a:lnTo>
                <a:cubicBezTo>
                  <a:pt x="2676743" y="128374"/>
                  <a:pt x="2690854" y="127399"/>
                  <a:pt x="2706686" y="125792"/>
                </a:cubicBezTo>
                <a:lnTo>
                  <a:pt x="2706686" y="157628"/>
                </a:lnTo>
                <a:cubicBezTo>
                  <a:pt x="2691887" y="156251"/>
                  <a:pt x="2677776" y="155391"/>
                  <a:pt x="2664353" y="155046"/>
                </a:cubicBezTo>
                <a:lnTo>
                  <a:pt x="2582958" y="155046"/>
                </a:lnTo>
                <a:cubicBezTo>
                  <a:pt x="2567242" y="155620"/>
                  <a:pt x="2553131" y="156595"/>
                  <a:pt x="2540626" y="157972"/>
                </a:cubicBezTo>
                <a:lnTo>
                  <a:pt x="2540626" y="127169"/>
                </a:lnTo>
                <a:cubicBezTo>
                  <a:pt x="2523647" y="139674"/>
                  <a:pt x="2505579" y="151662"/>
                  <a:pt x="2486420" y="163134"/>
                </a:cubicBezTo>
                <a:cubicBezTo>
                  <a:pt x="2476439" y="152351"/>
                  <a:pt x="2466803" y="143460"/>
                  <a:pt x="2457510" y="136462"/>
                </a:cubicBezTo>
                <a:cubicBezTo>
                  <a:pt x="2527491" y="105946"/>
                  <a:pt x="2579746" y="61147"/>
                  <a:pt x="2614277" y="2065"/>
                </a:cubicBezTo>
                <a:close/>
                <a:moveTo>
                  <a:pt x="1211289" y="2065"/>
                </a:moveTo>
                <a:lnTo>
                  <a:pt x="1250351" y="13078"/>
                </a:lnTo>
                <a:cubicBezTo>
                  <a:pt x="1254711" y="14226"/>
                  <a:pt x="1256805" y="16061"/>
                  <a:pt x="1256632" y="18585"/>
                </a:cubicBezTo>
                <a:cubicBezTo>
                  <a:pt x="1256460" y="21109"/>
                  <a:pt x="1254023" y="23862"/>
                  <a:pt x="1249319" y="26845"/>
                </a:cubicBezTo>
                <a:cubicBezTo>
                  <a:pt x="1246336" y="29025"/>
                  <a:pt x="1243870" y="32638"/>
                  <a:pt x="1241919" y="37686"/>
                </a:cubicBezTo>
                <a:cubicBezTo>
                  <a:pt x="1241461" y="39063"/>
                  <a:pt x="1240772" y="41070"/>
                  <a:pt x="1239854" y="43709"/>
                </a:cubicBezTo>
                <a:cubicBezTo>
                  <a:pt x="1236298" y="54034"/>
                  <a:pt x="1232914" y="63097"/>
                  <a:pt x="1229701" y="70898"/>
                </a:cubicBezTo>
                <a:lnTo>
                  <a:pt x="1324003" y="70898"/>
                </a:lnTo>
                <a:cubicBezTo>
                  <a:pt x="1339490" y="70669"/>
                  <a:pt x="1354806" y="69694"/>
                  <a:pt x="1369949" y="67973"/>
                </a:cubicBezTo>
                <a:cubicBezTo>
                  <a:pt x="1363983" y="92638"/>
                  <a:pt x="1354920" y="119770"/>
                  <a:pt x="1342760" y="149368"/>
                </a:cubicBezTo>
                <a:cubicBezTo>
                  <a:pt x="1329796" y="146385"/>
                  <a:pt x="1316775" y="144435"/>
                  <a:pt x="1303697" y="143517"/>
                </a:cubicBezTo>
                <a:cubicBezTo>
                  <a:pt x="1314022" y="125506"/>
                  <a:pt x="1321307" y="110076"/>
                  <a:pt x="1325551" y="97227"/>
                </a:cubicBezTo>
                <a:lnTo>
                  <a:pt x="1217312" y="97227"/>
                </a:lnTo>
                <a:cubicBezTo>
                  <a:pt x="1207446" y="117762"/>
                  <a:pt x="1193908" y="139502"/>
                  <a:pt x="1176700" y="162446"/>
                </a:cubicBezTo>
                <a:cubicBezTo>
                  <a:pt x="1166834" y="157169"/>
                  <a:pt x="1152264" y="152809"/>
                  <a:pt x="1132991" y="149368"/>
                </a:cubicBezTo>
                <a:cubicBezTo>
                  <a:pt x="1174061" y="115869"/>
                  <a:pt x="1200161" y="66768"/>
                  <a:pt x="1211289" y="2065"/>
                </a:cubicBezTo>
                <a:close/>
                <a:moveTo>
                  <a:pt x="3946196" y="0"/>
                </a:moveTo>
                <a:lnTo>
                  <a:pt x="3979236" y="12390"/>
                </a:lnTo>
                <a:cubicBezTo>
                  <a:pt x="3986349" y="14914"/>
                  <a:pt x="3989733" y="17323"/>
                  <a:pt x="3989389" y="19618"/>
                </a:cubicBezTo>
                <a:cubicBezTo>
                  <a:pt x="3989503" y="21912"/>
                  <a:pt x="3985890" y="25009"/>
                  <a:pt x="3978548" y="28910"/>
                </a:cubicBezTo>
                <a:cubicBezTo>
                  <a:pt x="3976597" y="30057"/>
                  <a:pt x="3974590" y="32868"/>
                  <a:pt x="3972525" y="37342"/>
                </a:cubicBezTo>
                <a:lnTo>
                  <a:pt x="3960995" y="64531"/>
                </a:lnTo>
                <a:lnTo>
                  <a:pt x="4015890" y="64531"/>
                </a:lnTo>
                <a:cubicBezTo>
                  <a:pt x="4024494" y="64531"/>
                  <a:pt x="4035794" y="63441"/>
                  <a:pt x="4049790" y="61262"/>
                </a:cubicBezTo>
                <a:lnTo>
                  <a:pt x="4049790" y="94818"/>
                </a:lnTo>
                <a:cubicBezTo>
                  <a:pt x="4034876" y="92867"/>
                  <a:pt x="4023576" y="91835"/>
                  <a:pt x="4015890" y="91720"/>
                </a:cubicBezTo>
                <a:lnTo>
                  <a:pt x="4003844" y="91720"/>
                </a:lnTo>
                <a:cubicBezTo>
                  <a:pt x="4003844" y="114664"/>
                  <a:pt x="4003041" y="138125"/>
                  <a:pt x="4001435" y="162102"/>
                </a:cubicBezTo>
                <a:lnTo>
                  <a:pt x="4027247" y="162102"/>
                </a:lnTo>
                <a:cubicBezTo>
                  <a:pt x="4035966" y="161758"/>
                  <a:pt x="4047438" y="160610"/>
                  <a:pt x="4061664" y="158660"/>
                </a:cubicBezTo>
                <a:lnTo>
                  <a:pt x="4061664" y="192388"/>
                </a:lnTo>
                <a:cubicBezTo>
                  <a:pt x="4046864" y="190209"/>
                  <a:pt x="4035392" y="189176"/>
                  <a:pt x="4027247" y="189291"/>
                </a:cubicBezTo>
                <a:lnTo>
                  <a:pt x="3998681" y="189291"/>
                </a:lnTo>
                <a:cubicBezTo>
                  <a:pt x="3998452" y="193650"/>
                  <a:pt x="3997706" y="198469"/>
                  <a:pt x="3996444" y="203746"/>
                </a:cubicBezTo>
                <a:cubicBezTo>
                  <a:pt x="4018815" y="226002"/>
                  <a:pt x="4040784" y="248659"/>
                  <a:pt x="4062352" y="271718"/>
                </a:cubicBezTo>
                <a:cubicBezTo>
                  <a:pt x="4051568" y="277110"/>
                  <a:pt x="4042104" y="285600"/>
                  <a:pt x="4033958" y="297187"/>
                </a:cubicBezTo>
                <a:cubicBezTo>
                  <a:pt x="4020995" y="274472"/>
                  <a:pt x="4005106" y="253535"/>
                  <a:pt x="3986291" y="234377"/>
                </a:cubicBezTo>
                <a:cubicBezTo>
                  <a:pt x="3970230" y="271891"/>
                  <a:pt x="3943672" y="305848"/>
                  <a:pt x="3906617" y="336249"/>
                </a:cubicBezTo>
                <a:cubicBezTo>
                  <a:pt x="3897899" y="325924"/>
                  <a:pt x="3885795" y="317206"/>
                  <a:pt x="3870308" y="310093"/>
                </a:cubicBezTo>
                <a:cubicBezTo>
                  <a:pt x="3919179" y="286690"/>
                  <a:pt x="3951014" y="246422"/>
                  <a:pt x="3965814" y="189291"/>
                </a:cubicBezTo>
                <a:lnTo>
                  <a:pt x="3922105" y="189291"/>
                </a:lnTo>
                <a:cubicBezTo>
                  <a:pt x="3913042" y="189176"/>
                  <a:pt x="3900594" y="190094"/>
                  <a:pt x="3884763" y="192044"/>
                </a:cubicBezTo>
                <a:lnTo>
                  <a:pt x="3884763" y="159004"/>
                </a:lnTo>
                <a:cubicBezTo>
                  <a:pt x="3901397" y="160955"/>
                  <a:pt x="3913845" y="161987"/>
                  <a:pt x="3922105" y="162102"/>
                </a:cubicBezTo>
                <a:lnTo>
                  <a:pt x="3969083" y="162102"/>
                </a:lnTo>
                <a:cubicBezTo>
                  <a:pt x="3970574" y="142599"/>
                  <a:pt x="3971378" y="119139"/>
                  <a:pt x="3971492" y="91720"/>
                </a:cubicBezTo>
                <a:lnTo>
                  <a:pt x="3948261" y="91720"/>
                </a:lnTo>
                <a:cubicBezTo>
                  <a:pt x="3939427" y="108125"/>
                  <a:pt x="3927554" y="126768"/>
                  <a:pt x="3912640" y="147647"/>
                </a:cubicBezTo>
                <a:cubicBezTo>
                  <a:pt x="3899447" y="139731"/>
                  <a:pt x="3886082" y="134110"/>
                  <a:pt x="3872545" y="130783"/>
                </a:cubicBezTo>
                <a:cubicBezTo>
                  <a:pt x="3912927" y="96481"/>
                  <a:pt x="3937478" y="52887"/>
                  <a:pt x="394619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+mn-ea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453960" y="2953491"/>
            <a:ext cx="163057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4×6</a:t>
            </a:r>
            <a:r>
              <a:rPr lang="zh-CN" altLang="en-US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en-US" altLang="zh-CN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endParaRPr lang="en-US" altLang="zh-CN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50425" y="2438559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  <p:bldP spid="14" grpId="0"/>
      <p:bldP spid="15" grpId="0"/>
      <p:bldP spid="6" grpId="0"/>
      <p:bldP spid="18" grpId="0"/>
      <p:bldP spid="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/>
          <p:nvPr/>
        </p:nvSpPr>
        <p:spPr>
          <a:xfrm>
            <a:off x="2306937" y="2264645"/>
            <a:ext cx="9837737" cy="25228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4×2=      6×5=      2×9=      6×3=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5×5=      3×4=      2×4=      5×4=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20÷4=     35÷5=     12÷3=     10÷2=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6"/>
          <p:cNvSpPr txBox="1"/>
          <p:nvPr/>
        </p:nvSpPr>
        <p:spPr>
          <a:xfrm>
            <a:off x="3243852" y="2564904"/>
            <a:ext cx="5349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/>
          <p:nvPr/>
        </p:nvSpPr>
        <p:spPr>
          <a:xfrm>
            <a:off x="5074986" y="2564904"/>
            <a:ext cx="911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"/>
          <p:cNvSpPr txBox="1"/>
          <p:nvPr/>
        </p:nvSpPr>
        <p:spPr>
          <a:xfrm>
            <a:off x="7019200" y="2533511"/>
            <a:ext cx="909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6"/>
          <p:cNvSpPr txBox="1"/>
          <p:nvPr/>
        </p:nvSpPr>
        <p:spPr>
          <a:xfrm>
            <a:off x="9065512" y="2533511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41281" y="1830769"/>
            <a:ext cx="4767940" cy="326508"/>
          </a:xfrm>
          <a:custGeom>
            <a:avLst/>
            <a:gdLst/>
            <a:ahLst/>
            <a:cxnLst/>
            <a:rect l="l" t="t" r="r" b="b"/>
            <a:pathLst>
              <a:path w="4767940" h="326508">
                <a:moveTo>
                  <a:pt x="4722324" y="225715"/>
                </a:moveTo>
                <a:cubicBezTo>
                  <a:pt x="4718952" y="225905"/>
                  <a:pt x="4715673" y="227184"/>
                  <a:pt x="4712486" y="229554"/>
                </a:cubicBezTo>
                <a:cubicBezTo>
                  <a:pt x="4706111" y="234294"/>
                  <a:pt x="4702924" y="240610"/>
                  <a:pt x="4702924" y="248505"/>
                </a:cubicBezTo>
                <a:cubicBezTo>
                  <a:pt x="4702924" y="256399"/>
                  <a:pt x="4706474" y="262325"/>
                  <a:pt x="4713572" y="266283"/>
                </a:cubicBezTo>
                <a:cubicBezTo>
                  <a:pt x="4720670" y="270241"/>
                  <a:pt x="4727618" y="270040"/>
                  <a:pt x="4734415" y="265681"/>
                </a:cubicBezTo>
                <a:cubicBezTo>
                  <a:pt x="4741213" y="261307"/>
                  <a:pt x="4744407" y="254997"/>
                  <a:pt x="4743998" y="246752"/>
                </a:cubicBezTo>
                <a:cubicBezTo>
                  <a:pt x="4743590" y="238506"/>
                  <a:pt x="4739829" y="232394"/>
                  <a:pt x="4732716" y="228414"/>
                </a:cubicBezTo>
                <a:cubicBezTo>
                  <a:pt x="4729160" y="226424"/>
                  <a:pt x="4725696" y="225525"/>
                  <a:pt x="4722324" y="225715"/>
                </a:cubicBezTo>
                <a:close/>
                <a:moveTo>
                  <a:pt x="4724806" y="202795"/>
                </a:moveTo>
                <a:cubicBezTo>
                  <a:pt x="4730327" y="202917"/>
                  <a:pt x="4735972" y="204190"/>
                  <a:pt x="4741740" y="206613"/>
                </a:cubicBezTo>
                <a:cubicBezTo>
                  <a:pt x="4753277" y="211460"/>
                  <a:pt x="4760938" y="219140"/>
                  <a:pt x="4764724" y="229651"/>
                </a:cubicBezTo>
                <a:cubicBezTo>
                  <a:pt x="4768509" y="240162"/>
                  <a:pt x="4768954" y="250559"/>
                  <a:pt x="4766057" y="260841"/>
                </a:cubicBezTo>
                <a:cubicBezTo>
                  <a:pt x="4763161" y="271123"/>
                  <a:pt x="4757740" y="278992"/>
                  <a:pt x="4749795" y="284449"/>
                </a:cubicBezTo>
                <a:cubicBezTo>
                  <a:pt x="4741851" y="289905"/>
                  <a:pt x="4732412" y="292633"/>
                  <a:pt x="4721477" y="292633"/>
                </a:cubicBezTo>
                <a:cubicBezTo>
                  <a:pt x="4710543" y="292633"/>
                  <a:pt x="4700641" y="288195"/>
                  <a:pt x="4691771" y="279318"/>
                </a:cubicBezTo>
                <a:cubicBezTo>
                  <a:pt x="4682902" y="270442"/>
                  <a:pt x="4678467" y="260898"/>
                  <a:pt x="4678467" y="250688"/>
                </a:cubicBezTo>
                <a:cubicBezTo>
                  <a:pt x="4678467" y="240478"/>
                  <a:pt x="4680855" y="231547"/>
                  <a:pt x="4685630" y="223897"/>
                </a:cubicBezTo>
                <a:cubicBezTo>
                  <a:pt x="4690405" y="216246"/>
                  <a:pt x="4698067" y="210241"/>
                  <a:pt x="4708614" y="205882"/>
                </a:cubicBezTo>
                <a:cubicBezTo>
                  <a:pt x="4713887" y="203702"/>
                  <a:pt x="4719285" y="202673"/>
                  <a:pt x="4724806" y="202795"/>
                </a:cubicBezTo>
                <a:close/>
                <a:moveTo>
                  <a:pt x="1609558" y="181814"/>
                </a:moveTo>
                <a:lnTo>
                  <a:pt x="1550952" y="188437"/>
                </a:lnTo>
                <a:cubicBezTo>
                  <a:pt x="1549619" y="190506"/>
                  <a:pt x="1548338" y="192146"/>
                  <a:pt x="1547109" y="193358"/>
                </a:cubicBezTo>
                <a:lnTo>
                  <a:pt x="1545679" y="194311"/>
                </a:lnTo>
                <a:lnTo>
                  <a:pt x="1552867" y="196149"/>
                </a:lnTo>
                <a:cubicBezTo>
                  <a:pt x="1558789" y="198436"/>
                  <a:pt x="1561277" y="200885"/>
                  <a:pt x="1560331" y="203494"/>
                </a:cubicBezTo>
                <a:cubicBezTo>
                  <a:pt x="1559384" y="206104"/>
                  <a:pt x="1558509" y="208764"/>
                  <a:pt x="1557706" y="211475"/>
                </a:cubicBezTo>
                <a:cubicBezTo>
                  <a:pt x="1571244" y="210686"/>
                  <a:pt x="1589635" y="208628"/>
                  <a:pt x="1612881" y="205301"/>
                </a:cubicBezTo>
                <a:cubicBezTo>
                  <a:pt x="1612881" y="198619"/>
                  <a:pt x="1611758" y="192578"/>
                  <a:pt x="1609514" y="187179"/>
                </a:cubicBezTo>
                <a:close/>
                <a:moveTo>
                  <a:pt x="1620237" y="180607"/>
                </a:moveTo>
                <a:lnTo>
                  <a:pt x="1612553" y="181476"/>
                </a:lnTo>
                <a:lnTo>
                  <a:pt x="1616430" y="181253"/>
                </a:lnTo>
                <a:lnTo>
                  <a:pt x="1623020" y="183232"/>
                </a:lnTo>
                <a:close/>
                <a:moveTo>
                  <a:pt x="1938986" y="160835"/>
                </a:moveTo>
                <a:cubicBezTo>
                  <a:pt x="1941467" y="160381"/>
                  <a:pt x="1944686" y="160450"/>
                  <a:pt x="1948642" y="161044"/>
                </a:cubicBezTo>
                <a:cubicBezTo>
                  <a:pt x="1964466" y="163417"/>
                  <a:pt x="1974615" y="168368"/>
                  <a:pt x="1979090" y="175897"/>
                </a:cubicBezTo>
                <a:cubicBezTo>
                  <a:pt x="1983564" y="183425"/>
                  <a:pt x="1984610" y="191266"/>
                  <a:pt x="1982230" y="199418"/>
                </a:cubicBezTo>
                <a:cubicBezTo>
                  <a:pt x="1979850" y="207571"/>
                  <a:pt x="1973740" y="208546"/>
                  <a:pt x="1963903" y="202344"/>
                </a:cubicBezTo>
                <a:cubicBezTo>
                  <a:pt x="1954066" y="196141"/>
                  <a:pt x="1944953" y="188380"/>
                  <a:pt x="1936564" y="179059"/>
                </a:cubicBezTo>
                <a:cubicBezTo>
                  <a:pt x="1930734" y="168271"/>
                  <a:pt x="1931542" y="162197"/>
                  <a:pt x="1938986" y="160835"/>
                </a:cubicBezTo>
                <a:close/>
                <a:moveTo>
                  <a:pt x="3014334" y="160345"/>
                </a:moveTo>
                <a:lnTo>
                  <a:pt x="2963208" y="172601"/>
                </a:lnTo>
                <a:lnTo>
                  <a:pt x="2968829" y="175456"/>
                </a:lnTo>
                <a:cubicBezTo>
                  <a:pt x="2980581" y="182031"/>
                  <a:pt x="2985463" y="187566"/>
                  <a:pt x="2983477" y="192062"/>
                </a:cubicBezTo>
                <a:cubicBezTo>
                  <a:pt x="2981491" y="196557"/>
                  <a:pt x="2978885" y="200297"/>
                  <a:pt x="2975658" y="203279"/>
                </a:cubicBezTo>
                <a:lnTo>
                  <a:pt x="3015990" y="231737"/>
                </a:lnTo>
                <a:lnTo>
                  <a:pt x="3015990" y="181877"/>
                </a:lnTo>
                <a:cubicBezTo>
                  <a:pt x="3015990" y="169358"/>
                  <a:pt x="3015438" y="162180"/>
                  <a:pt x="3014334" y="160345"/>
                </a:cubicBezTo>
                <a:close/>
                <a:moveTo>
                  <a:pt x="2678941" y="154600"/>
                </a:moveTo>
                <a:cubicBezTo>
                  <a:pt x="2681260" y="154911"/>
                  <a:pt x="2684064" y="155546"/>
                  <a:pt x="2687355" y="156505"/>
                </a:cubicBezTo>
                <a:cubicBezTo>
                  <a:pt x="2700520" y="160341"/>
                  <a:pt x="2709995" y="166153"/>
                  <a:pt x="2715781" y="173939"/>
                </a:cubicBezTo>
                <a:cubicBezTo>
                  <a:pt x="2721568" y="181726"/>
                  <a:pt x="2722995" y="191305"/>
                  <a:pt x="2720062" y="202677"/>
                </a:cubicBezTo>
                <a:cubicBezTo>
                  <a:pt x="2717129" y="214049"/>
                  <a:pt x="2707884" y="211367"/>
                  <a:pt x="2692324" y="194632"/>
                </a:cubicBezTo>
                <a:cubicBezTo>
                  <a:pt x="2680637" y="178442"/>
                  <a:pt x="2673596" y="167081"/>
                  <a:pt x="2671201" y="160549"/>
                </a:cubicBezTo>
                <a:cubicBezTo>
                  <a:pt x="2669405" y="155650"/>
                  <a:pt x="2671985" y="153667"/>
                  <a:pt x="2678941" y="154600"/>
                </a:cubicBezTo>
                <a:close/>
                <a:moveTo>
                  <a:pt x="3706475" y="152459"/>
                </a:moveTo>
                <a:cubicBezTo>
                  <a:pt x="3703552" y="152320"/>
                  <a:pt x="3699383" y="152701"/>
                  <a:pt x="3693969" y="153601"/>
                </a:cubicBezTo>
                <a:cubicBezTo>
                  <a:pt x="3683143" y="155401"/>
                  <a:pt x="3670136" y="157857"/>
                  <a:pt x="3654950" y="160969"/>
                </a:cubicBezTo>
                <a:cubicBezTo>
                  <a:pt x="3655796" y="177517"/>
                  <a:pt x="3656613" y="193456"/>
                  <a:pt x="3657402" y="208786"/>
                </a:cubicBezTo>
                <a:cubicBezTo>
                  <a:pt x="3677263" y="205187"/>
                  <a:pt x="3692722" y="202713"/>
                  <a:pt x="3703778" y="201365"/>
                </a:cubicBezTo>
                <a:cubicBezTo>
                  <a:pt x="3707105" y="187641"/>
                  <a:pt x="3709443" y="176976"/>
                  <a:pt x="3710790" y="169368"/>
                </a:cubicBezTo>
                <a:cubicBezTo>
                  <a:pt x="3712139" y="161761"/>
                  <a:pt x="3712379" y="156781"/>
                  <a:pt x="3711511" y="154429"/>
                </a:cubicBezTo>
                <a:cubicBezTo>
                  <a:pt x="3711077" y="153253"/>
                  <a:pt x="3709399" y="152597"/>
                  <a:pt x="3706475" y="152459"/>
                </a:cubicBezTo>
                <a:close/>
                <a:moveTo>
                  <a:pt x="619938" y="128296"/>
                </a:moveTo>
                <a:cubicBezTo>
                  <a:pt x="636118" y="127212"/>
                  <a:pt x="649690" y="129585"/>
                  <a:pt x="660655" y="135414"/>
                </a:cubicBezTo>
                <a:cubicBezTo>
                  <a:pt x="675275" y="143187"/>
                  <a:pt x="681714" y="150185"/>
                  <a:pt x="679971" y="156408"/>
                </a:cubicBezTo>
                <a:cubicBezTo>
                  <a:pt x="678229" y="162632"/>
                  <a:pt x="671195" y="165296"/>
                  <a:pt x="658870" y="164399"/>
                </a:cubicBezTo>
                <a:cubicBezTo>
                  <a:pt x="646544" y="163503"/>
                  <a:pt x="629225" y="163055"/>
                  <a:pt x="606912" y="163055"/>
                </a:cubicBezTo>
                <a:cubicBezTo>
                  <a:pt x="584627" y="163055"/>
                  <a:pt x="560686" y="164177"/>
                  <a:pt x="535089" y="166421"/>
                </a:cubicBezTo>
                <a:cubicBezTo>
                  <a:pt x="509492" y="168666"/>
                  <a:pt x="488067" y="171336"/>
                  <a:pt x="470816" y="174434"/>
                </a:cubicBezTo>
                <a:cubicBezTo>
                  <a:pt x="453565" y="177531"/>
                  <a:pt x="438507" y="180457"/>
                  <a:pt x="425644" y="183210"/>
                </a:cubicBezTo>
                <a:cubicBezTo>
                  <a:pt x="412781" y="185964"/>
                  <a:pt x="399394" y="182974"/>
                  <a:pt x="385484" y="174240"/>
                </a:cubicBezTo>
                <a:cubicBezTo>
                  <a:pt x="372879" y="160373"/>
                  <a:pt x="371983" y="154125"/>
                  <a:pt x="382796" y="155494"/>
                </a:cubicBezTo>
                <a:cubicBezTo>
                  <a:pt x="393608" y="156864"/>
                  <a:pt x="412132" y="156433"/>
                  <a:pt x="438367" y="154204"/>
                </a:cubicBezTo>
                <a:cubicBezTo>
                  <a:pt x="464603" y="151974"/>
                  <a:pt x="492609" y="148600"/>
                  <a:pt x="522387" y="144083"/>
                </a:cubicBezTo>
                <a:cubicBezTo>
                  <a:pt x="552164" y="139566"/>
                  <a:pt x="578998" y="135049"/>
                  <a:pt x="602889" y="130531"/>
                </a:cubicBezTo>
                <a:cubicBezTo>
                  <a:pt x="608862" y="129402"/>
                  <a:pt x="614545" y="128657"/>
                  <a:pt x="619938" y="128296"/>
                </a:cubicBezTo>
                <a:close/>
                <a:moveTo>
                  <a:pt x="2602809" y="127273"/>
                </a:moveTo>
                <a:cubicBezTo>
                  <a:pt x="2597883" y="127710"/>
                  <a:pt x="2585346" y="129936"/>
                  <a:pt x="2565198" y="133952"/>
                </a:cubicBezTo>
                <a:lnTo>
                  <a:pt x="2566381" y="172347"/>
                </a:lnTo>
                <a:cubicBezTo>
                  <a:pt x="2574311" y="171602"/>
                  <a:pt x="2580912" y="169838"/>
                  <a:pt x="2586182" y="167056"/>
                </a:cubicBezTo>
                <a:cubicBezTo>
                  <a:pt x="2591452" y="164274"/>
                  <a:pt x="2597145" y="165891"/>
                  <a:pt x="2603261" y="171907"/>
                </a:cubicBezTo>
                <a:cubicBezTo>
                  <a:pt x="2609377" y="177922"/>
                  <a:pt x="2607620" y="182898"/>
                  <a:pt x="2597991" y="186835"/>
                </a:cubicBezTo>
                <a:cubicBezTo>
                  <a:pt x="2588361" y="190771"/>
                  <a:pt x="2577882" y="192739"/>
                  <a:pt x="2566554" y="192739"/>
                </a:cubicBezTo>
                <a:lnTo>
                  <a:pt x="2567715" y="227672"/>
                </a:lnTo>
                <a:cubicBezTo>
                  <a:pt x="2572246" y="227801"/>
                  <a:pt x="2579001" y="226034"/>
                  <a:pt x="2587978" y="222370"/>
                </a:cubicBezTo>
                <a:cubicBezTo>
                  <a:pt x="2596955" y="218706"/>
                  <a:pt x="2602974" y="218899"/>
                  <a:pt x="2606036" y="222950"/>
                </a:cubicBezTo>
                <a:cubicBezTo>
                  <a:pt x="2609097" y="227002"/>
                  <a:pt x="2611352" y="226743"/>
                  <a:pt x="2612801" y="222176"/>
                </a:cubicBezTo>
                <a:cubicBezTo>
                  <a:pt x="2614249" y="217609"/>
                  <a:pt x="2615199" y="202093"/>
                  <a:pt x="2615651" y="175628"/>
                </a:cubicBezTo>
                <a:cubicBezTo>
                  <a:pt x="2616103" y="149163"/>
                  <a:pt x="2615307" y="134378"/>
                  <a:pt x="2613263" y="131274"/>
                </a:cubicBezTo>
                <a:cubicBezTo>
                  <a:pt x="2611220" y="128169"/>
                  <a:pt x="2607735" y="126835"/>
                  <a:pt x="2602809" y="127273"/>
                </a:cubicBezTo>
                <a:close/>
                <a:moveTo>
                  <a:pt x="3717071" y="123508"/>
                </a:moveTo>
                <a:cubicBezTo>
                  <a:pt x="3720682" y="123297"/>
                  <a:pt x="3724521" y="123906"/>
                  <a:pt x="3728590" y="125337"/>
                </a:cubicBezTo>
                <a:cubicBezTo>
                  <a:pt x="3736729" y="128198"/>
                  <a:pt x="3744935" y="133059"/>
                  <a:pt x="3753209" y="139921"/>
                </a:cubicBezTo>
                <a:cubicBezTo>
                  <a:pt x="3761483" y="146782"/>
                  <a:pt x="3761903" y="153010"/>
                  <a:pt x="3754467" y="158602"/>
                </a:cubicBezTo>
                <a:cubicBezTo>
                  <a:pt x="3747032" y="164195"/>
                  <a:pt x="3739055" y="178614"/>
                  <a:pt x="3730537" y="201860"/>
                </a:cubicBezTo>
                <a:cubicBezTo>
                  <a:pt x="3739528" y="214450"/>
                  <a:pt x="3738205" y="221029"/>
                  <a:pt x="3726568" y="221595"/>
                </a:cubicBezTo>
                <a:cubicBezTo>
                  <a:pt x="3714931" y="222162"/>
                  <a:pt x="3691790" y="223714"/>
                  <a:pt x="3657144" y="226252"/>
                </a:cubicBezTo>
                <a:cubicBezTo>
                  <a:pt x="3656341" y="232691"/>
                  <a:pt x="3652949" y="237040"/>
                  <a:pt x="3646969" y="239298"/>
                </a:cubicBezTo>
                <a:cubicBezTo>
                  <a:pt x="3640989" y="241557"/>
                  <a:pt x="3636770" y="233932"/>
                  <a:pt x="3634310" y="216422"/>
                </a:cubicBezTo>
                <a:cubicBezTo>
                  <a:pt x="3631851" y="198913"/>
                  <a:pt x="3629718" y="184497"/>
                  <a:pt x="3627911" y="173176"/>
                </a:cubicBezTo>
                <a:cubicBezTo>
                  <a:pt x="3626104" y="161854"/>
                  <a:pt x="3623606" y="152135"/>
                  <a:pt x="3620415" y="144018"/>
                </a:cubicBezTo>
                <a:cubicBezTo>
                  <a:pt x="3617224" y="135902"/>
                  <a:pt x="3619300" y="132561"/>
                  <a:pt x="3626642" y="133995"/>
                </a:cubicBezTo>
                <a:cubicBezTo>
                  <a:pt x="3633985" y="135429"/>
                  <a:pt x="3639961" y="137228"/>
                  <a:pt x="3644571" y="139394"/>
                </a:cubicBezTo>
                <a:cubicBezTo>
                  <a:pt x="3649182" y="141559"/>
                  <a:pt x="3659152" y="140896"/>
                  <a:pt x="3674481" y="137404"/>
                </a:cubicBezTo>
                <a:cubicBezTo>
                  <a:pt x="3689811" y="133912"/>
                  <a:pt x="3700627" y="130313"/>
                  <a:pt x="3706929" y="126606"/>
                </a:cubicBezTo>
                <a:cubicBezTo>
                  <a:pt x="3710081" y="124752"/>
                  <a:pt x="3713461" y="123720"/>
                  <a:pt x="3717071" y="123508"/>
                </a:cubicBezTo>
                <a:close/>
                <a:moveTo>
                  <a:pt x="3100451" y="121037"/>
                </a:moveTo>
                <a:cubicBezTo>
                  <a:pt x="3110369" y="120930"/>
                  <a:pt x="3118514" y="124751"/>
                  <a:pt x="3124886" y="132500"/>
                </a:cubicBezTo>
                <a:cubicBezTo>
                  <a:pt x="3133383" y="142832"/>
                  <a:pt x="3127851" y="148252"/>
                  <a:pt x="3108291" y="148761"/>
                </a:cubicBezTo>
                <a:cubicBezTo>
                  <a:pt x="3088731" y="149271"/>
                  <a:pt x="3066116" y="151482"/>
                  <a:pt x="3040447" y="155397"/>
                </a:cubicBezTo>
                <a:cubicBezTo>
                  <a:pt x="3044047" y="159470"/>
                  <a:pt x="3045155" y="164127"/>
                  <a:pt x="3043771" y="169368"/>
                </a:cubicBezTo>
                <a:cubicBezTo>
                  <a:pt x="3042387" y="174610"/>
                  <a:pt x="3041279" y="180550"/>
                  <a:pt x="3040447" y="187190"/>
                </a:cubicBezTo>
                <a:cubicBezTo>
                  <a:pt x="3051145" y="184623"/>
                  <a:pt x="3060685" y="181730"/>
                  <a:pt x="3069067" y="178510"/>
                </a:cubicBezTo>
                <a:cubicBezTo>
                  <a:pt x="3077448" y="175291"/>
                  <a:pt x="3085572" y="177187"/>
                  <a:pt x="3093438" y="184200"/>
                </a:cubicBezTo>
                <a:cubicBezTo>
                  <a:pt x="3101303" y="191212"/>
                  <a:pt x="3098098" y="196866"/>
                  <a:pt x="3083823" y="201161"/>
                </a:cubicBezTo>
                <a:cubicBezTo>
                  <a:pt x="3069547" y="205455"/>
                  <a:pt x="3055024" y="207151"/>
                  <a:pt x="3040254" y="206248"/>
                </a:cubicBezTo>
                <a:lnTo>
                  <a:pt x="3039071" y="244020"/>
                </a:lnTo>
                <a:cubicBezTo>
                  <a:pt x="3064424" y="256682"/>
                  <a:pt x="3087573" y="264795"/>
                  <a:pt x="3108517" y="268359"/>
                </a:cubicBezTo>
                <a:cubicBezTo>
                  <a:pt x="3129460" y="271922"/>
                  <a:pt x="3149221" y="275181"/>
                  <a:pt x="3167799" y="278135"/>
                </a:cubicBezTo>
                <a:cubicBezTo>
                  <a:pt x="3186377" y="281089"/>
                  <a:pt x="3188635" y="285123"/>
                  <a:pt x="3174575" y="290235"/>
                </a:cubicBezTo>
                <a:cubicBezTo>
                  <a:pt x="3160514" y="295347"/>
                  <a:pt x="3144468" y="299724"/>
                  <a:pt x="3126435" y="303367"/>
                </a:cubicBezTo>
                <a:cubicBezTo>
                  <a:pt x="3108402" y="307009"/>
                  <a:pt x="3094607" y="307189"/>
                  <a:pt x="3085049" y="303905"/>
                </a:cubicBezTo>
                <a:cubicBezTo>
                  <a:pt x="3075491" y="300621"/>
                  <a:pt x="3058781" y="289518"/>
                  <a:pt x="3034919" y="270596"/>
                </a:cubicBezTo>
                <a:cubicBezTo>
                  <a:pt x="3011057" y="251674"/>
                  <a:pt x="2987926" y="233372"/>
                  <a:pt x="2965527" y="215691"/>
                </a:cubicBezTo>
                <a:cubicBezTo>
                  <a:pt x="2960981" y="222646"/>
                  <a:pt x="2952958" y="232329"/>
                  <a:pt x="2941457" y="244740"/>
                </a:cubicBezTo>
                <a:cubicBezTo>
                  <a:pt x="2929956" y="257152"/>
                  <a:pt x="2918846" y="266853"/>
                  <a:pt x="2908127" y="273844"/>
                </a:cubicBezTo>
                <a:cubicBezTo>
                  <a:pt x="2897407" y="280835"/>
                  <a:pt x="2885709" y="285714"/>
                  <a:pt x="2873032" y="288482"/>
                </a:cubicBezTo>
                <a:cubicBezTo>
                  <a:pt x="2860356" y="291249"/>
                  <a:pt x="2860919" y="287385"/>
                  <a:pt x="2874721" y="276888"/>
                </a:cubicBezTo>
                <a:cubicBezTo>
                  <a:pt x="2888523" y="266391"/>
                  <a:pt x="2902957" y="251832"/>
                  <a:pt x="2918022" y="233211"/>
                </a:cubicBezTo>
                <a:cubicBezTo>
                  <a:pt x="2933086" y="214590"/>
                  <a:pt x="2942608" y="200902"/>
                  <a:pt x="2946587" y="192148"/>
                </a:cubicBezTo>
                <a:cubicBezTo>
                  <a:pt x="2948577" y="187770"/>
                  <a:pt x="2950013" y="183928"/>
                  <a:pt x="2950895" y="180621"/>
                </a:cubicBezTo>
                <a:lnTo>
                  <a:pt x="2951487" y="175613"/>
                </a:lnTo>
                <a:lnTo>
                  <a:pt x="2930412" y="181242"/>
                </a:lnTo>
                <a:cubicBezTo>
                  <a:pt x="2920409" y="184418"/>
                  <a:pt x="2910127" y="181030"/>
                  <a:pt x="2899566" y="171078"/>
                </a:cubicBezTo>
                <a:cubicBezTo>
                  <a:pt x="2889004" y="161126"/>
                  <a:pt x="2887738" y="156606"/>
                  <a:pt x="2895769" y="157516"/>
                </a:cubicBezTo>
                <a:cubicBezTo>
                  <a:pt x="2903799" y="158427"/>
                  <a:pt x="2911249" y="158452"/>
                  <a:pt x="2918118" y="157591"/>
                </a:cubicBezTo>
                <a:cubicBezTo>
                  <a:pt x="2924987" y="156731"/>
                  <a:pt x="2938144" y="154720"/>
                  <a:pt x="2957590" y="151558"/>
                </a:cubicBezTo>
                <a:cubicBezTo>
                  <a:pt x="2977035" y="148396"/>
                  <a:pt x="3000256" y="143663"/>
                  <a:pt x="3027251" y="137361"/>
                </a:cubicBezTo>
                <a:cubicBezTo>
                  <a:pt x="3054246" y="131058"/>
                  <a:pt x="3075143" y="126090"/>
                  <a:pt x="3089942" y="122454"/>
                </a:cubicBezTo>
                <a:cubicBezTo>
                  <a:pt x="3093642" y="121545"/>
                  <a:pt x="3097145" y="121073"/>
                  <a:pt x="3100451" y="121037"/>
                </a:cubicBezTo>
                <a:close/>
                <a:moveTo>
                  <a:pt x="927867" y="117808"/>
                </a:moveTo>
                <a:cubicBezTo>
                  <a:pt x="922246" y="118245"/>
                  <a:pt x="906665" y="120923"/>
                  <a:pt x="881125" y="125842"/>
                </a:cubicBezTo>
                <a:cubicBezTo>
                  <a:pt x="881985" y="134203"/>
                  <a:pt x="883190" y="145201"/>
                  <a:pt x="884739" y="158839"/>
                </a:cubicBezTo>
                <a:cubicBezTo>
                  <a:pt x="908730" y="154422"/>
                  <a:pt x="923486" y="151870"/>
                  <a:pt x="929007" y="151181"/>
                </a:cubicBezTo>
                <a:cubicBezTo>
                  <a:pt x="930269" y="148070"/>
                  <a:pt x="931800" y="141620"/>
                  <a:pt x="933599" y="131833"/>
                </a:cubicBezTo>
                <a:cubicBezTo>
                  <a:pt x="935399" y="122046"/>
                  <a:pt x="933488" y="117371"/>
                  <a:pt x="927867" y="117808"/>
                </a:cubicBezTo>
                <a:close/>
                <a:moveTo>
                  <a:pt x="213492" y="117808"/>
                </a:moveTo>
                <a:cubicBezTo>
                  <a:pt x="207871" y="118245"/>
                  <a:pt x="192290" y="120923"/>
                  <a:pt x="166750" y="125842"/>
                </a:cubicBezTo>
                <a:cubicBezTo>
                  <a:pt x="167610" y="134203"/>
                  <a:pt x="168815" y="145201"/>
                  <a:pt x="170364" y="158839"/>
                </a:cubicBezTo>
                <a:cubicBezTo>
                  <a:pt x="194355" y="154422"/>
                  <a:pt x="209111" y="151870"/>
                  <a:pt x="214632" y="151181"/>
                </a:cubicBezTo>
                <a:cubicBezTo>
                  <a:pt x="215894" y="148070"/>
                  <a:pt x="217425" y="141620"/>
                  <a:pt x="219224" y="131833"/>
                </a:cubicBezTo>
                <a:cubicBezTo>
                  <a:pt x="221024" y="122046"/>
                  <a:pt x="219113" y="117371"/>
                  <a:pt x="213492" y="117808"/>
                </a:cubicBezTo>
                <a:close/>
                <a:moveTo>
                  <a:pt x="790491" y="116047"/>
                </a:moveTo>
                <a:cubicBezTo>
                  <a:pt x="794790" y="116181"/>
                  <a:pt x="799845" y="117797"/>
                  <a:pt x="805656" y="120895"/>
                </a:cubicBezTo>
                <a:cubicBezTo>
                  <a:pt x="817279" y="127090"/>
                  <a:pt x="820760" y="133084"/>
                  <a:pt x="816100" y="138877"/>
                </a:cubicBezTo>
                <a:cubicBezTo>
                  <a:pt x="811439" y="144671"/>
                  <a:pt x="808273" y="150497"/>
                  <a:pt x="806603" y="156355"/>
                </a:cubicBezTo>
                <a:cubicBezTo>
                  <a:pt x="804932" y="162213"/>
                  <a:pt x="803207" y="178901"/>
                  <a:pt x="801429" y="206420"/>
                </a:cubicBezTo>
                <a:cubicBezTo>
                  <a:pt x="800569" y="221491"/>
                  <a:pt x="800340" y="227199"/>
                  <a:pt x="800741" y="223542"/>
                </a:cubicBezTo>
                <a:cubicBezTo>
                  <a:pt x="840836" y="196611"/>
                  <a:pt x="853681" y="192004"/>
                  <a:pt x="839277" y="209722"/>
                </a:cubicBezTo>
                <a:cubicBezTo>
                  <a:pt x="824872" y="227439"/>
                  <a:pt x="814619" y="240001"/>
                  <a:pt x="808517" y="247408"/>
                </a:cubicBezTo>
                <a:cubicBezTo>
                  <a:pt x="802415" y="254814"/>
                  <a:pt x="796045" y="263530"/>
                  <a:pt x="789405" y="273554"/>
                </a:cubicBezTo>
                <a:cubicBezTo>
                  <a:pt x="782766" y="283577"/>
                  <a:pt x="776571" y="283201"/>
                  <a:pt x="770820" y="272424"/>
                </a:cubicBezTo>
                <a:cubicBezTo>
                  <a:pt x="765070" y="261648"/>
                  <a:pt x="764446" y="252319"/>
                  <a:pt x="768949" y="244439"/>
                </a:cubicBezTo>
                <a:cubicBezTo>
                  <a:pt x="773452" y="236559"/>
                  <a:pt x="776373" y="223434"/>
                  <a:pt x="777714" y="205065"/>
                </a:cubicBezTo>
                <a:cubicBezTo>
                  <a:pt x="779055" y="186695"/>
                  <a:pt x="779725" y="174011"/>
                  <a:pt x="779725" y="167013"/>
                </a:cubicBezTo>
                <a:lnTo>
                  <a:pt x="779725" y="148127"/>
                </a:lnTo>
                <a:cubicBezTo>
                  <a:pt x="779725" y="144585"/>
                  <a:pt x="776628" y="145019"/>
                  <a:pt x="770433" y="149428"/>
                </a:cubicBezTo>
                <a:cubicBezTo>
                  <a:pt x="764238" y="153838"/>
                  <a:pt x="756279" y="157660"/>
                  <a:pt x="746556" y="160893"/>
                </a:cubicBezTo>
                <a:cubicBezTo>
                  <a:pt x="736834" y="164127"/>
                  <a:pt x="728011" y="162460"/>
                  <a:pt x="720088" y="155892"/>
                </a:cubicBezTo>
                <a:cubicBezTo>
                  <a:pt x="712165" y="149324"/>
                  <a:pt x="712484" y="145721"/>
                  <a:pt x="721045" y="145083"/>
                </a:cubicBezTo>
                <a:cubicBezTo>
                  <a:pt x="729606" y="144445"/>
                  <a:pt x="740157" y="141534"/>
                  <a:pt x="752698" y="136350"/>
                </a:cubicBezTo>
                <a:cubicBezTo>
                  <a:pt x="765238" y="131166"/>
                  <a:pt x="774294" y="125745"/>
                  <a:pt x="779865" y="120088"/>
                </a:cubicBezTo>
                <a:cubicBezTo>
                  <a:pt x="782651" y="117260"/>
                  <a:pt x="786193" y="115912"/>
                  <a:pt x="790491" y="116047"/>
                </a:cubicBezTo>
                <a:close/>
                <a:moveTo>
                  <a:pt x="76116" y="116047"/>
                </a:moveTo>
                <a:cubicBezTo>
                  <a:pt x="80415" y="116181"/>
                  <a:pt x="85470" y="117797"/>
                  <a:pt x="91281" y="120895"/>
                </a:cubicBezTo>
                <a:cubicBezTo>
                  <a:pt x="102904" y="127090"/>
                  <a:pt x="106385" y="133084"/>
                  <a:pt x="101725" y="138877"/>
                </a:cubicBezTo>
                <a:cubicBezTo>
                  <a:pt x="97064" y="144671"/>
                  <a:pt x="93898" y="150497"/>
                  <a:pt x="92228" y="156355"/>
                </a:cubicBezTo>
                <a:cubicBezTo>
                  <a:pt x="90557" y="162213"/>
                  <a:pt x="88833" y="178901"/>
                  <a:pt x="87054" y="206420"/>
                </a:cubicBezTo>
                <a:cubicBezTo>
                  <a:pt x="86194" y="221491"/>
                  <a:pt x="85965" y="227199"/>
                  <a:pt x="86366" y="223542"/>
                </a:cubicBezTo>
                <a:cubicBezTo>
                  <a:pt x="126461" y="196611"/>
                  <a:pt x="139306" y="192004"/>
                  <a:pt x="124902" y="209722"/>
                </a:cubicBezTo>
                <a:cubicBezTo>
                  <a:pt x="110497" y="227439"/>
                  <a:pt x="100244" y="240001"/>
                  <a:pt x="94142" y="247408"/>
                </a:cubicBezTo>
                <a:cubicBezTo>
                  <a:pt x="88040" y="254814"/>
                  <a:pt x="81670" y="263530"/>
                  <a:pt x="75030" y="273554"/>
                </a:cubicBezTo>
                <a:cubicBezTo>
                  <a:pt x="68391" y="283577"/>
                  <a:pt x="62196" y="283201"/>
                  <a:pt x="56445" y="272424"/>
                </a:cubicBezTo>
                <a:cubicBezTo>
                  <a:pt x="50695" y="261648"/>
                  <a:pt x="50071" y="252319"/>
                  <a:pt x="54574" y="244439"/>
                </a:cubicBezTo>
                <a:cubicBezTo>
                  <a:pt x="59077" y="236559"/>
                  <a:pt x="61998" y="223434"/>
                  <a:pt x="63339" y="205065"/>
                </a:cubicBezTo>
                <a:cubicBezTo>
                  <a:pt x="64680" y="186695"/>
                  <a:pt x="65350" y="174011"/>
                  <a:pt x="65350" y="167013"/>
                </a:cubicBezTo>
                <a:lnTo>
                  <a:pt x="65350" y="148127"/>
                </a:lnTo>
                <a:cubicBezTo>
                  <a:pt x="65350" y="144585"/>
                  <a:pt x="62253" y="145019"/>
                  <a:pt x="56058" y="149428"/>
                </a:cubicBezTo>
                <a:cubicBezTo>
                  <a:pt x="49863" y="153838"/>
                  <a:pt x="41904" y="157660"/>
                  <a:pt x="32182" y="160893"/>
                </a:cubicBezTo>
                <a:cubicBezTo>
                  <a:pt x="22459" y="164127"/>
                  <a:pt x="13636" y="162460"/>
                  <a:pt x="5713" y="155892"/>
                </a:cubicBezTo>
                <a:cubicBezTo>
                  <a:pt x="-2210" y="149324"/>
                  <a:pt x="-1891" y="145721"/>
                  <a:pt x="6670" y="145083"/>
                </a:cubicBezTo>
                <a:cubicBezTo>
                  <a:pt x="15231" y="144445"/>
                  <a:pt x="25782" y="141534"/>
                  <a:pt x="38323" y="136350"/>
                </a:cubicBezTo>
                <a:cubicBezTo>
                  <a:pt x="50863" y="131166"/>
                  <a:pt x="59919" y="125745"/>
                  <a:pt x="65490" y="120088"/>
                </a:cubicBezTo>
                <a:cubicBezTo>
                  <a:pt x="68276" y="117260"/>
                  <a:pt x="71818" y="115912"/>
                  <a:pt x="76116" y="116047"/>
                </a:cubicBezTo>
                <a:close/>
                <a:moveTo>
                  <a:pt x="4504152" y="112592"/>
                </a:moveTo>
                <a:cubicBezTo>
                  <a:pt x="4502359" y="112033"/>
                  <a:pt x="4493855" y="113718"/>
                  <a:pt x="4478640" y="117647"/>
                </a:cubicBezTo>
                <a:cubicBezTo>
                  <a:pt x="4478640" y="120457"/>
                  <a:pt x="4478196" y="135536"/>
                  <a:pt x="4477307" y="162883"/>
                </a:cubicBezTo>
                <a:cubicBezTo>
                  <a:pt x="4480476" y="162940"/>
                  <a:pt x="4488205" y="162202"/>
                  <a:pt x="4500495" y="160667"/>
                </a:cubicBezTo>
                <a:cubicBezTo>
                  <a:pt x="4503822" y="143215"/>
                  <a:pt x="4505711" y="130980"/>
                  <a:pt x="4506163" y="123960"/>
                </a:cubicBezTo>
                <a:cubicBezTo>
                  <a:pt x="4506615" y="116940"/>
                  <a:pt x="4505944" y="113151"/>
                  <a:pt x="4504152" y="112592"/>
                </a:cubicBezTo>
                <a:close/>
                <a:moveTo>
                  <a:pt x="4360680" y="112258"/>
                </a:moveTo>
                <a:cubicBezTo>
                  <a:pt x="4365099" y="112344"/>
                  <a:pt x="4370831" y="113553"/>
                  <a:pt x="4377875" y="115883"/>
                </a:cubicBezTo>
                <a:cubicBezTo>
                  <a:pt x="4391965" y="120543"/>
                  <a:pt x="4394926" y="127409"/>
                  <a:pt x="4386759" y="136479"/>
                </a:cubicBezTo>
                <a:cubicBezTo>
                  <a:pt x="4378592" y="145549"/>
                  <a:pt x="4373394" y="161456"/>
                  <a:pt x="4371164" y="184200"/>
                </a:cubicBezTo>
                <a:cubicBezTo>
                  <a:pt x="4368934" y="206943"/>
                  <a:pt x="4367418" y="222337"/>
                  <a:pt x="4366615" y="230382"/>
                </a:cubicBezTo>
                <a:cubicBezTo>
                  <a:pt x="4385530" y="220946"/>
                  <a:pt x="4399482" y="214088"/>
                  <a:pt x="4408474" y="209808"/>
                </a:cubicBezTo>
                <a:cubicBezTo>
                  <a:pt x="4417465" y="205527"/>
                  <a:pt x="4416554" y="209101"/>
                  <a:pt x="4405742" y="220531"/>
                </a:cubicBezTo>
                <a:cubicBezTo>
                  <a:pt x="4394930" y="231960"/>
                  <a:pt x="4384895" y="242518"/>
                  <a:pt x="4375638" y="252205"/>
                </a:cubicBezTo>
                <a:cubicBezTo>
                  <a:pt x="4366382" y="261891"/>
                  <a:pt x="4358634" y="271499"/>
                  <a:pt x="4352396" y="281028"/>
                </a:cubicBezTo>
                <a:cubicBezTo>
                  <a:pt x="4346158" y="290557"/>
                  <a:pt x="4340193" y="289238"/>
                  <a:pt x="4334500" y="277071"/>
                </a:cubicBezTo>
                <a:cubicBezTo>
                  <a:pt x="4328807" y="264903"/>
                  <a:pt x="4328441" y="255345"/>
                  <a:pt x="4333403" y="248397"/>
                </a:cubicBezTo>
                <a:cubicBezTo>
                  <a:pt x="4338364" y="241449"/>
                  <a:pt x="4341964" y="225439"/>
                  <a:pt x="4344201" y="200365"/>
                </a:cubicBezTo>
                <a:cubicBezTo>
                  <a:pt x="4346438" y="175291"/>
                  <a:pt x="4348008" y="158531"/>
                  <a:pt x="4348912" y="150084"/>
                </a:cubicBezTo>
                <a:cubicBezTo>
                  <a:pt x="4349815" y="141638"/>
                  <a:pt x="4347169" y="139612"/>
                  <a:pt x="4340974" y="144008"/>
                </a:cubicBezTo>
                <a:cubicBezTo>
                  <a:pt x="4334779" y="148403"/>
                  <a:pt x="4328018" y="151776"/>
                  <a:pt x="4320690" y="154128"/>
                </a:cubicBezTo>
                <a:cubicBezTo>
                  <a:pt x="4313362" y="156480"/>
                  <a:pt x="4304762" y="155089"/>
                  <a:pt x="4294889" y="149955"/>
                </a:cubicBezTo>
                <a:cubicBezTo>
                  <a:pt x="4285015" y="144821"/>
                  <a:pt x="4286112" y="140792"/>
                  <a:pt x="4298180" y="137866"/>
                </a:cubicBezTo>
                <a:cubicBezTo>
                  <a:pt x="4310247" y="134941"/>
                  <a:pt x="4321231" y="131539"/>
                  <a:pt x="4331133" y="127660"/>
                </a:cubicBezTo>
                <a:cubicBezTo>
                  <a:pt x="4341035" y="123781"/>
                  <a:pt x="4347779" y="119683"/>
                  <a:pt x="4351364" y="115367"/>
                </a:cubicBezTo>
                <a:cubicBezTo>
                  <a:pt x="4353156" y="113208"/>
                  <a:pt x="4356262" y="112172"/>
                  <a:pt x="4360680" y="112258"/>
                </a:cubicBezTo>
                <a:close/>
                <a:moveTo>
                  <a:pt x="1161344" y="102829"/>
                </a:moveTo>
                <a:cubicBezTo>
                  <a:pt x="1164744" y="102469"/>
                  <a:pt x="1169080" y="103235"/>
                  <a:pt x="1174350" y="105128"/>
                </a:cubicBezTo>
                <a:cubicBezTo>
                  <a:pt x="1188675" y="109788"/>
                  <a:pt x="1193279" y="114911"/>
                  <a:pt x="1188159" y="120497"/>
                </a:cubicBezTo>
                <a:cubicBezTo>
                  <a:pt x="1183040" y="126082"/>
                  <a:pt x="1179419" y="132478"/>
                  <a:pt x="1177297" y="139684"/>
                </a:cubicBezTo>
                <a:cubicBezTo>
                  <a:pt x="1175174" y="146890"/>
                  <a:pt x="1171905" y="170820"/>
                  <a:pt x="1167488" y="211475"/>
                </a:cubicBezTo>
                <a:cubicBezTo>
                  <a:pt x="1179089" y="204821"/>
                  <a:pt x="1190762" y="198884"/>
                  <a:pt x="1202507" y="193664"/>
                </a:cubicBezTo>
                <a:cubicBezTo>
                  <a:pt x="1214252" y="188444"/>
                  <a:pt x="1217650" y="188333"/>
                  <a:pt x="1212702" y="193331"/>
                </a:cubicBezTo>
                <a:cubicBezTo>
                  <a:pt x="1207755" y="198328"/>
                  <a:pt x="1198377" y="207789"/>
                  <a:pt x="1184567" y="221714"/>
                </a:cubicBezTo>
                <a:cubicBezTo>
                  <a:pt x="1170757" y="235638"/>
                  <a:pt x="1160339" y="247565"/>
                  <a:pt x="1153313" y="257496"/>
                </a:cubicBezTo>
                <a:cubicBezTo>
                  <a:pt x="1146286" y="267427"/>
                  <a:pt x="1139442" y="266487"/>
                  <a:pt x="1132781" y="254678"/>
                </a:cubicBezTo>
                <a:cubicBezTo>
                  <a:pt x="1126120" y="242869"/>
                  <a:pt x="1125310" y="234570"/>
                  <a:pt x="1130350" y="229780"/>
                </a:cubicBezTo>
                <a:cubicBezTo>
                  <a:pt x="1135391" y="224990"/>
                  <a:pt x="1139438" y="217795"/>
                  <a:pt x="1142493" y="208194"/>
                </a:cubicBezTo>
                <a:cubicBezTo>
                  <a:pt x="1145547" y="198594"/>
                  <a:pt x="1147752" y="186379"/>
                  <a:pt x="1149107" y="171552"/>
                </a:cubicBezTo>
                <a:cubicBezTo>
                  <a:pt x="1150462" y="156724"/>
                  <a:pt x="1151362" y="146650"/>
                  <a:pt x="1151807" y="141330"/>
                </a:cubicBezTo>
                <a:cubicBezTo>
                  <a:pt x="1152252" y="136009"/>
                  <a:pt x="1148910" y="134665"/>
                  <a:pt x="1141783" y="137296"/>
                </a:cubicBezTo>
                <a:cubicBezTo>
                  <a:pt x="1134656" y="139928"/>
                  <a:pt x="1127690" y="142853"/>
                  <a:pt x="1120886" y="146073"/>
                </a:cubicBezTo>
                <a:cubicBezTo>
                  <a:pt x="1114081" y="149292"/>
                  <a:pt x="1105725" y="147758"/>
                  <a:pt x="1095815" y="141469"/>
                </a:cubicBezTo>
                <a:cubicBezTo>
                  <a:pt x="1085906" y="135181"/>
                  <a:pt x="1086390" y="131130"/>
                  <a:pt x="1097267" y="129316"/>
                </a:cubicBezTo>
                <a:cubicBezTo>
                  <a:pt x="1108144" y="127502"/>
                  <a:pt x="1119545" y="124684"/>
                  <a:pt x="1131469" y="120863"/>
                </a:cubicBezTo>
                <a:cubicBezTo>
                  <a:pt x="1143393" y="117041"/>
                  <a:pt x="1150885" y="112517"/>
                  <a:pt x="1153947" y="107290"/>
                </a:cubicBezTo>
                <a:cubicBezTo>
                  <a:pt x="1155478" y="104676"/>
                  <a:pt x="1157943" y="103189"/>
                  <a:pt x="1161344" y="102829"/>
                </a:cubicBezTo>
                <a:close/>
                <a:moveTo>
                  <a:pt x="4136051" y="100073"/>
                </a:moveTo>
                <a:cubicBezTo>
                  <a:pt x="4130928" y="99994"/>
                  <a:pt x="4124430" y="100517"/>
                  <a:pt x="4116557" y="101643"/>
                </a:cubicBezTo>
                <a:cubicBezTo>
                  <a:pt x="4100812" y="103894"/>
                  <a:pt x="4072088" y="107996"/>
                  <a:pt x="4030387" y="113947"/>
                </a:cubicBezTo>
                <a:cubicBezTo>
                  <a:pt x="4032151" y="142914"/>
                  <a:pt x="4034309" y="175875"/>
                  <a:pt x="4036861" y="212830"/>
                </a:cubicBezTo>
                <a:cubicBezTo>
                  <a:pt x="4059591" y="210234"/>
                  <a:pt x="4094861" y="206327"/>
                  <a:pt x="4142671" y="201107"/>
                </a:cubicBezTo>
                <a:cubicBezTo>
                  <a:pt x="4145998" y="182880"/>
                  <a:pt x="4148787" y="162467"/>
                  <a:pt x="4151038" y="139867"/>
                </a:cubicBezTo>
                <a:cubicBezTo>
                  <a:pt x="4153290" y="117267"/>
                  <a:pt x="4152042" y="104683"/>
                  <a:pt x="4147296" y="102116"/>
                </a:cubicBezTo>
                <a:cubicBezTo>
                  <a:pt x="4144922" y="100833"/>
                  <a:pt x="4141174" y="100152"/>
                  <a:pt x="4136051" y="100073"/>
                </a:cubicBezTo>
                <a:close/>
                <a:moveTo>
                  <a:pt x="3275228" y="94663"/>
                </a:moveTo>
                <a:cubicBezTo>
                  <a:pt x="3273751" y="94369"/>
                  <a:pt x="3267097" y="96115"/>
                  <a:pt x="3255266" y="99901"/>
                </a:cubicBezTo>
                <a:cubicBezTo>
                  <a:pt x="3256127" y="119375"/>
                  <a:pt x="3256952" y="136325"/>
                  <a:pt x="3257740" y="150751"/>
                </a:cubicBezTo>
                <a:cubicBezTo>
                  <a:pt x="3258615" y="150909"/>
                  <a:pt x="3264537" y="149030"/>
                  <a:pt x="3275508" y="145115"/>
                </a:cubicBezTo>
                <a:cubicBezTo>
                  <a:pt x="3277214" y="129011"/>
                  <a:pt x="3278290" y="117930"/>
                  <a:pt x="3278734" y="111871"/>
                </a:cubicBezTo>
                <a:cubicBezTo>
                  <a:pt x="3279179" y="105812"/>
                  <a:pt x="3279075" y="101503"/>
                  <a:pt x="3278422" y="98944"/>
                </a:cubicBezTo>
                <a:cubicBezTo>
                  <a:pt x="3277770" y="96384"/>
                  <a:pt x="3276705" y="94957"/>
                  <a:pt x="3275228" y="94663"/>
                </a:cubicBezTo>
                <a:close/>
                <a:moveTo>
                  <a:pt x="1610488" y="94203"/>
                </a:moveTo>
                <a:cubicBezTo>
                  <a:pt x="1606253" y="94438"/>
                  <a:pt x="1600526" y="95118"/>
                  <a:pt x="1593306" y="96244"/>
                </a:cubicBezTo>
                <a:cubicBezTo>
                  <a:pt x="1578866" y="98495"/>
                  <a:pt x="1562948" y="100804"/>
                  <a:pt x="1545553" y="103170"/>
                </a:cubicBezTo>
                <a:cubicBezTo>
                  <a:pt x="1545553" y="109652"/>
                  <a:pt x="1545740" y="113359"/>
                  <a:pt x="1546112" y="114291"/>
                </a:cubicBezTo>
                <a:cubicBezTo>
                  <a:pt x="1555620" y="113502"/>
                  <a:pt x="1565959" y="111057"/>
                  <a:pt x="1577130" y="106956"/>
                </a:cubicBezTo>
                <a:cubicBezTo>
                  <a:pt x="1588301" y="102855"/>
                  <a:pt x="1596855" y="104181"/>
                  <a:pt x="1602792" y="110936"/>
                </a:cubicBezTo>
                <a:cubicBezTo>
                  <a:pt x="1608729" y="117690"/>
                  <a:pt x="1604345" y="122662"/>
                  <a:pt x="1589639" y="125853"/>
                </a:cubicBezTo>
                <a:cubicBezTo>
                  <a:pt x="1574933" y="129044"/>
                  <a:pt x="1561141" y="131005"/>
                  <a:pt x="1548264" y="131736"/>
                </a:cubicBezTo>
                <a:cubicBezTo>
                  <a:pt x="1549167" y="135464"/>
                  <a:pt x="1549619" y="138648"/>
                  <a:pt x="1549619" y="141287"/>
                </a:cubicBezTo>
                <a:cubicBezTo>
                  <a:pt x="1560402" y="138920"/>
                  <a:pt x="1570932" y="136307"/>
                  <a:pt x="1581206" y="133446"/>
                </a:cubicBezTo>
                <a:cubicBezTo>
                  <a:pt x="1591481" y="130585"/>
                  <a:pt x="1599583" y="132267"/>
                  <a:pt x="1605513" y="138490"/>
                </a:cubicBezTo>
                <a:cubicBezTo>
                  <a:pt x="1611443" y="144714"/>
                  <a:pt x="1607998" y="149461"/>
                  <a:pt x="1595178" y="152730"/>
                </a:cubicBezTo>
                <a:cubicBezTo>
                  <a:pt x="1582357" y="156000"/>
                  <a:pt x="1567616" y="158022"/>
                  <a:pt x="1550952" y="158796"/>
                </a:cubicBezTo>
                <a:lnTo>
                  <a:pt x="1551963" y="172347"/>
                </a:lnTo>
                <a:cubicBezTo>
                  <a:pt x="1552981" y="171573"/>
                  <a:pt x="1561765" y="169809"/>
                  <a:pt x="1578313" y="167056"/>
                </a:cubicBezTo>
                <a:cubicBezTo>
                  <a:pt x="1594862" y="164303"/>
                  <a:pt x="1605065" y="162926"/>
                  <a:pt x="1608922" y="162926"/>
                </a:cubicBezTo>
                <a:cubicBezTo>
                  <a:pt x="1613683" y="162926"/>
                  <a:pt x="1617362" y="162912"/>
                  <a:pt x="1619957" y="162883"/>
                </a:cubicBezTo>
                <a:cubicBezTo>
                  <a:pt x="1622438" y="138576"/>
                  <a:pt x="1623474" y="121486"/>
                  <a:pt x="1623066" y="111613"/>
                </a:cubicBezTo>
                <a:cubicBezTo>
                  <a:pt x="1622657" y="101740"/>
                  <a:pt x="1621205" y="96147"/>
                  <a:pt x="1618710" y="94835"/>
                </a:cubicBezTo>
                <a:cubicBezTo>
                  <a:pt x="1617462" y="94179"/>
                  <a:pt x="1614721" y="93968"/>
                  <a:pt x="1610488" y="94203"/>
                </a:cubicBezTo>
                <a:close/>
                <a:moveTo>
                  <a:pt x="941714" y="90262"/>
                </a:moveTo>
                <a:cubicBezTo>
                  <a:pt x="947425" y="89457"/>
                  <a:pt x="954862" y="92146"/>
                  <a:pt x="964026" y="98330"/>
                </a:cubicBezTo>
                <a:cubicBezTo>
                  <a:pt x="976244" y="106576"/>
                  <a:pt x="978674" y="113746"/>
                  <a:pt x="971318" y="119841"/>
                </a:cubicBezTo>
                <a:cubicBezTo>
                  <a:pt x="963961" y="125935"/>
                  <a:pt x="958641" y="135586"/>
                  <a:pt x="955357" y="148794"/>
                </a:cubicBezTo>
                <a:cubicBezTo>
                  <a:pt x="963459" y="156351"/>
                  <a:pt x="965675" y="161280"/>
                  <a:pt x="962004" y="163582"/>
                </a:cubicBezTo>
                <a:cubicBezTo>
                  <a:pt x="958333" y="165884"/>
                  <a:pt x="946674" y="167673"/>
                  <a:pt x="927028" y="168949"/>
                </a:cubicBezTo>
                <a:cubicBezTo>
                  <a:pt x="939619" y="174642"/>
                  <a:pt x="944312" y="180052"/>
                  <a:pt x="941107" y="185178"/>
                </a:cubicBezTo>
                <a:cubicBezTo>
                  <a:pt x="937902" y="190305"/>
                  <a:pt x="935428" y="200920"/>
                  <a:pt x="933685" y="217024"/>
                </a:cubicBezTo>
                <a:cubicBezTo>
                  <a:pt x="931943" y="233128"/>
                  <a:pt x="932735" y="246174"/>
                  <a:pt x="936062" y="256162"/>
                </a:cubicBezTo>
                <a:cubicBezTo>
                  <a:pt x="939389" y="266150"/>
                  <a:pt x="947606" y="271553"/>
                  <a:pt x="960713" y="272371"/>
                </a:cubicBezTo>
                <a:cubicBezTo>
                  <a:pt x="973820" y="273188"/>
                  <a:pt x="984131" y="272607"/>
                  <a:pt x="991645" y="270628"/>
                </a:cubicBezTo>
                <a:cubicBezTo>
                  <a:pt x="999159" y="268649"/>
                  <a:pt x="1004189" y="263071"/>
                  <a:pt x="1006735" y="253893"/>
                </a:cubicBezTo>
                <a:cubicBezTo>
                  <a:pt x="1009280" y="244715"/>
                  <a:pt x="1012309" y="234229"/>
                  <a:pt x="1015823" y="222434"/>
                </a:cubicBezTo>
                <a:cubicBezTo>
                  <a:pt x="1019336" y="210639"/>
                  <a:pt x="1022494" y="214092"/>
                  <a:pt x="1025298" y="232791"/>
                </a:cubicBezTo>
                <a:cubicBezTo>
                  <a:pt x="1028101" y="251491"/>
                  <a:pt x="1031995" y="264200"/>
                  <a:pt x="1036978" y="270919"/>
                </a:cubicBezTo>
                <a:cubicBezTo>
                  <a:pt x="1041961" y="277637"/>
                  <a:pt x="1037397" y="284061"/>
                  <a:pt x="1023287" y="290192"/>
                </a:cubicBezTo>
                <a:cubicBezTo>
                  <a:pt x="1009176" y="296322"/>
                  <a:pt x="991910" y="299387"/>
                  <a:pt x="971490" y="299387"/>
                </a:cubicBezTo>
                <a:cubicBezTo>
                  <a:pt x="951614" y="299387"/>
                  <a:pt x="936507" y="295673"/>
                  <a:pt x="926168" y="288245"/>
                </a:cubicBezTo>
                <a:cubicBezTo>
                  <a:pt x="915828" y="280817"/>
                  <a:pt x="911559" y="262458"/>
                  <a:pt x="913358" y="233168"/>
                </a:cubicBezTo>
                <a:cubicBezTo>
                  <a:pt x="915158" y="203878"/>
                  <a:pt x="914588" y="183203"/>
                  <a:pt x="911648" y="171143"/>
                </a:cubicBezTo>
                <a:cubicBezTo>
                  <a:pt x="908006" y="172046"/>
                  <a:pt x="903230" y="172857"/>
                  <a:pt x="897322" y="173574"/>
                </a:cubicBezTo>
                <a:cubicBezTo>
                  <a:pt x="909024" y="181074"/>
                  <a:pt x="913175" y="186770"/>
                  <a:pt x="909777" y="190664"/>
                </a:cubicBezTo>
                <a:cubicBezTo>
                  <a:pt x="906378" y="194557"/>
                  <a:pt x="902234" y="202057"/>
                  <a:pt x="897344" y="213163"/>
                </a:cubicBezTo>
                <a:cubicBezTo>
                  <a:pt x="892454" y="224270"/>
                  <a:pt x="885847" y="235613"/>
                  <a:pt x="877522" y="247193"/>
                </a:cubicBezTo>
                <a:cubicBezTo>
                  <a:pt x="869198" y="258772"/>
                  <a:pt x="859873" y="268076"/>
                  <a:pt x="849548" y="275102"/>
                </a:cubicBezTo>
                <a:cubicBezTo>
                  <a:pt x="839223" y="282129"/>
                  <a:pt x="829504" y="286582"/>
                  <a:pt x="820391" y="288460"/>
                </a:cubicBezTo>
                <a:cubicBezTo>
                  <a:pt x="811277" y="290339"/>
                  <a:pt x="810905" y="287180"/>
                  <a:pt x="819272" y="278985"/>
                </a:cubicBezTo>
                <a:cubicBezTo>
                  <a:pt x="827640" y="270789"/>
                  <a:pt x="837126" y="260504"/>
                  <a:pt x="847730" y="248128"/>
                </a:cubicBezTo>
                <a:cubicBezTo>
                  <a:pt x="858335" y="235753"/>
                  <a:pt x="866975" y="221262"/>
                  <a:pt x="873650" y="204656"/>
                </a:cubicBezTo>
                <a:cubicBezTo>
                  <a:pt x="876988" y="196353"/>
                  <a:pt x="879303" y="189859"/>
                  <a:pt x="880595" y="185173"/>
                </a:cubicBezTo>
                <a:lnTo>
                  <a:pt x="881381" y="181369"/>
                </a:lnTo>
                <a:lnTo>
                  <a:pt x="879998" y="183792"/>
                </a:lnTo>
                <a:cubicBezTo>
                  <a:pt x="876022" y="188839"/>
                  <a:pt x="872537" y="187276"/>
                  <a:pt x="869542" y="179102"/>
                </a:cubicBezTo>
                <a:cubicBezTo>
                  <a:pt x="865548" y="168203"/>
                  <a:pt x="862010" y="157244"/>
                  <a:pt x="858926" y="146223"/>
                </a:cubicBezTo>
                <a:cubicBezTo>
                  <a:pt x="855843" y="135203"/>
                  <a:pt x="852222" y="125778"/>
                  <a:pt x="848064" y="117948"/>
                </a:cubicBezTo>
                <a:cubicBezTo>
                  <a:pt x="843905" y="110118"/>
                  <a:pt x="846974" y="106877"/>
                  <a:pt x="857270" y="108225"/>
                </a:cubicBezTo>
                <a:cubicBezTo>
                  <a:pt x="867567" y="109573"/>
                  <a:pt x="881838" y="108290"/>
                  <a:pt x="900086" y="104375"/>
                </a:cubicBezTo>
                <a:cubicBezTo>
                  <a:pt x="918334" y="100460"/>
                  <a:pt x="930499" y="96412"/>
                  <a:pt x="936579" y="92232"/>
                </a:cubicBezTo>
                <a:cubicBezTo>
                  <a:pt x="938099" y="91187"/>
                  <a:pt x="939811" y="90531"/>
                  <a:pt x="941714" y="90262"/>
                </a:cubicBezTo>
                <a:close/>
                <a:moveTo>
                  <a:pt x="227339" y="90262"/>
                </a:moveTo>
                <a:cubicBezTo>
                  <a:pt x="233050" y="89457"/>
                  <a:pt x="240487" y="92146"/>
                  <a:pt x="249651" y="98330"/>
                </a:cubicBezTo>
                <a:cubicBezTo>
                  <a:pt x="261869" y="106576"/>
                  <a:pt x="264299" y="113746"/>
                  <a:pt x="256943" y="119841"/>
                </a:cubicBezTo>
                <a:cubicBezTo>
                  <a:pt x="249586" y="125935"/>
                  <a:pt x="244266" y="135586"/>
                  <a:pt x="240982" y="148794"/>
                </a:cubicBezTo>
                <a:cubicBezTo>
                  <a:pt x="249084" y="156351"/>
                  <a:pt x="251300" y="161280"/>
                  <a:pt x="247629" y="163582"/>
                </a:cubicBezTo>
                <a:cubicBezTo>
                  <a:pt x="243958" y="165884"/>
                  <a:pt x="232299" y="167673"/>
                  <a:pt x="212653" y="168949"/>
                </a:cubicBezTo>
                <a:cubicBezTo>
                  <a:pt x="225244" y="174642"/>
                  <a:pt x="229937" y="180052"/>
                  <a:pt x="226732" y="185178"/>
                </a:cubicBezTo>
                <a:cubicBezTo>
                  <a:pt x="223527" y="190305"/>
                  <a:pt x="221053" y="200920"/>
                  <a:pt x="219311" y="217024"/>
                </a:cubicBezTo>
                <a:cubicBezTo>
                  <a:pt x="217568" y="233128"/>
                  <a:pt x="218360" y="246174"/>
                  <a:pt x="221687" y="256162"/>
                </a:cubicBezTo>
                <a:cubicBezTo>
                  <a:pt x="225014" y="266150"/>
                  <a:pt x="233231" y="271553"/>
                  <a:pt x="246338" y="272371"/>
                </a:cubicBezTo>
                <a:cubicBezTo>
                  <a:pt x="259445" y="273188"/>
                  <a:pt x="269756" y="272607"/>
                  <a:pt x="277270" y="270628"/>
                </a:cubicBezTo>
                <a:cubicBezTo>
                  <a:pt x="284784" y="268649"/>
                  <a:pt x="289814" y="263071"/>
                  <a:pt x="292359" y="253893"/>
                </a:cubicBezTo>
                <a:cubicBezTo>
                  <a:pt x="294905" y="244715"/>
                  <a:pt x="297934" y="234229"/>
                  <a:pt x="301448" y="222434"/>
                </a:cubicBezTo>
                <a:cubicBezTo>
                  <a:pt x="304961" y="210639"/>
                  <a:pt x="308119" y="214092"/>
                  <a:pt x="310923" y="232791"/>
                </a:cubicBezTo>
                <a:cubicBezTo>
                  <a:pt x="313726" y="251491"/>
                  <a:pt x="317620" y="264200"/>
                  <a:pt x="322603" y="270919"/>
                </a:cubicBezTo>
                <a:cubicBezTo>
                  <a:pt x="327586" y="277637"/>
                  <a:pt x="323022" y="284061"/>
                  <a:pt x="308912" y="290192"/>
                </a:cubicBezTo>
                <a:cubicBezTo>
                  <a:pt x="294801" y="296322"/>
                  <a:pt x="277535" y="299387"/>
                  <a:pt x="257115" y="299387"/>
                </a:cubicBezTo>
                <a:cubicBezTo>
                  <a:pt x="237240" y="299387"/>
                  <a:pt x="222132" y="295673"/>
                  <a:pt x="211793" y="288245"/>
                </a:cubicBezTo>
                <a:cubicBezTo>
                  <a:pt x="201453" y="280817"/>
                  <a:pt x="197184" y="262458"/>
                  <a:pt x="198983" y="233168"/>
                </a:cubicBezTo>
                <a:cubicBezTo>
                  <a:pt x="200783" y="203878"/>
                  <a:pt x="200213" y="183203"/>
                  <a:pt x="197273" y="171143"/>
                </a:cubicBezTo>
                <a:cubicBezTo>
                  <a:pt x="193631" y="172046"/>
                  <a:pt x="188855" y="172857"/>
                  <a:pt x="182947" y="173574"/>
                </a:cubicBezTo>
                <a:cubicBezTo>
                  <a:pt x="194649" y="181074"/>
                  <a:pt x="198800" y="186770"/>
                  <a:pt x="195402" y="190664"/>
                </a:cubicBezTo>
                <a:cubicBezTo>
                  <a:pt x="192003" y="194557"/>
                  <a:pt x="187859" y="202057"/>
                  <a:pt x="182969" y="213163"/>
                </a:cubicBezTo>
                <a:cubicBezTo>
                  <a:pt x="178079" y="224270"/>
                  <a:pt x="171472" y="235613"/>
                  <a:pt x="163147" y="247193"/>
                </a:cubicBezTo>
                <a:cubicBezTo>
                  <a:pt x="154823" y="258772"/>
                  <a:pt x="145498" y="268076"/>
                  <a:pt x="135173" y="275102"/>
                </a:cubicBezTo>
                <a:cubicBezTo>
                  <a:pt x="124848" y="282129"/>
                  <a:pt x="115129" y="286582"/>
                  <a:pt x="106016" y="288460"/>
                </a:cubicBezTo>
                <a:cubicBezTo>
                  <a:pt x="96902" y="290339"/>
                  <a:pt x="96530" y="287180"/>
                  <a:pt x="104897" y="278985"/>
                </a:cubicBezTo>
                <a:cubicBezTo>
                  <a:pt x="113265" y="270789"/>
                  <a:pt x="122751" y="260504"/>
                  <a:pt x="133355" y="248128"/>
                </a:cubicBezTo>
                <a:cubicBezTo>
                  <a:pt x="143960" y="235753"/>
                  <a:pt x="152600" y="221262"/>
                  <a:pt x="159275" y="204656"/>
                </a:cubicBezTo>
                <a:cubicBezTo>
                  <a:pt x="162613" y="196353"/>
                  <a:pt x="164928" y="189859"/>
                  <a:pt x="166220" y="185173"/>
                </a:cubicBezTo>
                <a:lnTo>
                  <a:pt x="167006" y="181369"/>
                </a:lnTo>
                <a:lnTo>
                  <a:pt x="165623" y="183792"/>
                </a:lnTo>
                <a:cubicBezTo>
                  <a:pt x="161647" y="188839"/>
                  <a:pt x="158162" y="187276"/>
                  <a:pt x="155167" y="179102"/>
                </a:cubicBezTo>
                <a:cubicBezTo>
                  <a:pt x="151173" y="168203"/>
                  <a:pt x="147635" y="157244"/>
                  <a:pt x="144551" y="146223"/>
                </a:cubicBezTo>
                <a:cubicBezTo>
                  <a:pt x="141468" y="135203"/>
                  <a:pt x="137847" y="125778"/>
                  <a:pt x="133689" y="117948"/>
                </a:cubicBezTo>
                <a:cubicBezTo>
                  <a:pt x="129530" y="110118"/>
                  <a:pt x="132599" y="106877"/>
                  <a:pt x="142895" y="108225"/>
                </a:cubicBezTo>
                <a:cubicBezTo>
                  <a:pt x="153192" y="109573"/>
                  <a:pt x="167463" y="108290"/>
                  <a:pt x="185711" y="104375"/>
                </a:cubicBezTo>
                <a:cubicBezTo>
                  <a:pt x="203959" y="100460"/>
                  <a:pt x="216124" y="96412"/>
                  <a:pt x="222204" y="92232"/>
                </a:cubicBezTo>
                <a:cubicBezTo>
                  <a:pt x="223724" y="91187"/>
                  <a:pt x="225436" y="90531"/>
                  <a:pt x="227339" y="90262"/>
                </a:cubicBezTo>
                <a:close/>
                <a:moveTo>
                  <a:pt x="1871565" y="77893"/>
                </a:moveTo>
                <a:cubicBezTo>
                  <a:pt x="1866019" y="78533"/>
                  <a:pt x="1858201" y="80484"/>
                  <a:pt x="1848113" y="83746"/>
                </a:cubicBezTo>
                <a:lnTo>
                  <a:pt x="1848113" y="143997"/>
                </a:lnTo>
                <a:cubicBezTo>
                  <a:pt x="1850408" y="142448"/>
                  <a:pt x="1855556" y="140487"/>
                  <a:pt x="1863558" y="138114"/>
                </a:cubicBezTo>
                <a:cubicBezTo>
                  <a:pt x="1871560" y="135741"/>
                  <a:pt x="1877511" y="137680"/>
                  <a:pt x="1881411" y="143932"/>
                </a:cubicBezTo>
                <a:cubicBezTo>
                  <a:pt x="1885312" y="150185"/>
                  <a:pt x="1882630" y="154709"/>
                  <a:pt x="1873366" y="157505"/>
                </a:cubicBezTo>
                <a:cubicBezTo>
                  <a:pt x="1864103" y="160302"/>
                  <a:pt x="1855240" y="161700"/>
                  <a:pt x="1846779" y="161700"/>
                </a:cubicBezTo>
                <a:lnTo>
                  <a:pt x="1846779" y="226338"/>
                </a:lnTo>
                <a:cubicBezTo>
                  <a:pt x="1858983" y="224546"/>
                  <a:pt x="1870075" y="223650"/>
                  <a:pt x="1880056" y="223650"/>
                </a:cubicBezTo>
                <a:cubicBezTo>
                  <a:pt x="1882953" y="217139"/>
                  <a:pt x="1884401" y="206362"/>
                  <a:pt x="1884401" y="191320"/>
                </a:cubicBezTo>
                <a:lnTo>
                  <a:pt x="1884401" y="126531"/>
                </a:lnTo>
                <a:cubicBezTo>
                  <a:pt x="1884401" y="99413"/>
                  <a:pt x="1883397" y="83872"/>
                  <a:pt x="1881390" y="79907"/>
                </a:cubicBezTo>
                <a:cubicBezTo>
                  <a:pt x="1880386" y="77924"/>
                  <a:pt x="1877111" y="77253"/>
                  <a:pt x="1871565" y="77893"/>
                </a:cubicBezTo>
                <a:close/>
                <a:moveTo>
                  <a:pt x="4155886" y="69878"/>
                </a:moveTo>
                <a:cubicBezTo>
                  <a:pt x="4159631" y="69906"/>
                  <a:pt x="4163407" y="70876"/>
                  <a:pt x="4167214" y="72787"/>
                </a:cubicBezTo>
                <a:cubicBezTo>
                  <a:pt x="4174829" y="76609"/>
                  <a:pt x="4184297" y="82739"/>
                  <a:pt x="4195618" y="91178"/>
                </a:cubicBezTo>
                <a:cubicBezTo>
                  <a:pt x="4206940" y="99617"/>
                  <a:pt x="4208259" y="107985"/>
                  <a:pt x="4199576" y="116281"/>
                </a:cubicBezTo>
                <a:cubicBezTo>
                  <a:pt x="4190893" y="124577"/>
                  <a:pt x="4180393" y="153440"/>
                  <a:pt x="4168074" y="202871"/>
                </a:cubicBezTo>
                <a:cubicBezTo>
                  <a:pt x="4183361" y="218616"/>
                  <a:pt x="4181984" y="226489"/>
                  <a:pt x="4163945" y="226489"/>
                </a:cubicBezTo>
                <a:cubicBezTo>
                  <a:pt x="4148815" y="226489"/>
                  <a:pt x="4128664" y="227389"/>
                  <a:pt x="4103490" y="229188"/>
                </a:cubicBezTo>
                <a:cubicBezTo>
                  <a:pt x="4078315" y="230988"/>
                  <a:pt x="4055869" y="232713"/>
                  <a:pt x="4036152" y="234362"/>
                </a:cubicBezTo>
                <a:cubicBezTo>
                  <a:pt x="4029942" y="249806"/>
                  <a:pt x="4024715" y="253642"/>
                  <a:pt x="4020471" y="245870"/>
                </a:cubicBezTo>
                <a:cubicBezTo>
                  <a:pt x="4016226" y="238097"/>
                  <a:pt x="4012759" y="223004"/>
                  <a:pt x="4010070" y="200591"/>
                </a:cubicBezTo>
                <a:cubicBezTo>
                  <a:pt x="4007382" y="178177"/>
                  <a:pt x="4004693" y="158212"/>
                  <a:pt x="4002004" y="140695"/>
                </a:cubicBezTo>
                <a:cubicBezTo>
                  <a:pt x="3999315" y="123178"/>
                  <a:pt x="3995472" y="109000"/>
                  <a:pt x="3990474" y="98158"/>
                </a:cubicBezTo>
                <a:cubicBezTo>
                  <a:pt x="3985477" y="87317"/>
                  <a:pt x="3987968" y="83065"/>
                  <a:pt x="3997949" y="85403"/>
                </a:cubicBezTo>
                <a:cubicBezTo>
                  <a:pt x="4007930" y="87740"/>
                  <a:pt x="4015251" y="89540"/>
                  <a:pt x="4019911" y="90802"/>
                </a:cubicBezTo>
                <a:cubicBezTo>
                  <a:pt x="4024572" y="92064"/>
                  <a:pt x="4038353" y="91591"/>
                  <a:pt x="4061254" y="89382"/>
                </a:cubicBezTo>
                <a:cubicBezTo>
                  <a:pt x="4084155" y="87174"/>
                  <a:pt x="4101955" y="84754"/>
                  <a:pt x="4114654" y="82122"/>
                </a:cubicBezTo>
                <a:cubicBezTo>
                  <a:pt x="4127352" y="79491"/>
                  <a:pt x="4137383" y="76322"/>
                  <a:pt x="4144747" y="72615"/>
                </a:cubicBezTo>
                <a:cubicBezTo>
                  <a:pt x="4148428" y="70761"/>
                  <a:pt x="4152142" y="69849"/>
                  <a:pt x="4155886" y="69878"/>
                </a:cubicBezTo>
                <a:close/>
                <a:moveTo>
                  <a:pt x="3283453" y="67708"/>
                </a:moveTo>
                <a:cubicBezTo>
                  <a:pt x="3286126" y="67344"/>
                  <a:pt x="3289231" y="67650"/>
                  <a:pt x="3292770" y="68625"/>
                </a:cubicBezTo>
                <a:cubicBezTo>
                  <a:pt x="3299847" y="70575"/>
                  <a:pt x="3306389" y="74217"/>
                  <a:pt x="3312398" y="79552"/>
                </a:cubicBezTo>
                <a:cubicBezTo>
                  <a:pt x="3318407" y="84887"/>
                  <a:pt x="3318442" y="91200"/>
                  <a:pt x="3312505" y="98492"/>
                </a:cubicBezTo>
                <a:cubicBezTo>
                  <a:pt x="3306569" y="105784"/>
                  <a:pt x="3301887" y="119482"/>
                  <a:pt x="3298459" y="139587"/>
                </a:cubicBezTo>
                <a:cubicBezTo>
                  <a:pt x="3305658" y="149568"/>
                  <a:pt x="3305561" y="155738"/>
                  <a:pt x="3298169" y="158097"/>
                </a:cubicBezTo>
                <a:cubicBezTo>
                  <a:pt x="3290777" y="160456"/>
                  <a:pt x="3277738" y="163664"/>
                  <a:pt x="3259052" y="167723"/>
                </a:cubicBezTo>
                <a:cubicBezTo>
                  <a:pt x="3258163" y="179984"/>
                  <a:pt x="3255406" y="186770"/>
                  <a:pt x="3250782" y="188082"/>
                </a:cubicBezTo>
                <a:cubicBezTo>
                  <a:pt x="3246157" y="189394"/>
                  <a:pt x="3243045" y="185802"/>
                  <a:pt x="3241446" y="177306"/>
                </a:cubicBezTo>
                <a:cubicBezTo>
                  <a:pt x="3239847" y="168809"/>
                  <a:pt x="3237692" y="154394"/>
                  <a:pt x="3234982" y="134059"/>
                </a:cubicBezTo>
                <a:cubicBezTo>
                  <a:pt x="3232272" y="113725"/>
                  <a:pt x="3228877" y="99273"/>
                  <a:pt x="3224797" y="90705"/>
                </a:cubicBezTo>
                <a:cubicBezTo>
                  <a:pt x="3220718" y="82137"/>
                  <a:pt x="3222087" y="78333"/>
                  <a:pt x="3228906" y="79294"/>
                </a:cubicBezTo>
                <a:cubicBezTo>
                  <a:pt x="3235724" y="80255"/>
                  <a:pt x="3240338" y="81154"/>
                  <a:pt x="3242747" y="81993"/>
                </a:cubicBezTo>
                <a:cubicBezTo>
                  <a:pt x="3245157" y="82832"/>
                  <a:pt x="3248871" y="82857"/>
                  <a:pt x="3253890" y="82069"/>
                </a:cubicBezTo>
                <a:cubicBezTo>
                  <a:pt x="3258909" y="81280"/>
                  <a:pt x="3263068" y="80057"/>
                  <a:pt x="3266366" y="78401"/>
                </a:cubicBezTo>
                <a:cubicBezTo>
                  <a:pt x="3269664" y="76745"/>
                  <a:pt x="3273120" y="74214"/>
                  <a:pt x="3276734" y="70808"/>
                </a:cubicBezTo>
                <a:cubicBezTo>
                  <a:pt x="3278541" y="69105"/>
                  <a:pt x="3280780" y="68072"/>
                  <a:pt x="3283453" y="67708"/>
                </a:cubicBezTo>
                <a:close/>
                <a:moveTo>
                  <a:pt x="1888416" y="55713"/>
                </a:moveTo>
                <a:cubicBezTo>
                  <a:pt x="1892644" y="56430"/>
                  <a:pt x="1897974" y="58314"/>
                  <a:pt x="1904406" y="61365"/>
                </a:cubicBezTo>
                <a:cubicBezTo>
                  <a:pt x="1917269" y="67467"/>
                  <a:pt x="1922059" y="72981"/>
                  <a:pt x="1918775" y="77906"/>
                </a:cubicBezTo>
                <a:cubicBezTo>
                  <a:pt x="1915491" y="82832"/>
                  <a:pt x="1912562" y="89583"/>
                  <a:pt x="1909988" y="98158"/>
                </a:cubicBezTo>
                <a:cubicBezTo>
                  <a:pt x="1907413" y="106734"/>
                  <a:pt x="1906801" y="130807"/>
                  <a:pt x="1908149" y="170379"/>
                </a:cubicBezTo>
                <a:cubicBezTo>
                  <a:pt x="1909497" y="209951"/>
                  <a:pt x="1908055" y="236620"/>
                  <a:pt x="1903825" y="250387"/>
                </a:cubicBezTo>
                <a:cubicBezTo>
                  <a:pt x="1899595" y="264154"/>
                  <a:pt x="1895117" y="269592"/>
                  <a:pt x="1890392" y="266703"/>
                </a:cubicBezTo>
                <a:cubicBezTo>
                  <a:pt x="1885667" y="263813"/>
                  <a:pt x="1882078" y="255356"/>
                  <a:pt x="1879626" y="241331"/>
                </a:cubicBezTo>
                <a:cubicBezTo>
                  <a:pt x="1869717" y="242220"/>
                  <a:pt x="1858653" y="243812"/>
                  <a:pt x="1846435" y="246106"/>
                </a:cubicBezTo>
                <a:cubicBezTo>
                  <a:pt x="1843983" y="266326"/>
                  <a:pt x="1838452" y="270012"/>
                  <a:pt x="1829840" y="257163"/>
                </a:cubicBezTo>
                <a:cubicBezTo>
                  <a:pt x="1821229" y="244314"/>
                  <a:pt x="1818271" y="232784"/>
                  <a:pt x="1820967" y="222574"/>
                </a:cubicBezTo>
                <a:cubicBezTo>
                  <a:pt x="1823663" y="212364"/>
                  <a:pt x="1825237" y="188132"/>
                  <a:pt x="1825689" y="149880"/>
                </a:cubicBezTo>
                <a:cubicBezTo>
                  <a:pt x="1826140" y="111627"/>
                  <a:pt x="1823893" y="86686"/>
                  <a:pt x="1818945" y="75056"/>
                </a:cubicBezTo>
                <a:cubicBezTo>
                  <a:pt x="1813998" y="63426"/>
                  <a:pt x="1815690" y="58959"/>
                  <a:pt x="1824022" y="61655"/>
                </a:cubicBezTo>
                <a:cubicBezTo>
                  <a:pt x="1832353" y="64351"/>
                  <a:pt x="1842592" y="65068"/>
                  <a:pt x="1854738" y="63806"/>
                </a:cubicBezTo>
                <a:cubicBezTo>
                  <a:pt x="1866885" y="62544"/>
                  <a:pt x="1874983" y="60297"/>
                  <a:pt x="1879034" y="57063"/>
                </a:cubicBezTo>
                <a:cubicBezTo>
                  <a:pt x="1881060" y="55446"/>
                  <a:pt x="1884187" y="54996"/>
                  <a:pt x="1888416" y="55713"/>
                </a:cubicBezTo>
                <a:close/>
                <a:moveTo>
                  <a:pt x="1638193" y="47867"/>
                </a:moveTo>
                <a:cubicBezTo>
                  <a:pt x="1640921" y="47157"/>
                  <a:pt x="1646236" y="48147"/>
                  <a:pt x="1654137" y="50836"/>
                </a:cubicBezTo>
                <a:cubicBezTo>
                  <a:pt x="1669940" y="56213"/>
                  <a:pt x="1676659" y="64111"/>
                  <a:pt x="1674292" y="74529"/>
                </a:cubicBezTo>
                <a:cubicBezTo>
                  <a:pt x="1671926" y="84947"/>
                  <a:pt x="1665280" y="86105"/>
                  <a:pt x="1654352" y="78003"/>
                </a:cubicBezTo>
                <a:cubicBezTo>
                  <a:pt x="1648186" y="70948"/>
                  <a:pt x="1642658" y="63312"/>
                  <a:pt x="1637768" y="55095"/>
                </a:cubicBezTo>
                <a:cubicBezTo>
                  <a:pt x="1635323" y="50986"/>
                  <a:pt x="1635465" y="48577"/>
                  <a:pt x="1638193" y="47867"/>
                </a:cubicBezTo>
                <a:close/>
                <a:moveTo>
                  <a:pt x="852477" y="47053"/>
                </a:moveTo>
                <a:cubicBezTo>
                  <a:pt x="854819" y="46950"/>
                  <a:pt x="857865" y="47358"/>
                  <a:pt x="861615" y="48276"/>
                </a:cubicBezTo>
                <a:cubicBezTo>
                  <a:pt x="875511" y="50241"/>
                  <a:pt x="884710" y="54528"/>
                  <a:pt x="889213" y="61139"/>
                </a:cubicBezTo>
                <a:cubicBezTo>
                  <a:pt x="893716" y="67750"/>
                  <a:pt x="894530" y="75590"/>
                  <a:pt x="891654" y="84661"/>
                </a:cubicBezTo>
                <a:cubicBezTo>
                  <a:pt x="888779" y="93731"/>
                  <a:pt x="883068" y="95341"/>
                  <a:pt x="874521" y="89490"/>
                </a:cubicBezTo>
                <a:cubicBezTo>
                  <a:pt x="865975" y="83639"/>
                  <a:pt x="857937" y="74389"/>
                  <a:pt x="850408" y="61741"/>
                </a:cubicBezTo>
                <a:cubicBezTo>
                  <a:pt x="844762" y="52255"/>
                  <a:pt x="845452" y="47359"/>
                  <a:pt x="852477" y="47053"/>
                </a:cubicBezTo>
                <a:close/>
                <a:moveTo>
                  <a:pt x="138102" y="47053"/>
                </a:moveTo>
                <a:cubicBezTo>
                  <a:pt x="140444" y="46950"/>
                  <a:pt x="143490" y="47358"/>
                  <a:pt x="147240" y="48276"/>
                </a:cubicBezTo>
                <a:cubicBezTo>
                  <a:pt x="161136" y="50241"/>
                  <a:pt x="170335" y="54528"/>
                  <a:pt x="174838" y="61139"/>
                </a:cubicBezTo>
                <a:cubicBezTo>
                  <a:pt x="179341" y="67750"/>
                  <a:pt x="180155" y="75590"/>
                  <a:pt x="177279" y="84661"/>
                </a:cubicBezTo>
                <a:cubicBezTo>
                  <a:pt x="174404" y="93731"/>
                  <a:pt x="168693" y="95341"/>
                  <a:pt x="160146" y="89490"/>
                </a:cubicBezTo>
                <a:cubicBezTo>
                  <a:pt x="151600" y="83639"/>
                  <a:pt x="143562" y="74389"/>
                  <a:pt x="136033" y="61741"/>
                </a:cubicBezTo>
                <a:cubicBezTo>
                  <a:pt x="130387" y="52255"/>
                  <a:pt x="131077" y="47359"/>
                  <a:pt x="138102" y="47053"/>
                </a:cubicBezTo>
                <a:close/>
                <a:moveTo>
                  <a:pt x="3049846" y="36807"/>
                </a:moveTo>
                <a:cubicBezTo>
                  <a:pt x="3048368" y="36501"/>
                  <a:pt x="3046644" y="36517"/>
                  <a:pt x="3044674" y="36854"/>
                </a:cubicBezTo>
                <a:cubicBezTo>
                  <a:pt x="3036794" y="38202"/>
                  <a:pt x="3019640" y="40905"/>
                  <a:pt x="2993211" y="44963"/>
                </a:cubicBezTo>
                <a:cubicBezTo>
                  <a:pt x="2994100" y="47114"/>
                  <a:pt x="2995297" y="53582"/>
                  <a:pt x="2996803" y="64366"/>
                </a:cubicBezTo>
                <a:cubicBezTo>
                  <a:pt x="3000761" y="64466"/>
                  <a:pt x="3010480" y="62691"/>
                  <a:pt x="3025960" y="59042"/>
                </a:cubicBezTo>
                <a:cubicBezTo>
                  <a:pt x="3041440" y="55392"/>
                  <a:pt x="3049751" y="57278"/>
                  <a:pt x="3050891" y="64699"/>
                </a:cubicBezTo>
                <a:cubicBezTo>
                  <a:pt x="3052031" y="72120"/>
                  <a:pt x="3046298" y="77096"/>
                  <a:pt x="3033693" y="79627"/>
                </a:cubicBezTo>
                <a:cubicBezTo>
                  <a:pt x="3021088" y="82158"/>
                  <a:pt x="3009394" y="82520"/>
                  <a:pt x="2998610" y="80714"/>
                </a:cubicBezTo>
                <a:lnTo>
                  <a:pt x="3002202" y="107558"/>
                </a:lnTo>
                <a:cubicBezTo>
                  <a:pt x="3008813" y="105752"/>
                  <a:pt x="3017195" y="104178"/>
                  <a:pt x="3027347" y="102837"/>
                </a:cubicBezTo>
                <a:cubicBezTo>
                  <a:pt x="3037500" y="101496"/>
                  <a:pt x="3045122" y="100826"/>
                  <a:pt x="3050213" y="100826"/>
                </a:cubicBezTo>
                <a:cubicBezTo>
                  <a:pt x="3054400" y="77379"/>
                  <a:pt x="3056494" y="59849"/>
                  <a:pt x="3056494" y="48233"/>
                </a:cubicBezTo>
                <a:cubicBezTo>
                  <a:pt x="3056494" y="41533"/>
                  <a:pt x="3054278" y="37724"/>
                  <a:pt x="3049846" y="36807"/>
                </a:cubicBezTo>
                <a:close/>
                <a:moveTo>
                  <a:pt x="781167" y="36037"/>
                </a:moveTo>
                <a:cubicBezTo>
                  <a:pt x="792596" y="36037"/>
                  <a:pt x="803340" y="38059"/>
                  <a:pt x="813400" y="42103"/>
                </a:cubicBezTo>
                <a:cubicBezTo>
                  <a:pt x="823459" y="46146"/>
                  <a:pt x="827672" y="54492"/>
                  <a:pt x="826037" y="67141"/>
                </a:cubicBezTo>
                <a:cubicBezTo>
                  <a:pt x="824403" y="79789"/>
                  <a:pt x="818078" y="83248"/>
                  <a:pt x="807065" y="77519"/>
                </a:cubicBezTo>
                <a:cubicBezTo>
                  <a:pt x="796052" y="71790"/>
                  <a:pt x="785594" y="63444"/>
                  <a:pt x="775692" y="52481"/>
                </a:cubicBezTo>
                <a:cubicBezTo>
                  <a:pt x="765790" y="41518"/>
                  <a:pt x="767615" y="36037"/>
                  <a:pt x="781167" y="36037"/>
                </a:cubicBezTo>
                <a:close/>
                <a:moveTo>
                  <a:pt x="66792" y="36037"/>
                </a:moveTo>
                <a:cubicBezTo>
                  <a:pt x="78221" y="36037"/>
                  <a:pt x="88965" y="38059"/>
                  <a:pt x="99025" y="42103"/>
                </a:cubicBezTo>
                <a:cubicBezTo>
                  <a:pt x="109084" y="46146"/>
                  <a:pt x="113297" y="54492"/>
                  <a:pt x="111662" y="67141"/>
                </a:cubicBezTo>
                <a:cubicBezTo>
                  <a:pt x="110028" y="79789"/>
                  <a:pt x="103703" y="83248"/>
                  <a:pt x="92690" y="77519"/>
                </a:cubicBezTo>
                <a:cubicBezTo>
                  <a:pt x="81677" y="71790"/>
                  <a:pt x="71219" y="63444"/>
                  <a:pt x="61317" y="52481"/>
                </a:cubicBezTo>
                <a:cubicBezTo>
                  <a:pt x="51415" y="41518"/>
                  <a:pt x="53240" y="36037"/>
                  <a:pt x="66792" y="36037"/>
                </a:cubicBezTo>
                <a:close/>
                <a:moveTo>
                  <a:pt x="4350470" y="35426"/>
                </a:moveTo>
                <a:cubicBezTo>
                  <a:pt x="4353063" y="35198"/>
                  <a:pt x="4356465" y="35431"/>
                  <a:pt x="4360678" y="36123"/>
                </a:cubicBezTo>
                <a:cubicBezTo>
                  <a:pt x="4375907" y="37069"/>
                  <a:pt x="4386329" y="40102"/>
                  <a:pt x="4391943" y="45222"/>
                </a:cubicBezTo>
                <a:cubicBezTo>
                  <a:pt x="4397557" y="50341"/>
                  <a:pt x="4399794" y="57988"/>
                  <a:pt x="4398654" y="68162"/>
                </a:cubicBezTo>
                <a:cubicBezTo>
                  <a:pt x="4397514" y="78337"/>
                  <a:pt x="4391222" y="80817"/>
                  <a:pt x="4379779" y="75605"/>
                </a:cubicBezTo>
                <a:cubicBezTo>
                  <a:pt x="4368336" y="70392"/>
                  <a:pt x="4358079" y="61817"/>
                  <a:pt x="4349009" y="49878"/>
                </a:cubicBezTo>
                <a:cubicBezTo>
                  <a:pt x="4342206" y="40925"/>
                  <a:pt x="4342693" y="36107"/>
                  <a:pt x="4350470" y="35426"/>
                </a:cubicBezTo>
                <a:close/>
                <a:moveTo>
                  <a:pt x="2378907" y="25327"/>
                </a:moveTo>
                <a:cubicBezTo>
                  <a:pt x="2382746" y="25820"/>
                  <a:pt x="2387140" y="27253"/>
                  <a:pt x="2392087" y="29627"/>
                </a:cubicBezTo>
                <a:cubicBezTo>
                  <a:pt x="2401982" y="34373"/>
                  <a:pt x="2410324" y="39536"/>
                  <a:pt x="2417115" y="45114"/>
                </a:cubicBezTo>
                <a:cubicBezTo>
                  <a:pt x="2423905" y="50692"/>
                  <a:pt x="2425471" y="56461"/>
                  <a:pt x="2421815" y="62419"/>
                </a:cubicBezTo>
                <a:cubicBezTo>
                  <a:pt x="2418158" y="68377"/>
                  <a:pt x="2415910" y="75153"/>
                  <a:pt x="2415071" y="82746"/>
                </a:cubicBezTo>
                <a:cubicBezTo>
                  <a:pt x="2414232" y="90339"/>
                  <a:pt x="2413813" y="107186"/>
                  <a:pt x="2413813" y="133285"/>
                </a:cubicBezTo>
                <a:cubicBezTo>
                  <a:pt x="2413813" y="160058"/>
                  <a:pt x="2414469" y="185322"/>
                  <a:pt x="2415781" y="209076"/>
                </a:cubicBezTo>
                <a:cubicBezTo>
                  <a:pt x="2417093" y="232831"/>
                  <a:pt x="2418441" y="249910"/>
                  <a:pt x="2419825" y="260314"/>
                </a:cubicBezTo>
                <a:cubicBezTo>
                  <a:pt x="2421209" y="270718"/>
                  <a:pt x="2416993" y="283430"/>
                  <a:pt x="2407177" y="298452"/>
                </a:cubicBezTo>
                <a:cubicBezTo>
                  <a:pt x="2397361" y="313473"/>
                  <a:pt x="2390026" y="314692"/>
                  <a:pt x="2385172" y="302109"/>
                </a:cubicBezTo>
                <a:cubicBezTo>
                  <a:pt x="2380317" y="289525"/>
                  <a:pt x="2371029" y="278250"/>
                  <a:pt x="2357305" y="268284"/>
                </a:cubicBezTo>
                <a:cubicBezTo>
                  <a:pt x="2343582" y="258317"/>
                  <a:pt x="2344664" y="255134"/>
                  <a:pt x="2360553" y="258733"/>
                </a:cubicBezTo>
                <a:cubicBezTo>
                  <a:pt x="2376442" y="262332"/>
                  <a:pt x="2384989" y="259590"/>
                  <a:pt x="2386194" y="250505"/>
                </a:cubicBezTo>
                <a:cubicBezTo>
                  <a:pt x="2387398" y="241421"/>
                  <a:pt x="2388000" y="229787"/>
                  <a:pt x="2388000" y="215605"/>
                </a:cubicBezTo>
                <a:cubicBezTo>
                  <a:pt x="2388000" y="200447"/>
                  <a:pt x="2387334" y="171734"/>
                  <a:pt x="2386000" y="129467"/>
                </a:cubicBezTo>
                <a:cubicBezTo>
                  <a:pt x="2384666" y="87199"/>
                  <a:pt x="2381673" y="63333"/>
                  <a:pt x="2377019" y="57870"/>
                </a:cubicBezTo>
                <a:cubicBezTo>
                  <a:pt x="2372366" y="52406"/>
                  <a:pt x="2365526" y="49896"/>
                  <a:pt x="2356499" y="50341"/>
                </a:cubicBezTo>
                <a:cubicBezTo>
                  <a:pt x="2347471" y="50786"/>
                  <a:pt x="2332382" y="52248"/>
                  <a:pt x="2311230" y="54729"/>
                </a:cubicBezTo>
                <a:cubicBezTo>
                  <a:pt x="2323821" y="58873"/>
                  <a:pt x="2328542" y="64176"/>
                  <a:pt x="2325395" y="70636"/>
                </a:cubicBezTo>
                <a:cubicBezTo>
                  <a:pt x="2322247" y="77096"/>
                  <a:pt x="2320673" y="88049"/>
                  <a:pt x="2320673" y="103493"/>
                </a:cubicBezTo>
                <a:cubicBezTo>
                  <a:pt x="2327571" y="102618"/>
                  <a:pt x="2332941" y="102181"/>
                  <a:pt x="2336784" y="102181"/>
                </a:cubicBezTo>
                <a:cubicBezTo>
                  <a:pt x="2342549" y="102181"/>
                  <a:pt x="2347830" y="104823"/>
                  <a:pt x="2352627" y="110107"/>
                </a:cubicBezTo>
                <a:cubicBezTo>
                  <a:pt x="2357424" y="115392"/>
                  <a:pt x="2354175" y="119654"/>
                  <a:pt x="2342883" y="122895"/>
                </a:cubicBezTo>
                <a:cubicBezTo>
                  <a:pt x="2331590" y="126136"/>
                  <a:pt x="2324129" y="128366"/>
                  <a:pt x="2320501" y="129585"/>
                </a:cubicBezTo>
                <a:lnTo>
                  <a:pt x="2319318" y="161549"/>
                </a:lnTo>
                <a:cubicBezTo>
                  <a:pt x="2330245" y="158939"/>
                  <a:pt x="2339190" y="157161"/>
                  <a:pt x="2346152" y="156215"/>
                </a:cubicBezTo>
                <a:cubicBezTo>
                  <a:pt x="2353114" y="155268"/>
                  <a:pt x="2358481" y="157885"/>
                  <a:pt x="2362253" y="164066"/>
                </a:cubicBezTo>
                <a:cubicBezTo>
                  <a:pt x="2366024" y="170247"/>
                  <a:pt x="2363357" y="174975"/>
                  <a:pt x="2354251" y="178252"/>
                </a:cubicBezTo>
                <a:cubicBezTo>
                  <a:pt x="2345145" y="181529"/>
                  <a:pt x="2333501" y="185139"/>
                  <a:pt x="2319318" y="189083"/>
                </a:cubicBezTo>
                <a:cubicBezTo>
                  <a:pt x="2319318" y="209532"/>
                  <a:pt x="2317895" y="230691"/>
                  <a:pt x="2315048" y="252559"/>
                </a:cubicBezTo>
                <a:cubicBezTo>
                  <a:pt x="2312202" y="274428"/>
                  <a:pt x="2308183" y="285675"/>
                  <a:pt x="2302992" y="286298"/>
                </a:cubicBezTo>
                <a:cubicBezTo>
                  <a:pt x="2297801" y="286922"/>
                  <a:pt x="2294699" y="280724"/>
                  <a:pt x="2293689" y="267703"/>
                </a:cubicBezTo>
                <a:cubicBezTo>
                  <a:pt x="2292677" y="254682"/>
                  <a:pt x="2292624" y="229694"/>
                  <a:pt x="2293527" y="192739"/>
                </a:cubicBezTo>
                <a:cubicBezTo>
                  <a:pt x="2285913" y="194546"/>
                  <a:pt x="2278735" y="195450"/>
                  <a:pt x="2271995" y="195450"/>
                </a:cubicBezTo>
                <a:cubicBezTo>
                  <a:pt x="2266001" y="195450"/>
                  <a:pt x="2259093" y="193342"/>
                  <a:pt x="2251270" y="189126"/>
                </a:cubicBezTo>
                <a:cubicBezTo>
                  <a:pt x="2243448" y="184910"/>
                  <a:pt x="2243415" y="181758"/>
                  <a:pt x="2251173" y="179672"/>
                </a:cubicBezTo>
                <a:cubicBezTo>
                  <a:pt x="2258932" y="177585"/>
                  <a:pt x="2273494" y="173667"/>
                  <a:pt x="2294861" y="167916"/>
                </a:cubicBezTo>
                <a:lnTo>
                  <a:pt x="2294861" y="133349"/>
                </a:lnTo>
                <a:cubicBezTo>
                  <a:pt x="2284780" y="136060"/>
                  <a:pt x="2275061" y="135106"/>
                  <a:pt x="2265704" y="130488"/>
                </a:cubicBezTo>
                <a:cubicBezTo>
                  <a:pt x="2256347" y="125871"/>
                  <a:pt x="2255357" y="122487"/>
                  <a:pt x="2262735" y="120336"/>
                </a:cubicBezTo>
                <a:cubicBezTo>
                  <a:pt x="2270113" y="118184"/>
                  <a:pt x="2280822" y="115546"/>
                  <a:pt x="2294861" y="112420"/>
                </a:cubicBezTo>
                <a:cubicBezTo>
                  <a:pt x="2294861" y="92559"/>
                  <a:pt x="2293706" y="74791"/>
                  <a:pt x="2291398" y="59117"/>
                </a:cubicBezTo>
                <a:cubicBezTo>
                  <a:pt x="2276068" y="60924"/>
                  <a:pt x="2262395" y="62573"/>
                  <a:pt x="2250377" y="64065"/>
                </a:cubicBezTo>
                <a:cubicBezTo>
                  <a:pt x="2249503" y="125842"/>
                  <a:pt x="2247933" y="166260"/>
                  <a:pt x="2245667" y="185318"/>
                </a:cubicBezTo>
                <a:cubicBezTo>
                  <a:pt x="2243401" y="204376"/>
                  <a:pt x="2239267" y="224069"/>
                  <a:pt x="2233266" y="244396"/>
                </a:cubicBezTo>
                <a:cubicBezTo>
                  <a:pt x="2227265" y="264724"/>
                  <a:pt x="2214885" y="280770"/>
                  <a:pt x="2196129" y="292536"/>
                </a:cubicBezTo>
                <a:cubicBezTo>
                  <a:pt x="2177372" y="304303"/>
                  <a:pt x="2174084" y="301951"/>
                  <a:pt x="2186266" y="285481"/>
                </a:cubicBezTo>
                <a:cubicBezTo>
                  <a:pt x="2198448" y="269011"/>
                  <a:pt x="2207673" y="246225"/>
                  <a:pt x="2213939" y="217121"/>
                </a:cubicBezTo>
                <a:cubicBezTo>
                  <a:pt x="2220206" y="188018"/>
                  <a:pt x="2223339" y="163672"/>
                  <a:pt x="2223339" y="144083"/>
                </a:cubicBezTo>
                <a:lnTo>
                  <a:pt x="2223339" y="88737"/>
                </a:lnTo>
                <a:cubicBezTo>
                  <a:pt x="2223339" y="72647"/>
                  <a:pt x="2220862" y="60512"/>
                  <a:pt x="2215907" y="52331"/>
                </a:cubicBezTo>
                <a:cubicBezTo>
                  <a:pt x="2210953" y="44150"/>
                  <a:pt x="2214606" y="41411"/>
                  <a:pt x="2226867" y="44114"/>
                </a:cubicBezTo>
                <a:cubicBezTo>
                  <a:pt x="2239128" y="46817"/>
                  <a:pt x="2254095" y="47053"/>
                  <a:pt x="2271769" y="44824"/>
                </a:cubicBezTo>
                <a:cubicBezTo>
                  <a:pt x="2289444" y="42594"/>
                  <a:pt x="2308710" y="39704"/>
                  <a:pt x="2329568" y="36155"/>
                </a:cubicBezTo>
                <a:cubicBezTo>
                  <a:pt x="2350426" y="32606"/>
                  <a:pt x="2363586" y="29444"/>
                  <a:pt x="2369050" y="26669"/>
                </a:cubicBezTo>
                <a:cubicBezTo>
                  <a:pt x="2371782" y="25281"/>
                  <a:pt x="2375068" y="24834"/>
                  <a:pt x="2378907" y="25327"/>
                </a:cubicBezTo>
                <a:close/>
                <a:moveTo>
                  <a:pt x="3390830" y="21160"/>
                </a:moveTo>
                <a:cubicBezTo>
                  <a:pt x="3394092" y="21050"/>
                  <a:pt x="3397959" y="21840"/>
                  <a:pt x="3402429" y="23528"/>
                </a:cubicBezTo>
                <a:cubicBezTo>
                  <a:pt x="3411371" y="26905"/>
                  <a:pt x="3418100" y="31003"/>
                  <a:pt x="3422617" y="35822"/>
                </a:cubicBezTo>
                <a:lnTo>
                  <a:pt x="3423692" y="47819"/>
                </a:lnTo>
                <a:lnTo>
                  <a:pt x="3425369" y="46177"/>
                </a:lnTo>
                <a:cubicBezTo>
                  <a:pt x="3426458" y="45848"/>
                  <a:pt x="3427953" y="45860"/>
                  <a:pt x="3429855" y="46211"/>
                </a:cubicBezTo>
                <a:cubicBezTo>
                  <a:pt x="3437463" y="47616"/>
                  <a:pt x="3442481" y="48516"/>
                  <a:pt x="3444912" y="48911"/>
                </a:cubicBezTo>
                <a:cubicBezTo>
                  <a:pt x="3447343" y="49305"/>
                  <a:pt x="3451627" y="49093"/>
                  <a:pt x="3457765" y="48276"/>
                </a:cubicBezTo>
                <a:cubicBezTo>
                  <a:pt x="3463903" y="47459"/>
                  <a:pt x="3470323" y="45795"/>
                  <a:pt x="3477027" y="43286"/>
                </a:cubicBezTo>
                <a:cubicBezTo>
                  <a:pt x="3483731" y="40776"/>
                  <a:pt x="3488704" y="37585"/>
                  <a:pt x="3491944" y="33713"/>
                </a:cubicBezTo>
                <a:cubicBezTo>
                  <a:pt x="3495185" y="29842"/>
                  <a:pt x="3500882" y="29849"/>
                  <a:pt x="3509034" y="33735"/>
                </a:cubicBezTo>
                <a:cubicBezTo>
                  <a:pt x="3517187" y="37621"/>
                  <a:pt x="3524174" y="42673"/>
                  <a:pt x="3529996" y="48889"/>
                </a:cubicBezTo>
                <a:cubicBezTo>
                  <a:pt x="3535818" y="55105"/>
                  <a:pt x="3534205" y="60060"/>
                  <a:pt x="3525156" y="63753"/>
                </a:cubicBezTo>
                <a:cubicBezTo>
                  <a:pt x="3516108" y="67445"/>
                  <a:pt x="3502183" y="83338"/>
                  <a:pt x="3483383" y="111430"/>
                </a:cubicBezTo>
                <a:cubicBezTo>
                  <a:pt x="3504592" y="126860"/>
                  <a:pt x="3519793" y="143402"/>
                  <a:pt x="3528985" y="161055"/>
                </a:cubicBezTo>
                <a:cubicBezTo>
                  <a:pt x="3538178" y="178707"/>
                  <a:pt x="3538106" y="196726"/>
                  <a:pt x="3528770" y="215110"/>
                </a:cubicBezTo>
                <a:cubicBezTo>
                  <a:pt x="3519435" y="233494"/>
                  <a:pt x="3510809" y="236857"/>
                  <a:pt x="3502893" y="225198"/>
                </a:cubicBezTo>
                <a:cubicBezTo>
                  <a:pt x="3494977" y="213540"/>
                  <a:pt x="3484545" y="202265"/>
                  <a:pt x="3471596" y="191373"/>
                </a:cubicBezTo>
                <a:cubicBezTo>
                  <a:pt x="3458646" y="180482"/>
                  <a:pt x="3459375" y="176610"/>
                  <a:pt x="3473779" y="179758"/>
                </a:cubicBezTo>
                <a:cubicBezTo>
                  <a:pt x="3488184" y="182905"/>
                  <a:pt x="3496508" y="184422"/>
                  <a:pt x="3498752" y="184307"/>
                </a:cubicBezTo>
                <a:cubicBezTo>
                  <a:pt x="3500997" y="184193"/>
                  <a:pt x="3501029" y="179310"/>
                  <a:pt x="3498849" y="169659"/>
                </a:cubicBezTo>
                <a:cubicBezTo>
                  <a:pt x="3496670" y="160008"/>
                  <a:pt x="3492357" y="150454"/>
                  <a:pt x="3485911" y="140996"/>
                </a:cubicBezTo>
                <a:cubicBezTo>
                  <a:pt x="3479465" y="131539"/>
                  <a:pt x="3473808" y="124975"/>
                  <a:pt x="3468939" y="121303"/>
                </a:cubicBezTo>
                <a:cubicBezTo>
                  <a:pt x="3464071" y="117632"/>
                  <a:pt x="3462988" y="113234"/>
                  <a:pt x="3465691" y="108107"/>
                </a:cubicBezTo>
                <a:cubicBezTo>
                  <a:pt x="3468394" y="102980"/>
                  <a:pt x="3472668" y="93491"/>
                  <a:pt x="3478511" y="79638"/>
                </a:cubicBezTo>
                <a:cubicBezTo>
                  <a:pt x="3484355" y="65785"/>
                  <a:pt x="3487295" y="58902"/>
                  <a:pt x="3487330" y="58988"/>
                </a:cubicBezTo>
                <a:cubicBezTo>
                  <a:pt x="3487366" y="59074"/>
                  <a:pt x="3485058" y="59780"/>
                  <a:pt x="3480404" y="61107"/>
                </a:cubicBezTo>
                <a:cubicBezTo>
                  <a:pt x="3475751" y="62433"/>
                  <a:pt x="3468649" y="64201"/>
                  <a:pt x="3459098" y="66409"/>
                </a:cubicBezTo>
                <a:lnTo>
                  <a:pt x="3459098" y="157570"/>
                </a:lnTo>
                <a:cubicBezTo>
                  <a:pt x="3459098" y="203229"/>
                  <a:pt x="3458629" y="239793"/>
                  <a:pt x="3457689" y="267262"/>
                </a:cubicBezTo>
                <a:cubicBezTo>
                  <a:pt x="3456750" y="294730"/>
                  <a:pt x="3453090" y="313186"/>
                  <a:pt x="3446708" y="322629"/>
                </a:cubicBezTo>
                <a:cubicBezTo>
                  <a:pt x="3440327" y="332072"/>
                  <a:pt x="3436043" y="324275"/>
                  <a:pt x="3433856" y="299237"/>
                </a:cubicBezTo>
                <a:cubicBezTo>
                  <a:pt x="3431669" y="274199"/>
                  <a:pt x="3431027" y="246354"/>
                  <a:pt x="3431931" y="215702"/>
                </a:cubicBezTo>
                <a:cubicBezTo>
                  <a:pt x="3432834" y="185049"/>
                  <a:pt x="3433512" y="153522"/>
                  <a:pt x="3433963" y="121121"/>
                </a:cubicBezTo>
                <a:cubicBezTo>
                  <a:pt x="3434415" y="88719"/>
                  <a:pt x="3431941" y="67782"/>
                  <a:pt x="3426542" y="58311"/>
                </a:cubicBezTo>
                <a:cubicBezTo>
                  <a:pt x="3425193" y="55943"/>
                  <a:pt x="3424249" y="53915"/>
                  <a:pt x="3423713" y="52226"/>
                </a:cubicBezTo>
                <a:lnTo>
                  <a:pt x="3423601" y="51078"/>
                </a:lnTo>
                <a:lnTo>
                  <a:pt x="3421457" y="55134"/>
                </a:lnTo>
                <a:cubicBezTo>
                  <a:pt x="3419244" y="60778"/>
                  <a:pt x="3417809" y="69329"/>
                  <a:pt x="3417153" y="80789"/>
                </a:cubicBezTo>
                <a:cubicBezTo>
                  <a:pt x="3416279" y="96068"/>
                  <a:pt x="3415612" y="114123"/>
                  <a:pt x="3415153" y="134952"/>
                </a:cubicBezTo>
                <a:cubicBezTo>
                  <a:pt x="3414694" y="155781"/>
                  <a:pt x="3413074" y="173842"/>
                  <a:pt x="3410291" y="189136"/>
                </a:cubicBezTo>
                <a:cubicBezTo>
                  <a:pt x="3407509" y="204430"/>
                  <a:pt x="3401203" y="217179"/>
                  <a:pt x="3391373" y="227382"/>
                </a:cubicBezTo>
                <a:cubicBezTo>
                  <a:pt x="3381543" y="237585"/>
                  <a:pt x="3374491" y="237714"/>
                  <a:pt x="3370218" y="227769"/>
                </a:cubicBezTo>
                <a:cubicBezTo>
                  <a:pt x="3365945" y="217824"/>
                  <a:pt x="3359638" y="208800"/>
                  <a:pt x="3351299" y="200698"/>
                </a:cubicBezTo>
                <a:cubicBezTo>
                  <a:pt x="3342961" y="192596"/>
                  <a:pt x="3344725" y="189667"/>
                  <a:pt x="3356591" y="191911"/>
                </a:cubicBezTo>
                <a:cubicBezTo>
                  <a:pt x="3368457" y="194155"/>
                  <a:pt x="3375033" y="195077"/>
                  <a:pt x="3376316" y="194675"/>
                </a:cubicBezTo>
                <a:cubicBezTo>
                  <a:pt x="3377599" y="194274"/>
                  <a:pt x="3379316" y="189990"/>
                  <a:pt x="3381467" y="181823"/>
                </a:cubicBezTo>
                <a:cubicBezTo>
                  <a:pt x="3383618" y="173656"/>
                  <a:pt x="3385594" y="161453"/>
                  <a:pt x="3387394" y="145212"/>
                </a:cubicBezTo>
                <a:cubicBezTo>
                  <a:pt x="3389193" y="128972"/>
                  <a:pt x="3390319" y="109853"/>
                  <a:pt x="3390771" y="87855"/>
                </a:cubicBezTo>
                <a:cubicBezTo>
                  <a:pt x="3391222" y="65857"/>
                  <a:pt x="3390681" y="53542"/>
                  <a:pt x="3389147" y="50911"/>
                </a:cubicBezTo>
                <a:cubicBezTo>
                  <a:pt x="3387612" y="48280"/>
                  <a:pt x="3384443" y="47620"/>
                  <a:pt x="3379639" y="48932"/>
                </a:cubicBezTo>
                <a:cubicBezTo>
                  <a:pt x="3374835" y="50244"/>
                  <a:pt x="3368927" y="51703"/>
                  <a:pt x="3361915" y="53309"/>
                </a:cubicBezTo>
                <a:cubicBezTo>
                  <a:pt x="3367307" y="57970"/>
                  <a:pt x="3369081" y="62523"/>
                  <a:pt x="3367238" y="66968"/>
                </a:cubicBezTo>
                <a:cubicBezTo>
                  <a:pt x="3365396" y="71414"/>
                  <a:pt x="3364066" y="75945"/>
                  <a:pt x="3363248" y="80563"/>
                </a:cubicBezTo>
                <a:cubicBezTo>
                  <a:pt x="3366862" y="79760"/>
                  <a:pt x="3370752" y="78882"/>
                  <a:pt x="3374918" y="77928"/>
                </a:cubicBezTo>
                <a:cubicBezTo>
                  <a:pt x="3379084" y="76974"/>
                  <a:pt x="3382680" y="78451"/>
                  <a:pt x="3385705" y="82359"/>
                </a:cubicBezTo>
                <a:cubicBezTo>
                  <a:pt x="3388731" y="86267"/>
                  <a:pt x="3387831" y="90296"/>
                  <a:pt x="3383005" y="94448"/>
                </a:cubicBezTo>
                <a:cubicBezTo>
                  <a:pt x="3378180" y="98599"/>
                  <a:pt x="3371028" y="101865"/>
                  <a:pt x="3361549" y="104246"/>
                </a:cubicBezTo>
                <a:cubicBezTo>
                  <a:pt x="3360832" y="111344"/>
                  <a:pt x="3359599" y="118292"/>
                  <a:pt x="3357849" y="125089"/>
                </a:cubicBezTo>
                <a:cubicBezTo>
                  <a:pt x="3358653" y="124329"/>
                  <a:pt x="3361933" y="122791"/>
                  <a:pt x="3367690" y="120475"/>
                </a:cubicBezTo>
                <a:cubicBezTo>
                  <a:pt x="3373448" y="118159"/>
                  <a:pt x="3378424" y="119127"/>
                  <a:pt x="3382618" y="123379"/>
                </a:cubicBezTo>
                <a:cubicBezTo>
                  <a:pt x="3386813" y="127631"/>
                  <a:pt x="3386763" y="131869"/>
                  <a:pt x="3382468" y="136092"/>
                </a:cubicBezTo>
                <a:cubicBezTo>
                  <a:pt x="3378173" y="140315"/>
                  <a:pt x="3368913" y="144513"/>
                  <a:pt x="3354687" y="148686"/>
                </a:cubicBezTo>
                <a:cubicBezTo>
                  <a:pt x="3352206" y="164432"/>
                  <a:pt x="3345861" y="182045"/>
                  <a:pt x="3335650" y="201526"/>
                </a:cubicBezTo>
                <a:cubicBezTo>
                  <a:pt x="3325441" y="221007"/>
                  <a:pt x="3312391" y="235211"/>
                  <a:pt x="3296502" y="244138"/>
                </a:cubicBezTo>
                <a:cubicBezTo>
                  <a:pt x="3280613" y="253065"/>
                  <a:pt x="3277232" y="251703"/>
                  <a:pt x="3286360" y="240051"/>
                </a:cubicBezTo>
                <a:cubicBezTo>
                  <a:pt x="3295488" y="228400"/>
                  <a:pt x="3303600" y="215705"/>
                  <a:pt x="3310698" y="201967"/>
                </a:cubicBezTo>
                <a:cubicBezTo>
                  <a:pt x="3317797" y="188229"/>
                  <a:pt x="3324013" y="172555"/>
                  <a:pt x="3329348" y="154946"/>
                </a:cubicBezTo>
                <a:cubicBezTo>
                  <a:pt x="3328172" y="156753"/>
                  <a:pt x="3325949" y="157656"/>
                  <a:pt x="3322680" y="157656"/>
                </a:cubicBezTo>
                <a:cubicBezTo>
                  <a:pt x="3318980" y="157656"/>
                  <a:pt x="3314667" y="155265"/>
                  <a:pt x="3309741" y="150482"/>
                </a:cubicBezTo>
                <a:cubicBezTo>
                  <a:pt x="3304815" y="145700"/>
                  <a:pt x="3305199" y="142359"/>
                  <a:pt x="3310892" y="140458"/>
                </a:cubicBezTo>
                <a:cubicBezTo>
                  <a:pt x="3316585" y="138558"/>
                  <a:pt x="3323748" y="136045"/>
                  <a:pt x="3332381" y="132919"/>
                </a:cubicBezTo>
                <a:cubicBezTo>
                  <a:pt x="3333959" y="125749"/>
                  <a:pt x="3335199" y="117346"/>
                  <a:pt x="3336102" y="107709"/>
                </a:cubicBezTo>
                <a:cubicBezTo>
                  <a:pt x="3329190" y="109516"/>
                  <a:pt x="3322963" y="107999"/>
                  <a:pt x="3317420" y="103160"/>
                </a:cubicBezTo>
                <a:cubicBezTo>
                  <a:pt x="3311878" y="98320"/>
                  <a:pt x="3312473" y="94957"/>
                  <a:pt x="3319206" y="93071"/>
                </a:cubicBezTo>
                <a:cubicBezTo>
                  <a:pt x="3325939" y="91185"/>
                  <a:pt x="3332073" y="89203"/>
                  <a:pt x="3337608" y="87124"/>
                </a:cubicBezTo>
                <a:cubicBezTo>
                  <a:pt x="3339300" y="73199"/>
                  <a:pt x="3339479" y="63670"/>
                  <a:pt x="3338146" y="58536"/>
                </a:cubicBezTo>
                <a:cubicBezTo>
                  <a:pt x="3334518" y="57805"/>
                  <a:pt x="3330797" y="54772"/>
                  <a:pt x="3326982" y="49438"/>
                </a:cubicBezTo>
                <a:cubicBezTo>
                  <a:pt x="3323168" y="44103"/>
                  <a:pt x="3325333" y="41436"/>
                  <a:pt x="3333478" y="41436"/>
                </a:cubicBezTo>
                <a:cubicBezTo>
                  <a:pt x="3339214" y="41436"/>
                  <a:pt x="3347851" y="39514"/>
                  <a:pt x="3359387" y="35671"/>
                </a:cubicBezTo>
                <a:cubicBezTo>
                  <a:pt x="3370924" y="31828"/>
                  <a:pt x="3378746" y="27999"/>
                  <a:pt x="3382855" y="24184"/>
                </a:cubicBezTo>
                <a:cubicBezTo>
                  <a:pt x="3384909" y="22277"/>
                  <a:pt x="3387567" y="21269"/>
                  <a:pt x="3390830" y="21160"/>
                </a:cubicBezTo>
                <a:close/>
                <a:moveTo>
                  <a:pt x="4447442" y="19345"/>
                </a:moveTo>
                <a:cubicBezTo>
                  <a:pt x="4451485" y="18369"/>
                  <a:pt x="4458679" y="19488"/>
                  <a:pt x="4469025" y="22700"/>
                </a:cubicBezTo>
                <a:cubicBezTo>
                  <a:pt x="4481745" y="27174"/>
                  <a:pt x="4486527" y="33136"/>
                  <a:pt x="4483373" y="40586"/>
                </a:cubicBezTo>
                <a:cubicBezTo>
                  <a:pt x="4480218" y="48036"/>
                  <a:pt x="4478640" y="66760"/>
                  <a:pt x="4478640" y="96760"/>
                </a:cubicBezTo>
                <a:cubicBezTo>
                  <a:pt x="4488836" y="94322"/>
                  <a:pt x="4496878" y="91013"/>
                  <a:pt x="4502764" y="86833"/>
                </a:cubicBezTo>
                <a:cubicBezTo>
                  <a:pt x="4508651" y="82653"/>
                  <a:pt x="4515032" y="82011"/>
                  <a:pt x="4521908" y="84908"/>
                </a:cubicBezTo>
                <a:cubicBezTo>
                  <a:pt x="4528784" y="87805"/>
                  <a:pt x="4535668" y="91655"/>
                  <a:pt x="4542558" y="96459"/>
                </a:cubicBezTo>
                <a:cubicBezTo>
                  <a:pt x="4549449" y="101263"/>
                  <a:pt x="4548804" y="107806"/>
                  <a:pt x="4540622" y="116087"/>
                </a:cubicBezTo>
                <a:cubicBezTo>
                  <a:pt x="4532441" y="124369"/>
                  <a:pt x="4527082" y="137723"/>
                  <a:pt x="4524543" y="156150"/>
                </a:cubicBezTo>
                <a:cubicBezTo>
                  <a:pt x="4536532" y="155318"/>
                  <a:pt x="4545975" y="154214"/>
                  <a:pt x="4552873" y="152838"/>
                </a:cubicBezTo>
                <a:cubicBezTo>
                  <a:pt x="4559770" y="151461"/>
                  <a:pt x="4567277" y="151027"/>
                  <a:pt x="4575394" y="151536"/>
                </a:cubicBezTo>
                <a:cubicBezTo>
                  <a:pt x="4583510" y="152045"/>
                  <a:pt x="4590336" y="156118"/>
                  <a:pt x="4595872" y="163754"/>
                </a:cubicBezTo>
                <a:cubicBezTo>
                  <a:pt x="4601407" y="171390"/>
                  <a:pt x="4598747" y="175208"/>
                  <a:pt x="4587891" y="175208"/>
                </a:cubicBezTo>
                <a:cubicBezTo>
                  <a:pt x="4579932" y="175208"/>
                  <a:pt x="4567270" y="175649"/>
                  <a:pt x="4549904" y="176531"/>
                </a:cubicBezTo>
                <a:cubicBezTo>
                  <a:pt x="4532538" y="177413"/>
                  <a:pt x="4508784" y="179840"/>
                  <a:pt x="4478640" y="183812"/>
                </a:cubicBezTo>
                <a:cubicBezTo>
                  <a:pt x="4489166" y="197966"/>
                  <a:pt x="4501492" y="211446"/>
                  <a:pt x="4515617" y="224252"/>
                </a:cubicBezTo>
                <a:cubicBezTo>
                  <a:pt x="4529742" y="237058"/>
                  <a:pt x="4544143" y="247687"/>
                  <a:pt x="4558820" y="256141"/>
                </a:cubicBezTo>
                <a:cubicBezTo>
                  <a:pt x="4573497" y="264594"/>
                  <a:pt x="4586977" y="272338"/>
                  <a:pt x="4599260" y="279372"/>
                </a:cubicBezTo>
                <a:cubicBezTo>
                  <a:pt x="4611542" y="286406"/>
                  <a:pt x="4607753" y="289923"/>
                  <a:pt x="4587891" y="289923"/>
                </a:cubicBezTo>
                <a:cubicBezTo>
                  <a:pt x="4571486" y="289923"/>
                  <a:pt x="4556870" y="289450"/>
                  <a:pt x="4544043" y="288503"/>
                </a:cubicBezTo>
                <a:cubicBezTo>
                  <a:pt x="4531215" y="287557"/>
                  <a:pt x="4520026" y="279688"/>
                  <a:pt x="4510476" y="264896"/>
                </a:cubicBezTo>
                <a:cubicBezTo>
                  <a:pt x="4500925" y="250104"/>
                  <a:pt x="4488607" y="227407"/>
                  <a:pt x="4473521" y="196805"/>
                </a:cubicBezTo>
                <a:cubicBezTo>
                  <a:pt x="4469506" y="219606"/>
                  <a:pt x="4460296" y="239832"/>
                  <a:pt x="4445891" y="257485"/>
                </a:cubicBezTo>
                <a:cubicBezTo>
                  <a:pt x="4431486" y="275138"/>
                  <a:pt x="4415769" y="286535"/>
                  <a:pt x="4398740" y="291676"/>
                </a:cubicBezTo>
                <a:cubicBezTo>
                  <a:pt x="4381711" y="296817"/>
                  <a:pt x="4379152" y="294404"/>
                  <a:pt x="4391061" y="284438"/>
                </a:cubicBezTo>
                <a:cubicBezTo>
                  <a:pt x="4402971" y="274471"/>
                  <a:pt x="4414913" y="261060"/>
                  <a:pt x="4426887" y="244203"/>
                </a:cubicBezTo>
                <a:cubicBezTo>
                  <a:pt x="4438861" y="227346"/>
                  <a:pt x="4447063" y="208392"/>
                  <a:pt x="4451494" y="187340"/>
                </a:cubicBezTo>
                <a:cubicBezTo>
                  <a:pt x="4441399" y="189104"/>
                  <a:pt x="4431579" y="191122"/>
                  <a:pt x="4422036" y="193395"/>
                </a:cubicBezTo>
                <a:cubicBezTo>
                  <a:pt x="4412493" y="195668"/>
                  <a:pt x="4403093" y="193180"/>
                  <a:pt x="4393836" y="185931"/>
                </a:cubicBezTo>
                <a:cubicBezTo>
                  <a:pt x="4384579" y="178682"/>
                  <a:pt x="4386275" y="175058"/>
                  <a:pt x="4398923" y="175058"/>
                </a:cubicBezTo>
                <a:cubicBezTo>
                  <a:pt x="4408617" y="175058"/>
                  <a:pt x="4426628" y="172591"/>
                  <a:pt x="4452957" y="167658"/>
                </a:cubicBezTo>
                <a:cubicBezTo>
                  <a:pt x="4453774" y="152830"/>
                  <a:pt x="4454183" y="137795"/>
                  <a:pt x="4454183" y="122551"/>
                </a:cubicBezTo>
                <a:cubicBezTo>
                  <a:pt x="4451287" y="123412"/>
                  <a:pt x="4445930" y="124752"/>
                  <a:pt x="4438115" y="126574"/>
                </a:cubicBezTo>
                <a:cubicBezTo>
                  <a:pt x="4430299" y="128395"/>
                  <a:pt x="4422703" y="125910"/>
                  <a:pt x="4415325" y="119120"/>
                </a:cubicBezTo>
                <a:cubicBezTo>
                  <a:pt x="4407947" y="112330"/>
                  <a:pt x="4409678" y="108935"/>
                  <a:pt x="4420520" y="108935"/>
                </a:cubicBezTo>
                <a:cubicBezTo>
                  <a:pt x="4429181" y="108935"/>
                  <a:pt x="4440402" y="107401"/>
                  <a:pt x="4454183" y="104332"/>
                </a:cubicBezTo>
                <a:cubicBezTo>
                  <a:pt x="4454183" y="94107"/>
                  <a:pt x="4453746" y="81502"/>
                  <a:pt x="4452871" y="66517"/>
                </a:cubicBezTo>
                <a:cubicBezTo>
                  <a:pt x="4451996" y="51531"/>
                  <a:pt x="4449297" y="38876"/>
                  <a:pt x="4444772" y="28551"/>
                </a:cubicBezTo>
                <a:cubicBezTo>
                  <a:pt x="4442510" y="23389"/>
                  <a:pt x="4443400" y="20320"/>
                  <a:pt x="4447442" y="19345"/>
                </a:cubicBezTo>
                <a:close/>
                <a:moveTo>
                  <a:pt x="1155755" y="19076"/>
                </a:moveTo>
                <a:cubicBezTo>
                  <a:pt x="1159626" y="18929"/>
                  <a:pt x="1164520" y="19198"/>
                  <a:pt x="1170435" y="19882"/>
                </a:cubicBezTo>
                <a:cubicBezTo>
                  <a:pt x="1182480" y="20901"/>
                  <a:pt x="1191300" y="23980"/>
                  <a:pt x="1196892" y="29121"/>
                </a:cubicBezTo>
                <a:cubicBezTo>
                  <a:pt x="1202485" y="34262"/>
                  <a:pt x="1204159" y="41672"/>
                  <a:pt x="1201915" y="51352"/>
                </a:cubicBezTo>
                <a:cubicBezTo>
                  <a:pt x="1199671" y="61032"/>
                  <a:pt x="1192472" y="62806"/>
                  <a:pt x="1180319" y="56676"/>
                </a:cubicBezTo>
                <a:cubicBezTo>
                  <a:pt x="1168165" y="50545"/>
                  <a:pt x="1157564" y="42196"/>
                  <a:pt x="1148516" y="31627"/>
                </a:cubicBezTo>
                <a:cubicBezTo>
                  <a:pt x="1141729" y="23700"/>
                  <a:pt x="1144142" y="19517"/>
                  <a:pt x="1155755" y="19076"/>
                </a:cubicBezTo>
                <a:close/>
                <a:moveTo>
                  <a:pt x="949857" y="19076"/>
                </a:moveTo>
                <a:cubicBezTo>
                  <a:pt x="952531" y="19445"/>
                  <a:pt x="955669" y="20209"/>
                  <a:pt x="959272" y="21367"/>
                </a:cubicBezTo>
                <a:cubicBezTo>
                  <a:pt x="971131" y="25324"/>
                  <a:pt x="978843" y="29791"/>
                  <a:pt x="982406" y="34767"/>
                </a:cubicBezTo>
                <a:cubicBezTo>
                  <a:pt x="985970" y="39744"/>
                  <a:pt x="984281" y="43615"/>
                  <a:pt x="977341" y="46383"/>
                </a:cubicBezTo>
                <a:cubicBezTo>
                  <a:pt x="970400" y="49151"/>
                  <a:pt x="961136" y="55880"/>
                  <a:pt x="949549" y="66570"/>
                </a:cubicBezTo>
                <a:cubicBezTo>
                  <a:pt x="937962" y="77261"/>
                  <a:pt x="927458" y="84765"/>
                  <a:pt x="918037" y="89081"/>
                </a:cubicBezTo>
                <a:cubicBezTo>
                  <a:pt x="908615" y="93397"/>
                  <a:pt x="906622" y="91379"/>
                  <a:pt x="912057" y="83026"/>
                </a:cubicBezTo>
                <a:cubicBezTo>
                  <a:pt x="917492" y="74673"/>
                  <a:pt x="923343" y="65144"/>
                  <a:pt x="929609" y="54439"/>
                </a:cubicBezTo>
                <a:cubicBezTo>
                  <a:pt x="935876" y="43734"/>
                  <a:pt x="938783" y="34387"/>
                  <a:pt x="938332" y="26400"/>
                </a:cubicBezTo>
                <a:cubicBezTo>
                  <a:pt x="937993" y="20409"/>
                  <a:pt x="941835" y="17968"/>
                  <a:pt x="949857" y="19076"/>
                </a:cubicBezTo>
                <a:close/>
                <a:moveTo>
                  <a:pt x="235481" y="19076"/>
                </a:moveTo>
                <a:cubicBezTo>
                  <a:pt x="238155" y="19445"/>
                  <a:pt x="241294" y="20209"/>
                  <a:pt x="244897" y="21367"/>
                </a:cubicBezTo>
                <a:cubicBezTo>
                  <a:pt x="256756" y="25324"/>
                  <a:pt x="264468" y="29791"/>
                  <a:pt x="268031" y="34767"/>
                </a:cubicBezTo>
                <a:cubicBezTo>
                  <a:pt x="271595" y="39744"/>
                  <a:pt x="269906" y="43615"/>
                  <a:pt x="262966" y="46383"/>
                </a:cubicBezTo>
                <a:cubicBezTo>
                  <a:pt x="256025" y="49151"/>
                  <a:pt x="246761" y="55880"/>
                  <a:pt x="235175" y="66570"/>
                </a:cubicBezTo>
                <a:cubicBezTo>
                  <a:pt x="223587" y="77261"/>
                  <a:pt x="213083" y="84765"/>
                  <a:pt x="203662" y="89081"/>
                </a:cubicBezTo>
                <a:cubicBezTo>
                  <a:pt x="194240" y="93397"/>
                  <a:pt x="192247" y="91379"/>
                  <a:pt x="197682" y="83026"/>
                </a:cubicBezTo>
                <a:cubicBezTo>
                  <a:pt x="203117" y="74673"/>
                  <a:pt x="208968" y="65144"/>
                  <a:pt x="215234" y="54439"/>
                </a:cubicBezTo>
                <a:cubicBezTo>
                  <a:pt x="221501" y="43734"/>
                  <a:pt x="224408" y="34387"/>
                  <a:pt x="223957" y="26400"/>
                </a:cubicBezTo>
                <a:cubicBezTo>
                  <a:pt x="223618" y="20409"/>
                  <a:pt x="227460" y="17968"/>
                  <a:pt x="235481" y="19076"/>
                </a:cubicBezTo>
                <a:close/>
                <a:moveTo>
                  <a:pt x="3058798" y="14491"/>
                </a:moveTo>
                <a:cubicBezTo>
                  <a:pt x="3061453" y="14278"/>
                  <a:pt x="3064109" y="14541"/>
                  <a:pt x="3066765" y="15279"/>
                </a:cubicBezTo>
                <a:cubicBezTo>
                  <a:pt x="3072078" y="16756"/>
                  <a:pt x="3079144" y="20341"/>
                  <a:pt x="3087964" y="26034"/>
                </a:cubicBezTo>
                <a:cubicBezTo>
                  <a:pt x="3096783" y="31727"/>
                  <a:pt x="3099504" y="36804"/>
                  <a:pt x="3096127" y="41264"/>
                </a:cubicBezTo>
                <a:cubicBezTo>
                  <a:pt x="3092750" y="45723"/>
                  <a:pt x="3089774" y="50950"/>
                  <a:pt x="3087200" y="56945"/>
                </a:cubicBezTo>
                <a:cubicBezTo>
                  <a:pt x="3084626" y="62939"/>
                  <a:pt x="3081051" y="74400"/>
                  <a:pt x="3076477" y="91329"/>
                </a:cubicBezTo>
                <a:cubicBezTo>
                  <a:pt x="3071903" y="108257"/>
                  <a:pt x="3067170" y="118371"/>
                  <a:pt x="3062280" y="121669"/>
                </a:cubicBezTo>
                <a:cubicBezTo>
                  <a:pt x="3057390" y="124967"/>
                  <a:pt x="3053289" y="123462"/>
                  <a:pt x="3049976" y="117152"/>
                </a:cubicBezTo>
                <a:cubicBezTo>
                  <a:pt x="3040354" y="118959"/>
                  <a:pt x="3024128" y="121490"/>
                  <a:pt x="3001298" y="124745"/>
                </a:cubicBezTo>
                <a:cubicBezTo>
                  <a:pt x="3001298" y="129291"/>
                  <a:pt x="2999018" y="132539"/>
                  <a:pt x="2994458" y="134489"/>
                </a:cubicBezTo>
                <a:cubicBezTo>
                  <a:pt x="2989898" y="136440"/>
                  <a:pt x="2986048" y="130617"/>
                  <a:pt x="2982907" y="117023"/>
                </a:cubicBezTo>
                <a:cubicBezTo>
                  <a:pt x="2979767" y="103428"/>
                  <a:pt x="2976229" y="89106"/>
                  <a:pt x="2972292" y="74056"/>
                </a:cubicBezTo>
                <a:cubicBezTo>
                  <a:pt x="2968356" y="59006"/>
                  <a:pt x="2964082" y="47552"/>
                  <a:pt x="2959472" y="39693"/>
                </a:cubicBezTo>
                <a:cubicBezTo>
                  <a:pt x="2954861" y="31835"/>
                  <a:pt x="2956536" y="28375"/>
                  <a:pt x="2964494" y="29315"/>
                </a:cubicBezTo>
                <a:cubicBezTo>
                  <a:pt x="2972453" y="30254"/>
                  <a:pt x="2978046" y="30706"/>
                  <a:pt x="2981272" y="30670"/>
                </a:cubicBezTo>
                <a:cubicBezTo>
                  <a:pt x="2984499" y="30634"/>
                  <a:pt x="2995573" y="28856"/>
                  <a:pt x="3014495" y="25335"/>
                </a:cubicBezTo>
                <a:cubicBezTo>
                  <a:pt x="3033417" y="21815"/>
                  <a:pt x="3045531" y="18889"/>
                  <a:pt x="3050837" y="16559"/>
                </a:cubicBezTo>
                <a:cubicBezTo>
                  <a:pt x="3053489" y="15394"/>
                  <a:pt x="3056143" y="14705"/>
                  <a:pt x="3058798" y="14491"/>
                </a:cubicBezTo>
                <a:close/>
                <a:moveTo>
                  <a:pt x="2711037" y="14180"/>
                </a:moveTo>
                <a:cubicBezTo>
                  <a:pt x="2712925" y="14122"/>
                  <a:pt x="2715260" y="14507"/>
                  <a:pt x="2718040" y="15333"/>
                </a:cubicBezTo>
                <a:cubicBezTo>
                  <a:pt x="2729161" y="18638"/>
                  <a:pt x="2737511" y="22485"/>
                  <a:pt x="2743089" y="26873"/>
                </a:cubicBezTo>
                <a:cubicBezTo>
                  <a:pt x="2748667" y="31261"/>
                  <a:pt x="2749323" y="36080"/>
                  <a:pt x="2745057" y="41328"/>
                </a:cubicBezTo>
                <a:cubicBezTo>
                  <a:pt x="2740791" y="46577"/>
                  <a:pt x="2735750" y="55009"/>
                  <a:pt x="2729935" y="66624"/>
                </a:cubicBezTo>
                <a:cubicBezTo>
                  <a:pt x="2724120" y="78240"/>
                  <a:pt x="2715548" y="90085"/>
                  <a:pt x="2704220" y="102159"/>
                </a:cubicBezTo>
                <a:cubicBezTo>
                  <a:pt x="2732570" y="101371"/>
                  <a:pt x="2750098" y="98474"/>
                  <a:pt x="2756801" y="93469"/>
                </a:cubicBezTo>
                <a:cubicBezTo>
                  <a:pt x="2763506" y="88464"/>
                  <a:pt x="2771274" y="87891"/>
                  <a:pt x="2780108" y="91748"/>
                </a:cubicBezTo>
                <a:cubicBezTo>
                  <a:pt x="2788942" y="95606"/>
                  <a:pt x="2796051" y="100428"/>
                  <a:pt x="2801435" y="106214"/>
                </a:cubicBezTo>
                <a:cubicBezTo>
                  <a:pt x="2806820" y="112000"/>
                  <a:pt x="2807225" y="117385"/>
                  <a:pt x="2802651" y="122368"/>
                </a:cubicBezTo>
                <a:cubicBezTo>
                  <a:pt x="2798076" y="127351"/>
                  <a:pt x="2794904" y="139168"/>
                  <a:pt x="2793132" y="157817"/>
                </a:cubicBezTo>
                <a:cubicBezTo>
                  <a:pt x="2791362" y="176467"/>
                  <a:pt x="2789802" y="195224"/>
                  <a:pt x="2788454" y="214088"/>
                </a:cubicBezTo>
                <a:cubicBezTo>
                  <a:pt x="2787106" y="232953"/>
                  <a:pt x="2783127" y="249225"/>
                  <a:pt x="2776516" y="262906"/>
                </a:cubicBezTo>
                <a:cubicBezTo>
                  <a:pt x="2769905" y="276587"/>
                  <a:pt x="2759648" y="286987"/>
                  <a:pt x="2745745" y="294107"/>
                </a:cubicBezTo>
                <a:cubicBezTo>
                  <a:pt x="2731843" y="301227"/>
                  <a:pt x="2724364" y="299438"/>
                  <a:pt x="2723310" y="288740"/>
                </a:cubicBezTo>
                <a:cubicBezTo>
                  <a:pt x="2722256" y="278042"/>
                  <a:pt x="2716534" y="265867"/>
                  <a:pt x="2706145" y="252215"/>
                </a:cubicBezTo>
                <a:cubicBezTo>
                  <a:pt x="2695755" y="238563"/>
                  <a:pt x="2697161" y="234935"/>
                  <a:pt x="2710361" y="241331"/>
                </a:cubicBezTo>
                <a:cubicBezTo>
                  <a:pt x="2723561" y="247727"/>
                  <a:pt x="2732778" y="251326"/>
                  <a:pt x="2738012" y="252129"/>
                </a:cubicBezTo>
                <a:cubicBezTo>
                  <a:pt x="2743247" y="252932"/>
                  <a:pt x="2748119" y="248125"/>
                  <a:pt x="2752628" y="237707"/>
                </a:cubicBezTo>
                <a:cubicBezTo>
                  <a:pt x="2757139" y="227288"/>
                  <a:pt x="2760293" y="211511"/>
                  <a:pt x="2762093" y="190373"/>
                </a:cubicBezTo>
                <a:cubicBezTo>
                  <a:pt x="2763893" y="169236"/>
                  <a:pt x="2764793" y="151554"/>
                  <a:pt x="2764793" y="137329"/>
                </a:cubicBezTo>
                <a:cubicBezTo>
                  <a:pt x="2764793" y="124494"/>
                  <a:pt x="2763556" y="117249"/>
                  <a:pt x="2761082" y="115593"/>
                </a:cubicBezTo>
                <a:cubicBezTo>
                  <a:pt x="2758608" y="113936"/>
                  <a:pt x="2752460" y="114341"/>
                  <a:pt x="2742637" y="116808"/>
                </a:cubicBezTo>
                <a:lnTo>
                  <a:pt x="2714501" y="123863"/>
                </a:lnTo>
                <a:cubicBezTo>
                  <a:pt x="2707676" y="124795"/>
                  <a:pt x="2701610" y="122558"/>
                  <a:pt x="2696304" y="117152"/>
                </a:cubicBezTo>
                <a:cubicBezTo>
                  <a:pt x="2682580" y="132740"/>
                  <a:pt x="2668294" y="144735"/>
                  <a:pt x="2653444" y="153139"/>
                </a:cubicBezTo>
                <a:cubicBezTo>
                  <a:pt x="2649732" y="155240"/>
                  <a:pt x="2646937" y="156518"/>
                  <a:pt x="2645059" y="156974"/>
                </a:cubicBezTo>
                <a:lnTo>
                  <a:pt x="2643397" y="156341"/>
                </a:lnTo>
                <a:lnTo>
                  <a:pt x="2643079" y="161904"/>
                </a:lnTo>
                <a:cubicBezTo>
                  <a:pt x="2642873" y="169236"/>
                  <a:pt x="2642994" y="178299"/>
                  <a:pt x="2643442" y="189093"/>
                </a:cubicBezTo>
                <a:cubicBezTo>
                  <a:pt x="2644338" y="210682"/>
                  <a:pt x="2643628" y="227030"/>
                  <a:pt x="2641313" y="238137"/>
                </a:cubicBezTo>
                <a:cubicBezTo>
                  <a:pt x="2638997" y="249243"/>
                  <a:pt x="2635885" y="258177"/>
                  <a:pt x="2631977" y="264939"/>
                </a:cubicBezTo>
                <a:cubicBezTo>
                  <a:pt x="2628070" y="271700"/>
                  <a:pt x="2623886" y="271800"/>
                  <a:pt x="2619426" y="265240"/>
                </a:cubicBezTo>
                <a:cubicBezTo>
                  <a:pt x="2614966" y="258679"/>
                  <a:pt x="2611553" y="253230"/>
                  <a:pt x="2609187" y="248892"/>
                </a:cubicBezTo>
                <a:cubicBezTo>
                  <a:pt x="2606821" y="244554"/>
                  <a:pt x="2604508" y="242209"/>
                  <a:pt x="2602250" y="241858"/>
                </a:cubicBezTo>
                <a:cubicBezTo>
                  <a:pt x="2599991" y="241507"/>
                  <a:pt x="2588766" y="242980"/>
                  <a:pt x="2568575" y="246278"/>
                </a:cubicBezTo>
                <a:cubicBezTo>
                  <a:pt x="2563872" y="266383"/>
                  <a:pt x="2558505" y="271883"/>
                  <a:pt x="2552475" y="262777"/>
                </a:cubicBezTo>
                <a:cubicBezTo>
                  <a:pt x="2546445" y="253671"/>
                  <a:pt x="2543430" y="241546"/>
                  <a:pt x="2543430" y="226403"/>
                </a:cubicBezTo>
                <a:cubicBezTo>
                  <a:pt x="2543430" y="212134"/>
                  <a:pt x="2542989" y="194406"/>
                  <a:pt x="2542107" y="173219"/>
                </a:cubicBezTo>
                <a:cubicBezTo>
                  <a:pt x="2541225" y="152031"/>
                  <a:pt x="2538077" y="136694"/>
                  <a:pt x="2532664" y="127208"/>
                </a:cubicBezTo>
                <a:cubicBezTo>
                  <a:pt x="2527251" y="117722"/>
                  <a:pt x="2528172" y="112979"/>
                  <a:pt x="2535428" y="112979"/>
                </a:cubicBezTo>
                <a:cubicBezTo>
                  <a:pt x="2540218" y="112979"/>
                  <a:pt x="2545818" y="113416"/>
                  <a:pt x="2552228" y="114291"/>
                </a:cubicBezTo>
                <a:cubicBezTo>
                  <a:pt x="2559111" y="105644"/>
                  <a:pt x="2566790" y="92272"/>
                  <a:pt x="2575265" y="74174"/>
                </a:cubicBezTo>
                <a:cubicBezTo>
                  <a:pt x="2583740" y="56077"/>
                  <a:pt x="2586404" y="41819"/>
                  <a:pt x="2583256" y="31401"/>
                </a:cubicBezTo>
                <a:cubicBezTo>
                  <a:pt x="2580108" y="20983"/>
                  <a:pt x="2588035" y="19897"/>
                  <a:pt x="2607036" y="28142"/>
                </a:cubicBezTo>
                <a:cubicBezTo>
                  <a:pt x="2623240" y="35972"/>
                  <a:pt x="2628249" y="42866"/>
                  <a:pt x="2622061" y="48824"/>
                </a:cubicBezTo>
                <a:cubicBezTo>
                  <a:pt x="2615873" y="54783"/>
                  <a:pt x="2609208" y="63118"/>
                  <a:pt x="2602067" y="73830"/>
                </a:cubicBezTo>
                <a:cubicBezTo>
                  <a:pt x="2594926" y="84542"/>
                  <a:pt x="2583984" y="98029"/>
                  <a:pt x="2569242" y="114291"/>
                </a:cubicBezTo>
                <a:cubicBezTo>
                  <a:pt x="2586594" y="111796"/>
                  <a:pt x="2598654" y="107573"/>
                  <a:pt x="2605423" y="101622"/>
                </a:cubicBezTo>
                <a:cubicBezTo>
                  <a:pt x="2612191" y="95670"/>
                  <a:pt x="2619519" y="94616"/>
                  <a:pt x="2627406" y="98460"/>
                </a:cubicBezTo>
                <a:cubicBezTo>
                  <a:pt x="2635293" y="102303"/>
                  <a:pt x="2642195" y="106304"/>
                  <a:pt x="2648110" y="110462"/>
                </a:cubicBezTo>
                <a:cubicBezTo>
                  <a:pt x="2654025" y="114621"/>
                  <a:pt x="2655362" y="119500"/>
                  <a:pt x="2652122" y="125100"/>
                </a:cubicBezTo>
                <a:cubicBezTo>
                  <a:pt x="2648881" y="130700"/>
                  <a:pt x="2646400" y="137368"/>
                  <a:pt x="2644679" y="145105"/>
                </a:cubicBezTo>
                <a:cubicBezTo>
                  <a:pt x="2644249" y="147039"/>
                  <a:pt x="2643900" y="149406"/>
                  <a:pt x="2643634" y="152206"/>
                </a:cubicBezTo>
                <a:lnTo>
                  <a:pt x="2643612" y="152578"/>
                </a:lnTo>
                <a:lnTo>
                  <a:pt x="2644801" y="149844"/>
                </a:lnTo>
                <a:cubicBezTo>
                  <a:pt x="2646593" y="147011"/>
                  <a:pt x="2649302" y="143355"/>
                  <a:pt x="2652928" y="138877"/>
                </a:cubicBezTo>
                <a:cubicBezTo>
                  <a:pt x="2667433" y="120967"/>
                  <a:pt x="2680705" y="100492"/>
                  <a:pt x="2692744" y="77455"/>
                </a:cubicBezTo>
                <a:cubicBezTo>
                  <a:pt x="2704783" y="54417"/>
                  <a:pt x="2709228" y="37478"/>
                  <a:pt x="2706080" y="26637"/>
                </a:cubicBezTo>
                <a:cubicBezTo>
                  <a:pt x="2703720" y="18506"/>
                  <a:pt x="2705372" y="14354"/>
                  <a:pt x="2711037" y="14180"/>
                </a:cubicBezTo>
                <a:close/>
                <a:moveTo>
                  <a:pt x="1995270" y="11712"/>
                </a:moveTo>
                <a:cubicBezTo>
                  <a:pt x="1996586" y="11337"/>
                  <a:pt x="1998384" y="11386"/>
                  <a:pt x="2000664" y="11859"/>
                </a:cubicBezTo>
                <a:cubicBezTo>
                  <a:pt x="2009785" y="13752"/>
                  <a:pt x="2018586" y="16491"/>
                  <a:pt x="2027068" y="20076"/>
                </a:cubicBezTo>
                <a:cubicBezTo>
                  <a:pt x="2035550" y="23661"/>
                  <a:pt x="2038211" y="30075"/>
                  <a:pt x="2035048" y="39317"/>
                </a:cubicBezTo>
                <a:cubicBezTo>
                  <a:pt x="2031887" y="48559"/>
                  <a:pt x="2030721" y="69951"/>
                  <a:pt x="2031553" y="103493"/>
                </a:cubicBezTo>
                <a:cubicBezTo>
                  <a:pt x="2046280" y="102676"/>
                  <a:pt x="2059434" y="100897"/>
                  <a:pt x="2071014" y="98158"/>
                </a:cubicBezTo>
                <a:cubicBezTo>
                  <a:pt x="2082593" y="95419"/>
                  <a:pt x="2093109" y="99252"/>
                  <a:pt x="2102559" y="109656"/>
                </a:cubicBezTo>
                <a:cubicBezTo>
                  <a:pt x="2112009" y="120059"/>
                  <a:pt x="2108657" y="125036"/>
                  <a:pt x="2092503" y="124584"/>
                </a:cubicBezTo>
                <a:cubicBezTo>
                  <a:pt x="2076348" y="124132"/>
                  <a:pt x="2056075" y="125132"/>
                  <a:pt x="2031682" y="127585"/>
                </a:cubicBezTo>
                <a:cubicBezTo>
                  <a:pt x="2031682" y="160882"/>
                  <a:pt x="2032582" y="194170"/>
                  <a:pt x="2034382" y="227446"/>
                </a:cubicBezTo>
                <a:cubicBezTo>
                  <a:pt x="2036181" y="260723"/>
                  <a:pt x="2032216" y="285080"/>
                  <a:pt x="2022486" y="300517"/>
                </a:cubicBezTo>
                <a:cubicBezTo>
                  <a:pt x="2012757" y="315954"/>
                  <a:pt x="2005407" y="317987"/>
                  <a:pt x="2000438" y="306615"/>
                </a:cubicBezTo>
                <a:cubicBezTo>
                  <a:pt x="1995469" y="295243"/>
                  <a:pt x="1987937" y="283520"/>
                  <a:pt x="1977842" y="271446"/>
                </a:cubicBezTo>
                <a:cubicBezTo>
                  <a:pt x="1967747" y="259371"/>
                  <a:pt x="1966323" y="254499"/>
                  <a:pt x="1973572" y="256829"/>
                </a:cubicBezTo>
                <a:cubicBezTo>
                  <a:pt x="1980821" y="259160"/>
                  <a:pt x="1987346" y="261407"/>
                  <a:pt x="1993146" y="263573"/>
                </a:cubicBezTo>
                <a:cubicBezTo>
                  <a:pt x="1998947" y="265738"/>
                  <a:pt x="2002525" y="264967"/>
                  <a:pt x="2003880" y="261260"/>
                </a:cubicBezTo>
                <a:cubicBezTo>
                  <a:pt x="2005235" y="257553"/>
                  <a:pt x="2006132" y="249695"/>
                  <a:pt x="2006569" y="237685"/>
                </a:cubicBezTo>
                <a:cubicBezTo>
                  <a:pt x="2007006" y="225675"/>
                  <a:pt x="2007225" y="189549"/>
                  <a:pt x="2007225" y="129305"/>
                </a:cubicBezTo>
                <a:cubicBezTo>
                  <a:pt x="1975634" y="134712"/>
                  <a:pt x="1955184" y="138315"/>
                  <a:pt x="1945878" y="140114"/>
                </a:cubicBezTo>
                <a:cubicBezTo>
                  <a:pt x="1936571" y="141914"/>
                  <a:pt x="1927372" y="138060"/>
                  <a:pt x="1918280" y="128552"/>
                </a:cubicBezTo>
                <a:cubicBezTo>
                  <a:pt x="1909188" y="119045"/>
                  <a:pt x="1909367" y="114750"/>
                  <a:pt x="1918818" y="115668"/>
                </a:cubicBezTo>
                <a:cubicBezTo>
                  <a:pt x="1928268" y="116586"/>
                  <a:pt x="1940472" y="116385"/>
                  <a:pt x="1955428" y="115066"/>
                </a:cubicBezTo>
                <a:cubicBezTo>
                  <a:pt x="1970385" y="113746"/>
                  <a:pt x="1987206" y="111868"/>
                  <a:pt x="2005891" y="109430"/>
                </a:cubicBezTo>
                <a:cubicBezTo>
                  <a:pt x="2005891" y="65864"/>
                  <a:pt x="2002740" y="38238"/>
                  <a:pt x="1996437" y="26551"/>
                </a:cubicBezTo>
                <a:cubicBezTo>
                  <a:pt x="1991711" y="17785"/>
                  <a:pt x="1991322" y="12839"/>
                  <a:pt x="1995270" y="11712"/>
                </a:cubicBezTo>
                <a:close/>
                <a:moveTo>
                  <a:pt x="1524511" y="11023"/>
                </a:moveTo>
                <a:cubicBezTo>
                  <a:pt x="1526336" y="10394"/>
                  <a:pt x="1529299" y="10432"/>
                  <a:pt x="1533400" y="11138"/>
                </a:cubicBezTo>
                <a:cubicBezTo>
                  <a:pt x="1541602" y="12551"/>
                  <a:pt x="1548378" y="14734"/>
                  <a:pt x="1553727" y="17688"/>
                </a:cubicBezTo>
                <a:cubicBezTo>
                  <a:pt x="1559076" y="20642"/>
                  <a:pt x="1560521" y="23926"/>
                  <a:pt x="1558061" y="27540"/>
                </a:cubicBezTo>
                <a:cubicBezTo>
                  <a:pt x="1555602" y="31154"/>
                  <a:pt x="1552788" y="34889"/>
                  <a:pt x="1549619" y="38747"/>
                </a:cubicBezTo>
                <a:cubicBezTo>
                  <a:pt x="1552544" y="38747"/>
                  <a:pt x="1559553" y="36718"/>
                  <a:pt x="1570645" y="32659"/>
                </a:cubicBezTo>
                <a:cubicBezTo>
                  <a:pt x="1581737" y="28601"/>
                  <a:pt x="1590004" y="29885"/>
                  <a:pt x="1595446" y="36510"/>
                </a:cubicBezTo>
                <a:cubicBezTo>
                  <a:pt x="1600888" y="43135"/>
                  <a:pt x="1599254" y="47874"/>
                  <a:pt x="1590542" y="50728"/>
                </a:cubicBezTo>
                <a:cubicBezTo>
                  <a:pt x="1581830" y="53582"/>
                  <a:pt x="1572746" y="55468"/>
                  <a:pt x="1563289" y="56385"/>
                </a:cubicBezTo>
                <a:cubicBezTo>
                  <a:pt x="1553831" y="57303"/>
                  <a:pt x="1546679" y="56866"/>
                  <a:pt x="1541832" y="55073"/>
                </a:cubicBezTo>
                <a:cubicBezTo>
                  <a:pt x="1531851" y="70503"/>
                  <a:pt x="1518253" y="83133"/>
                  <a:pt x="1501038" y="92964"/>
                </a:cubicBezTo>
                <a:cubicBezTo>
                  <a:pt x="1483822" y="102794"/>
                  <a:pt x="1479112" y="102783"/>
                  <a:pt x="1486905" y="92931"/>
                </a:cubicBezTo>
                <a:cubicBezTo>
                  <a:pt x="1494699" y="83080"/>
                  <a:pt x="1501038" y="74601"/>
                  <a:pt x="1505921" y="67495"/>
                </a:cubicBezTo>
                <a:cubicBezTo>
                  <a:pt x="1510803" y="60390"/>
                  <a:pt x="1515005" y="53101"/>
                  <a:pt x="1518526" y="45630"/>
                </a:cubicBezTo>
                <a:cubicBezTo>
                  <a:pt x="1522046" y="38159"/>
                  <a:pt x="1523806" y="32279"/>
                  <a:pt x="1523806" y="27992"/>
                </a:cubicBezTo>
                <a:cubicBezTo>
                  <a:pt x="1523806" y="23202"/>
                  <a:pt x="1523354" y="18843"/>
                  <a:pt x="1522451" y="14913"/>
                </a:cubicBezTo>
                <a:cubicBezTo>
                  <a:pt x="1521999" y="12949"/>
                  <a:pt x="1522686" y="11652"/>
                  <a:pt x="1524511" y="11023"/>
                </a:cubicBezTo>
                <a:close/>
                <a:moveTo>
                  <a:pt x="3695714" y="7755"/>
                </a:moveTo>
                <a:cubicBezTo>
                  <a:pt x="3697500" y="7892"/>
                  <a:pt x="3699639" y="8442"/>
                  <a:pt x="3702132" y="9407"/>
                </a:cubicBezTo>
                <a:cubicBezTo>
                  <a:pt x="3712106" y="13264"/>
                  <a:pt x="3719782" y="18104"/>
                  <a:pt x="3725159" y="23926"/>
                </a:cubicBezTo>
                <a:cubicBezTo>
                  <a:pt x="3730537" y="29748"/>
                  <a:pt x="3730835" y="35011"/>
                  <a:pt x="3726052" y="39715"/>
                </a:cubicBezTo>
                <a:cubicBezTo>
                  <a:pt x="3721270" y="44418"/>
                  <a:pt x="3716032" y="49857"/>
                  <a:pt x="3710339" y="56030"/>
                </a:cubicBezTo>
                <a:cubicBezTo>
                  <a:pt x="3704646" y="62204"/>
                  <a:pt x="3697425" y="69887"/>
                  <a:pt x="3688678" y="79079"/>
                </a:cubicBezTo>
                <a:cubicBezTo>
                  <a:pt x="3691144" y="79165"/>
                  <a:pt x="3706148" y="77659"/>
                  <a:pt x="3733688" y="74562"/>
                </a:cubicBezTo>
                <a:cubicBezTo>
                  <a:pt x="3761229" y="71464"/>
                  <a:pt x="3779760" y="68091"/>
                  <a:pt x="3789281" y="64441"/>
                </a:cubicBezTo>
                <a:cubicBezTo>
                  <a:pt x="3798804" y="60791"/>
                  <a:pt x="3807827" y="61132"/>
                  <a:pt x="3816352" y="65463"/>
                </a:cubicBezTo>
                <a:cubicBezTo>
                  <a:pt x="3824878" y="69793"/>
                  <a:pt x="3832951" y="75512"/>
                  <a:pt x="3840573" y="82617"/>
                </a:cubicBezTo>
                <a:cubicBezTo>
                  <a:pt x="3848195" y="89723"/>
                  <a:pt x="3849281" y="96000"/>
                  <a:pt x="3843832" y="101449"/>
                </a:cubicBezTo>
                <a:cubicBezTo>
                  <a:pt x="3838383" y="106899"/>
                  <a:pt x="3834769" y="127871"/>
                  <a:pt x="3832990" y="164367"/>
                </a:cubicBezTo>
                <a:cubicBezTo>
                  <a:pt x="3831213" y="200863"/>
                  <a:pt x="3828251" y="226475"/>
                  <a:pt x="3824107" y="241202"/>
                </a:cubicBezTo>
                <a:cubicBezTo>
                  <a:pt x="3819963" y="255929"/>
                  <a:pt x="3814857" y="268427"/>
                  <a:pt x="3808791" y="278695"/>
                </a:cubicBezTo>
                <a:cubicBezTo>
                  <a:pt x="3802725" y="288962"/>
                  <a:pt x="3794283" y="297226"/>
                  <a:pt x="3783463" y="303485"/>
                </a:cubicBezTo>
                <a:cubicBezTo>
                  <a:pt x="3772643" y="309745"/>
                  <a:pt x="3765667" y="308303"/>
                  <a:pt x="3762533" y="299162"/>
                </a:cubicBezTo>
                <a:cubicBezTo>
                  <a:pt x="3759400" y="290020"/>
                  <a:pt x="3752582" y="279870"/>
                  <a:pt x="3742077" y="268714"/>
                </a:cubicBezTo>
                <a:cubicBezTo>
                  <a:pt x="3731573" y="257557"/>
                  <a:pt x="3733129" y="254226"/>
                  <a:pt x="3746745" y="258722"/>
                </a:cubicBezTo>
                <a:cubicBezTo>
                  <a:pt x="3760361" y="263218"/>
                  <a:pt x="3769263" y="265132"/>
                  <a:pt x="3773450" y="264465"/>
                </a:cubicBezTo>
                <a:cubicBezTo>
                  <a:pt x="3777637" y="263799"/>
                  <a:pt x="3782531" y="257432"/>
                  <a:pt x="3788131" y="245364"/>
                </a:cubicBezTo>
                <a:cubicBezTo>
                  <a:pt x="3793731" y="233297"/>
                  <a:pt x="3797657" y="217612"/>
                  <a:pt x="3799908" y="198310"/>
                </a:cubicBezTo>
                <a:cubicBezTo>
                  <a:pt x="3802159" y="179009"/>
                  <a:pt x="3803729" y="158126"/>
                  <a:pt x="3804618" y="135662"/>
                </a:cubicBezTo>
                <a:cubicBezTo>
                  <a:pt x="3805508" y="113198"/>
                  <a:pt x="3804866" y="99983"/>
                  <a:pt x="3802693" y="96018"/>
                </a:cubicBezTo>
                <a:cubicBezTo>
                  <a:pt x="3800521" y="92053"/>
                  <a:pt x="3793426" y="89863"/>
                  <a:pt x="3781409" y="89447"/>
                </a:cubicBezTo>
                <a:cubicBezTo>
                  <a:pt x="3769392" y="89031"/>
                  <a:pt x="3755080" y="90171"/>
                  <a:pt x="3738474" y="92867"/>
                </a:cubicBezTo>
                <a:cubicBezTo>
                  <a:pt x="3721868" y="95563"/>
                  <a:pt x="3709292" y="96911"/>
                  <a:pt x="3700745" y="96911"/>
                </a:cubicBezTo>
                <a:cubicBezTo>
                  <a:pt x="3691811" y="96911"/>
                  <a:pt x="3684326" y="94659"/>
                  <a:pt x="3678288" y="90157"/>
                </a:cubicBezTo>
                <a:cubicBezTo>
                  <a:pt x="3668049" y="100324"/>
                  <a:pt x="3656172" y="108942"/>
                  <a:pt x="3642656" y="116012"/>
                </a:cubicBezTo>
                <a:cubicBezTo>
                  <a:pt x="3629141" y="123082"/>
                  <a:pt x="3628973" y="118988"/>
                  <a:pt x="3642151" y="103730"/>
                </a:cubicBezTo>
                <a:cubicBezTo>
                  <a:pt x="3655330" y="88472"/>
                  <a:pt x="3666802" y="72665"/>
                  <a:pt x="3676567" y="56310"/>
                </a:cubicBezTo>
                <a:cubicBezTo>
                  <a:pt x="3686333" y="39955"/>
                  <a:pt x="3690542" y="27085"/>
                  <a:pt x="3689194" y="17699"/>
                </a:cubicBezTo>
                <a:cubicBezTo>
                  <a:pt x="3688183" y="10660"/>
                  <a:pt x="3690357" y="7345"/>
                  <a:pt x="3695714" y="7755"/>
                </a:cubicBezTo>
                <a:close/>
                <a:moveTo>
                  <a:pt x="1270831" y="7038"/>
                </a:moveTo>
                <a:cubicBezTo>
                  <a:pt x="1272459" y="6900"/>
                  <a:pt x="1274547" y="7188"/>
                  <a:pt x="1277094" y="7901"/>
                </a:cubicBezTo>
                <a:cubicBezTo>
                  <a:pt x="1287282" y="10755"/>
                  <a:pt x="1296532" y="14731"/>
                  <a:pt x="1304842" y="19829"/>
                </a:cubicBezTo>
                <a:cubicBezTo>
                  <a:pt x="1313152" y="24927"/>
                  <a:pt x="1314826" y="31591"/>
                  <a:pt x="1309865" y="39822"/>
                </a:cubicBezTo>
                <a:cubicBezTo>
                  <a:pt x="1304903" y="48054"/>
                  <a:pt x="1302845" y="74232"/>
                  <a:pt x="1303691" y="118357"/>
                </a:cubicBezTo>
                <a:cubicBezTo>
                  <a:pt x="1323811" y="115732"/>
                  <a:pt x="1338165" y="113277"/>
                  <a:pt x="1346755" y="110989"/>
                </a:cubicBezTo>
                <a:cubicBezTo>
                  <a:pt x="1355345" y="108702"/>
                  <a:pt x="1364734" y="110520"/>
                  <a:pt x="1374923" y="116442"/>
                </a:cubicBezTo>
                <a:cubicBezTo>
                  <a:pt x="1385111" y="122365"/>
                  <a:pt x="1385359" y="126882"/>
                  <a:pt x="1375665" y="129994"/>
                </a:cubicBezTo>
                <a:cubicBezTo>
                  <a:pt x="1365971" y="133105"/>
                  <a:pt x="1342023" y="136361"/>
                  <a:pt x="1303820" y="139759"/>
                </a:cubicBezTo>
                <a:cubicBezTo>
                  <a:pt x="1303820" y="191642"/>
                  <a:pt x="1303340" y="234089"/>
                  <a:pt x="1302379" y="267100"/>
                </a:cubicBezTo>
                <a:cubicBezTo>
                  <a:pt x="1301418" y="300112"/>
                  <a:pt x="1296891" y="316893"/>
                  <a:pt x="1288795" y="317445"/>
                </a:cubicBezTo>
                <a:cubicBezTo>
                  <a:pt x="1280700" y="317997"/>
                  <a:pt x="1276653" y="301603"/>
                  <a:pt x="1276653" y="268262"/>
                </a:cubicBezTo>
                <a:lnTo>
                  <a:pt x="1276653" y="142814"/>
                </a:lnTo>
                <a:cubicBezTo>
                  <a:pt x="1256935" y="147188"/>
                  <a:pt x="1241982" y="150529"/>
                  <a:pt x="1231793" y="152838"/>
                </a:cubicBezTo>
                <a:cubicBezTo>
                  <a:pt x="1221604" y="155146"/>
                  <a:pt x="1211688" y="152321"/>
                  <a:pt x="1202044" y="144363"/>
                </a:cubicBezTo>
                <a:cubicBezTo>
                  <a:pt x="1192401" y="136404"/>
                  <a:pt x="1192702" y="132116"/>
                  <a:pt x="1202948" y="131499"/>
                </a:cubicBezTo>
                <a:cubicBezTo>
                  <a:pt x="1213194" y="130883"/>
                  <a:pt x="1223164" y="130130"/>
                  <a:pt x="1232858" y="129241"/>
                </a:cubicBezTo>
                <a:cubicBezTo>
                  <a:pt x="1242552" y="128352"/>
                  <a:pt x="1257150" y="126280"/>
                  <a:pt x="1276653" y="123024"/>
                </a:cubicBezTo>
                <a:cubicBezTo>
                  <a:pt x="1276653" y="91289"/>
                  <a:pt x="1276438" y="68840"/>
                  <a:pt x="1276007" y="55676"/>
                </a:cubicBezTo>
                <a:cubicBezTo>
                  <a:pt x="1275577" y="42511"/>
                  <a:pt x="1273104" y="30544"/>
                  <a:pt x="1268586" y="19775"/>
                </a:cubicBezTo>
                <a:cubicBezTo>
                  <a:pt x="1265199" y="11698"/>
                  <a:pt x="1265947" y="7452"/>
                  <a:pt x="1270831" y="7038"/>
                </a:cubicBezTo>
                <a:close/>
                <a:moveTo>
                  <a:pt x="1623480" y="1"/>
                </a:moveTo>
                <a:cubicBezTo>
                  <a:pt x="1626868" y="-16"/>
                  <a:pt x="1631788" y="1011"/>
                  <a:pt x="1638241" y="3083"/>
                </a:cubicBezTo>
                <a:cubicBezTo>
                  <a:pt x="1651147" y="7227"/>
                  <a:pt x="1655801" y="12540"/>
                  <a:pt x="1652201" y="19022"/>
                </a:cubicBezTo>
                <a:lnTo>
                  <a:pt x="1644092" y="25217"/>
                </a:lnTo>
                <a:cubicBezTo>
                  <a:pt x="1650631" y="25289"/>
                  <a:pt x="1660397" y="23733"/>
                  <a:pt x="1673389" y="20549"/>
                </a:cubicBezTo>
                <a:cubicBezTo>
                  <a:pt x="1686381" y="17366"/>
                  <a:pt x="1695770" y="19434"/>
                  <a:pt x="1701557" y="26755"/>
                </a:cubicBezTo>
                <a:cubicBezTo>
                  <a:pt x="1707343" y="34076"/>
                  <a:pt x="1700994" y="39274"/>
                  <a:pt x="1682509" y="42350"/>
                </a:cubicBezTo>
                <a:cubicBezTo>
                  <a:pt x="1664025" y="45426"/>
                  <a:pt x="1649598" y="46068"/>
                  <a:pt x="1639231" y="44275"/>
                </a:cubicBezTo>
                <a:cubicBezTo>
                  <a:pt x="1631788" y="56106"/>
                  <a:pt x="1621714" y="66036"/>
                  <a:pt x="1609009" y="74067"/>
                </a:cubicBezTo>
                <a:lnTo>
                  <a:pt x="1603607" y="76962"/>
                </a:lnTo>
                <a:lnTo>
                  <a:pt x="1616699" y="73949"/>
                </a:lnTo>
                <a:cubicBezTo>
                  <a:pt x="1622141" y="71159"/>
                  <a:pt x="1628232" y="71217"/>
                  <a:pt x="1634971" y="74121"/>
                </a:cubicBezTo>
                <a:cubicBezTo>
                  <a:pt x="1641711" y="77025"/>
                  <a:pt x="1648290" y="80567"/>
                  <a:pt x="1654707" y="84747"/>
                </a:cubicBezTo>
                <a:cubicBezTo>
                  <a:pt x="1661124" y="88927"/>
                  <a:pt x="1662501" y="94043"/>
                  <a:pt x="1658837" y="100094"/>
                </a:cubicBezTo>
                <a:cubicBezTo>
                  <a:pt x="1655173" y="106146"/>
                  <a:pt x="1652004" y="118310"/>
                  <a:pt x="1649330" y="136587"/>
                </a:cubicBezTo>
                <a:cubicBezTo>
                  <a:pt x="1646655" y="154863"/>
                  <a:pt x="1642973" y="169017"/>
                  <a:pt x="1638284" y="179048"/>
                </a:cubicBezTo>
                <a:cubicBezTo>
                  <a:pt x="1637112" y="181556"/>
                  <a:pt x="1635857" y="183469"/>
                  <a:pt x="1634519" y="184788"/>
                </a:cubicBezTo>
                <a:lnTo>
                  <a:pt x="1632175" y="185983"/>
                </a:lnTo>
                <a:lnTo>
                  <a:pt x="1634724" y="186749"/>
                </a:lnTo>
                <a:cubicBezTo>
                  <a:pt x="1640066" y="188964"/>
                  <a:pt x="1642482" y="191147"/>
                  <a:pt x="1641973" y="193299"/>
                </a:cubicBezTo>
                <a:cubicBezTo>
                  <a:pt x="1641464" y="195450"/>
                  <a:pt x="1640371" y="197909"/>
                  <a:pt x="1638693" y="200677"/>
                </a:cubicBezTo>
                <a:cubicBezTo>
                  <a:pt x="1666499" y="198095"/>
                  <a:pt x="1687120" y="195650"/>
                  <a:pt x="1700556" y="193342"/>
                </a:cubicBezTo>
                <a:cubicBezTo>
                  <a:pt x="1713993" y="191033"/>
                  <a:pt x="1724813" y="192703"/>
                  <a:pt x="1733016" y="198353"/>
                </a:cubicBezTo>
                <a:cubicBezTo>
                  <a:pt x="1741218" y="204004"/>
                  <a:pt x="1744398" y="209205"/>
                  <a:pt x="1742555" y="213959"/>
                </a:cubicBezTo>
                <a:cubicBezTo>
                  <a:pt x="1740713" y="218713"/>
                  <a:pt x="1733725" y="220864"/>
                  <a:pt x="1721594" y="220412"/>
                </a:cubicBezTo>
                <a:cubicBezTo>
                  <a:pt x="1709462" y="219961"/>
                  <a:pt x="1698900" y="219735"/>
                  <a:pt x="1689909" y="219735"/>
                </a:cubicBezTo>
                <a:cubicBezTo>
                  <a:pt x="1681979" y="219735"/>
                  <a:pt x="1664907" y="220559"/>
                  <a:pt x="1638693" y="222208"/>
                </a:cubicBezTo>
                <a:cubicBezTo>
                  <a:pt x="1638693" y="261902"/>
                  <a:pt x="1638449" y="283696"/>
                  <a:pt x="1637962" y="287589"/>
                </a:cubicBezTo>
                <a:cubicBezTo>
                  <a:pt x="1637474" y="291482"/>
                  <a:pt x="1635739" y="298022"/>
                  <a:pt x="1632756" y="307206"/>
                </a:cubicBezTo>
                <a:cubicBezTo>
                  <a:pt x="1629773" y="316391"/>
                  <a:pt x="1626418" y="319446"/>
                  <a:pt x="1622689" y="316370"/>
                </a:cubicBezTo>
                <a:cubicBezTo>
                  <a:pt x="1618961" y="313294"/>
                  <a:pt x="1616623" y="308680"/>
                  <a:pt x="1615677" y="302528"/>
                </a:cubicBezTo>
                <a:cubicBezTo>
                  <a:pt x="1614730" y="296376"/>
                  <a:pt x="1614028" y="287327"/>
                  <a:pt x="1613569" y="275382"/>
                </a:cubicBezTo>
                <a:cubicBezTo>
                  <a:pt x="1613110" y="263437"/>
                  <a:pt x="1612881" y="246243"/>
                  <a:pt x="1612881" y="223800"/>
                </a:cubicBezTo>
                <a:lnTo>
                  <a:pt x="1555641" y="231501"/>
                </a:lnTo>
                <a:cubicBezTo>
                  <a:pt x="1552271" y="248322"/>
                  <a:pt x="1544234" y="263558"/>
                  <a:pt x="1531528" y="277210"/>
                </a:cubicBezTo>
                <a:cubicBezTo>
                  <a:pt x="1518823" y="290862"/>
                  <a:pt x="1503110" y="299771"/>
                  <a:pt x="1484389" y="303937"/>
                </a:cubicBezTo>
                <a:cubicBezTo>
                  <a:pt x="1465668" y="308103"/>
                  <a:pt x="1462982" y="305611"/>
                  <a:pt x="1476333" y="296462"/>
                </a:cubicBezTo>
                <a:cubicBezTo>
                  <a:pt x="1489684" y="287313"/>
                  <a:pt x="1500955" y="277486"/>
                  <a:pt x="1510147" y="266982"/>
                </a:cubicBezTo>
                <a:cubicBezTo>
                  <a:pt x="1519339" y="256478"/>
                  <a:pt x="1525692" y="245232"/>
                  <a:pt x="1529205" y="233243"/>
                </a:cubicBezTo>
                <a:cubicBezTo>
                  <a:pt x="1498431" y="238635"/>
                  <a:pt x="1478419" y="242231"/>
                  <a:pt x="1469170" y="244031"/>
                </a:cubicBezTo>
                <a:cubicBezTo>
                  <a:pt x="1459921" y="245830"/>
                  <a:pt x="1450743" y="242206"/>
                  <a:pt x="1441637" y="233157"/>
                </a:cubicBezTo>
                <a:cubicBezTo>
                  <a:pt x="1432531" y="224108"/>
                  <a:pt x="1435370" y="220262"/>
                  <a:pt x="1450155" y="221617"/>
                </a:cubicBezTo>
                <a:cubicBezTo>
                  <a:pt x="1464940" y="222972"/>
                  <a:pt x="1491742" y="221119"/>
                  <a:pt x="1530560" y="216056"/>
                </a:cubicBezTo>
                <a:cubicBezTo>
                  <a:pt x="1530560" y="209403"/>
                  <a:pt x="1529435" y="203376"/>
                  <a:pt x="1527183" y="197977"/>
                </a:cubicBezTo>
                <a:cubicBezTo>
                  <a:pt x="1524932" y="192578"/>
                  <a:pt x="1527169" y="190352"/>
                  <a:pt x="1533895" y="191298"/>
                </a:cubicBezTo>
                <a:lnTo>
                  <a:pt x="1537205" y="192144"/>
                </a:lnTo>
                <a:lnTo>
                  <a:pt x="1532852" y="183283"/>
                </a:lnTo>
                <a:cubicBezTo>
                  <a:pt x="1531593" y="179725"/>
                  <a:pt x="1530618" y="175746"/>
                  <a:pt x="1529926" y="171347"/>
                </a:cubicBezTo>
                <a:cubicBezTo>
                  <a:pt x="1528542" y="162550"/>
                  <a:pt x="1526746" y="149988"/>
                  <a:pt x="1524538" y="133661"/>
                </a:cubicBezTo>
                <a:cubicBezTo>
                  <a:pt x="1522329" y="117335"/>
                  <a:pt x="1519181" y="105533"/>
                  <a:pt x="1515094" y="98255"/>
                </a:cubicBezTo>
                <a:cubicBezTo>
                  <a:pt x="1511008" y="90978"/>
                  <a:pt x="1513037" y="87339"/>
                  <a:pt x="1521182" y="87339"/>
                </a:cubicBezTo>
                <a:cubicBezTo>
                  <a:pt x="1526818" y="87339"/>
                  <a:pt x="1531830" y="87557"/>
                  <a:pt x="1536218" y="87995"/>
                </a:cubicBezTo>
                <a:cubicBezTo>
                  <a:pt x="1538412" y="88213"/>
                  <a:pt x="1542796" y="87939"/>
                  <a:pt x="1549371" y="87172"/>
                </a:cubicBezTo>
                <a:lnTo>
                  <a:pt x="1549843" y="87104"/>
                </a:lnTo>
                <a:lnTo>
                  <a:pt x="1543918" y="83617"/>
                </a:lnTo>
                <a:cubicBezTo>
                  <a:pt x="1535013" y="72590"/>
                  <a:pt x="1532460" y="65499"/>
                  <a:pt x="1536261" y="62344"/>
                </a:cubicBezTo>
                <a:cubicBezTo>
                  <a:pt x="1540061" y="59189"/>
                  <a:pt x="1546837" y="59408"/>
                  <a:pt x="1556588" y="63000"/>
                </a:cubicBezTo>
                <a:cubicBezTo>
                  <a:pt x="1566339" y="66592"/>
                  <a:pt x="1569749" y="73142"/>
                  <a:pt x="1566816" y="82649"/>
                </a:cubicBezTo>
                <a:lnTo>
                  <a:pt x="1565566" y="84844"/>
                </a:lnTo>
                <a:lnTo>
                  <a:pt x="1575668" y="83392"/>
                </a:lnTo>
                <a:lnTo>
                  <a:pt x="1597436" y="78382"/>
                </a:lnTo>
                <a:lnTo>
                  <a:pt x="1597270" y="74857"/>
                </a:lnTo>
                <a:cubicBezTo>
                  <a:pt x="1597838" y="73025"/>
                  <a:pt x="1599030" y="70554"/>
                  <a:pt x="1600846" y="67442"/>
                </a:cubicBezTo>
                <a:cubicBezTo>
                  <a:pt x="1608109" y="54994"/>
                  <a:pt x="1613282" y="44017"/>
                  <a:pt x="1616365" y="34509"/>
                </a:cubicBezTo>
                <a:cubicBezTo>
                  <a:pt x="1619448" y="25002"/>
                  <a:pt x="1620316" y="18459"/>
                  <a:pt x="1618968" y="14881"/>
                </a:cubicBezTo>
                <a:cubicBezTo>
                  <a:pt x="1617620" y="11303"/>
                  <a:pt x="1617268" y="7406"/>
                  <a:pt x="1617914" y="3190"/>
                </a:cubicBezTo>
                <a:cubicBezTo>
                  <a:pt x="1618236" y="1082"/>
                  <a:pt x="1620092" y="19"/>
                  <a:pt x="162348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6"/>
          <p:cNvSpPr txBox="1"/>
          <p:nvPr/>
        </p:nvSpPr>
        <p:spPr>
          <a:xfrm>
            <a:off x="3130768" y="3397607"/>
            <a:ext cx="850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5074986" y="3397607"/>
            <a:ext cx="854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6"/>
          <p:cNvSpPr txBox="1"/>
          <p:nvPr/>
        </p:nvSpPr>
        <p:spPr>
          <a:xfrm>
            <a:off x="7163218" y="3397607"/>
            <a:ext cx="5349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6"/>
          <p:cNvSpPr txBox="1"/>
          <p:nvPr/>
        </p:nvSpPr>
        <p:spPr>
          <a:xfrm>
            <a:off x="8989882" y="3397607"/>
            <a:ext cx="9096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/>
          <p:nvPr/>
        </p:nvSpPr>
        <p:spPr>
          <a:xfrm>
            <a:off x="3386283" y="4261703"/>
            <a:ext cx="5365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6"/>
          <p:cNvSpPr txBox="1"/>
          <p:nvPr/>
        </p:nvSpPr>
        <p:spPr>
          <a:xfrm>
            <a:off x="5363016" y="4243789"/>
            <a:ext cx="5349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6"/>
          <p:cNvSpPr txBox="1"/>
          <p:nvPr/>
        </p:nvSpPr>
        <p:spPr>
          <a:xfrm>
            <a:off x="7346723" y="4261703"/>
            <a:ext cx="5365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6"/>
          <p:cNvSpPr txBox="1"/>
          <p:nvPr/>
        </p:nvSpPr>
        <p:spPr>
          <a:xfrm>
            <a:off x="9323458" y="4261703"/>
            <a:ext cx="534987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517887" y="2271597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9"/>
          <p:cNvSpPr txBox="1"/>
          <p:nvPr/>
        </p:nvSpPr>
        <p:spPr>
          <a:xfrm>
            <a:off x="2063552" y="1628802"/>
            <a:ext cx="8136904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从图中你发现了什么数学信息？能提出什么问题？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19736" y="2582907"/>
            <a:ext cx="4918906" cy="251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77151" y="2726927"/>
            <a:ext cx="2835275" cy="461665"/>
          </a:xfrm>
          <a:custGeom>
            <a:avLst/>
            <a:gdLst>
              <a:gd name="connsiteX0" fmla="*/ 0 w 2835275"/>
              <a:gd name="connsiteY0" fmla="*/ 0 h 461665"/>
              <a:gd name="connsiteX1" fmla="*/ 2835275 w 2835275"/>
              <a:gd name="connsiteY1" fmla="*/ 0 h 461665"/>
              <a:gd name="connsiteX2" fmla="*/ 2835275 w 2835275"/>
              <a:gd name="connsiteY2" fmla="*/ 461665 h 461665"/>
              <a:gd name="connsiteX3" fmla="*/ 0 w 2835275"/>
              <a:gd name="connsiteY3" fmla="*/ 461665 h 46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275" h="461665">
                <a:moveTo>
                  <a:pt x="0" y="0"/>
                </a:moveTo>
                <a:lnTo>
                  <a:pt x="2835275" y="0"/>
                </a:lnTo>
                <a:lnTo>
                  <a:pt x="2835275" y="461665"/>
                </a:lnTo>
                <a:lnTo>
                  <a:pt x="0" y="461665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square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个包子。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063552" y="1556794"/>
            <a:ext cx="8136904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说一说：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任意选择两个信息，你能提出一个数学问题并解答么？</a:t>
            </a:r>
            <a:endParaRPr lang="zh-CN" altLang="en-US" sz="2400" dirty="0">
              <a:latin typeface="+mn-ea"/>
              <a:ea typeface="+mn-ea"/>
              <a:cs typeface="+mn-cs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077151" y="3705422"/>
            <a:ext cx="2835275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每屉装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个包子。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7077150" y="4641526"/>
            <a:ext cx="2835275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装了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屉包子。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4832" y="2924944"/>
            <a:ext cx="4118263" cy="210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525" y="2263874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923" y="3749278"/>
            <a:ext cx="4162425" cy="45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1" y="2342356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69445" y="2486024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64095" y="3429000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1625" y="1231900"/>
            <a:ext cx="45339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567608" y="1700808"/>
            <a:ext cx="6689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每屉装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个，装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屉，一共有多少个包子？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735472" y="2644974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4×6=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28050" y="3622109"/>
            <a:ext cx="1821907" cy="830997"/>
            <a:chOff x="1479839" y="2977701"/>
            <a:chExt cx="1821907" cy="830997"/>
          </a:xfrm>
          <a:noFill/>
        </p:grpSpPr>
        <p:sp>
          <p:nvSpPr>
            <p:cNvPr id="2" name="对话气泡: 圆角矩形 1"/>
            <p:cNvSpPr/>
            <p:nvPr/>
          </p:nvSpPr>
          <p:spPr>
            <a:xfrm>
              <a:off x="1649746" y="3003798"/>
              <a:ext cx="1482094" cy="778804"/>
            </a:xfrm>
            <a:prstGeom prst="wedgeRoundRectCallout">
              <a:avLst>
                <a:gd name="adj1" fmla="val 61194"/>
                <a:gd name="adj2" fmla="val -26155"/>
                <a:gd name="adj3" fmla="val 16667"/>
              </a:avLst>
            </a:prstGeom>
            <a:grp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1479839" y="2977701"/>
              <a:ext cx="1821907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为什么用  乘法？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426396" y="3531238"/>
            <a:ext cx="2237556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649" l="1625" r="100000">
                        <a14:foregroundMark x1="38375" y1="30074" x2="32125" y2="316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1293" y="3284986"/>
            <a:ext cx="1291934" cy="12878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40674" y="4169392"/>
            <a:ext cx="2206431" cy="718099"/>
            <a:chOff x="4089546" y="3670473"/>
            <a:chExt cx="2206431" cy="718099"/>
          </a:xfrm>
        </p:grpSpPr>
        <p:sp>
          <p:nvSpPr>
            <p:cNvPr id="11" name="Text Box 21"/>
            <p:cNvSpPr txBox="1">
              <a:spLocks noChangeArrowheads="1"/>
            </p:cNvSpPr>
            <p:nvPr/>
          </p:nvSpPr>
          <p:spPr bwMode="auto">
            <a:xfrm>
              <a:off x="4089546" y="3926907"/>
              <a:ext cx="2206431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/>
                  <a:ea typeface="楷体_GB2312"/>
                  <a:cs typeface="楷体_GB231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四六（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二十四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箭头: 下 3"/>
            <p:cNvSpPr/>
            <p:nvPr/>
          </p:nvSpPr>
          <p:spPr>
            <a:xfrm>
              <a:off x="4940733" y="3670473"/>
              <a:ext cx="504056" cy="216024"/>
            </a:xfrm>
            <a:prstGeom prst="downArrow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4671578" y="2636912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138478" y="2420888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326807" y="1733717"/>
            <a:ext cx="6758384" cy="334084"/>
          </a:xfrm>
          <a:custGeom>
            <a:avLst/>
            <a:gdLst/>
            <a:ahLst/>
            <a:cxnLst/>
            <a:rect l="l" t="t" r="r" b="b"/>
            <a:pathLst>
              <a:path w="6758384" h="334084">
                <a:moveTo>
                  <a:pt x="6665055" y="240709"/>
                </a:moveTo>
                <a:lnTo>
                  <a:pt x="6711108" y="240709"/>
                </a:lnTo>
                <a:lnTo>
                  <a:pt x="6711108" y="286741"/>
                </a:lnTo>
                <a:lnTo>
                  <a:pt x="6665055" y="286741"/>
                </a:lnTo>
                <a:close/>
                <a:moveTo>
                  <a:pt x="4509852" y="235404"/>
                </a:moveTo>
                <a:cubicBezTo>
                  <a:pt x="4513835" y="234761"/>
                  <a:pt x="4518237" y="235059"/>
                  <a:pt x="4523059" y="236299"/>
                </a:cubicBezTo>
                <a:cubicBezTo>
                  <a:pt x="4532703" y="238780"/>
                  <a:pt x="4539002" y="243997"/>
                  <a:pt x="4541956" y="251948"/>
                </a:cubicBezTo>
                <a:cubicBezTo>
                  <a:pt x="4544910" y="259900"/>
                  <a:pt x="4544494" y="269848"/>
                  <a:pt x="4540708" y="281794"/>
                </a:cubicBezTo>
                <a:cubicBezTo>
                  <a:pt x="4536922" y="293739"/>
                  <a:pt x="4530046" y="305165"/>
                  <a:pt x="4520080" y="316070"/>
                </a:cubicBezTo>
                <a:cubicBezTo>
                  <a:pt x="4510113" y="326976"/>
                  <a:pt x="4500506" y="332913"/>
                  <a:pt x="4491256" y="333881"/>
                </a:cubicBezTo>
                <a:cubicBezTo>
                  <a:pt x="4482007" y="334849"/>
                  <a:pt x="4480200" y="332364"/>
                  <a:pt x="4485835" y="326428"/>
                </a:cubicBezTo>
                <a:cubicBezTo>
                  <a:pt x="4491471" y="320491"/>
                  <a:pt x="4496666" y="314500"/>
                  <a:pt x="4501420" y="308456"/>
                </a:cubicBezTo>
                <a:cubicBezTo>
                  <a:pt x="4506173" y="302411"/>
                  <a:pt x="4510307" y="295173"/>
                  <a:pt x="4513820" y="286741"/>
                </a:cubicBezTo>
                <a:cubicBezTo>
                  <a:pt x="4507496" y="286741"/>
                  <a:pt x="4502180" y="285124"/>
                  <a:pt x="4497871" y="281890"/>
                </a:cubicBezTo>
                <a:cubicBezTo>
                  <a:pt x="4493561" y="278657"/>
                  <a:pt x="4490643" y="274426"/>
                  <a:pt x="4489116" y="269199"/>
                </a:cubicBezTo>
                <a:cubicBezTo>
                  <a:pt x="4487589" y="263972"/>
                  <a:pt x="4487309" y="259090"/>
                  <a:pt x="4488277" y="254551"/>
                </a:cubicBezTo>
                <a:cubicBezTo>
                  <a:pt x="4489245" y="250012"/>
                  <a:pt x="4492873" y="245215"/>
                  <a:pt x="4499161" y="240160"/>
                </a:cubicBezTo>
                <a:cubicBezTo>
                  <a:pt x="4502305" y="237633"/>
                  <a:pt x="4505869" y="236048"/>
                  <a:pt x="4509852" y="235404"/>
                </a:cubicBezTo>
                <a:close/>
                <a:moveTo>
                  <a:pt x="2547702" y="235404"/>
                </a:moveTo>
                <a:cubicBezTo>
                  <a:pt x="2551685" y="234761"/>
                  <a:pt x="2556087" y="235059"/>
                  <a:pt x="2560909" y="236299"/>
                </a:cubicBezTo>
                <a:cubicBezTo>
                  <a:pt x="2570553" y="238780"/>
                  <a:pt x="2576852" y="243997"/>
                  <a:pt x="2579806" y="251948"/>
                </a:cubicBezTo>
                <a:cubicBezTo>
                  <a:pt x="2582760" y="259900"/>
                  <a:pt x="2582344" y="269848"/>
                  <a:pt x="2578558" y="281794"/>
                </a:cubicBezTo>
                <a:cubicBezTo>
                  <a:pt x="2574772" y="293739"/>
                  <a:pt x="2567896" y="305165"/>
                  <a:pt x="2557930" y="316070"/>
                </a:cubicBezTo>
                <a:cubicBezTo>
                  <a:pt x="2547963" y="326976"/>
                  <a:pt x="2538355" y="332913"/>
                  <a:pt x="2529106" y="333881"/>
                </a:cubicBezTo>
                <a:cubicBezTo>
                  <a:pt x="2519857" y="334849"/>
                  <a:pt x="2518050" y="332364"/>
                  <a:pt x="2523685" y="326428"/>
                </a:cubicBezTo>
                <a:cubicBezTo>
                  <a:pt x="2529321" y="320491"/>
                  <a:pt x="2534516" y="314500"/>
                  <a:pt x="2539270" y="308456"/>
                </a:cubicBezTo>
                <a:cubicBezTo>
                  <a:pt x="2544023" y="302411"/>
                  <a:pt x="2548157" y="295173"/>
                  <a:pt x="2551670" y="286741"/>
                </a:cubicBezTo>
                <a:cubicBezTo>
                  <a:pt x="2545346" y="286741"/>
                  <a:pt x="2540030" y="285124"/>
                  <a:pt x="2535720" y="281890"/>
                </a:cubicBezTo>
                <a:cubicBezTo>
                  <a:pt x="2531411" y="278657"/>
                  <a:pt x="2528493" y="274426"/>
                  <a:pt x="2526966" y="269199"/>
                </a:cubicBezTo>
                <a:cubicBezTo>
                  <a:pt x="2525438" y="263972"/>
                  <a:pt x="2525159" y="259090"/>
                  <a:pt x="2526127" y="254551"/>
                </a:cubicBezTo>
                <a:cubicBezTo>
                  <a:pt x="2527095" y="250012"/>
                  <a:pt x="2530723" y="245215"/>
                  <a:pt x="2537011" y="240160"/>
                </a:cubicBezTo>
                <a:cubicBezTo>
                  <a:pt x="2540155" y="237633"/>
                  <a:pt x="2543719" y="236048"/>
                  <a:pt x="2547702" y="235404"/>
                </a:cubicBezTo>
                <a:close/>
                <a:moveTo>
                  <a:pt x="537651" y="217030"/>
                </a:moveTo>
                <a:cubicBezTo>
                  <a:pt x="538810" y="216364"/>
                  <a:pt x="540879" y="216442"/>
                  <a:pt x="543856" y="217263"/>
                </a:cubicBezTo>
                <a:cubicBezTo>
                  <a:pt x="555765" y="220547"/>
                  <a:pt x="566739" y="224462"/>
                  <a:pt x="576777" y="229007"/>
                </a:cubicBezTo>
                <a:cubicBezTo>
                  <a:pt x="588092" y="233740"/>
                  <a:pt x="598005" y="240594"/>
                  <a:pt x="606516" y="249571"/>
                </a:cubicBezTo>
                <a:cubicBezTo>
                  <a:pt x="615027" y="258548"/>
                  <a:pt x="618716" y="270135"/>
                  <a:pt x="617582" y="284332"/>
                </a:cubicBezTo>
                <a:cubicBezTo>
                  <a:pt x="616450" y="298529"/>
                  <a:pt x="609491" y="300332"/>
                  <a:pt x="596707" y="289742"/>
                </a:cubicBezTo>
                <a:cubicBezTo>
                  <a:pt x="583922" y="279152"/>
                  <a:pt x="568941" y="263603"/>
                  <a:pt x="551761" y="243097"/>
                </a:cubicBezTo>
                <a:cubicBezTo>
                  <a:pt x="538876" y="227717"/>
                  <a:pt x="534173" y="219028"/>
                  <a:pt x="537651" y="217030"/>
                </a:cubicBezTo>
                <a:close/>
                <a:moveTo>
                  <a:pt x="467898" y="213187"/>
                </a:moveTo>
                <a:cubicBezTo>
                  <a:pt x="472139" y="213158"/>
                  <a:pt x="478612" y="215212"/>
                  <a:pt x="487316" y="219349"/>
                </a:cubicBezTo>
                <a:cubicBezTo>
                  <a:pt x="502402" y="229818"/>
                  <a:pt x="506726" y="236808"/>
                  <a:pt x="500287" y="240322"/>
                </a:cubicBezTo>
                <a:cubicBezTo>
                  <a:pt x="493848" y="243835"/>
                  <a:pt x="487531" y="248915"/>
                  <a:pt x="481336" y="255562"/>
                </a:cubicBezTo>
                <a:cubicBezTo>
                  <a:pt x="475141" y="262209"/>
                  <a:pt x="465888" y="270547"/>
                  <a:pt x="453577" y="280578"/>
                </a:cubicBezTo>
                <a:cubicBezTo>
                  <a:pt x="441266" y="290609"/>
                  <a:pt x="427761" y="298418"/>
                  <a:pt x="413062" y="304003"/>
                </a:cubicBezTo>
                <a:cubicBezTo>
                  <a:pt x="398364" y="309589"/>
                  <a:pt x="397184" y="306072"/>
                  <a:pt x="409524" y="293452"/>
                </a:cubicBezTo>
                <a:cubicBezTo>
                  <a:pt x="421864" y="280833"/>
                  <a:pt x="433784" y="267454"/>
                  <a:pt x="445285" y="253314"/>
                </a:cubicBezTo>
                <a:cubicBezTo>
                  <a:pt x="456786" y="239175"/>
                  <a:pt x="462314" y="227910"/>
                  <a:pt x="461869" y="219521"/>
                </a:cubicBezTo>
                <a:cubicBezTo>
                  <a:pt x="461647" y="215327"/>
                  <a:pt x="463656" y="213215"/>
                  <a:pt x="467898" y="213187"/>
                </a:cubicBezTo>
                <a:close/>
                <a:moveTo>
                  <a:pt x="6466493" y="188202"/>
                </a:moveTo>
                <a:cubicBezTo>
                  <a:pt x="6458147" y="189077"/>
                  <a:pt x="6449657" y="190231"/>
                  <a:pt x="6441025" y="191665"/>
                </a:cubicBezTo>
                <a:lnTo>
                  <a:pt x="6441025" y="221780"/>
                </a:lnTo>
                <a:cubicBezTo>
                  <a:pt x="6445757" y="220963"/>
                  <a:pt x="6453393" y="219428"/>
                  <a:pt x="6463933" y="217177"/>
                </a:cubicBezTo>
                <a:cubicBezTo>
                  <a:pt x="6464750" y="205776"/>
                  <a:pt x="6465603" y="196118"/>
                  <a:pt x="6466493" y="188202"/>
                </a:cubicBezTo>
                <a:close/>
                <a:moveTo>
                  <a:pt x="3428018" y="188202"/>
                </a:moveTo>
                <a:cubicBezTo>
                  <a:pt x="3419672" y="189077"/>
                  <a:pt x="3411182" y="190231"/>
                  <a:pt x="3402550" y="191665"/>
                </a:cubicBezTo>
                <a:lnTo>
                  <a:pt x="3402550" y="221780"/>
                </a:lnTo>
                <a:cubicBezTo>
                  <a:pt x="3407282" y="220963"/>
                  <a:pt x="3414918" y="219428"/>
                  <a:pt x="3425458" y="217177"/>
                </a:cubicBezTo>
                <a:cubicBezTo>
                  <a:pt x="3426276" y="205776"/>
                  <a:pt x="3427129" y="196118"/>
                  <a:pt x="3428018" y="188202"/>
                </a:cubicBezTo>
                <a:close/>
                <a:moveTo>
                  <a:pt x="3055352" y="174715"/>
                </a:moveTo>
                <a:lnTo>
                  <a:pt x="3004933" y="178669"/>
                </a:lnTo>
                <a:lnTo>
                  <a:pt x="3009416" y="179856"/>
                </a:lnTo>
                <a:cubicBezTo>
                  <a:pt x="3021082" y="184302"/>
                  <a:pt x="3027406" y="189626"/>
                  <a:pt x="3028389" y="195828"/>
                </a:cubicBezTo>
                <a:cubicBezTo>
                  <a:pt x="3029371" y="202030"/>
                  <a:pt x="3027801" y="207934"/>
                  <a:pt x="3023678" y="213541"/>
                </a:cubicBezTo>
                <a:cubicBezTo>
                  <a:pt x="3019555" y="219149"/>
                  <a:pt x="3014891" y="218008"/>
                  <a:pt x="3009685" y="210121"/>
                </a:cubicBezTo>
                <a:cubicBezTo>
                  <a:pt x="3004480" y="202234"/>
                  <a:pt x="3000034" y="195064"/>
                  <a:pt x="2996349" y="188611"/>
                </a:cubicBezTo>
                <a:cubicBezTo>
                  <a:pt x="2995610" y="186041"/>
                  <a:pt x="2995329" y="183930"/>
                  <a:pt x="2995504" y="182280"/>
                </a:cubicBezTo>
                <a:lnTo>
                  <a:pt x="2997096" y="179284"/>
                </a:lnTo>
                <a:lnTo>
                  <a:pt x="2971698" y="181276"/>
                </a:lnTo>
                <a:cubicBezTo>
                  <a:pt x="2959667" y="205296"/>
                  <a:pt x="2952059" y="217901"/>
                  <a:pt x="2948876" y="219091"/>
                </a:cubicBezTo>
                <a:cubicBezTo>
                  <a:pt x="2985759" y="219134"/>
                  <a:pt x="3019587" y="219134"/>
                  <a:pt x="3050361" y="219091"/>
                </a:cubicBezTo>
                <a:cubicBezTo>
                  <a:pt x="3051924" y="210630"/>
                  <a:pt x="3053588" y="195838"/>
                  <a:pt x="3055352" y="174715"/>
                </a:cubicBezTo>
                <a:close/>
                <a:moveTo>
                  <a:pt x="6361806" y="155287"/>
                </a:moveTo>
                <a:lnTo>
                  <a:pt x="6354273" y="176275"/>
                </a:lnTo>
                <a:lnTo>
                  <a:pt x="6351457" y="182629"/>
                </a:lnTo>
                <a:lnTo>
                  <a:pt x="6367975" y="181835"/>
                </a:lnTo>
                <a:cubicBezTo>
                  <a:pt x="6367545" y="176293"/>
                  <a:pt x="6366770" y="171175"/>
                  <a:pt x="6365650" y="166482"/>
                </a:cubicBezTo>
                <a:close/>
                <a:moveTo>
                  <a:pt x="3323331" y="155287"/>
                </a:moveTo>
                <a:lnTo>
                  <a:pt x="3315799" y="176275"/>
                </a:lnTo>
                <a:lnTo>
                  <a:pt x="3312982" y="182629"/>
                </a:lnTo>
                <a:lnTo>
                  <a:pt x="3329501" y="181835"/>
                </a:lnTo>
                <a:cubicBezTo>
                  <a:pt x="3329071" y="176293"/>
                  <a:pt x="3328295" y="171175"/>
                  <a:pt x="3327175" y="166482"/>
                </a:cubicBezTo>
                <a:close/>
                <a:moveTo>
                  <a:pt x="1891372" y="147720"/>
                </a:moveTo>
                <a:cubicBezTo>
                  <a:pt x="1888160" y="147720"/>
                  <a:pt x="1883736" y="148150"/>
                  <a:pt x="1878100" y="149011"/>
                </a:cubicBezTo>
                <a:cubicBezTo>
                  <a:pt x="1872465" y="149871"/>
                  <a:pt x="1863287" y="151104"/>
                  <a:pt x="1850567" y="152710"/>
                </a:cubicBezTo>
                <a:cubicBezTo>
                  <a:pt x="1849936" y="159077"/>
                  <a:pt x="1849621" y="170406"/>
                  <a:pt x="1849621" y="186697"/>
                </a:cubicBezTo>
                <a:cubicBezTo>
                  <a:pt x="1868320" y="183255"/>
                  <a:pt x="1881857" y="180014"/>
                  <a:pt x="1890232" y="176974"/>
                </a:cubicBezTo>
                <a:cubicBezTo>
                  <a:pt x="1891838" y="168140"/>
                  <a:pt x="1892641" y="160612"/>
                  <a:pt x="1892641" y="154388"/>
                </a:cubicBezTo>
                <a:cubicBezTo>
                  <a:pt x="1892641" y="149943"/>
                  <a:pt x="1892218" y="147720"/>
                  <a:pt x="1891372" y="147720"/>
                </a:cubicBezTo>
                <a:close/>
                <a:moveTo>
                  <a:pt x="244632" y="127803"/>
                </a:moveTo>
                <a:cubicBezTo>
                  <a:pt x="260812" y="126719"/>
                  <a:pt x="274385" y="129092"/>
                  <a:pt x="285349" y="134921"/>
                </a:cubicBezTo>
                <a:cubicBezTo>
                  <a:pt x="299969" y="142694"/>
                  <a:pt x="306408" y="149692"/>
                  <a:pt x="304665" y="155915"/>
                </a:cubicBezTo>
                <a:cubicBezTo>
                  <a:pt x="302923" y="162139"/>
                  <a:pt x="295889" y="164803"/>
                  <a:pt x="283564" y="163906"/>
                </a:cubicBezTo>
                <a:cubicBezTo>
                  <a:pt x="271239" y="163010"/>
                  <a:pt x="253919" y="162562"/>
                  <a:pt x="231606" y="162562"/>
                </a:cubicBezTo>
                <a:cubicBezTo>
                  <a:pt x="209321" y="162562"/>
                  <a:pt x="185380" y="163684"/>
                  <a:pt x="159783" y="165928"/>
                </a:cubicBezTo>
                <a:cubicBezTo>
                  <a:pt x="134186" y="168173"/>
                  <a:pt x="112761" y="170843"/>
                  <a:pt x="95510" y="173941"/>
                </a:cubicBezTo>
                <a:cubicBezTo>
                  <a:pt x="78259" y="177038"/>
                  <a:pt x="63201" y="179964"/>
                  <a:pt x="50338" y="182717"/>
                </a:cubicBezTo>
                <a:cubicBezTo>
                  <a:pt x="37475" y="185471"/>
                  <a:pt x="24089" y="182481"/>
                  <a:pt x="10178" y="173747"/>
                </a:cubicBezTo>
                <a:cubicBezTo>
                  <a:pt x="-2427" y="159880"/>
                  <a:pt x="-3323" y="153632"/>
                  <a:pt x="7490" y="155001"/>
                </a:cubicBezTo>
                <a:cubicBezTo>
                  <a:pt x="18302" y="156371"/>
                  <a:pt x="36826" y="155940"/>
                  <a:pt x="63062" y="153711"/>
                </a:cubicBezTo>
                <a:cubicBezTo>
                  <a:pt x="89297" y="151481"/>
                  <a:pt x="117303" y="148107"/>
                  <a:pt x="147081" y="143590"/>
                </a:cubicBezTo>
                <a:cubicBezTo>
                  <a:pt x="176859" y="139073"/>
                  <a:pt x="203692" y="134556"/>
                  <a:pt x="227584" y="130038"/>
                </a:cubicBezTo>
                <a:cubicBezTo>
                  <a:pt x="233556" y="128909"/>
                  <a:pt x="239239" y="128164"/>
                  <a:pt x="244632" y="127803"/>
                </a:cubicBezTo>
                <a:close/>
                <a:moveTo>
                  <a:pt x="4949196" y="124209"/>
                </a:moveTo>
                <a:cubicBezTo>
                  <a:pt x="4947755" y="123679"/>
                  <a:pt x="4943944" y="123865"/>
                  <a:pt x="4937763" y="124768"/>
                </a:cubicBezTo>
                <a:cubicBezTo>
                  <a:pt x="4931582" y="125672"/>
                  <a:pt x="4923122" y="127213"/>
                  <a:pt x="4912381" y="129393"/>
                </a:cubicBezTo>
                <a:cubicBezTo>
                  <a:pt x="4913241" y="143246"/>
                  <a:pt x="4914051" y="155148"/>
                  <a:pt x="4914811" y="165100"/>
                </a:cubicBezTo>
                <a:cubicBezTo>
                  <a:pt x="4927618" y="163408"/>
                  <a:pt x="4938967" y="161042"/>
                  <a:pt x="4948862" y="158002"/>
                </a:cubicBezTo>
                <a:cubicBezTo>
                  <a:pt x="4950526" y="145468"/>
                  <a:pt x="4951357" y="136613"/>
                  <a:pt x="4951357" y="131437"/>
                </a:cubicBezTo>
                <a:cubicBezTo>
                  <a:pt x="4951357" y="127149"/>
                  <a:pt x="4950637" y="124740"/>
                  <a:pt x="4949196" y="124209"/>
                </a:cubicBezTo>
                <a:close/>
                <a:moveTo>
                  <a:pt x="5672482" y="122098"/>
                </a:moveTo>
                <a:cubicBezTo>
                  <a:pt x="5674218" y="121955"/>
                  <a:pt x="5676425" y="122182"/>
                  <a:pt x="5679101" y="122779"/>
                </a:cubicBezTo>
                <a:cubicBezTo>
                  <a:pt x="5689806" y="125166"/>
                  <a:pt x="5697708" y="128733"/>
                  <a:pt x="5702806" y="133480"/>
                </a:cubicBezTo>
                <a:cubicBezTo>
                  <a:pt x="5707904" y="138227"/>
                  <a:pt x="5708201" y="144264"/>
                  <a:pt x="5703698" y="151592"/>
                </a:cubicBezTo>
                <a:cubicBezTo>
                  <a:pt x="5735218" y="147204"/>
                  <a:pt x="5755822" y="143407"/>
                  <a:pt x="5765508" y="140202"/>
                </a:cubicBezTo>
                <a:cubicBezTo>
                  <a:pt x="5775195" y="136997"/>
                  <a:pt x="5784861" y="139553"/>
                  <a:pt x="5794504" y="147870"/>
                </a:cubicBezTo>
                <a:cubicBezTo>
                  <a:pt x="5804148" y="156188"/>
                  <a:pt x="5800585" y="161153"/>
                  <a:pt x="5783814" y="162766"/>
                </a:cubicBezTo>
                <a:cubicBezTo>
                  <a:pt x="5767042" y="164380"/>
                  <a:pt x="5733590" y="168097"/>
                  <a:pt x="5683457" y="173919"/>
                </a:cubicBezTo>
                <a:cubicBezTo>
                  <a:pt x="5686153" y="175626"/>
                  <a:pt x="5685701" y="178451"/>
                  <a:pt x="5682102" y="182395"/>
                </a:cubicBezTo>
                <a:cubicBezTo>
                  <a:pt x="5700830" y="192920"/>
                  <a:pt x="5714661" y="201101"/>
                  <a:pt x="5723595" y="206938"/>
                </a:cubicBezTo>
                <a:cubicBezTo>
                  <a:pt x="5745321" y="190375"/>
                  <a:pt x="5755284" y="178587"/>
                  <a:pt x="5753484" y="171575"/>
                </a:cubicBezTo>
                <a:cubicBezTo>
                  <a:pt x="5751684" y="164563"/>
                  <a:pt x="5758234" y="165620"/>
                  <a:pt x="5773133" y="174748"/>
                </a:cubicBezTo>
                <a:cubicBezTo>
                  <a:pt x="5788033" y="183875"/>
                  <a:pt x="5789922" y="190371"/>
                  <a:pt x="5778802" y="194236"/>
                </a:cubicBezTo>
                <a:cubicBezTo>
                  <a:pt x="5767681" y="198101"/>
                  <a:pt x="5752993" y="205332"/>
                  <a:pt x="5734737" y="215929"/>
                </a:cubicBezTo>
                <a:cubicBezTo>
                  <a:pt x="5744632" y="222196"/>
                  <a:pt x="5757740" y="229513"/>
                  <a:pt x="5774058" y="237880"/>
                </a:cubicBezTo>
                <a:cubicBezTo>
                  <a:pt x="5790378" y="246248"/>
                  <a:pt x="5806866" y="252235"/>
                  <a:pt x="5823522" y="255842"/>
                </a:cubicBezTo>
                <a:cubicBezTo>
                  <a:pt x="5840178" y="259448"/>
                  <a:pt x="5850693" y="262911"/>
                  <a:pt x="5855066" y="266231"/>
                </a:cubicBezTo>
                <a:cubicBezTo>
                  <a:pt x="5859440" y="269551"/>
                  <a:pt x="5846448" y="274588"/>
                  <a:pt x="5816089" y="281342"/>
                </a:cubicBezTo>
                <a:cubicBezTo>
                  <a:pt x="5798939" y="283135"/>
                  <a:pt x="5786961" y="281876"/>
                  <a:pt x="5780157" y="277567"/>
                </a:cubicBezTo>
                <a:cubicBezTo>
                  <a:pt x="5773353" y="273258"/>
                  <a:pt x="5765426" y="267260"/>
                  <a:pt x="5756377" y="259574"/>
                </a:cubicBezTo>
                <a:cubicBezTo>
                  <a:pt x="5747329" y="251887"/>
                  <a:pt x="5735616" y="242204"/>
                  <a:pt x="5721240" y="230524"/>
                </a:cubicBezTo>
                <a:cubicBezTo>
                  <a:pt x="5706864" y="218844"/>
                  <a:pt x="5690348" y="206085"/>
                  <a:pt x="5671691" y="192246"/>
                </a:cubicBezTo>
                <a:cubicBezTo>
                  <a:pt x="5666872" y="197925"/>
                  <a:pt x="5662241" y="202894"/>
                  <a:pt x="5657795" y="207153"/>
                </a:cubicBezTo>
                <a:cubicBezTo>
                  <a:pt x="5666801" y="213792"/>
                  <a:pt x="5670615" y="220912"/>
                  <a:pt x="5669239" y="228513"/>
                </a:cubicBezTo>
                <a:cubicBezTo>
                  <a:pt x="5667862" y="236113"/>
                  <a:pt x="5666736" y="245889"/>
                  <a:pt x="5665861" y="257842"/>
                </a:cubicBezTo>
                <a:cubicBezTo>
                  <a:pt x="5664987" y="269795"/>
                  <a:pt x="5667762" y="273372"/>
                  <a:pt x="5674186" y="268576"/>
                </a:cubicBezTo>
                <a:cubicBezTo>
                  <a:pt x="5680611" y="263779"/>
                  <a:pt x="5692082" y="256580"/>
                  <a:pt x="5708602" y="246979"/>
                </a:cubicBezTo>
                <a:cubicBezTo>
                  <a:pt x="5725122" y="237378"/>
                  <a:pt x="5722380" y="243660"/>
                  <a:pt x="5700375" y="265822"/>
                </a:cubicBezTo>
                <a:cubicBezTo>
                  <a:pt x="5678370" y="287985"/>
                  <a:pt x="5664521" y="302637"/>
                  <a:pt x="5658828" y="309779"/>
                </a:cubicBezTo>
                <a:cubicBezTo>
                  <a:pt x="5653135" y="316920"/>
                  <a:pt x="5648270" y="319121"/>
                  <a:pt x="5644233" y="316382"/>
                </a:cubicBezTo>
                <a:cubicBezTo>
                  <a:pt x="5640196" y="313643"/>
                  <a:pt x="5637149" y="309854"/>
                  <a:pt x="5635091" y="305014"/>
                </a:cubicBezTo>
                <a:cubicBezTo>
                  <a:pt x="5633033" y="300174"/>
                  <a:pt x="5633582" y="294266"/>
                  <a:pt x="5636736" y="287290"/>
                </a:cubicBezTo>
                <a:cubicBezTo>
                  <a:pt x="5639891" y="280313"/>
                  <a:pt x="5642140" y="268974"/>
                  <a:pt x="5643480" y="253271"/>
                </a:cubicBezTo>
                <a:cubicBezTo>
                  <a:pt x="5644821" y="237568"/>
                  <a:pt x="5644251" y="227129"/>
                  <a:pt x="5641770" y="221952"/>
                </a:cubicBezTo>
                <a:cubicBezTo>
                  <a:pt x="5630355" y="232420"/>
                  <a:pt x="5617130" y="241752"/>
                  <a:pt x="5602094" y="249948"/>
                </a:cubicBezTo>
                <a:cubicBezTo>
                  <a:pt x="5587059" y="258143"/>
                  <a:pt x="5570962" y="264073"/>
                  <a:pt x="5553804" y="267737"/>
                </a:cubicBezTo>
                <a:cubicBezTo>
                  <a:pt x="5536645" y="271401"/>
                  <a:pt x="5535495" y="268608"/>
                  <a:pt x="5550351" y="259358"/>
                </a:cubicBezTo>
                <a:cubicBezTo>
                  <a:pt x="5565208" y="250109"/>
                  <a:pt x="5583546" y="237690"/>
                  <a:pt x="5605364" y="222103"/>
                </a:cubicBezTo>
                <a:cubicBezTo>
                  <a:pt x="5627182" y="206515"/>
                  <a:pt x="5643706" y="191615"/>
                  <a:pt x="5654934" y="177404"/>
                </a:cubicBezTo>
                <a:cubicBezTo>
                  <a:pt x="5636622" y="181864"/>
                  <a:pt x="5623798" y="184779"/>
                  <a:pt x="5616463" y="186148"/>
                </a:cubicBezTo>
                <a:cubicBezTo>
                  <a:pt x="5609128" y="187518"/>
                  <a:pt x="5601335" y="185069"/>
                  <a:pt x="5593082" y="178802"/>
                </a:cubicBezTo>
                <a:cubicBezTo>
                  <a:pt x="5584829" y="172536"/>
                  <a:pt x="5582047" y="168481"/>
                  <a:pt x="5584736" y="166638"/>
                </a:cubicBezTo>
                <a:cubicBezTo>
                  <a:pt x="5587424" y="164796"/>
                  <a:pt x="5593827" y="163648"/>
                  <a:pt x="5603944" y="163197"/>
                </a:cubicBezTo>
                <a:cubicBezTo>
                  <a:pt x="5614061" y="162745"/>
                  <a:pt x="5627046" y="161612"/>
                  <a:pt x="5642899" y="159798"/>
                </a:cubicBezTo>
                <a:cubicBezTo>
                  <a:pt x="5658753" y="157984"/>
                  <a:pt x="5674014" y="156446"/>
                  <a:pt x="5688684" y="155184"/>
                </a:cubicBezTo>
                <a:cubicBezTo>
                  <a:pt x="5680252" y="150093"/>
                  <a:pt x="5673871" y="142823"/>
                  <a:pt x="5669540" y="133373"/>
                </a:cubicBezTo>
                <a:cubicBezTo>
                  <a:pt x="5666292" y="126285"/>
                  <a:pt x="5667272" y="122527"/>
                  <a:pt x="5672482" y="122098"/>
                </a:cubicBezTo>
                <a:close/>
                <a:moveTo>
                  <a:pt x="3710332" y="122098"/>
                </a:moveTo>
                <a:cubicBezTo>
                  <a:pt x="3712068" y="121955"/>
                  <a:pt x="3714275" y="122182"/>
                  <a:pt x="3716951" y="122779"/>
                </a:cubicBezTo>
                <a:cubicBezTo>
                  <a:pt x="3727656" y="125166"/>
                  <a:pt x="3735558" y="128733"/>
                  <a:pt x="3740656" y="133480"/>
                </a:cubicBezTo>
                <a:cubicBezTo>
                  <a:pt x="3745753" y="138227"/>
                  <a:pt x="3746051" y="144264"/>
                  <a:pt x="3741548" y="151592"/>
                </a:cubicBezTo>
                <a:cubicBezTo>
                  <a:pt x="3773068" y="147204"/>
                  <a:pt x="3793671" y="143407"/>
                  <a:pt x="3803358" y="140202"/>
                </a:cubicBezTo>
                <a:cubicBezTo>
                  <a:pt x="3813045" y="136997"/>
                  <a:pt x="3822710" y="139553"/>
                  <a:pt x="3832354" y="147870"/>
                </a:cubicBezTo>
                <a:cubicBezTo>
                  <a:pt x="3841998" y="156188"/>
                  <a:pt x="3838434" y="161153"/>
                  <a:pt x="3821663" y="162766"/>
                </a:cubicBezTo>
                <a:cubicBezTo>
                  <a:pt x="3804892" y="164380"/>
                  <a:pt x="3771440" y="168097"/>
                  <a:pt x="3721307" y="173919"/>
                </a:cubicBezTo>
                <a:cubicBezTo>
                  <a:pt x="3724003" y="175626"/>
                  <a:pt x="3723551" y="178451"/>
                  <a:pt x="3719952" y="182395"/>
                </a:cubicBezTo>
                <a:cubicBezTo>
                  <a:pt x="3738680" y="192920"/>
                  <a:pt x="3752511" y="201101"/>
                  <a:pt x="3761445" y="206938"/>
                </a:cubicBezTo>
                <a:cubicBezTo>
                  <a:pt x="3783171" y="190375"/>
                  <a:pt x="3793133" y="178587"/>
                  <a:pt x="3791334" y="171575"/>
                </a:cubicBezTo>
                <a:cubicBezTo>
                  <a:pt x="3789534" y="164563"/>
                  <a:pt x="3796084" y="165620"/>
                  <a:pt x="3810984" y="174748"/>
                </a:cubicBezTo>
                <a:cubicBezTo>
                  <a:pt x="3825883" y="183875"/>
                  <a:pt x="3827772" y="190371"/>
                  <a:pt x="3816651" y="194236"/>
                </a:cubicBezTo>
                <a:cubicBezTo>
                  <a:pt x="3805531" y="198101"/>
                  <a:pt x="3790843" y="205332"/>
                  <a:pt x="3772588" y="215929"/>
                </a:cubicBezTo>
                <a:cubicBezTo>
                  <a:pt x="3782482" y="222196"/>
                  <a:pt x="3795589" y="229513"/>
                  <a:pt x="3811908" y="237880"/>
                </a:cubicBezTo>
                <a:cubicBezTo>
                  <a:pt x="3828228" y="246248"/>
                  <a:pt x="3844715" y="252235"/>
                  <a:pt x="3861371" y="255842"/>
                </a:cubicBezTo>
                <a:cubicBezTo>
                  <a:pt x="3878028" y="259448"/>
                  <a:pt x="3888543" y="262911"/>
                  <a:pt x="3892916" y="266231"/>
                </a:cubicBezTo>
                <a:cubicBezTo>
                  <a:pt x="3897290" y="269551"/>
                  <a:pt x="3884298" y="274588"/>
                  <a:pt x="3853940" y="281342"/>
                </a:cubicBezTo>
                <a:cubicBezTo>
                  <a:pt x="3836789" y="283135"/>
                  <a:pt x="3824811" y="281876"/>
                  <a:pt x="3818007" y="277567"/>
                </a:cubicBezTo>
                <a:cubicBezTo>
                  <a:pt x="3811202" y="273258"/>
                  <a:pt x="3803276" y="267260"/>
                  <a:pt x="3794227" y="259574"/>
                </a:cubicBezTo>
                <a:cubicBezTo>
                  <a:pt x="3785178" y="251887"/>
                  <a:pt x="3773466" y="242204"/>
                  <a:pt x="3759090" y="230524"/>
                </a:cubicBezTo>
                <a:cubicBezTo>
                  <a:pt x="3744714" y="218844"/>
                  <a:pt x="3728197" y="206085"/>
                  <a:pt x="3709541" y="192246"/>
                </a:cubicBezTo>
                <a:cubicBezTo>
                  <a:pt x="3704723" y="197925"/>
                  <a:pt x="3700091" y="202894"/>
                  <a:pt x="3695645" y="207153"/>
                </a:cubicBezTo>
                <a:cubicBezTo>
                  <a:pt x="3704651" y="213792"/>
                  <a:pt x="3708465" y="220912"/>
                  <a:pt x="3707089" y="228513"/>
                </a:cubicBezTo>
                <a:cubicBezTo>
                  <a:pt x="3705712" y="236113"/>
                  <a:pt x="3704586" y="245889"/>
                  <a:pt x="3703712" y="257842"/>
                </a:cubicBezTo>
                <a:cubicBezTo>
                  <a:pt x="3702837" y="269795"/>
                  <a:pt x="3705611" y="273372"/>
                  <a:pt x="3712036" y="268576"/>
                </a:cubicBezTo>
                <a:cubicBezTo>
                  <a:pt x="3718460" y="263779"/>
                  <a:pt x="3729933" y="256580"/>
                  <a:pt x="3746453" y="246979"/>
                </a:cubicBezTo>
                <a:cubicBezTo>
                  <a:pt x="3762973" y="237378"/>
                  <a:pt x="3760230" y="243660"/>
                  <a:pt x="3738225" y="265822"/>
                </a:cubicBezTo>
                <a:cubicBezTo>
                  <a:pt x="3716220" y="287985"/>
                  <a:pt x="3702371" y="302637"/>
                  <a:pt x="3696678" y="309779"/>
                </a:cubicBezTo>
                <a:cubicBezTo>
                  <a:pt x="3690984" y="316920"/>
                  <a:pt x="3686120" y="319121"/>
                  <a:pt x="3682083" y="316382"/>
                </a:cubicBezTo>
                <a:cubicBezTo>
                  <a:pt x="3678046" y="313643"/>
                  <a:pt x="3674999" y="309854"/>
                  <a:pt x="3672941" y="305014"/>
                </a:cubicBezTo>
                <a:cubicBezTo>
                  <a:pt x="3670883" y="300174"/>
                  <a:pt x="3671432" y="294266"/>
                  <a:pt x="3674587" y="287290"/>
                </a:cubicBezTo>
                <a:cubicBezTo>
                  <a:pt x="3677741" y="280313"/>
                  <a:pt x="3679989" y="268974"/>
                  <a:pt x="3681330" y="253271"/>
                </a:cubicBezTo>
                <a:cubicBezTo>
                  <a:pt x="3682671" y="237568"/>
                  <a:pt x="3682101" y="227129"/>
                  <a:pt x="3679620" y="221952"/>
                </a:cubicBezTo>
                <a:cubicBezTo>
                  <a:pt x="3668205" y="232420"/>
                  <a:pt x="3654980" y="241752"/>
                  <a:pt x="3639944" y="249948"/>
                </a:cubicBezTo>
                <a:cubicBezTo>
                  <a:pt x="3624909" y="258143"/>
                  <a:pt x="3608812" y="264073"/>
                  <a:pt x="3591654" y="267737"/>
                </a:cubicBezTo>
                <a:cubicBezTo>
                  <a:pt x="3574495" y="271401"/>
                  <a:pt x="3573345" y="268608"/>
                  <a:pt x="3588201" y="259358"/>
                </a:cubicBezTo>
                <a:cubicBezTo>
                  <a:pt x="3603058" y="250109"/>
                  <a:pt x="3621395" y="237690"/>
                  <a:pt x="3643214" y="222103"/>
                </a:cubicBezTo>
                <a:cubicBezTo>
                  <a:pt x="3665032" y="206515"/>
                  <a:pt x="3681556" y="191615"/>
                  <a:pt x="3692784" y="177404"/>
                </a:cubicBezTo>
                <a:cubicBezTo>
                  <a:pt x="3674472" y="181864"/>
                  <a:pt x="3661648" y="184779"/>
                  <a:pt x="3654313" y="186148"/>
                </a:cubicBezTo>
                <a:cubicBezTo>
                  <a:pt x="3646978" y="187518"/>
                  <a:pt x="3639184" y="185069"/>
                  <a:pt x="3630931" y="178802"/>
                </a:cubicBezTo>
                <a:cubicBezTo>
                  <a:pt x="3622678" y="172536"/>
                  <a:pt x="3619897" y="168481"/>
                  <a:pt x="3622585" y="166638"/>
                </a:cubicBezTo>
                <a:cubicBezTo>
                  <a:pt x="3625274" y="164796"/>
                  <a:pt x="3631677" y="163648"/>
                  <a:pt x="3641794" y="163197"/>
                </a:cubicBezTo>
                <a:cubicBezTo>
                  <a:pt x="3651911" y="162745"/>
                  <a:pt x="3664896" y="161612"/>
                  <a:pt x="3680749" y="159798"/>
                </a:cubicBezTo>
                <a:cubicBezTo>
                  <a:pt x="3696602" y="157984"/>
                  <a:pt x="3711864" y="156446"/>
                  <a:pt x="3726534" y="155184"/>
                </a:cubicBezTo>
                <a:cubicBezTo>
                  <a:pt x="3718102" y="150093"/>
                  <a:pt x="3711720" y="142823"/>
                  <a:pt x="3707390" y="133373"/>
                </a:cubicBezTo>
                <a:cubicBezTo>
                  <a:pt x="3704142" y="126285"/>
                  <a:pt x="3705123" y="122527"/>
                  <a:pt x="3710332" y="122098"/>
                </a:cubicBezTo>
                <a:close/>
                <a:moveTo>
                  <a:pt x="1902388" y="119993"/>
                </a:moveTo>
                <a:cubicBezTo>
                  <a:pt x="1904903" y="119319"/>
                  <a:pt x="1907469" y="119355"/>
                  <a:pt x="1910086" y="120101"/>
                </a:cubicBezTo>
                <a:cubicBezTo>
                  <a:pt x="1915320" y="121592"/>
                  <a:pt x="1921849" y="125557"/>
                  <a:pt x="1929671" y="131996"/>
                </a:cubicBezTo>
                <a:cubicBezTo>
                  <a:pt x="1937494" y="138435"/>
                  <a:pt x="1937494" y="144429"/>
                  <a:pt x="1929671" y="149979"/>
                </a:cubicBezTo>
                <a:cubicBezTo>
                  <a:pt x="1921849" y="155528"/>
                  <a:pt x="1916310" y="164469"/>
                  <a:pt x="1913055" y="176802"/>
                </a:cubicBezTo>
                <a:cubicBezTo>
                  <a:pt x="1922046" y="187285"/>
                  <a:pt x="1920995" y="193379"/>
                  <a:pt x="1909903" y="195086"/>
                </a:cubicBezTo>
                <a:cubicBezTo>
                  <a:pt x="1898811" y="196792"/>
                  <a:pt x="1878652" y="199739"/>
                  <a:pt x="1849427" y="203926"/>
                </a:cubicBezTo>
                <a:cubicBezTo>
                  <a:pt x="1848624" y="223788"/>
                  <a:pt x="1851224" y="239935"/>
                  <a:pt x="1857225" y="252368"/>
                </a:cubicBezTo>
                <a:cubicBezTo>
                  <a:pt x="1863226" y="264801"/>
                  <a:pt x="1875670" y="273165"/>
                  <a:pt x="1894556" y="277459"/>
                </a:cubicBezTo>
                <a:cubicBezTo>
                  <a:pt x="1913442" y="281754"/>
                  <a:pt x="1932780" y="283242"/>
                  <a:pt x="1952569" y="281923"/>
                </a:cubicBezTo>
                <a:cubicBezTo>
                  <a:pt x="1972359" y="280603"/>
                  <a:pt x="1992388" y="278435"/>
                  <a:pt x="2012658" y="275416"/>
                </a:cubicBezTo>
                <a:cubicBezTo>
                  <a:pt x="2032928" y="272397"/>
                  <a:pt x="2044780" y="265310"/>
                  <a:pt x="2048215" y="254153"/>
                </a:cubicBezTo>
                <a:cubicBezTo>
                  <a:pt x="2051649" y="242996"/>
                  <a:pt x="2055718" y="229638"/>
                  <a:pt x="2060422" y="214079"/>
                </a:cubicBezTo>
                <a:cubicBezTo>
                  <a:pt x="2065125" y="198520"/>
                  <a:pt x="2068495" y="201901"/>
                  <a:pt x="2070532" y="224221"/>
                </a:cubicBezTo>
                <a:cubicBezTo>
                  <a:pt x="2072568" y="246542"/>
                  <a:pt x="2075852" y="260882"/>
                  <a:pt x="2080383" y="267242"/>
                </a:cubicBezTo>
                <a:cubicBezTo>
                  <a:pt x="2084915" y="273602"/>
                  <a:pt x="2083409" y="280209"/>
                  <a:pt x="2075866" y="287064"/>
                </a:cubicBezTo>
                <a:cubicBezTo>
                  <a:pt x="2068323" y="293918"/>
                  <a:pt x="2053789" y="299178"/>
                  <a:pt x="2032265" y="302842"/>
                </a:cubicBezTo>
                <a:cubicBezTo>
                  <a:pt x="2010740" y="306505"/>
                  <a:pt x="1979973" y="308337"/>
                  <a:pt x="1939964" y="308337"/>
                </a:cubicBezTo>
                <a:cubicBezTo>
                  <a:pt x="1900285" y="308337"/>
                  <a:pt x="1872153" y="301938"/>
                  <a:pt x="1855568" y="289139"/>
                </a:cubicBezTo>
                <a:cubicBezTo>
                  <a:pt x="1838984" y="276341"/>
                  <a:pt x="1829993" y="259036"/>
                  <a:pt x="1828595" y="237224"/>
                </a:cubicBezTo>
                <a:cubicBezTo>
                  <a:pt x="1827196" y="215413"/>
                  <a:pt x="1826724" y="196308"/>
                  <a:pt x="1827175" y="179910"/>
                </a:cubicBezTo>
                <a:cubicBezTo>
                  <a:pt x="1827627" y="163512"/>
                  <a:pt x="1826278" y="150645"/>
                  <a:pt x="1823131" y="141310"/>
                </a:cubicBezTo>
                <a:cubicBezTo>
                  <a:pt x="1819983" y="131974"/>
                  <a:pt x="1822209" y="128457"/>
                  <a:pt x="1829810" y="130759"/>
                </a:cubicBezTo>
                <a:cubicBezTo>
                  <a:pt x="1837410" y="133061"/>
                  <a:pt x="1842695" y="134409"/>
                  <a:pt x="1845663" y="134803"/>
                </a:cubicBezTo>
                <a:cubicBezTo>
                  <a:pt x="1848631" y="135197"/>
                  <a:pt x="1852994" y="135416"/>
                  <a:pt x="1858752" y="135459"/>
                </a:cubicBezTo>
                <a:cubicBezTo>
                  <a:pt x="1864509" y="135502"/>
                  <a:pt x="1870783" y="134674"/>
                  <a:pt x="1877573" y="132975"/>
                </a:cubicBezTo>
                <a:cubicBezTo>
                  <a:pt x="1884363" y="131275"/>
                  <a:pt x="1890171" y="128332"/>
                  <a:pt x="1894997" y="124145"/>
                </a:cubicBezTo>
                <a:cubicBezTo>
                  <a:pt x="1897410" y="122051"/>
                  <a:pt x="1899873" y="120667"/>
                  <a:pt x="1902388" y="119993"/>
                </a:cubicBezTo>
                <a:close/>
                <a:moveTo>
                  <a:pt x="4241898" y="117283"/>
                </a:moveTo>
                <a:cubicBezTo>
                  <a:pt x="4252373" y="118702"/>
                  <a:pt x="4260938" y="121320"/>
                  <a:pt x="4267592" y="125134"/>
                </a:cubicBezTo>
                <a:cubicBezTo>
                  <a:pt x="4276096" y="128633"/>
                  <a:pt x="4278766" y="133459"/>
                  <a:pt x="4275604" y="139611"/>
                </a:cubicBezTo>
                <a:cubicBezTo>
                  <a:pt x="4272442" y="145762"/>
                  <a:pt x="4271310" y="170772"/>
                  <a:pt x="4272206" y="214638"/>
                </a:cubicBezTo>
                <a:cubicBezTo>
                  <a:pt x="4273102" y="258505"/>
                  <a:pt x="4271557" y="288236"/>
                  <a:pt x="4267570" y="303831"/>
                </a:cubicBezTo>
                <a:cubicBezTo>
                  <a:pt x="4263584" y="319426"/>
                  <a:pt x="4257715" y="321032"/>
                  <a:pt x="4249964" y="308649"/>
                </a:cubicBezTo>
                <a:cubicBezTo>
                  <a:pt x="4242213" y="296267"/>
                  <a:pt x="4239012" y="286544"/>
                  <a:pt x="4240360" y="279481"/>
                </a:cubicBezTo>
                <a:cubicBezTo>
                  <a:pt x="4241708" y="272419"/>
                  <a:pt x="4243282" y="258143"/>
                  <a:pt x="4245081" y="236654"/>
                </a:cubicBezTo>
                <a:cubicBezTo>
                  <a:pt x="4246881" y="215165"/>
                  <a:pt x="4246677" y="193440"/>
                  <a:pt x="4244468" y="171478"/>
                </a:cubicBezTo>
                <a:cubicBezTo>
                  <a:pt x="4242260" y="149516"/>
                  <a:pt x="4238660" y="134638"/>
                  <a:pt x="4233670" y="126844"/>
                </a:cubicBezTo>
                <a:cubicBezTo>
                  <a:pt x="4228680" y="119050"/>
                  <a:pt x="4231422" y="115863"/>
                  <a:pt x="4241898" y="117283"/>
                </a:cubicBezTo>
                <a:close/>
                <a:moveTo>
                  <a:pt x="1565373" y="117283"/>
                </a:moveTo>
                <a:cubicBezTo>
                  <a:pt x="1575848" y="118702"/>
                  <a:pt x="1584413" y="121320"/>
                  <a:pt x="1591067" y="125134"/>
                </a:cubicBezTo>
                <a:cubicBezTo>
                  <a:pt x="1599570" y="128633"/>
                  <a:pt x="1602241" y="133459"/>
                  <a:pt x="1599079" y="139611"/>
                </a:cubicBezTo>
                <a:cubicBezTo>
                  <a:pt x="1595917" y="145762"/>
                  <a:pt x="1594785" y="170772"/>
                  <a:pt x="1595681" y="214638"/>
                </a:cubicBezTo>
                <a:cubicBezTo>
                  <a:pt x="1596577" y="258505"/>
                  <a:pt x="1595032" y="288236"/>
                  <a:pt x="1591045" y="303831"/>
                </a:cubicBezTo>
                <a:cubicBezTo>
                  <a:pt x="1587059" y="319426"/>
                  <a:pt x="1581190" y="321032"/>
                  <a:pt x="1573439" y="308649"/>
                </a:cubicBezTo>
                <a:cubicBezTo>
                  <a:pt x="1565688" y="296267"/>
                  <a:pt x="1562487" y="286544"/>
                  <a:pt x="1563835" y="279481"/>
                </a:cubicBezTo>
                <a:cubicBezTo>
                  <a:pt x="1565183" y="272419"/>
                  <a:pt x="1566756" y="258143"/>
                  <a:pt x="1568556" y="236654"/>
                </a:cubicBezTo>
                <a:cubicBezTo>
                  <a:pt x="1570356" y="215165"/>
                  <a:pt x="1570152" y="193440"/>
                  <a:pt x="1567943" y="171478"/>
                </a:cubicBezTo>
                <a:cubicBezTo>
                  <a:pt x="1565735" y="149516"/>
                  <a:pt x="1562135" y="134638"/>
                  <a:pt x="1557145" y="126844"/>
                </a:cubicBezTo>
                <a:cubicBezTo>
                  <a:pt x="1552155" y="119050"/>
                  <a:pt x="1554897" y="115863"/>
                  <a:pt x="1565373" y="117283"/>
                </a:cubicBezTo>
                <a:close/>
                <a:moveTo>
                  <a:pt x="527325" y="116659"/>
                </a:moveTo>
                <a:cubicBezTo>
                  <a:pt x="512569" y="120215"/>
                  <a:pt x="499061" y="123148"/>
                  <a:pt x="486800" y="125457"/>
                </a:cubicBezTo>
                <a:cubicBezTo>
                  <a:pt x="486040" y="145404"/>
                  <a:pt x="485660" y="162670"/>
                  <a:pt x="485660" y="177254"/>
                </a:cubicBezTo>
                <a:cubicBezTo>
                  <a:pt x="500258" y="175518"/>
                  <a:pt x="512426" y="173525"/>
                  <a:pt x="522163" y="171274"/>
                </a:cubicBezTo>
                <a:cubicBezTo>
                  <a:pt x="524730" y="154295"/>
                  <a:pt x="526451" y="136090"/>
                  <a:pt x="527325" y="116659"/>
                </a:cubicBezTo>
                <a:close/>
                <a:moveTo>
                  <a:pt x="3004302" y="115916"/>
                </a:moveTo>
                <a:cubicBezTo>
                  <a:pt x="3005899" y="115804"/>
                  <a:pt x="3007891" y="116112"/>
                  <a:pt x="3010277" y="116842"/>
                </a:cubicBezTo>
                <a:cubicBezTo>
                  <a:pt x="3019820" y="119760"/>
                  <a:pt x="3026370" y="123575"/>
                  <a:pt x="3029927" y="128285"/>
                </a:cubicBezTo>
                <a:cubicBezTo>
                  <a:pt x="3033483" y="132996"/>
                  <a:pt x="3033684" y="139213"/>
                  <a:pt x="3030529" y="146935"/>
                </a:cubicBezTo>
                <a:cubicBezTo>
                  <a:pt x="3027374" y="154657"/>
                  <a:pt x="3022251" y="154790"/>
                  <a:pt x="3015160" y="147333"/>
                </a:cubicBezTo>
                <a:cubicBezTo>
                  <a:pt x="3008068" y="139876"/>
                  <a:pt x="3003203" y="133530"/>
                  <a:pt x="3000565" y="128296"/>
                </a:cubicBezTo>
                <a:cubicBezTo>
                  <a:pt x="2998263" y="120380"/>
                  <a:pt x="2999509" y="116254"/>
                  <a:pt x="3004302" y="115916"/>
                </a:cubicBezTo>
                <a:close/>
                <a:moveTo>
                  <a:pt x="3047522" y="107127"/>
                </a:moveTo>
                <a:cubicBezTo>
                  <a:pt x="3044582" y="107172"/>
                  <a:pt x="3040703" y="107639"/>
                  <a:pt x="3035885" y="108528"/>
                </a:cubicBezTo>
                <a:cubicBezTo>
                  <a:pt x="3026248" y="110306"/>
                  <a:pt x="3012224" y="112034"/>
                  <a:pt x="2993811" y="113712"/>
                </a:cubicBezTo>
                <a:cubicBezTo>
                  <a:pt x="2989953" y="126088"/>
                  <a:pt x="2984877" y="140966"/>
                  <a:pt x="2978581" y="158346"/>
                </a:cubicBezTo>
                <a:cubicBezTo>
                  <a:pt x="3003462" y="157500"/>
                  <a:pt x="3029073" y="155836"/>
                  <a:pt x="3055416" y="153356"/>
                </a:cubicBezTo>
                <a:cubicBezTo>
                  <a:pt x="3056277" y="124890"/>
                  <a:pt x="3055646" y="109858"/>
                  <a:pt x="3053523" y="108259"/>
                </a:cubicBezTo>
                <a:cubicBezTo>
                  <a:pt x="3052462" y="107460"/>
                  <a:pt x="3050462" y="107082"/>
                  <a:pt x="3047522" y="107127"/>
                </a:cubicBezTo>
                <a:close/>
                <a:moveTo>
                  <a:pt x="4014170" y="97773"/>
                </a:moveTo>
                <a:lnTo>
                  <a:pt x="3946843" y="197516"/>
                </a:lnTo>
                <a:lnTo>
                  <a:pt x="4014170" y="197516"/>
                </a:lnTo>
                <a:close/>
                <a:moveTo>
                  <a:pt x="1337645" y="97773"/>
                </a:moveTo>
                <a:lnTo>
                  <a:pt x="1270318" y="197516"/>
                </a:lnTo>
                <a:lnTo>
                  <a:pt x="1337645" y="197516"/>
                </a:lnTo>
                <a:close/>
                <a:moveTo>
                  <a:pt x="4959946" y="96170"/>
                </a:moveTo>
                <a:cubicBezTo>
                  <a:pt x="4965707" y="96938"/>
                  <a:pt x="4972753" y="99472"/>
                  <a:pt x="4981085" y="103774"/>
                </a:cubicBezTo>
                <a:cubicBezTo>
                  <a:pt x="4992873" y="112450"/>
                  <a:pt x="4995966" y="119631"/>
                  <a:pt x="4990367" y="125317"/>
                </a:cubicBezTo>
                <a:cubicBezTo>
                  <a:pt x="4984767" y="131003"/>
                  <a:pt x="4979471" y="140600"/>
                  <a:pt x="4974482" y="154108"/>
                </a:cubicBezTo>
                <a:cubicBezTo>
                  <a:pt x="4985280" y="168492"/>
                  <a:pt x="4985168" y="175967"/>
                  <a:pt x="4974148" y="176533"/>
                </a:cubicBezTo>
                <a:cubicBezTo>
                  <a:pt x="4963128" y="177099"/>
                  <a:pt x="4943700" y="179483"/>
                  <a:pt x="4915865" y="183685"/>
                </a:cubicBezTo>
                <a:cubicBezTo>
                  <a:pt x="4913800" y="194799"/>
                  <a:pt x="4910284" y="199470"/>
                  <a:pt x="4905315" y="197699"/>
                </a:cubicBezTo>
                <a:cubicBezTo>
                  <a:pt x="4900346" y="195928"/>
                  <a:pt x="4896474" y="188794"/>
                  <a:pt x="4893699" y="176296"/>
                </a:cubicBezTo>
                <a:cubicBezTo>
                  <a:pt x="4890924" y="163799"/>
                  <a:pt x="4888630" y="153008"/>
                  <a:pt x="4886816" y="143923"/>
                </a:cubicBezTo>
                <a:cubicBezTo>
                  <a:pt x="4885002" y="134839"/>
                  <a:pt x="4882034" y="126428"/>
                  <a:pt x="4877911" y="118692"/>
                </a:cubicBezTo>
                <a:cubicBezTo>
                  <a:pt x="4873788" y="110955"/>
                  <a:pt x="4875354" y="107087"/>
                  <a:pt x="4882610" y="107087"/>
                </a:cubicBezTo>
                <a:cubicBezTo>
                  <a:pt x="4887802" y="107087"/>
                  <a:pt x="4893018" y="107983"/>
                  <a:pt x="4898259" y="109776"/>
                </a:cubicBezTo>
                <a:cubicBezTo>
                  <a:pt x="4903501" y="111568"/>
                  <a:pt x="4911259" y="111633"/>
                  <a:pt x="4921534" y="109969"/>
                </a:cubicBezTo>
                <a:cubicBezTo>
                  <a:pt x="4931809" y="108306"/>
                  <a:pt x="4940137" y="104706"/>
                  <a:pt x="4946518" y="99171"/>
                </a:cubicBezTo>
                <a:cubicBezTo>
                  <a:pt x="4949709" y="96403"/>
                  <a:pt x="4954185" y="95403"/>
                  <a:pt x="4959946" y="96170"/>
                </a:cubicBezTo>
                <a:close/>
                <a:moveTo>
                  <a:pt x="3056443" y="79339"/>
                </a:moveTo>
                <a:cubicBezTo>
                  <a:pt x="3060304" y="79048"/>
                  <a:pt x="3064178" y="79869"/>
                  <a:pt x="3068064" y="81802"/>
                </a:cubicBezTo>
                <a:cubicBezTo>
                  <a:pt x="3075837" y="85666"/>
                  <a:pt x="3082663" y="90183"/>
                  <a:pt x="3088542" y="95353"/>
                </a:cubicBezTo>
                <a:cubicBezTo>
                  <a:pt x="3094421" y="100523"/>
                  <a:pt x="3095336" y="106037"/>
                  <a:pt x="3091285" y="111894"/>
                </a:cubicBezTo>
                <a:cubicBezTo>
                  <a:pt x="3087234" y="117752"/>
                  <a:pt x="3085208" y="130540"/>
                  <a:pt x="3085208" y="150258"/>
                </a:cubicBezTo>
                <a:cubicBezTo>
                  <a:pt x="3104610" y="149398"/>
                  <a:pt x="3122163" y="147831"/>
                  <a:pt x="3137865" y="145558"/>
                </a:cubicBezTo>
                <a:cubicBezTo>
                  <a:pt x="3153568" y="143285"/>
                  <a:pt x="3165366" y="147799"/>
                  <a:pt x="3173261" y="159099"/>
                </a:cubicBezTo>
                <a:cubicBezTo>
                  <a:pt x="3181155" y="170399"/>
                  <a:pt x="3179882" y="175827"/>
                  <a:pt x="3169442" y="175382"/>
                </a:cubicBezTo>
                <a:cubicBezTo>
                  <a:pt x="3159003" y="174938"/>
                  <a:pt x="3147290" y="174489"/>
                  <a:pt x="3134305" y="174038"/>
                </a:cubicBezTo>
                <a:cubicBezTo>
                  <a:pt x="3121320" y="173586"/>
                  <a:pt x="3104431" y="173360"/>
                  <a:pt x="3083638" y="173360"/>
                </a:cubicBezTo>
                <a:cubicBezTo>
                  <a:pt x="3082835" y="194526"/>
                  <a:pt x="3081558" y="210681"/>
                  <a:pt x="3079809" y="221823"/>
                </a:cubicBezTo>
                <a:cubicBezTo>
                  <a:pt x="3085416" y="221823"/>
                  <a:pt x="3095268" y="223035"/>
                  <a:pt x="3109364" y="225458"/>
                </a:cubicBezTo>
                <a:cubicBezTo>
                  <a:pt x="3123460" y="227882"/>
                  <a:pt x="3131731" y="234428"/>
                  <a:pt x="3134176" y="245097"/>
                </a:cubicBezTo>
                <a:cubicBezTo>
                  <a:pt x="3136621" y="255766"/>
                  <a:pt x="3131563" y="259280"/>
                  <a:pt x="3119001" y="255637"/>
                </a:cubicBezTo>
                <a:cubicBezTo>
                  <a:pt x="3106439" y="251995"/>
                  <a:pt x="3092629" y="248417"/>
                  <a:pt x="3077572" y="244904"/>
                </a:cubicBezTo>
                <a:cubicBezTo>
                  <a:pt x="3072538" y="273125"/>
                  <a:pt x="3063597" y="293900"/>
                  <a:pt x="3050749" y="307230"/>
                </a:cubicBezTo>
                <a:cubicBezTo>
                  <a:pt x="3037900" y="320559"/>
                  <a:pt x="3028851" y="322506"/>
                  <a:pt x="3023603" y="313070"/>
                </a:cubicBezTo>
                <a:cubicBezTo>
                  <a:pt x="3018354" y="303634"/>
                  <a:pt x="3010409" y="294384"/>
                  <a:pt x="2999769" y="285321"/>
                </a:cubicBezTo>
                <a:cubicBezTo>
                  <a:pt x="2989128" y="276258"/>
                  <a:pt x="2991251" y="273078"/>
                  <a:pt x="3006136" y="275782"/>
                </a:cubicBezTo>
                <a:cubicBezTo>
                  <a:pt x="3021021" y="278485"/>
                  <a:pt x="3030715" y="278320"/>
                  <a:pt x="3035218" y="275287"/>
                </a:cubicBezTo>
                <a:cubicBezTo>
                  <a:pt x="3039721" y="272254"/>
                  <a:pt x="3043736" y="261144"/>
                  <a:pt x="3047264" y="241957"/>
                </a:cubicBezTo>
                <a:cubicBezTo>
                  <a:pt x="2999798" y="239418"/>
                  <a:pt x="2968830" y="239469"/>
                  <a:pt x="2954361" y="242107"/>
                </a:cubicBezTo>
                <a:cubicBezTo>
                  <a:pt x="2939891" y="244746"/>
                  <a:pt x="2928645" y="248119"/>
                  <a:pt x="2920622" y="252228"/>
                </a:cubicBezTo>
                <a:cubicBezTo>
                  <a:pt x="2912599" y="256336"/>
                  <a:pt x="2906952" y="253221"/>
                  <a:pt x="2903683" y="242882"/>
                </a:cubicBezTo>
                <a:cubicBezTo>
                  <a:pt x="2900413" y="232542"/>
                  <a:pt x="2903399" y="225483"/>
                  <a:pt x="2912642" y="221705"/>
                </a:cubicBezTo>
                <a:cubicBezTo>
                  <a:pt x="2921884" y="217926"/>
                  <a:pt x="2933008" y="204959"/>
                  <a:pt x="2946015" y="182803"/>
                </a:cubicBezTo>
                <a:cubicBezTo>
                  <a:pt x="2916818" y="185485"/>
                  <a:pt x="2897645" y="187729"/>
                  <a:pt x="2888496" y="189536"/>
                </a:cubicBezTo>
                <a:cubicBezTo>
                  <a:pt x="2879347" y="191343"/>
                  <a:pt x="2870227" y="187496"/>
                  <a:pt x="2861135" y="177996"/>
                </a:cubicBezTo>
                <a:cubicBezTo>
                  <a:pt x="2852043" y="168495"/>
                  <a:pt x="2854452" y="164204"/>
                  <a:pt x="2868363" y="165122"/>
                </a:cubicBezTo>
                <a:cubicBezTo>
                  <a:pt x="2882272" y="166040"/>
                  <a:pt x="2910688" y="164785"/>
                  <a:pt x="2953608" y="161357"/>
                </a:cubicBezTo>
                <a:cubicBezTo>
                  <a:pt x="2964750" y="132634"/>
                  <a:pt x="2968522" y="113027"/>
                  <a:pt x="2964922" y="102537"/>
                </a:cubicBezTo>
                <a:cubicBezTo>
                  <a:pt x="2961323" y="92048"/>
                  <a:pt x="2962492" y="87287"/>
                  <a:pt x="2968429" y="88255"/>
                </a:cubicBezTo>
                <a:cubicBezTo>
                  <a:pt x="2974365" y="89223"/>
                  <a:pt x="2979485" y="90574"/>
                  <a:pt x="2983787" y="92309"/>
                </a:cubicBezTo>
                <a:cubicBezTo>
                  <a:pt x="2988089" y="94045"/>
                  <a:pt x="2997431" y="94274"/>
                  <a:pt x="3011815" y="92998"/>
                </a:cubicBezTo>
                <a:cubicBezTo>
                  <a:pt x="3026198" y="91721"/>
                  <a:pt x="3037226" y="88570"/>
                  <a:pt x="3044898" y="83544"/>
                </a:cubicBezTo>
                <a:cubicBezTo>
                  <a:pt x="3048734" y="81031"/>
                  <a:pt x="3052582" y="79629"/>
                  <a:pt x="3056443" y="79339"/>
                </a:cubicBezTo>
                <a:close/>
                <a:moveTo>
                  <a:pt x="5222453" y="76677"/>
                </a:moveTo>
                <a:cubicBezTo>
                  <a:pt x="5223797" y="76404"/>
                  <a:pt x="5225553" y="76445"/>
                  <a:pt x="5227722" y="76800"/>
                </a:cubicBezTo>
                <a:cubicBezTo>
                  <a:pt x="5236398" y="78220"/>
                  <a:pt x="5244034" y="80816"/>
                  <a:pt x="5250631" y="84587"/>
                </a:cubicBezTo>
                <a:cubicBezTo>
                  <a:pt x="5259178" y="89104"/>
                  <a:pt x="5262088" y="94830"/>
                  <a:pt x="5259364" y="101763"/>
                </a:cubicBezTo>
                <a:cubicBezTo>
                  <a:pt x="5256639" y="108697"/>
                  <a:pt x="5255058" y="123711"/>
                  <a:pt x="5254621" y="146806"/>
                </a:cubicBezTo>
                <a:cubicBezTo>
                  <a:pt x="5254184" y="169901"/>
                  <a:pt x="5253979" y="184574"/>
                  <a:pt x="5254008" y="190827"/>
                </a:cubicBezTo>
                <a:cubicBezTo>
                  <a:pt x="5254008" y="194369"/>
                  <a:pt x="5256800" y="193429"/>
                  <a:pt x="5262386" y="188009"/>
                </a:cubicBezTo>
                <a:cubicBezTo>
                  <a:pt x="5267972" y="182588"/>
                  <a:pt x="5280448" y="171342"/>
                  <a:pt x="5299814" y="154270"/>
                </a:cubicBezTo>
                <a:cubicBezTo>
                  <a:pt x="5319180" y="137198"/>
                  <a:pt x="5330785" y="129999"/>
                  <a:pt x="5334628" y="132673"/>
                </a:cubicBezTo>
                <a:cubicBezTo>
                  <a:pt x="5338472" y="135348"/>
                  <a:pt x="5333557" y="144515"/>
                  <a:pt x="5319883" y="160174"/>
                </a:cubicBezTo>
                <a:cubicBezTo>
                  <a:pt x="5306210" y="175834"/>
                  <a:pt x="5293214" y="190045"/>
                  <a:pt x="5280896" y="202808"/>
                </a:cubicBezTo>
                <a:cubicBezTo>
                  <a:pt x="5268578" y="215571"/>
                  <a:pt x="5258908" y="227799"/>
                  <a:pt x="5251889" y="239494"/>
                </a:cubicBezTo>
                <a:cubicBezTo>
                  <a:pt x="5244870" y="251188"/>
                  <a:pt x="5238800" y="257035"/>
                  <a:pt x="5233681" y="257035"/>
                </a:cubicBezTo>
                <a:cubicBezTo>
                  <a:pt x="5228561" y="257035"/>
                  <a:pt x="5223667" y="253246"/>
                  <a:pt x="5219000" y="245667"/>
                </a:cubicBezTo>
                <a:cubicBezTo>
                  <a:pt x="5214332" y="238088"/>
                  <a:pt x="5214267" y="230972"/>
                  <a:pt x="5218806" y="224318"/>
                </a:cubicBezTo>
                <a:cubicBezTo>
                  <a:pt x="5223345" y="217664"/>
                  <a:pt x="5226944" y="207934"/>
                  <a:pt x="5229604" y="195129"/>
                </a:cubicBezTo>
                <a:cubicBezTo>
                  <a:pt x="5232265" y="182323"/>
                  <a:pt x="5232709" y="163354"/>
                  <a:pt x="5230938" y="138223"/>
                </a:cubicBezTo>
                <a:cubicBezTo>
                  <a:pt x="5229167" y="113092"/>
                  <a:pt x="5226019" y="96217"/>
                  <a:pt x="5221495" y="87599"/>
                </a:cubicBezTo>
                <a:cubicBezTo>
                  <a:pt x="5218102" y="81135"/>
                  <a:pt x="5218421" y="77494"/>
                  <a:pt x="5222453" y="76677"/>
                </a:cubicBezTo>
                <a:close/>
                <a:moveTo>
                  <a:pt x="5306772" y="60563"/>
                </a:moveTo>
                <a:cubicBezTo>
                  <a:pt x="5309942" y="59446"/>
                  <a:pt x="5315455" y="59477"/>
                  <a:pt x="5323314" y="60657"/>
                </a:cubicBezTo>
                <a:cubicBezTo>
                  <a:pt x="5339031" y="63016"/>
                  <a:pt x="5349857" y="67680"/>
                  <a:pt x="5355794" y="74649"/>
                </a:cubicBezTo>
                <a:cubicBezTo>
                  <a:pt x="5361731" y="81619"/>
                  <a:pt x="5363832" y="89915"/>
                  <a:pt x="5362097" y="99537"/>
                </a:cubicBezTo>
                <a:cubicBezTo>
                  <a:pt x="5360362" y="109159"/>
                  <a:pt x="5354690" y="111091"/>
                  <a:pt x="5345082" y="105334"/>
                </a:cubicBezTo>
                <a:cubicBezTo>
                  <a:pt x="5335475" y="99576"/>
                  <a:pt x="5327114" y="93586"/>
                  <a:pt x="5320001" y="87362"/>
                </a:cubicBezTo>
                <a:cubicBezTo>
                  <a:pt x="5312573" y="80851"/>
                  <a:pt x="5307339" y="74183"/>
                  <a:pt x="5304299" y="67357"/>
                </a:cubicBezTo>
                <a:cubicBezTo>
                  <a:pt x="5302779" y="63944"/>
                  <a:pt x="5303603" y="61680"/>
                  <a:pt x="5306772" y="60563"/>
                </a:cubicBezTo>
                <a:close/>
                <a:moveTo>
                  <a:pt x="5591997" y="48038"/>
                </a:moveTo>
                <a:cubicBezTo>
                  <a:pt x="5594861" y="48388"/>
                  <a:pt x="5598323" y="49113"/>
                  <a:pt x="5602384" y="50214"/>
                </a:cubicBezTo>
                <a:cubicBezTo>
                  <a:pt x="5618632" y="54616"/>
                  <a:pt x="5625910" y="62969"/>
                  <a:pt x="5624217" y="75273"/>
                </a:cubicBezTo>
                <a:cubicBezTo>
                  <a:pt x="5622526" y="87577"/>
                  <a:pt x="5614710" y="89291"/>
                  <a:pt x="5600771" y="80414"/>
                </a:cubicBezTo>
                <a:cubicBezTo>
                  <a:pt x="5591465" y="71107"/>
                  <a:pt x="5585345" y="62647"/>
                  <a:pt x="5582412" y="55032"/>
                </a:cubicBezTo>
                <a:cubicBezTo>
                  <a:pt x="5580213" y="49321"/>
                  <a:pt x="5583408" y="46990"/>
                  <a:pt x="5591997" y="48038"/>
                </a:cubicBezTo>
                <a:close/>
                <a:moveTo>
                  <a:pt x="3629847" y="48038"/>
                </a:moveTo>
                <a:cubicBezTo>
                  <a:pt x="3632710" y="48388"/>
                  <a:pt x="3636173" y="49113"/>
                  <a:pt x="3640235" y="50214"/>
                </a:cubicBezTo>
                <a:cubicBezTo>
                  <a:pt x="3656482" y="54616"/>
                  <a:pt x="3663760" y="62969"/>
                  <a:pt x="3662068" y="75273"/>
                </a:cubicBezTo>
                <a:cubicBezTo>
                  <a:pt x="3660375" y="87577"/>
                  <a:pt x="3652560" y="89291"/>
                  <a:pt x="3638621" y="80414"/>
                </a:cubicBezTo>
                <a:cubicBezTo>
                  <a:pt x="3629314" y="71107"/>
                  <a:pt x="3623195" y="62647"/>
                  <a:pt x="3620262" y="55032"/>
                </a:cubicBezTo>
                <a:cubicBezTo>
                  <a:pt x="3618063" y="49321"/>
                  <a:pt x="3621258" y="46990"/>
                  <a:pt x="3629847" y="48038"/>
                </a:cubicBezTo>
                <a:close/>
                <a:moveTo>
                  <a:pt x="6454469" y="45567"/>
                </a:moveTo>
                <a:cubicBezTo>
                  <a:pt x="6451844" y="45281"/>
                  <a:pt x="6445348" y="46227"/>
                  <a:pt x="6434980" y="48407"/>
                </a:cubicBezTo>
                <a:cubicBezTo>
                  <a:pt x="6424612" y="50586"/>
                  <a:pt x="6407547" y="53799"/>
                  <a:pt x="6383785" y="58043"/>
                </a:cubicBezTo>
                <a:cubicBezTo>
                  <a:pt x="6381449" y="71566"/>
                  <a:pt x="6378931" y="83856"/>
                  <a:pt x="6376235" y="94912"/>
                </a:cubicBezTo>
                <a:cubicBezTo>
                  <a:pt x="6398993" y="92288"/>
                  <a:pt x="6423393" y="87620"/>
                  <a:pt x="6449435" y="80909"/>
                </a:cubicBezTo>
                <a:cubicBezTo>
                  <a:pt x="6453608" y="67544"/>
                  <a:pt x="6456146" y="58384"/>
                  <a:pt x="6457049" y="53429"/>
                </a:cubicBezTo>
                <a:cubicBezTo>
                  <a:pt x="6457953" y="48475"/>
                  <a:pt x="6457093" y="45854"/>
                  <a:pt x="6454469" y="45567"/>
                </a:cubicBezTo>
                <a:close/>
                <a:moveTo>
                  <a:pt x="3415994" y="45567"/>
                </a:moveTo>
                <a:cubicBezTo>
                  <a:pt x="3413369" y="45281"/>
                  <a:pt x="3406873" y="46227"/>
                  <a:pt x="3396505" y="48407"/>
                </a:cubicBezTo>
                <a:cubicBezTo>
                  <a:pt x="3386137" y="50586"/>
                  <a:pt x="3369072" y="53799"/>
                  <a:pt x="3345311" y="58043"/>
                </a:cubicBezTo>
                <a:cubicBezTo>
                  <a:pt x="3342973" y="71566"/>
                  <a:pt x="3340456" y="83856"/>
                  <a:pt x="3337761" y="94912"/>
                </a:cubicBezTo>
                <a:cubicBezTo>
                  <a:pt x="3360519" y="92288"/>
                  <a:pt x="3384918" y="87620"/>
                  <a:pt x="3410960" y="80909"/>
                </a:cubicBezTo>
                <a:cubicBezTo>
                  <a:pt x="3415133" y="67544"/>
                  <a:pt x="3417671" y="58384"/>
                  <a:pt x="3418575" y="53429"/>
                </a:cubicBezTo>
                <a:cubicBezTo>
                  <a:pt x="3419478" y="48475"/>
                  <a:pt x="3418618" y="45854"/>
                  <a:pt x="3415994" y="45567"/>
                </a:cubicBezTo>
                <a:close/>
                <a:moveTo>
                  <a:pt x="5417249" y="39588"/>
                </a:moveTo>
                <a:cubicBezTo>
                  <a:pt x="5421723" y="39588"/>
                  <a:pt x="5428929" y="42341"/>
                  <a:pt x="5438867" y="47848"/>
                </a:cubicBezTo>
                <a:cubicBezTo>
                  <a:pt x="5448805" y="53354"/>
                  <a:pt x="5453523" y="58076"/>
                  <a:pt x="5453021" y="62012"/>
                </a:cubicBezTo>
                <a:cubicBezTo>
                  <a:pt x="5452519" y="65948"/>
                  <a:pt x="5450909" y="70634"/>
                  <a:pt x="5448192" y="76069"/>
                </a:cubicBezTo>
                <a:cubicBezTo>
                  <a:pt x="5445475" y="81504"/>
                  <a:pt x="5440954" y="96629"/>
                  <a:pt x="5434630" y="121445"/>
                </a:cubicBezTo>
                <a:cubicBezTo>
                  <a:pt x="5428306" y="146261"/>
                  <a:pt x="5418942" y="168291"/>
                  <a:pt x="5406537" y="187535"/>
                </a:cubicBezTo>
                <a:cubicBezTo>
                  <a:pt x="5432694" y="201976"/>
                  <a:pt x="5450232" y="212954"/>
                  <a:pt x="5459151" y="220468"/>
                </a:cubicBezTo>
                <a:cubicBezTo>
                  <a:pt x="5468071" y="227982"/>
                  <a:pt x="5473230" y="236543"/>
                  <a:pt x="5474628" y="246151"/>
                </a:cubicBezTo>
                <a:cubicBezTo>
                  <a:pt x="5476026" y="255759"/>
                  <a:pt x="5474514" y="263800"/>
                  <a:pt x="5470090" y="270275"/>
                </a:cubicBezTo>
                <a:cubicBezTo>
                  <a:pt x="5465666" y="276750"/>
                  <a:pt x="5459682" y="275197"/>
                  <a:pt x="5452139" y="265618"/>
                </a:cubicBezTo>
                <a:cubicBezTo>
                  <a:pt x="5444596" y="256039"/>
                  <a:pt x="5437939" y="247037"/>
                  <a:pt x="5432167" y="238612"/>
                </a:cubicBezTo>
                <a:cubicBezTo>
                  <a:pt x="5426395" y="230187"/>
                  <a:pt x="5415694" y="216531"/>
                  <a:pt x="5400063" y="197645"/>
                </a:cubicBezTo>
                <a:cubicBezTo>
                  <a:pt x="5383858" y="221995"/>
                  <a:pt x="5367199" y="240422"/>
                  <a:pt x="5350084" y="252927"/>
                </a:cubicBezTo>
                <a:cubicBezTo>
                  <a:pt x="5332968" y="265432"/>
                  <a:pt x="5316925" y="273294"/>
                  <a:pt x="5301954" y="276513"/>
                </a:cubicBezTo>
                <a:cubicBezTo>
                  <a:pt x="5286983" y="279732"/>
                  <a:pt x="5279763" y="279535"/>
                  <a:pt x="5280293" y="275921"/>
                </a:cubicBezTo>
                <a:cubicBezTo>
                  <a:pt x="5280824" y="272308"/>
                  <a:pt x="5289087" y="265926"/>
                  <a:pt x="5305084" y="256777"/>
                </a:cubicBezTo>
                <a:cubicBezTo>
                  <a:pt x="5321081" y="247628"/>
                  <a:pt x="5337504" y="233521"/>
                  <a:pt x="5354353" y="214456"/>
                </a:cubicBezTo>
                <a:cubicBezTo>
                  <a:pt x="5371203" y="195390"/>
                  <a:pt x="5384310" y="175167"/>
                  <a:pt x="5393674" y="153786"/>
                </a:cubicBezTo>
                <a:cubicBezTo>
                  <a:pt x="5403039" y="132405"/>
                  <a:pt x="5409295" y="112597"/>
                  <a:pt x="5412442" y="94364"/>
                </a:cubicBezTo>
                <a:cubicBezTo>
                  <a:pt x="5415589" y="76130"/>
                  <a:pt x="5415816" y="62442"/>
                  <a:pt x="5413119" y="53300"/>
                </a:cubicBezTo>
                <a:cubicBezTo>
                  <a:pt x="5410424" y="44158"/>
                  <a:pt x="5411800" y="39588"/>
                  <a:pt x="5417249" y="39588"/>
                </a:cubicBezTo>
                <a:close/>
                <a:moveTo>
                  <a:pt x="4021118" y="39588"/>
                </a:moveTo>
                <a:lnTo>
                  <a:pt x="4048070" y="39588"/>
                </a:lnTo>
                <a:lnTo>
                  <a:pt x="4048070" y="197516"/>
                </a:lnTo>
                <a:lnTo>
                  <a:pt x="4080465" y="197516"/>
                </a:lnTo>
                <a:lnTo>
                  <a:pt x="4080465" y="227351"/>
                </a:lnTo>
                <a:lnTo>
                  <a:pt x="4048070" y="227351"/>
                </a:lnTo>
                <a:lnTo>
                  <a:pt x="4048070" y="278632"/>
                </a:lnTo>
                <a:lnTo>
                  <a:pt x="4014170" y="278632"/>
                </a:lnTo>
                <a:lnTo>
                  <a:pt x="4014170" y="227351"/>
                </a:lnTo>
                <a:lnTo>
                  <a:pt x="3910232" y="227351"/>
                </a:lnTo>
                <a:lnTo>
                  <a:pt x="3910232" y="199753"/>
                </a:lnTo>
                <a:close/>
                <a:moveTo>
                  <a:pt x="1344593" y="39588"/>
                </a:moveTo>
                <a:lnTo>
                  <a:pt x="1371545" y="39588"/>
                </a:lnTo>
                <a:lnTo>
                  <a:pt x="1371545" y="197516"/>
                </a:lnTo>
                <a:lnTo>
                  <a:pt x="1403940" y="197516"/>
                </a:lnTo>
                <a:lnTo>
                  <a:pt x="1403940" y="227351"/>
                </a:lnTo>
                <a:lnTo>
                  <a:pt x="1371545" y="227351"/>
                </a:lnTo>
                <a:lnTo>
                  <a:pt x="1371545" y="278632"/>
                </a:lnTo>
                <a:lnTo>
                  <a:pt x="1337645" y="278632"/>
                </a:lnTo>
                <a:lnTo>
                  <a:pt x="1337645" y="227351"/>
                </a:lnTo>
                <a:lnTo>
                  <a:pt x="1233707" y="227351"/>
                </a:lnTo>
                <a:lnTo>
                  <a:pt x="1233707" y="199753"/>
                </a:lnTo>
                <a:close/>
                <a:moveTo>
                  <a:pt x="1144060" y="36944"/>
                </a:moveTo>
                <a:cubicBezTo>
                  <a:pt x="1148444" y="36953"/>
                  <a:pt x="1152584" y="37437"/>
                  <a:pt x="1156476" y="38394"/>
                </a:cubicBezTo>
                <a:cubicBezTo>
                  <a:pt x="1164263" y="40308"/>
                  <a:pt x="1172254" y="43918"/>
                  <a:pt x="1180450" y="49224"/>
                </a:cubicBezTo>
                <a:cubicBezTo>
                  <a:pt x="1188645" y="54530"/>
                  <a:pt x="1195306" y="62313"/>
                  <a:pt x="1200433" y="72574"/>
                </a:cubicBezTo>
                <a:cubicBezTo>
                  <a:pt x="1205559" y="82834"/>
                  <a:pt x="1207424" y="95217"/>
                  <a:pt x="1206025" y="109722"/>
                </a:cubicBezTo>
                <a:cubicBezTo>
                  <a:pt x="1204627" y="124227"/>
                  <a:pt x="1197497" y="141353"/>
                  <a:pt x="1184634" y="161099"/>
                </a:cubicBezTo>
                <a:cubicBezTo>
                  <a:pt x="1171770" y="180846"/>
                  <a:pt x="1147657" y="209634"/>
                  <a:pt x="1112294" y="247463"/>
                </a:cubicBezTo>
                <a:lnTo>
                  <a:pt x="1209478" y="247463"/>
                </a:lnTo>
                <a:lnTo>
                  <a:pt x="1209478" y="278632"/>
                </a:lnTo>
                <a:lnTo>
                  <a:pt x="1064886" y="278632"/>
                </a:lnTo>
                <a:lnTo>
                  <a:pt x="1064886" y="268931"/>
                </a:lnTo>
                <a:cubicBezTo>
                  <a:pt x="1065818" y="254963"/>
                  <a:pt x="1072232" y="242487"/>
                  <a:pt x="1084126" y="231503"/>
                </a:cubicBezTo>
                <a:cubicBezTo>
                  <a:pt x="1096022" y="220518"/>
                  <a:pt x="1110907" y="203636"/>
                  <a:pt x="1128782" y="180857"/>
                </a:cubicBezTo>
                <a:cubicBezTo>
                  <a:pt x="1146657" y="158077"/>
                  <a:pt x="1158247" y="140535"/>
                  <a:pt x="1163553" y="128232"/>
                </a:cubicBezTo>
                <a:cubicBezTo>
                  <a:pt x="1168860" y="115928"/>
                  <a:pt x="1170878" y="105656"/>
                  <a:pt x="1169609" y="97418"/>
                </a:cubicBezTo>
                <a:cubicBezTo>
                  <a:pt x="1168339" y="89180"/>
                  <a:pt x="1164532" y="82454"/>
                  <a:pt x="1158187" y="77241"/>
                </a:cubicBezTo>
                <a:cubicBezTo>
                  <a:pt x="1151841" y="72029"/>
                  <a:pt x="1144413" y="69856"/>
                  <a:pt x="1135902" y="70724"/>
                </a:cubicBezTo>
                <a:cubicBezTo>
                  <a:pt x="1127391" y="71591"/>
                  <a:pt x="1119192" y="74929"/>
                  <a:pt x="1111305" y="80737"/>
                </a:cubicBezTo>
                <a:cubicBezTo>
                  <a:pt x="1103418" y="86545"/>
                  <a:pt x="1096972" y="96274"/>
                  <a:pt x="1091967" y="109926"/>
                </a:cubicBezTo>
                <a:lnTo>
                  <a:pt x="1059486" y="105108"/>
                </a:lnTo>
                <a:cubicBezTo>
                  <a:pt x="1066857" y="81404"/>
                  <a:pt x="1076458" y="64583"/>
                  <a:pt x="1088289" y="54645"/>
                </a:cubicBezTo>
                <a:cubicBezTo>
                  <a:pt x="1100119" y="44707"/>
                  <a:pt x="1114080" y="39272"/>
                  <a:pt x="1130169" y="38340"/>
                </a:cubicBezTo>
                <a:cubicBezTo>
                  <a:pt x="1135045" y="37401"/>
                  <a:pt x="1139675" y="36936"/>
                  <a:pt x="1144060" y="36944"/>
                </a:cubicBezTo>
                <a:close/>
                <a:moveTo>
                  <a:pt x="6060804" y="32809"/>
                </a:moveTo>
                <a:cubicBezTo>
                  <a:pt x="6064265" y="32689"/>
                  <a:pt x="6068312" y="33464"/>
                  <a:pt x="6072944" y="35135"/>
                </a:cubicBezTo>
                <a:cubicBezTo>
                  <a:pt x="6082208" y="38476"/>
                  <a:pt x="6089819" y="42599"/>
                  <a:pt x="6095777" y="47503"/>
                </a:cubicBezTo>
                <a:cubicBezTo>
                  <a:pt x="6101735" y="52408"/>
                  <a:pt x="6101277" y="58094"/>
                  <a:pt x="6094401" y="64561"/>
                </a:cubicBezTo>
                <a:cubicBezTo>
                  <a:pt x="6087525" y="71028"/>
                  <a:pt x="6082789" y="81389"/>
                  <a:pt x="6080193" y="95643"/>
                </a:cubicBezTo>
                <a:cubicBezTo>
                  <a:pt x="6077597" y="109898"/>
                  <a:pt x="6075407" y="133333"/>
                  <a:pt x="6073621" y="165950"/>
                </a:cubicBezTo>
                <a:cubicBezTo>
                  <a:pt x="6071837" y="198567"/>
                  <a:pt x="6072847" y="221224"/>
                  <a:pt x="6076655" y="233922"/>
                </a:cubicBezTo>
                <a:cubicBezTo>
                  <a:pt x="6080462" y="246621"/>
                  <a:pt x="6093107" y="253181"/>
                  <a:pt x="6114588" y="253604"/>
                </a:cubicBezTo>
                <a:cubicBezTo>
                  <a:pt x="6136069" y="254027"/>
                  <a:pt x="6150213" y="253038"/>
                  <a:pt x="6157017" y="250636"/>
                </a:cubicBezTo>
                <a:cubicBezTo>
                  <a:pt x="6163821" y="248234"/>
                  <a:pt x="6168712" y="243204"/>
                  <a:pt x="6171687" y="235547"/>
                </a:cubicBezTo>
                <a:cubicBezTo>
                  <a:pt x="6174663" y="227889"/>
                  <a:pt x="6179317" y="217159"/>
                  <a:pt x="6185647" y="203356"/>
                </a:cubicBezTo>
                <a:cubicBezTo>
                  <a:pt x="6191979" y="189554"/>
                  <a:pt x="6194689" y="192063"/>
                  <a:pt x="6193779" y="210885"/>
                </a:cubicBezTo>
                <a:cubicBezTo>
                  <a:pt x="6192868" y="229706"/>
                  <a:pt x="6194667" y="244323"/>
                  <a:pt x="6199177" y="254734"/>
                </a:cubicBezTo>
                <a:cubicBezTo>
                  <a:pt x="6203687" y="265145"/>
                  <a:pt x="6198375" y="272856"/>
                  <a:pt x="6183239" y="277868"/>
                </a:cubicBezTo>
                <a:cubicBezTo>
                  <a:pt x="6168102" y="282880"/>
                  <a:pt x="6148991" y="285156"/>
                  <a:pt x="6125903" y="284698"/>
                </a:cubicBezTo>
                <a:cubicBezTo>
                  <a:pt x="6102815" y="284239"/>
                  <a:pt x="6084513" y="280145"/>
                  <a:pt x="6070997" y="272415"/>
                </a:cubicBezTo>
                <a:cubicBezTo>
                  <a:pt x="6057482" y="264686"/>
                  <a:pt x="6049796" y="248940"/>
                  <a:pt x="6047939" y="225179"/>
                </a:cubicBezTo>
                <a:cubicBezTo>
                  <a:pt x="6046082" y="201417"/>
                  <a:pt x="6046731" y="169553"/>
                  <a:pt x="6049885" y="129587"/>
                </a:cubicBezTo>
                <a:cubicBezTo>
                  <a:pt x="6053040" y="89621"/>
                  <a:pt x="6054320" y="68028"/>
                  <a:pt x="6053725" y="64808"/>
                </a:cubicBezTo>
                <a:cubicBezTo>
                  <a:pt x="6053130" y="61589"/>
                  <a:pt x="6049462" y="60879"/>
                  <a:pt x="6042722" y="62679"/>
                </a:cubicBezTo>
                <a:cubicBezTo>
                  <a:pt x="6035982" y="64479"/>
                  <a:pt x="6019305" y="69114"/>
                  <a:pt x="5992689" y="76585"/>
                </a:cubicBezTo>
                <a:cubicBezTo>
                  <a:pt x="5993550" y="103459"/>
                  <a:pt x="5992381" y="131949"/>
                  <a:pt x="5989183" y="162057"/>
                </a:cubicBezTo>
                <a:cubicBezTo>
                  <a:pt x="5985985" y="192164"/>
                  <a:pt x="5977887" y="216270"/>
                  <a:pt x="5964887" y="234374"/>
                </a:cubicBezTo>
                <a:cubicBezTo>
                  <a:pt x="5951888" y="252479"/>
                  <a:pt x="5935472" y="266858"/>
                  <a:pt x="5915639" y="277513"/>
                </a:cubicBezTo>
                <a:cubicBezTo>
                  <a:pt x="5895807" y="288168"/>
                  <a:pt x="5895165" y="283403"/>
                  <a:pt x="5913714" y="263220"/>
                </a:cubicBezTo>
                <a:cubicBezTo>
                  <a:pt x="5932263" y="243036"/>
                  <a:pt x="5945309" y="222952"/>
                  <a:pt x="5952852" y="202969"/>
                </a:cubicBezTo>
                <a:cubicBezTo>
                  <a:pt x="5960395" y="182986"/>
                  <a:pt x="5964844" y="158385"/>
                  <a:pt x="5966199" y="129167"/>
                </a:cubicBezTo>
                <a:cubicBezTo>
                  <a:pt x="5967555" y="99949"/>
                  <a:pt x="5965981" y="80866"/>
                  <a:pt x="5961478" y="71918"/>
                </a:cubicBezTo>
                <a:cubicBezTo>
                  <a:pt x="5956975" y="62969"/>
                  <a:pt x="5958352" y="58495"/>
                  <a:pt x="5965608" y="58495"/>
                </a:cubicBezTo>
                <a:cubicBezTo>
                  <a:pt x="5970010" y="58495"/>
                  <a:pt x="5974625" y="58492"/>
                  <a:pt x="5979450" y="58484"/>
                </a:cubicBezTo>
                <a:cubicBezTo>
                  <a:pt x="5984275" y="58477"/>
                  <a:pt x="5992141" y="57387"/>
                  <a:pt x="6003047" y="55215"/>
                </a:cubicBezTo>
                <a:cubicBezTo>
                  <a:pt x="6013952" y="53042"/>
                  <a:pt x="6023722" y="50228"/>
                  <a:pt x="6032354" y="46772"/>
                </a:cubicBezTo>
                <a:cubicBezTo>
                  <a:pt x="6040987" y="43316"/>
                  <a:pt x="6047595" y="39677"/>
                  <a:pt x="6052176" y="35856"/>
                </a:cubicBezTo>
                <a:cubicBezTo>
                  <a:pt x="6054467" y="33945"/>
                  <a:pt x="6057343" y="32929"/>
                  <a:pt x="6060804" y="32809"/>
                </a:cubicBezTo>
                <a:close/>
                <a:moveTo>
                  <a:pt x="6693620" y="31629"/>
                </a:moveTo>
                <a:cubicBezTo>
                  <a:pt x="6719605" y="27929"/>
                  <a:pt x="6740233" y="40749"/>
                  <a:pt x="6755505" y="70089"/>
                </a:cubicBezTo>
                <a:cubicBezTo>
                  <a:pt x="6764597" y="102053"/>
                  <a:pt x="6752157" y="133774"/>
                  <a:pt x="6718185" y="165251"/>
                </a:cubicBezTo>
                <a:cubicBezTo>
                  <a:pt x="6708061" y="180451"/>
                  <a:pt x="6702999" y="198448"/>
                  <a:pt x="6702999" y="219242"/>
                </a:cubicBezTo>
                <a:lnTo>
                  <a:pt x="6670561" y="219242"/>
                </a:lnTo>
                <a:cubicBezTo>
                  <a:pt x="6669586" y="182732"/>
                  <a:pt x="6684535" y="149484"/>
                  <a:pt x="6715410" y="119498"/>
                </a:cubicBezTo>
                <a:cubicBezTo>
                  <a:pt x="6722336" y="109145"/>
                  <a:pt x="6725362" y="98139"/>
                  <a:pt x="6724487" y="86480"/>
                </a:cubicBezTo>
                <a:cubicBezTo>
                  <a:pt x="6719769" y="70605"/>
                  <a:pt x="6710815" y="63120"/>
                  <a:pt x="6697621" y="64023"/>
                </a:cubicBezTo>
                <a:lnTo>
                  <a:pt x="6692329" y="64023"/>
                </a:lnTo>
                <a:cubicBezTo>
                  <a:pt x="6676053" y="64798"/>
                  <a:pt x="6668367" y="78743"/>
                  <a:pt x="6669271" y="105861"/>
                </a:cubicBezTo>
                <a:lnTo>
                  <a:pt x="6635456" y="105861"/>
                </a:lnTo>
                <a:cubicBezTo>
                  <a:pt x="6634495" y="68748"/>
                  <a:pt x="6646233" y="45962"/>
                  <a:pt x="6670669" y="37501"/>
                </a:cubicBezTo>
                <a:cubicBezTo>
                  <a:pt x="6674641" y="34518"/>
                  <a:pt x="6682291" y="32561"/>
                  <a:pt x="6693620" y="31629"/>
                </a:cubicBezTo>
                <a:close/>
                <a:moveTo>
                  <a:pt x="5101836" y="30827"/>
                </a:moveTo>
                <a:cubicBezTo>
                  <a:pt x="5108904" y="31501"/>
                  <a:pt x="5114936" y="33314"/>
                  <a:pt x="5119934" y="36264"/>
                </a:cubicBezTo>
                <a:cubicBezTo>
                  <a:pt x="5129929" y="42165"/>
                  <a:pt x="5135181" y="48267"/>
                  <a:pt x="5135690" y="54569"/>
                </a:cubicBezTo>
                <a:cubicBezTo>
                  <a:pt x="5136200" y="60872"/>
                  <a:pt x="5129184" y="63349"/>
                  <a:pt x="5114642" y="62001"/>
                </a:cubicBezTo>
                <a:cubicBezTo>
                  <a:pt x="5100102" y="60653"/>
                  <a:pt x="5086428" y="60205"/>
                  <a:pt x="5073623" y="60657"/>
                </a:cubicBezTo>
                <a:cubicBezTo>
                  <a:pt x="5060816" y="61109"/>
                  <a:pt x="5046211" y="61951"/>
                  <a:pt x="5029805" y="63184"/>
                </a:cubicBezTo>
                <a:cubicBezTo>
                  <a:pt x="5042411" y="70613"/>
                  <a:pt x="5047588" y="77023"/>
                  <a:pt x="5045336" y="82415"/>
                </a:cubicBezTo>
                <a:cubicBezTo>
                  <a:pt x="5043085" y="87807"/>
                  <a:pt x="5041959" y="101444"/>
                  <a:pt x="5041959" y="123327"/>
                </a:cubicBezTo>
                <a:cubicBezTo>
                  <a:pt x="5041959" y="145913"/>
                  <a:pt x="5042411" y="168244"/>
                  <a:pt x="5043315" y="190321"/>
                </a:cubicBezTo>
                <a:cubicBezTo>
                  <a:pt x="5044218" y="212398"/>
                  <a:pt x="5044670" y="231460"/>
                  <a:pt x="5044670" y="247506"/>
                </a:cubicBezTo>
                <a:cubicBezTo>
                  <a:pt x="5044670" y="265446"/>
                  <a:pt x="5040030" y="280517"/>
                  <a:pt x="5030752" y="292721"/>
                </a:cubicBezTo>
                <a:cubicBezTo>
                  <a:pt x="5021474" y="304924"/>
                  <a:pt x="5013935" y="305405"/>
                  <a:pt x="5008134" y="294162"/>
                </a:cubicBezTo>
                <a:cubicBezTo>
                  <a:pt x="5002333" y="282919"/>
                  <a:pt x="4992998" y="271644"/>
                  <a:pt x="4980128" y="260337"/>
                </a:cubicBezTo>
                <a:cubicBezTo>
                  <a:pt x="4967258" y="249030"/>
                  <a:pt x="4967974" y="245176"/>
                  <a:pt x="4982279" y="248775"/>
                </a:cubicBezTo>
                <a:cubicBezTo>
                  <a:pt x="4996583" y="252375"/>
                  <a:pt x="5005381" y="253701"/>
                  <a:pt x="5008672" y="252755"/>
                </a:cubicBezTo>
                <a:cubicBezTo>
                  <a:pt x="5011963" y="251808"/>
                  <a:pt x="5014258" y="246384"/>
                  <a:pt x="5015555" y="236482"/>
                </a:cubicBezTo>
                <a:cubicBezTo>
                  <a:pt x="5016853" y="226580"/>
                  <a:pt x="5017276" y="201313"/>
                  <a:pt x="5016824" y="160680"/>
                </a:cubicBezTo>
                <a:cubicBezTo>
                  <a:pt x="5016373" y="120047"/>
                  <a:pt x="5015057" y="95138"/>
                  <a:pt x="5012877" y="85953"/>
                </a:cubicBezTo>
                <a:cubicBezTo>
                  <a:pt x="5010697" y="76768"/>
                  <a:pt x="5008331" y="69910"/>
                  <a:pt x="5005778" y="65378"/>
                </a:cubicBezTo>
                <a:cubicBezTo>
                  <a:pt x="4972753" y="67142"/>
                  <a:pt x="4948113" y="69157"/>
                  <a:pt x="4931859" y="71423"/>
                </a:cubicBezTo>
                <a:cubicBezTo>
                  <a:pt x="4915604" y="73689"/>
                  <a:pt x="4899765" y="75947"/>
                  <a:pt x="4884342" y="78199"/>
                </a:cubicBezTo>
                <a:cubicBezTo>
                  <a:pt x="4868919" y="80450"/>
                  <a:pt x="4855762" y="76374"/>
                  <a:pt x="4844871" y="65970"/>
                </a:cubicBezTo>
                <a:cubicBezTo>
                  <a:pt x="4833980" y="55566"/>
                  <a:pt x="4834417" y="51049"/>
                  <a:pt x="4846183" y="52418"/>
                </a:cubicBezTo>
                <a:cubicBezTo>
                  <a:pt x="4857949" y="53788"/>
                  <a:pt x="4873799" y="54032"/>
                  <a:pt x="4893732" y="53150"/>
                </a:cubicBezTo>
                <a:cubicBezTo>
                  <a:pt x="4913664" y="52268"/>
                  <a:pt x="4944711" y="49360"/>
                  <a:pt x="4986871" y="44427"/>
                </a:cubicBezTo>
                <a:cubicBezTo>
                  <a:pt x="5029031" y="39494"/>
                  <a:pt x="5059250" y="35425"/>
                  <a:pt x="5077526" y="32220"/>
                </a:cubicBezTo>
                <a:cubicBezTo>
                  <a:pt x="5086665" y="30618"/>
                  <a:pt x="5094768" y="30153"/>
                  <a:pt x="5101836" y="30827"/>
                </a:cubicBezTo>
                <a:close/>
                <a:moveTo>
                  <a:pt x="2345765" y="18817"/>
                </a:moveTo>
                <a:cubicBezTo>
                  <a:pt x="2349664" y="19095"/>
                  <a:pt x="2353775" y="20551"/>
                  <a:pt x="2358099" y="23186"/>
                </a:cubicBezTo>
                <a:cubicBezTo>
                  <a:pt x="2366746" y="28456"/>
                  <a:pt x="2374181" y="34934"/>
                  <a:pt x="2380405" y="42620"/>
                </a:cubicBezTo>
                <a:cubicBezTo>
                  <a:pt x="2386629" y="50307"/>
                  <a:pt x="2386224" y="55286"/>
                  <a:pt x="2379190" y="57559"/>
                </a:cubicBezTo>
                <a:cubicBezTo>
                  <a:pt x="2372156" y="59832"/>
                  <a:pt x="2350025" y="75854"/>
                  <a:pt x="2312798" y="105624"/>
                </a:cubicBezTo>
                <a:cubicBezTo>
                  <a:pt x="2317201" y="111618"/>
                  <a:pt x="2320133" y="117942"/>
                  <a:pt x="2321596" y="124596"/>
                </a:cubicBezTo>
                <a:cubicBezTo>
                  <a:pt x="2336596" y="123779"/>
                  <a:pt x="2351954" y="122022"/>
                  <a:pt x="2367671" y="119326"/>
                </a:cubicBezTo>
                <a:cubicBezTo>
                  <a:pt x="2383388" y="116630"/>
                  <a:pt x="2395778" y="114587"/>
                  <a:pt x="2404841" y="113196"/>
                </a:cubicBezTo>
                <a:cubicBezTo>
                  <a:pt x="2413904" y="111805"/>
                  <a:pt x="2421490" y="112092"/>
                  <a:pt x="2427599" y="114056"/>
                </a:cubicBezTo>
                <a:cubicBezTo>
                  <a:pt x="2433708" y="116021"/>
                  <a:pt x="2439723" y="120517"/>
                  <a:pt x="2445646" y="127543"/>
                </a:cubicBezTo>
                <a:cubicBezTo>
                  <a:pt x="2451569" y="134570"/>
                  <a:pt x="2451913" y="138790"/>
                  <a:pt x="2446678" y="140202"/>
                </a:cubicBezTo>
                <a:cubicBezTo>
                  <a:pt x="2441444" y="141615"/>
                  <a:pt x="2433234" y="142321"/>
                  <a:pt x="2422049" y="142321"/>
                </a:cubicBezTo>
                <a:cubicBezTo>
                  <a:pt x="2411294" y="142321"/>
                  <a:pt x="2397488" y="142540"/>
                  <a:pt x="2380631" y="142977"/>
                </a:cubicBezTo>
                <a:cubicBezTo>
                  <a:pt x="2363774" y="143414"/>
                  <a:pt x="2345659" y="145210"/>
                  <a:pt x="2326285" y="148365"/>
                </a:cubicBezTo>
                <a:cubicBezTo>
                  <a:pt x="2328049" y="155894"/>
                  <a:pt x="2329379" y="166871"/>
                  <a:pt x="2330275" y="181298"/>
                </a:cubicBezTo>
                <a:cubicBezTo>
                  <a:pt x="2331172" y="195724"/>
                  <a:pt x="2331849" y="211143"/>
                  <a:pt x="2332308" y="227555"/>
                </a:cubicBezTo>
                <a:cubicBezTo>
                  <a:pt x="2332767" y="243968"/>
                  <a:pt x="2331129" y="258018"/>
                  <a:pt x="2327393" y="269705"/>
                </a:cubicBezTo>
                <a:cubicBezTo>
                  <a:pt x="2323657" y="281392"/>
                  <a:pt x="2316871" y="293226"/>
                  <a:pt x="2307033" y="305208"/>
                </a:cubicBezTo>
                <a:cubicBezTo>
                  <a:pt x="2297196" y="317189"/>
                  <a:pt x="2289768" y="320039"/>
                  <a:pt x="2284749" y="313758"/>
                </a:cubicBezTo>
                <a:cubicBezTo>
                  <a:pt x="2279730" y="307477"/>
                  <a:pt x="2273255" y="301035"/>
                  <a:pt x="2265325" y="294431"/>
                </a:cubicBezTo>
                <a:cubicBezTo>
                  <a:pt x="2257395" y="287827"/>
                  <a:pt x="2250024" y="281267"/>
                  <a:pt x="2243212" y="274749"/>
                </a:cubicBezTo>
                <a:cubicBezTo>
                  <a:pt x="2236401" y="268231"/>
                  <a:pt x="2236609" y="265679"/>
                  <a:pt x="2243836" y="267091"/>
                </a:cubicBezTo>
                <a:cubicBezTo>
                  <a:pt x="2251064" y="268504"/>
                  <a:pt x="2259793" y="269630"/>
                  <a:pt x="2270025" y="270469"/>
                </a:cubicBezTo>
                <a:cubicBezTo>
                  <a:pt x="2280257" y="271307"/>
                  <a:pt x="2287018" y="270454"/>
                  <a:pt x="2290309" y="267909"/>
                </a:cubicBezTo>
                <a:cubicBezTo>
                  <a:pt x="2293600" y="265363"/>
                  <a:pt x="2296343" y="259043"/>
                  <a:pt x="2298537" y="248947"/>
                </a:cubicBezTo>
                <a:cubicBezTo>
                  <a:pt x="2300731" y="238852"/>
                  <a:pt x="2301609" y="225426"/>
                  <a:pt x="2301172" y="208669"/>
                </a:cubicBezTo>
                <a:cubicBezTo>
                  <a:pt x="2300734" y="191913"/>
                  <a:pt x="2298910" y="172944"/>
                  <a:pt x="2295698" y="151764"/>
                </a:cubicBezTo>
                <a:cubicBezTo>
                  <a:pt x="2269871" y="154431"/>
                  <a:pt x="2247715" y="157342"/>
                  <a:pt x="2229231" y="160497"/>
                </a:cubicBezTo>
                <a:cubicBezTo>
                  <a:pt x="2210746" y="163652"/>
                  <a:pt x="2197567" y="166359"/>
                  <a:pt x="2189695" y="168617"/>
                </a:cubicBezTo>
                <a:cubicBezTo>
                  <a:pt x="2181822" y="170876"/>
                  <a:pt x="2175516" y="171507"/>
                  <a:pt x="2170776" y="170510"/>
                </a:cubicBezTo>
                <a:cubicBezTo>
                  <a:pt x="2166037" y="169513"/>
                  <a:pt x="2160376" y="165688"/>
                  <a:pt x="2153794" y="159034"/>
                </a:cubicBezTo>
                <a:cubicBezTo>
                  <a:pt x="2147212" y="152380"/>
                  <a:pt x="2145606" y="148595"/>
                  <a:pt x="2148976" y="147677"/>
                </a:cubicBezTo>
                <a:cubicBezTo>
                  <a:pt x="2152346" y="146759"/>
                  <a:pt x="2159706" y="145845"/>
                  <a:pt x="2171056" y="144934"/>
                </a:cubicBezTo>
                <a:cubicBezTo>
                  <a:pt x="2182406" y="144024"/>
                  <a:pt x="2198306" y="142457"/>
                  <a:pt x="2218755" y="140234"/>
                </a:cubicBezTo>
                <a:cubicBezTo>
                  <a:pt x="2239204" y="138012"/>
                  <a:pt x="2263748" y="134835"/>
                  <a:pt x="2292385" y="130705"/>
                </a:cubicBezTo>
                <a:cubicBezTo>
                  <a:pt x="2289158" y="121255"/>
                  <a:pt x="2282504" y="112253"/>
                  <a:pt x="2272423" y="103699"/>
                </a:cubicBezTo>
                <a:cubicBezTo>
                  <a:pt x="2262342" y="95145"/>
                  <a:pt x="2271864" y="92668"/>
                  <a:pt x="2300989" y="96267"/>
                </a:cubicBezTo>
                <a:cubicBezTo>
                  <a:pt x="2321453" y="69709"/>
                  <a:pt x="2332559" y="54096"/>
                  <a:pt x="2334309" y="49429"/>
                </a:cubicBezTo>
                <a:cubicBezTo>
                  <a:pt x="2336058" y="44761"/>
                  <a:pt x="2326156" y="45324"/>
                  <a:pt x="2304603" y="51117"/>
                </a:cubicBezTo>
                <a:cubicBezTo>
                  <a:pt x="2283049" y="56911"/>
                  <a:pt x="2267458" y="62535"/>
                  <a:pt x="2257829" y="67992"/>
                </a:cubicBezTo>
                <a:cubicBezTo>
                  <a:pt x="2248199" y="73448"/>
                  <a:pt x="2237154" y="70075"/>
                  <a:pt x="2224692" y="57871"/>
                </a:cubicBezTo>
                <a:cubicBezTo>
                  <a:pt x="2212230" y="45668"/>
                  <a:pt x="2214252" y="40240"/>
                  <a:pt x="2230758" y="41588"/>
                </a:cubicBezTo>
                <a:cubicBezTo>
                  <a:pt x="2247264" y="42936"/>
                  <a:pt x="2266978" y="40968"/>
                  <a:pt x="2289901" y="35683"/>
                </a:cubicBezTo>
                <a:cubicBezTo>
                  <a:pt x="2312823" y="30399"/>
                  <a:pt x="2327759" y="25678"/>
                  <a:pt x="2334706" y="21519"/>
                </a:cubicBezTo>
                <a:cubicBezTo>
                  <a:pt x="2338180" y="19440"/>
                  <a:pt x="2341867" y="18539"/>
                  <a:pt x="2345765" y="18817"/>
                </a:cubicBezTo>
                <a:close/>
                <a:moveTo>
                  <a:pt x="6467381" y="17112"/>
                </a:moveTo>
                <a:cubicBezTo>
                  <a:pt x="6470940" y="17132"/>
                  <a:pt x="6475025" y="18213"/>
                  <a:pt x="6479635" y="20357"/>
                </a:cubicBezTo>
                <a:cubicBezTo>
                  <a:pt x="6488857" y="24645"/>
                  <a:pt x="6497098" y="30030"/>
                  <a:pt x="6504361" y="36512"/>
                </a:cubicBezTo>
                <a:cubicBezTo>
                  <a:pt x="6511625" y="42993"/>
                  <a:pt x="6510359" y="49016"/>
                  <a:pt x="6500565" y="54580"/>
                </a:cubicBezTo>
                <a:cubicBezTo>
                  <a:pt x="6490771" y="60144"/>
                  <a:pt x="6482619" y="69035"/>
                  <a:pt x="6476107" y="81253"/>
                </a:cubicBezTo>
                <a:cubicBezTo>
                  <a:pt x="6486003" y="92668"/>
                  <a:pt x="6482934" y="99171"/>
                  <a:pt x="6466901" y="100763"/>
                </a:cubicBezTo>
                <a:cubicBezTo>
                  <a:pt x="6450869" y="102355"/>
                  <a:pt x="6432259" y="105180"/>
                  <a:pt x="6411071" y="109238"/>
                </a:cubicBezTo>
                <a:cubicBezTo>
                  <a:pt x="6389884" y="113296"/>
                  <a:pt x="6377491" y="115325"/>
                  <a:pt x="6373891" y="115325"/>
                </a:cubicBezTo>
                <a:lnTo>
                  <a:pt x="6365267" y="145213"/>
                </a:lnTo>
                <a:lnTo>
                  <a:pt x="6368169" y="145687"/>
                </a:lnTo>
                <a:cubicBezTo>
                  <a:pt x="6376401" y="148046"/>
                  <a:pt x="6383176" y="150341"/>
                  <a:pt x="6388496" y="152570"/>
                </a:cubicBezTo>
                <a:cubicBezTo>
                  <a:pt x="6393817" y="154800"/>
                  <a:pt x="6395803" y="157808"/>
                  <a:pt x="6394455" y="161594"/>
                </a:cubicBezTo>
                <a:cubicBezTo>
                  <a:pt x="6393107" y="165380"/>
                  <a:pt x="6392433" y="170600"/>
                  <a:pt x="6392433" y="177254"/>
                </a:cubicBezTo>
                <a:lnTo>
                  <a:pt x="6415212" y="175081"/>
                </a:lnTo>
                <a:cubicBezTo>
                  <a:pt x="6415212" y="171611"/>
                  <a:pt x="6414559" y="165728"/>
                  <a:pt x="6413255" y="157432"/>
                </a:cubicBezTo>
                <a:cubicBezTo>
                  <a:pt x="6411950" y="149136"/>
                  <a:pt x="6409925" y="141589"/>
                  <a:pt x="6407178" y="134792"/>
                </a:cubicBezTo>
                <a:cubicBezTo>
                  <a:pt x="6404432" y="127995"/>
                  <a:pt x="6406414" y="125073"/>
                  <a:pt x="6413125" y="126027"/>
                </a:cubicBezTo>
                <a:cubicBezTo>
                  <a:pt x="6419837" y="126980"/>
                  <a:pt x="6426613" y="128526"/>
                  <a:pt x="6433453" y="130662"/>
                </a:cubicBezTo>
                <a:cubicBezTo>
                  <a:pt x="6440293" y="132799"/>
                  <a:pt x="6443265" y="136631"/>
                  <a:pt x="6442369" y="142159"/>
                </a:cubicBezTo>
                <a:cubicBezTo>
                  <a:pt x="6441473" y="147688"/>
                  <a:pt x="6441025" y="156683"/>
                  <a:pt x="6441025" y="169144"/>
                </a:cubicBezTo>
                <a:lnTo>
                  <a:pt x="6468106" y="166907"/>
                </a:lnTo>
                <a:cubicBezTo>
                  <a:pt x="6468837" y="161028"/>
                  <a:pt x="6469429" y="152639"/>
                  <a:pt x="6469881" y="141740"/>
                </a:cubicBezTo>
                <a:cubicBezTo>
                  <a:pt x="6470333" y="130841"/>
                  <a:pt x="6469207" y="120986"/>
                  <a:pt x="6466503" y="112174"/>
                </a:cubicBezTo>
                <a:cubicBezTo>
                  <a:pt x="6463801" y="103362"/>
                  <a:pt x="6469899" y="102681"/>
                  <a:pt x="6484798" y="110131"/>
                </a:cubicBezTo>
                <a:cubicBezTo>
                  <a:pt x="6499697" y="117580"/>
                  <a:pt x="6505771" y="123897"/>
                  <a:pt x="6503017" y="129081"/>
                </a:cubicBezTo>
                <a:cubicBezTo>
                  <a:pt x="6500263" y="134265"/>
                  <a:pt x="6497145" y="145368"/>
                  <a:pt x="6493660" y="162390"/>
                </a:cubicBezTo>
                <a:cubicBezTo>
                  <a:pt x="6502595" y="160597"/>
                  <a:pt x="6512249" y="158801"/>
                  <a:pt x="6522624" y="157002"/>
                </a:cubicBezTo>
                <a:cubicBezTo>
                  <a:pt x="6532999" y="155202"/>
                  <a:pt x="6542463" y="158773"/>
                  <a:pt x="6551017" y="167714"/>
                </a:cubicBezTo>
                <a:cubicBezTo>
                  <a:pt x="6559571" y="176655"/>
                  <a:pt x="6556689" y="181405"/>
                  <a:pt x="6542371" y="181964"/>
                </a:cubicBezTo>
                <a:cubicBezTo>
                  <a:pt x="6528051" y="182524"/>
                  <a:pt x="6510683" y="183621"/>
                  <a:pt x="6490261" y="185255"/>
                </a:cubicBezTo>
                <a:cubicBezTo>
                  <a:pt x="6488914" y="192655"/>
                  <a:pt x="6487343" y="203295"/>
                  <a:pt x="6485551" y="217177"/>
                </a:cubicBezTo>
                <a:cubicBezTo>
                  <a:pt x="6493653" y="227903"/>
                  <a:pt x="6493141" y="233844"/>
                  <a:pt x="6484013" y="234998"/>
                </a:cubicBezTo>
                <a:cubicBezTo>
                  <a:pt x="6474885" y="236152"/>
                  <a:pt x="6460004" y="238450"/>
                  <a:pt x="6439368" y="241892"/>
                </a:cubicBezTo>
                <a:cubicBezTo>
                  <a:pt x="6431094" y="251098"/>
                  <a:pt x="6425677" y="251088"/>
                  <a:pt x="6423117" y="241860"/>
                </a:cubicBezTo>
                <a:cubicBezTo>
                  <a:pt x="6420557" y="232632"/>
                  <a:pt x="6418481" y="216546"/>
                  <a:pt x="6416889" y="193601"/>
                </a:cubicBezTo>
                <a:lnTo>
                  <a:pt x="6392433" y="197194"/>
                </a:lnTo>
                <a:lnTo>
                  <a:pt x="6392433" y="265059"/>
                </a:lnTo>
                <a:cubicBezTo>
                  <a:pt x="6392433" y="268601"/>
                  <a:pt x="6395788" y="270178"/>
                  <a:pt x="6402499" y="269791"/>
                </a:cubicBezTo>
                <a:cubicBezTo>
                  <a:pt x="6409211" y="269404"/>
                  <a:pt x="6428295" y="266256"/>
                  <a:pt x="6459749" y="260348"/>
                </a:cubicBezTo>
                <a:cubicBezTo>
                  <a:pt x="6491205" y="254440"/>
                  <a:pt x="6510793" y="254594"/>
                  <a:pt x="6518515" y="260810"/>
                </a:cubicBezTo>
                <a:cubicBezTo>
                  <a:pt x="6526237" y="267027"/>
                  <a:pt x="6529117" y="272003"/>
                  <a:pt x="6527151" y="275739"/>
                </a:cubicBezTo>
                <a:cubicBezTo>
                  <a:pt x="6525187" y="279474"/>
                  <a:pt x="6518942" y="281342"/>
                  <a:pt x="6508416" y="281342"/>
                </a:cubicBezTo>
                <a:cubicBezTo>
                  <a:pt x="6499597" y="281342"/>
                  <a:pt x="6485572" y="282012"/>
                  <a:pt x="6466342" y="283353"/>
                </a:cubicBezTo>
                <a:cubicBezTo>
                  <a:pt x="6447111" y="284694"/>
                  <a:pt x="6430729" y="286677"/>
                  <a:pt x="6417191" y="289301"/>
                </a:cubicBezTo>
                <a:cubicBezTo>
                  <a:pt x="6403654" y="291925"/>
                  <a:pt x="6394272" y="295302"/>
                  <a:pt x="6389045" y="299432"/>
                </a:cubicBezTo>
                <a:cubicBezTo>
                  <a:pt x="6383818" y="303562"/>
                  <a:pt x="6378548" y="302903"/>
                  <a:pt x="6373235" y="297453"/>
                </a:cubicBezTo>
                <a:cubicBezTo>
                  <a:pt x="6367922" y="292004"/>
                  <a:pt x="6365939" y="285863"/>
                  <a:pt x="6367287" y="279030"/>
                </a:cubicBezTo>
                <a:cubicBezTo>
                  <a:pt x="6368635" y="272197"/>
                  <a:pt x="6369535" y="262119"/>
                  <a:pt x="6369987" y="248797"/>
                </a:cubicBezTo>
                <a:cubicBezTo>
                  <a:pt x="6370439" y="235475"/>
                  <a:pt x="6370285" y="219328"/>
                  <a:pt x="6369524" y="200356"/>
                </a:cubicBezTo>
                <a:cubicBezTo>
                  <a:pt x="6368391" y="201173"/>
                  <a:pt x="6366133" y="202051"/>
                  <a:pt x="6362749" y="202991"/>
                </a:cubicBezTo>
                <a:cubicBezTo>
                  <a:pt x="6359364" y="203930"/>
                  <a:pt x="6354213" y="200779"/>
                  <a:pt x="6347293" y="193537"/>
                </a:cubicBezTo>
                <a:lnTo>
                  <a:pt x="6346925" y="192852"/>
                </a:lnTo>
                <a:lnTo>
                  <a:pt x="6343016" y="201670"/>
                </a:lnTo>
                <a:cubicBezTo>
                  <a:pt x="6339145" y="209520"/>
                  <a:pt x="6335158" y="216754"/>
                  <a:pt x="6331053" y="223372"/>
                </a:cubicBezTo>
                <a:cubicBezTo>
                  <a:pt x="6322843" y="236608"/>
                  <a:pt x="6314608" y="248499"/>
                  <a:pt x="6306348" y="259047"/>
                </a:cubicBezTo>
                <a:cubicBezTo>
                  <a:pt x="6298089" y="269594"/>
                  <a:pt x="6285372" y="280220"/>
                  <a:pt x="6268200" y="290925"/>
                </a:cubicBezTo>
                <a:cubicBezTo>
                  <a:pt x="6251028" y="301630"/>
                  <a:pt x="6248103" y="299619"/>
                  <a:pt x="6259424" y="284891"/>
                </a:cubicBezTo>
                <a:cubicBezTo>
                  <a:pt x="6270745" y="270164"/>
                  <a:pt x="6282264" y="253569"/>
                  <a:pt x="6293980" y="235106"/>
                </a:cubicBezTo>
                <a:cubicBezTo>
                  <a:pt x="6305696" y="216643"/>
                  <a:pt x="6315562" y="198283"/>
                  <a:pt x="6323578" y="180028"/>
                </a:cubicBezTo>
                <a:cubicBezTo>
                  <a:pt x="6331595" y="161773"/>
                  <a:pt x="6337653" y="143974"/>
                  <a:pt x="6341754" y="126629"/>
                </a:cubicBezTo>
                <a:cubicBezTo>
                  <a:pt x="6345855" y="109285"/>
                  <a:pt x="6349226" y="94131"/>
                  <a:pt x="6351864" y="81167"/>
                </a:cubicBezTo>
                <a:cubicBezTo>
                  <a:pt x="6354503" y="68203"/>
                  <a:pt x="6354248" y="56455"/>
                  <a:pt x="6351101" y="45922"/>
                </a:cubicBezTo>
                <a:cubicBezTo>
                  <a:pt x="6347953" y="35389"/>
                  <a:pt x="6352097" y="32371"/>
                  <a:pt x="6363533" y="36866"/>
                </a:cubicBezTo>
                <a:cubicBezTo>
                  <a:pt x="6374970" y="41362"/>
                  <a:pt x="6392365" y="40767"/>
                  <a:pt x="6415717" y="35081"/>
                </a:cubicBezTo>
                <a:cubicBezTo>
                  <a:pt x="6439071" y="29395"/>
                  <a:pt x="6453257" y="24448"/>
                  <a:pt x="6458275" y="20239"/>
                </a:cubicBezTo>
                <a:cubicBezTo>
                  <a:pt x="6460785" y="18135"/>
                  <a:pt x="6463820" y="17092"/>
                  <a:pt x="6467381" y="17112"/>
                </a:cubicBezTo>
                <a:close/>
                <a:moveTo>
                  <a:pt x="3428905" y="17112"/>
                </a:moveTo>
                <a:cubicBezTo>
                  <a:pt x="3432465" y="17132"/>
                  <a:pt x="3436550" y="18213"/>
                  <a:pt x="3441161" y="20357"/>
                </a:cubicBezTo>
                <a:cubicBezTo>
                  <a:pt x="3450381" y="24645"/>
                  <a:pt x="3458623" y="30030"/>
                  <a:pt x="3465887" y="36512"/>
                </a:cubicBezTo>
                <a:cubicBezTo>
                  <a:pt x="3473150" y="42993"/>
                  <a:pt x="3471884" y="49016"/>
                  <a:pt x="3462090" y="54580"/>
                </a:cubicBezTo>
                <a:cubicBezTo>
                  <a:pt x="3452296" y="60144"/>
                  <a:pt x="3444143" y="69035"/>
                  <a:pt x="3437633" y="81253"/>
                </a:cubicBezTo>
                <a:cubicBezTo>
                  <a:pt x="3447528" y="92668"/>
                  <a:pt x="3444459" y="99171"/>
                  <a:pt x="3428427" y="100763"/>
                </a:cubicBezTo>
                <a:cubicBezTo>
                  <a:pt x="3412394" y="102355"/>
                  <a:pt x="3393784" y="105180"/>
                  <a:pt x="3372597" y="109238"/>
                </a:cubicBezTo>
                <a:cubicBezTo>
                  <a:pt x="3351409" y="113296"/>
                  <a:pt x="3339015" y="115325"/>
                  <a:pt x="3335416" y="115325"/>
                </a:cubicBezTo>
                <a:lnTo>
                  <a:pt x="3326792" y="145213"/>
                </a:lnTo>
                <a:lnTo>
                  <a:pt x="3329694" y="145687"/>
                </a:lnTo>
                <a:cubicBezTo>
                  <a:pt x="3337925" y="148046"/>
                  <a:pt x="3344701" y="150341"/>
                  <a:pt x="3350022" y="152570"/>
                </a:cubicBezTo>
                <a:cubicBezTo>
                  <a:pt x="3355342" y="154800"/>
                  <a:pt x="3357328" y="157808"/>
                  <a:pt x="3355980" y="161594"/>
                </a:cubicBezTo>
                <a:cubicBezTo>
                  <a:pt x="3354632" y="165380"/>
                  <a:pt x="3353958" y="170600"/>
                  <a:pt x="3353958" y="177254"/>
                </a:cubicBezTo>
                <a:lnTo>
                  <a:pt x="3376737" y="175081"/>
                </a:lnTo>
                <a:cubicBezTo>
                  <a:pt x="3376737" y="171611"/>
                  <a:pt x="3376085" y="165728"/>
                  <a:pt x="3374780" y="157432"/>
                </a:cubicBezTo>
                <a:cubicBezTo>
                  <a:pt x="3373475" y="149136"/>
                  <a:pt x="3371449" y="141589"/>
                  <a:pt x="3368703" y="134792"/>
                </a:cubicBezTo>
                <a:cubicBezTo>
                  <a:pt x="3365957" y="127995"/>
                  <a:pt x="3367940" y="125073"/>
                  <a:pt x="3374651" y="126027"/>
                </a:cubicBezTo>
                <a:cubicBezTo>
                  <a:pt x="3381362" y="126980"/>
                  <a:pt x="3388138" y="128526"/>
                  <a:pt x="3394978" y="130662"/>
                </a:cubicBezTo>
                <a:cubicBezTo>
                  <a:pt x="3401818" y="132799"/>
                  <a:pt x="3404790" y="136631"/>
                  <a:pt x="3403894" y="142160"/>
                </a:cubicBezTo>
                <a:cubicBezTo>
                  <a:pt x="3402998" y="147688"/>
                  <a:pt x="3402550" y="156683"/>
                  <a:pt x="3402550" y="169144"/>
                </a:cubicBezTo>
                <a:lnTo>
                  <a:pt x="3429631" y="166907"/>
                </a:lnTo>
                <a:cubicBezTo>
                  <a:pt x="3430363" y="161028"/>
                  <a:pt x="3430954" y="152639"/>
                  <a:pt x="3431406" y="141740"/>
                </a:cubicBezTo>
                <a:cubicBezTo>
                  <a:pt x="3431858" y="130841"/>
                  <a:pt x="3430732" y="120986"/>
                  <a:pt x="3428029" y="112174"/>
                </a:cubicBezTo>
                <a:cubicBezTo>
                  <a:pt x="3425325" y="103362"/>
                  <a:pt x="3431424" y="102681"/>
                  <a:pt x="3446323" y="110131"/>
                </a:cubicBezTo>
                <a:cubicBezTo>
                  <a:pt x="3461223" y="117580"/>
                  <a:pt x="3467296" y="123897"/>
                  <a:pt x="3464542" y="129081"/>
                </a:cubicBezTo>
                <a:cubicBezTo>
                  <a:pt x="3461789" y="134265"/>
                  <a:pt x="3458670" y="145368"/>
                  <a:pt x="3455185" y="162390"/>
                </a:cubicBezTo>
                <a:cubicBezTo>
                  <a:pt x="3464119" y="160597"/>
                  <a:pt x="3473774" y="158801"/>
                  <a:pt x="3484149" y="157002"/>
                </a:cubicBezTo>
                <a:cubicBezTo>
                  <a:pt x="3494524" y="155202"/>
                  <a:pt x="3503989" y="158773"/>
                  <a:pt x="3512543" y="167714"/>
                </a:cubicBezTo>
                <a:cubicBezTo>
                  <a:pt x="3521097" y="176655"/>
                  <a:pt x="3518214" y="181405"/>
                  <a:pt x="3503896" y="181964"/>
                </a:cubicBezTo>
                <a:cubicBezTo>
                  <a:pt x="3489577" y="182524"/>
                  <a:pt x="3472207" y="183621"/>
                  <a:pt x="3451787" y="185255"/>
                </a:cubicBezTo>
                <a:cubicBezTo>
                  <a:pt x="3450439" y="192655"/>
                  <a:pt x="3448868" y="203295"/>
                  <a:pt x="3447076" y="217177"/>
                </a:cubicBezTo>
                <a:cubicBezTo>
                  <a:pt x="3455178" y="227903"/>
                  <a:pt x="3454665" y="233844"/>
                  <a:pt x="3445538" y="234998"/>
                </a:cubicBezTo>
                <a:cubicBezTo>
                  <a:pt x="3436410" y="236152"/>
                  <a:pt x="3421529" y="238450"/>
                  <a:pt x="3400893" y="241892"/>
                </a:cubicBezTo>
                <a:cubicBezTo>
                  <a:pt x="3392619" y="251098"/>
                  <a:pt x="3387202" y="251088"/>
                  <a:pt x="3384642" y="241860"/>
                </a:cubicBezTo>
                <a:cubicBezTo>
                  <a:pt x="3382083" y="232632"/>
                  <a:pt x="3380007" y="216546"/>
                  <a:pt x="3378415" y="193601"/>
                </a:cubicBezTo>
                <a:lnTo>
                  <a:pt x="3353958" y="197194"/>
                </a:lnTo>
                <a:lnTo>
                  <a:pt x="3353958" y="265059"/>
                </a:lnTo>
                <a:cubicBezTo>
                  <a:pt x="3353958" y="268601"/>
                  <a:pt x="3357314" y="270178"/>
                  <a:pt x="3364025" y="269791"/>
                </a:cubicBezTo>
                <a:cubicBezTo>
                  <a:pt x="3370736" y="269404"/>
                  <a:pt x="3389819" y="266256"/>
                  <a:pt x="3421274" y="260348"/>
                </a:cubicBezTo>
                <a:cubicBezTo>
                  <a:pt x="3452730" y="254440"/>
                  <a:pt x="3472318" y="254594"/>
                  <a:pt x="3480041" y="260810"/>
                </a:cubicBezTo>
                <a:cubicBezTo>
                  <a:pt x="3487763" y="267027"/>
                  <a:pt x="3490641" y="272003"/>
                  <a:pt x="3488677" y="275739"/>
                </a:cubicBezTo>
                <a:cubicBezTo>
                  <a:pt x="3486712" y="279474"/>
                  <a:pt x="3480467" y="281342"/>
                  <a:pt x="3469942" y="281342"/>
                </a:cubicBezTo>
                <a:cubicBezTo>
                  <a:pt x="3461122" y="281342"/>
                  <a:pt x="3447098" y="282012"/>
                  <a:pt x="3427867" y="283353"/>
                </a:cubicBezTo>
                <a:cubicBezTo>
                  <a:pt x="3408637" y="284694"/>
                  <a:pt x="3392253" y="286677"/>
                  <a:pt x="3378716" y="289301"/>
                </a:cubicBezTo>
                <a:cubicBezTo>
                  <a:pt x="3365179" y="291925"/>
                  <a:pt x="3355797" y="295302"/>
                  <a:pt x="3350570" y="299432"/>
                </a:cubicBezTo>
                <a:cubicBezTo>
                  <a:pt x="3345343" y="303562"/>
                  <a:pt x="3340073" y="302902"/>
                  <a:pt x="3334760" y="297453"/>
                </a:cubicBezTo>
                <a:cubicBezTo>
                  <a:pt x="3329447" y="292004"/>
                  <a:pt x="3327464" y="285863"/>
                  <a:pt x="3328812" y="279030"/>
                </a:cubicBezTo>
                <a:cubicBezTo>
                  <a:pt x="3330160" y="272197"/>
                  <a:pt x="3331060" y="262119"/>
                  <a:pt x="3331512" y="248797"/>
                </a:cubicBezTo>
                <a:cubicBezTo>
                  <a:pt x="3331964" y="235475"/>
                  <a:pt x="3331809" y="219328"/>
                  <a:pt x="3331049" y="200356"/>
                </a:cubicBezTo>
                <a:cubicBezTo>
                  <a:pt x="3329916" y="201173"/>
                  <a:pt x="3327658" y="202051"/>
                  <a:pt x="3324274" y="202991"/>
                </a:cubicBezTo>
                <a:cubicBezTo>
                  <a:pt x="3320889" y="203930"/>
                  <a:pt x="3315738" y="200779"/>
                  <a:pt x="3308819" y="193537"/>
                </a:cubicBezTo>
                <a:lnTo>
                  <a:pt x="3308450" y="192852"/>
                </a:lnTo>
                <a:lnTo>
                  <a:pt x="3304541" y="201670"/>
                </a:lnTo>
                <a:cubicBezTo>
                  <a:pt x="3300670" y="209520"/>
                  <a:pt x="3296683" y="216754"/>
                  <a:pt x="3292578" y="223372"/>
                </a:cubicBezTo>
                <a:cubicBezTo>
                  <a:pt x="3284368" y="236608"/>
                  <a:pt x="3276134" y="248499"/>
                  <a:pt x="3267874" y="259047"/>
                </a:cubicBezTo>
                <a:cubicBezTo>
                  <a:pt x="3259614" y="269594"/>
                  <a:pt x="3246897" y="280220"/>
                  <a:pt x="3229725" y="290925"/>
                </a:cubicBezTo>
                <a:cubicBezTo>
                  <a:pt x="3212553" y="301630"/>
                  <a:pt x="3209627" y="299619"/>
                  <a:pt x="3220949" y="284891"/>
                </a:cubicBezTo>
                <a:cubicBezTo>
                  <a:pt x="3232270" y="270164"/>
                  <a:pt x="3243789" y="253569"/>
                  <a:pt x="3255505" y="235106"/>
                </a:cubicBezTo>
                <a:cubicBezTo>
                  <a:pt x="3267221" y="216643"/>
                  <a:pt x="3277087" y="198283"/>
                  <a:pt x="3285103" y="180028"/>
                </a:cubicBezTo>
                <a:cubicBezTo>
                  <a:pt x="3293119" y="161773"/>
                  <a:pt x="3299178" y="143974"/>
                  <a:pt x="3303280" y="126629"/>
                </a:cubicBezTo>
                <a:cubicBezTo>
                  <a:pt x="3307381" y="109285"/>
                  <a:pt x="3310751" y="94131"/>
                  <a:pt x="3313389" y="81167"/>
                </a:cubicBezTo>
                <a:cubicBezTo>
                  <a:pt x="3316028" y="68203"/>
                  <a:pt x="3315773" y="56455"/>
                  <a:pt x="3312626" y="45922"/>
                </a:cubicBezTo>
                <a:cubicBezTo>
                  <a:pt x="3309478" y="35389"/>
                  <a:pt x="3313622" y="32371"/>
                  <a:pt x="3325059" y="36866"/>
                </a:cubicBezTo>
                <a:cubicBezTo>
                  <a:pt x="3336495" y="41362"/>
                  <a:pt x="3353890" y="40767"/>
                  <a:pt x="3377243" y="35081"/>
                </a:cubicBezTo>
                <a:cubicBezTo>
                  <a:pt x="3400596" y="29395"/>
                  <a:pt x="3414782" y="24448"/>
                  <a:pt x="3419801" y="20239"/>
                </a:cubicBezTo>
                <a:cubicBezTo>
                  <a:pt x="3422310" y="18135"/>
                  <a:pt x="3425345" y="17092"/>
                  <a:pt x="3428905" y="17112"/>
                </a:cubicBezTo>
                <a:close/>
                <a:moveTo>
                  <a:pt x="525725" y="12274"/>
                </a:moveTo>
                <a:cubicBezTo>
                  <a:pt x="527690" y="12249"/>
                  <a:pt x="530170" y="12649"/>
                  <a:pt x="533165" y="13474"/>
                </a:cubicBezTo>
                <a:cubicBezTo>
                  <a:pt x="545147" y="16772"/>
                  <a:pt x="553944" y="20300"/>
                  <a:pt x="559558" y="24057"/>
                </a:cubicBezTo>
                <a:cubicBezTo>
                  <a:pt x="565173" y="27814"/>
                  <a:pt x="566381" y="32923"/>
                  <a:pt x="563183" y="39383"/>
                </a:cubicBezTo>
                <a:cubicBezTo>
                  <a:pt x="559985" y="45843"/>
                  <a:pt x="557088" y="61205"/>
                  <a:pt x="554493" y="85469"/>
                </a:cubicBezTo>
                <a:cubicBezTo>
                  <a:pt x="563671" y="83734"/>
                  <a:pt x="571601" y="82174"/>
                  <a:pt x="578283" y="80791"/>
                </a:cubicBezTo>
                <a:cubicBezTo>
                  <a:pt x="584966" y="79407"/>
                  <a:pt x="591670" y="82318"/>
                  <a:pt x="598395" y="89524"/>
                </a:cubicBezTo>
                <a:cubicBezTo>
                  <a:pt x="605121" y="96730"/>
                  <a:pt x="603192" y="101469"/>
                  <a:pt x="592609" y="103742"/>
                </a:cubicBezTo>
                <a:cubicBezTo>
                  <a:pt x="582026" y="106015"/>
                  <a:pt x="568768" y="108743"/>
                  <a:pt x="552837" y="111927"/>
                </a:cubicBezTo>
                <a:cubicBezTo>
                  <a:pt x="551202" y="132390"/>
                  <a:pt x="549502" y="151011"/>
                  <a:pt x="547738" y="167789"/>
                </a:cubicBezTo>
                <a:cubicBezTo>
                  <a:pt x="582069" y="165179"/>
                  <a:pt x="606143" y="162727"/>
                  <a:pt x="619959" y="160433"/>
                </a:cubicBezTo>
                <a:cubicBezTo>
                  <a:pt x="633776" y="158138"/>
                  <a:pt x="645890" y="160698"/>
                  <a:pt x="656301" y="168112"/>
                </a:cubicBezTo>
                <a:cubicBezTo>
                  <a:pt x="666712" y="175526"/>
                  <a:pt x="671287" y="181627"/>
                  <a:pt x="670025" y="186417"/>
                </a:cubicBezTo>
                <a:cubicBezTo>
                  <a:pt x="668763" y="191207"/>
                  <a:pt x="659685" y="193153"/>
                  <a:pt x="642793" y="192257"/>
                </a:cubicBezTo>
                <a:cubicBezTo>
                  <a:pt x="625900" y="191361"/>
                  <a:pt x="606784" y="190913"/>
                  <a:pt x="585446" y="190913"/>
                </a:cubicBezTo>
                <a:cubicBezTo>
                  <a:pt x="565097" y="190913"/>
                  <a:pt x="537812" y="193160"/>
                  <a:pt x="503589" y="197656"/>
                </a:cubicBezTo>
                <a:cubicBezTo>
                  <a:pt x="469366" y="202152"/>
                  <a:pt x="444274" y="205948"/>
                  <a:pt x="428313" y="209046"/>
                </a:cubicBezTo>
                <a:cubicBezTo>
                  <a:pt x="412353" y="212143"/>
                  <a:pt x="400020" y="215069"/>
                  <a:pt x="391316" y="217822"/>
                </a:cubicBezTo>
                <a:cubicBezTo>
                  <a:pt x="382611" y="220575"/>
                  <a:pt x="372508" y="217266"/>
                  <a:pt x="361007" y="207895"/>
                </a:cubicBezTo>
                <a:cubicBezTo>
                  <a:pt x="349507" y="198524"/>
                  <a:pt x="351952" y="193562"/>
                  <a:pt x="368342" y="193010"/>
                </a:cubicBezTo>
                <a:cubicBezTo>
                  <a:pt x="384733" y="192458"/>
                  <a:pt x="415723" y="188310"/>
                  <a:pt x="461310" y="180566"/>
                </a:cubicBezTo>
                <a:cubicBezTo>
                  <a:pt x="462128" y="164003"/>
                  <a:pt x="462536" y="147204"/>
                  <a:pt x="462536" y="130167"/>
                </a:cubicBezTo>
                <a:cubicBezTo>
                  <a:pt x="450619" y="133767"/>
                  <a:pt x="438642" y="132247"/>
                  <a:pt x="426603" y="125607"/>
                </a:cubicBezTo>
                <a:cubicBezTo>
                  <a:pt x="414565" y="118968"/>
                  <a:pt x="414934" y="114461"/>
                  <a:pt x="427711" y="112088"/>
                </a:cubicBezTo>
                <a:cubicBezTo>
                  <a:pt x="440488" y="109715"/>
                  <a:pt x="452097" y="107402"/>
                  <a:pt x="462536" y="105151"/>
                </a:cubicBezTo>
                <a:cubicBezTo>
                  <a:pt x="462536" y="97995"/>
                  <a:pt x="461887" y="90725"/>
                  <a:pt x="460590" y="83340"/>
                </a:cubicBezTo>
                <a:cubicBezTo>
                  <a:pt x="459292" y="75954"/>
                  <a:pt x="456370" y="67938"/>
                  <a:pt x="451824" y="59291"/>
                </a:cubicBezTo>
                <a:cubicBezTo>
                  <a:pt x="447278" y="50644"/>
                  <a:pt x="449530" y="47023"/>
                  <a:pt x="458579" y="48428"/>
                </a:cubicBezTo>
                <a:cubicBezTo>
                  <a:pt x="467627" y="49834"/>
                  <a:pt x="475977" y="52368"/>
                  <a:pt x="483627" y="56032"/>
                </a:cubicBezTo>
                <a:cubicBezTo>
                  <a:pt x="491277" y="59696"/>
                  <a:pt x="494185" y="64554"/>
                  <a:pt x="492350" y="70605"/>
                </a:cubicBezTo>
                <a:cubicBezTo>
                  <a:pt x="490514" y="76657"/>
                  <a:pt x="489180" y="86107"/>
                  <a:pt x="488349" y="98956"/>
                </a:cubicBezTo>
                <a:cubicBezTo>
                  <a:pt x="497082" y="97350"/>
                  <a:pt x="510132" y="94891"/>
                  <a:pt x="527497" y="91578"/>
                </a:cubicBezTo>
                <a:cubicBezTo>
                  <a:pt x="528286" y="83806"/>
                  <a:pt x="528680" y="73244"/>
                  <a:pt x="528680" y="59893"/>
                </a:cubicBezTo>
                <a:cubicBezTo>
                  <a:pt x="528680" y="46213"/>
                  <a:pt x="526433" y="34231"/>
                  <a:pt x="521937" y="23950"/>
                </a:cubicBezTo>
                <a:cubicBezTo>
                  <a:pt x="518565" y="16238"/>
                  <a:pt x="519828" y="12346"/>
                  <a:pt x="525725" y="12274"/>
                </a:cubicBezTo>
                <a:close/>
                <a:moveTo>
                  <a:pt x="5631445" y="11904"/>
                </a:moveTo>
                <a:cubicBezTo>
                  <a:pt x="5634671" y="10556"/>
                  <a:pt x="5642347" y="12165"/>
                  <a:pt x="5654472" y="16733"/>
                </a:cubicBezTo>
                <a:cubicBezTo>
                  <a:pt x="5666597" y="21300"/>
                  <a:pt x="5671081" y="26882"/>
                  <a:pt x="5667926" y="33479"/>
                </a:cubicBezTo>
                <a:cubicBezTo>
                  <a:pt x="5664772" y="40075"/>
                  <a:pt x="5663194" y="52028"/>
                  <a:pt x="5663194" y="69336"/>
                </a:cubicBezTo>
                <a:cubicBezTo>
                  <a:pt x="5663194" y="87176"/>
                  <a:pt x="5663413" y="100232"/>
                  <a:pt x="5663850" y="108507"/>
                </a:cubicBezTo>
                <a:cubicBezTo>
                  <a:pt x="5664288" y="116781"/>
                  <a:pt x="5663621" y="126959"/>
                  <a:pt x="5661850" y="139040"/>
                </a:cubicBezTo>
                <a:cubicBezTo>
                  <a:pt x="5660079" y="151122"/>
                  <a:pt x="5654884" y="152538"/>
                  <a:pt x="5646266" y="143289"/>
                </a:cubicBezTo>
                <a:cubicBezTo>
                  <a:pt x="5637647" y="134039"/>
                  <a:pt x="5634238" y="127658"/>
                  <a:pt x="5636038" y="124145"/>
                </a:cubicBezTo>
                <a:cubicBezTo>
                  <a:pt x="5637838" y="120631"/>
                  <a:pt x="5638737" y="115440"/>
                  <a:pt x="5638737" y="108571"/>
                </a:cubicBezTo>
                <a:cubicBezTo>
                  <a:pt x="5615133" y="122524"/>
                  <a:pt x="5600302" y="131860"/>
                  <a:pt x="5594243" y="136578"/>
                </a:cubicBezTo>
                <a:cubicBezTo>
                  <a:pt x="5588184" y="141296"/>
                  <a:pt x="5581692" y="141686"/>
                  <a:pt x="5574765" y="137750"/>
                </a:cubicBezTo>
                <a:cubicBezTo>
                  <a:pt x="5567839" y="133813"/>
                  <a:pt x="5562824" y="129067"/>
                  <a:pt x="5559719" y="123510"/>
                </a:cubicBezTo>
                <a:cubicBezTo>
                  <a:pt x="5556615" y="117953"/>
                  <a:pt x="5559587" y="115175"/>
                  <a:pt x="5568635" y="115175"/>
                </a:cubicBezTo>
                <a:cubicBezTo>
                  <a:pt x="5575332" y="115175"/>
                  <a:pt x="5583541" y="113630"/>
                  <a:pt x="5593264" y="110539"/>
                </a:cubicBezTo>
                <a:cubicBezTo>
                  <a:pt x="5602987" y="107449"/>
                  <a:pt x="5618145" y="102606"/>
                  <a:pt x="5638737" y="96009"/>
                </a:cubicBezTo>
                <a:cubicBezTo>
                  <a:pt x="5638737" y="66884"/>
                  <a:pt x="5638307" y="48665"/>
                  <a:pt x="5637446" y="41351"/>
                </a:cubicBezTo>
                <a:cubicBezTo>
                  <a:pt x="5636586" y="34038"/>
                  <a:pt x="5634564" y="27639"/>
                  <a:pt x="5631380" y="22153"/>
                </a:cubicBezTo>
                <a:cubicBezTo>
                  <a:pt x="5628197" y="16668"/>
                  <a:pt x="5628218" y="13252"/>
                  <a:pt x="5631445" y="11904"/>
                </a:cubicBezTo>
                <a:close/>
                <a:moveTo>
                  <a:pt x="3669295" y="11904"/>
                </a:moveTo>
                <a:cubicBezTo>
                  <a:pt x="3672522" y="10556"/>
                  <a:pt x="3680197" y="12165"/>
                  <a:pt x="3692322" y="16733"/>
                </a:cubicBezTo>
                <a:cubicBezTo>
                  <a:pt x="3704446" y="21300"/>
                  <a:pt x="3708931" y="26882"/>
                  <a:pt x="3705777" y="33479"/>
                </a:cubicBezTo>
                <a:cubicBezTo>
                  <a:pt x="3702622" y="40075"/>
                  <a:pt x="3701044" y="52028"/>
                  <a:pt x="3701044" y="69336"/>
                </a:cubicBezTo>
                <a:cubicBezTo>
                  <a:pt x="3701044" y="87176"/>
                  <a:pt x="3701263" y="100232"/>
                  <a:pt x="3701700" y="108507"/>
                </a:cubicBezTo>
                <a:cubicBezTo>
                  <a:pt x="3702138" y="116781"/>
                  <a:pt x="3701471" y="126959"/>
                  <a:pt x="3699700" y="139040"/>
                </a:cubicBezTo>
                <a:cubicBezTo>
                  <a:pt x="3697929" y="151122"/>
                  <a:pt x="3692734" y="152538"/>
                  <a:pt x="3684116" y="143289"/>
                </a:cubicBezTo>
                <a:cubicBezTo>
                  <a:pt x="3675497" y="134039"/>
                  <a:pt x="3672088" y="127658"/>
                  <a:pt x="3673888" y="124145"/>
                </a:cubicBezTo>
                <a:cubicBezTo>
                  <a:pt x="3675687" y="120631"/>
                  <a:pt x="3676587" y="115440"/>
                  <a:pt x="3676587" y="108571"/>
                </a:cubicBezTo>
                <a:cubicBezTo>
                  <a:pt x="3652983" y="122524"/>
                  <a:pt x="3638152" y="131860"/>
                  <a:pt x="3632093" y="136578"/>
                </a:cubicBezTo>
                <a:cubicBezTo>
                  <a:pt x="3626034" y="141295"/>
                  <a:pt x="3619542" y="141686"/>
                  <a:pt x="3612615" y="137750"/>
                </a:cubicBezTo>
                <a:cubicBezTo>
                  <a:pt x="3605689" y="133813"/>
                  <a:pt x="3600673" y="129067"/>
                  <a:pt x="3597569" y="123510"/>
                </a:cubicBezTo>
                <a:cubicBezTo>
                  <a:pt x="3594464" y="117953"/>
                  <a:pt x="3597436" y="115175"/>
                  <a:pt x="3606485" y="115175"/>
                </a:cubicBezTo>
                <a:cubicBezTo>
                  <a:pt x="3613182" y="115175"/>
                  <a:pt x="3621392" y="113630"/>
                  <a:pt x="3631114" y="110539"/>
                </a:cubicBezTo>
                <a:cubicBezTo>
                  <a:pt x="3640837" y="107449"/>
                  <a:pt x="3655994" y="102606"/>
                  <a:pt x="3676587" y="96009"/>
                </a:cubicBezTo>
                <a:cubicBezTo>
                  <a:pt x="3676587" y="66884"/>
                  <a:pt x="3676157" y="48665"/>
                  <a:pt x="3675296" y="41351"/>
                </a:cubicBezTo>
                <a:cubicBezTo>
                  <a:pt x="3674436" y="34038"/>
                  <a:pt x="3672414" y="27639"/>
                  <a:pt x="3669231" y="22153"/>
                </a:cubicBezTo>
                <a:cubicBezTo>
                  <a:pt x="3666047" y="16668"/>
                  <a:pt x="3666069" y="13252"/>
                  <a:pt x="3669295" y="11904"/>
                </a:cubicBezTo>
                <a:close/>
                <a:moveTo>
                  <a:pt x="1870378" y="10476"/>
                </a:moveTo>
                <a:cubicBezTo>
                  <a:pt x="1872181" y="9743"/>
                  <a:pt x="1875110" y="10111"/>
                  <a:pt x="1879165" y="11581"/>
                </a:cubicBezTo>
                <a:cubicBezTo>
                  <a:pt x="1887275" y="14521"/>
                  <a:pt x="1894724" y="19174"/>
                  <a:pt x="1901514" y="25541"/>
                </a:cubicBezTo>
                <a:cubicBezTo>
                  <a:pt x="1908304" y="31908"/>
                  <a:pt x="1909258" y="37021"/>
                  <a:pt x="1904375" y="40878"/>
                </a:cubicBezTo>
                <a:cubicBezTo>
                  <a:pt x="1899492" y="44736"/>
                  <a:pt x="1894190" y="50841"/>
                  <a:pt x="1888468" y="59194"/>
                </a:cubicBezTo>
                <a:cubicBezTo>
                  <a:pt x="1882747" y="67547"/>
                  <a:pt x="1876996" y="74965"/>
                  <a:pt x="1871217" y="81447"/>
                </a:cubicBezTo>
                <a:cubicBezTo>
                  <a:pt x="1872436" y="80529"/>
                  <a:pt x="1879990" y="79862"/>
                  <a:pt x="1893878" y="79446"/>
                </a:cubicBezTo>
                <a:cubicBezTo>
                  <a:pt x="1907767" y="79030"/>
                  <a:pt x="1921472" y="77295"/>
                  <a:pt x="1934995" y="74241"/>
                </a:cubicBezTo>
                <a:cubicBezTo>
                  <a:pt x="1948518" y="71186"/>
                  <a:pt x="1957699" y="67569"/>
                  <a:pt x="1962539" y="63389"/>
                </a:cubicBezTo>
                <a:cubicBezTo>
                  <a:pt x="1967379" y="59209"/>
                  <a:pt x="1973742" y="58319"/>
                  <a:pt x="1981629" y="60721"/>
                </a:cubicBezTo>
                <a:cubicBezTo>
                  <a:pt x="1989517" y="63123"/>
                  <a:pt x="1997156" y="66924"/>
                  <a:pt x="2004549" y="72122"/>
                </a:cubicBezTo>
                <a:cubicBezTo>
                  <a:pt x="2011941" y="77320"/>
                  <a:pt x="2013590" y="82920"/>
                  <a:pt x="2009496" y="88921"/>
                </a:cubicBezTo>
                <a:cubicBezTo>
                  <a:pt x="2005402" y="94923"/>
                  <a:pt x="2002684" y="110163"/>
                  <a:pt x="2001344" y="134642"/>
                </a:cubicBezTo>
                <a:cubicBezTo>
                  <a:pt x="2000003" y="159120"/>
                  <a:pt x="1998630" y="174644"/>
                  <a:pt x="1997224" y="181211"/>
                </a:cubicBezTo>
                <a:cubicBezTo>
                  <a:pt x="1995819" y="187779"/>
                  <a:pt x="1992485" y="195369"/>
                  <a:pt x="1987222" y="203980"/>
                </a:cubicBezTo>
                <a:cubicBezTo>
                  <a:pt x="1981959" y="212591"/>
                  <a:pt x="1973936" y="219539"/>
                  <a:pt x="1963152" y="224824"/>
                </a:cubicBezTo>
                <a:cubicBezTo>
                  <a:pt x="1952368" y="230108"/>
                  <a:pt x="1946704" y="227803"/>
                  <a:pt x="1946159" y="217908"/>
                </a:cubicBezTo>
                <a:cubicBezTo>
                  <a:pt x="1945614" y="208013"/>
                  <a:pt x="1942183" y="197412"/>
                  <a:pt x="1935866" y="186105"/>
                </a:cubicBezTo>
                <a:cubicBezTo>
                  <a:pt x="1929549" y="174798"/>
                  <a:pt x="1931023" y="171905"/>
                  <a:pt x="1940287" y="177426"/>
                </a:cubicBezTo>
                <a:cubicBezTo>
                  <a:pt x="1949551" y="182947"/>
                  <a:pt x="1955749" y="185872"/>
                  <a:pt x="1958882" y="186202"/>
                </a:cubicBezTo>
                <a:cubicBezTo>
                  <a:pt x="1962016" y="186532"/>
                  <a:pt x="1964812" y="181900"/>
                  <a:pt x="1967271" y="172306"/>
                </a:cubicBezTo>
                <a:cubicBezTo>
                  <a:pt x="1969731" y="162713"/>
                  <a:pt x="1971631" y="148039"/>
                  <a:pt x="1972972" y="128285"/>
                </a:cubicBezTo>
                <a:cubicBezTo>
                  <a:pt x="1974312" y="108532"/>
                  <a:pt x="1973922" y="96482"/>
                  <a:pt x="1971799" y="92137"/>
                </a:cubicBezTo>
                <a:cubicBezTo>
                  <a:pt x="1969677" y="87792"/>
                  <a:pt x="1956735" y="87419"/>
                  <a:pt x="1932973" y="91019"/>
                </a:cubicBezTo>
                <a:cubicBezTo>
                  <a:pt x="1909211" y="94618"/>
                  <a:pt x="1892960" y="97318"/>
                  <a:pt x="1884220" y="99117"/>
                </a:cubicBezTo>
                <a:cubicBezTo>
                  <a:pt x="1875480" y="100917"/>
                  <a:pt x="1867976" y="98218"/>
                  <a:pt x="1861710" y="91019"/>
                </a:cubicBezTo>
                <a:cubicBezTo>
                  <a:pt x="1849850" y="104886"/>
                  <a:pt x="1835618" y="116003"/>
                  <a:pt x="1819012" y="124370"/>
                </a:cubicBezTo>
                <a:cubicBezTo>
                  <a:pt x="1802406" y="132738"/>
                  <a:pt x="1802262" y="127945"/>
                  <a:pt x="1818581" y="109991"/>
                </a:cubicBezTo>
                <a:cubicBezTo>
                  <a:pt x="1834901" y="92037"/>
                  <a:pt x="1845942" y="77736"/>
                  <a:pt x="1851707" y="67088"/>
                </a:cubicBezTo>
                <a:cubicBezTo>
                  <a:pt x="1857472" y="56441"/>
                  <a:pt x="1861910" y="46729"/>
                  <a:pt x="1865022" y="37953"/>
                </a:cubicBezTo>
                <a:cubicBezTo>
                  <a:pt x="1868134" y="29177"/>
                  <a:pt x="1869242" y="21852"/>
                  <a:pt x="1868345" y="15980"/>
                </a:cubicBezTo>
                <a:cubicBezTo>
                  <a:pt x="1867897" y="13044"/>
                  <a:pt x="1868575" y="11209"/>
                  <a:pt x="1870378" y="10476"/>
                </a:cubicBezTo>
                <a:close/>
                <a:moveTo>
                  <a:pt x="5719809" y="8548"/>
                </a:moveTo>
                <a:cubicBezTo>
                  <a:pt x="5724040" y="8548"/>
                  <a:pt x="5730959" y="10377"/>
                  <a:pt x="5740567" y="14033"/>
                </a:cubicBezTo>
                <a:cubicBezTo>
                  <a:pt x="5750175" y="17690"/>
                  <a:pt x="5753839" y="22386"/>
                  <a:pt x="5751559" y="28123"/>
                </a:cubicBezTo>
                <a:cubicBezTo>
                  <a:pt x="5749278" y="33859"/>
                  <a:pt x="5747723" y="43072"/>
                  <a:pt x="5746891" y="55763"/>
                </a:cubicBezTo>
                <a:cubicBezTo>
                  <a:pt x="5757976" y="54946"/>
                  <a:pt x="5769520" y="53168"/>
                  <a:pt x="5781522" y="50429"/>
                </a:cubicBezTo>
                <a:cubicBezTo>
                  <a:pt x="5793525" y="47690"/>
                  <a:pt x="5803126" y="50303"/>
                  <a:pt x="5810325" y="58269"/>
                </a:cubicBezTo>
                <a:cubicBezTo>
                  <a:pt x="5817524" y="66235"/>
                  <a:pt x="5813376" y="70752"/>
                  <a:pt x="5797881" y="71821"/>
                </a:cubicBezTo>
                <a:cubicBezTo>
                  <a:pt x="5782387" y="72889"/>
                  <a:pt x="5765390" y="74635"/>
                  <a:pt x="5746891" y="77059"/>
                </a:cubicBezTo>
                <a:lnTo>
                  <a:pt x="5746891" y="98956"/>
                </a:lnTo>
                <a:cubicBezTo>
                  <a:pt x="5757073" y="98139"/>
                  <a:pt x="5765892" y="96809"/>
                  <a:pt x="5773348" y="94966"/>
                </a:cubicBezTo>
                <a:cubicBezTo>
                  <a:pt x="5780806" y="93123"/>
                  <a:pt x="5788384" y="96217"/>
                  <a:pt x="5796085" y="104248"/>
                </a:cubicBezTo>
                <a:cubicBezTo>
                  <a:pt x="5803786" y="112278"/>
                  <a:pt x="5800993" y="116577"/>
                  <a:pt x="5787707" y="117143"/>
                </a:cubicBezTo>
                <a:cubicBezTo>
                  <a:pt x="5774420" y="117709"/>
                  <a:pt x="5759650" y="119122"/>
                  <a:pt x="5743396" y="121381"/>
                </a:cubicBezTo>
                <a:cubicBezTo>
                  <a:pt x="5727141" y="123639"/>
                  <a:pt x="5715583" y="125442"/>
                  <a:pt x="5708721" y="126790"/>
                </a:cubicBezTo>
                <a:cubicBezTo>
                  <a:pt x="5701859" y="128138"/>
                  <a:pt x="5695004" y="125191"/>
                  <a:pt x="5688157" y="117950"/>
                </a:cubicBezTo>
                <a:cubicBezTo>
                  <a:pt x="5681310" y="110708"/>
                  <a:pt x="5682862" y="107087"/>
                  <a:pt x="5692814" y="107087"/>
                </a:cubicBezTo>
                <a:cubicBezTo>
                  <a:pt x="5700558" y="107087"/>
                  <a:pt x="5710883" y="105947"/>
                  <a:pt x="5723789" y="103667"/>
                </a:cubicBezTo>
                <a:lnTo>
                  <a:pt x="5723789" y="81576"/>
                </a:lnTo>
                <a:cubicBezTo>
                  <a:pt x="5713679" y="83325"/>
                  <a:pt x="5705631" y="84888"/>
                  <a:pt x="5699644" y="86265"/>
                </a:cubicBezTo>
                <a:cubicBezTo>
                  <a:pt x="5693657" y="87642"/>
                  <a:pt x="5686060" y="84483"/>
                  <a:pt x="5676853" y="76790"/>
                </a:cubicBezTo>
                <a:cubicBezTo>
                  <a:pt x="5667647" y="69096"/>
                  <a:pt x="5668472" y="65249"/>
                  <a:pt x="5679327" y="65249"/>
                </a:cubicBezTo>
                <a:cubicBezTo>
                  <a:pt x="5687171" y="65249"/>
                  <a:pt x="5701540" y="63643"/>
                  <a:pt x="5722434" y="60431"/>
                </a:cubicBezTo>
                <a:cubicBezTo>
                  <a:pt x="5722434" y="54121"/>
                  <a:pt x="5722000" y="47510"/>
                  <a:pt x="5721132" y="40599"/>
                </a:cubicBezTo>
                <a:cubicBezTo>
                  <a:pt x="5720265" y="33687"/>
                  <a:pt x="5718239" y="26617"/>
                  <a:pt x="5715056" y="19389"/>
                </a:cubicBezTo>
                <a:cubicBezTo>
                  <a:pt x="5711872" y="12162"/>
                  <a:pt x="5713457" y="8548"/>
                  <a:pt x="5719809" y="8548"/>
                </a:cubicBezTo>
                <a:close/>
                <a:moveTo>
                  <a:pt x="3757659" y="8548"/>
                </a:moveTo>
                <a:cubicBezTo>
                  <a:pt x="3761890" y="8548"/>
                  <a:pt x="3768809" y="10377"/>
                  <a:pt x="3778417" y="14033"/>
                </a:cubicBezTo>
                <a:cubicBezTo>
                  <a:pt x="3788025" y="17690"/>
                  <a:pt x="3791689" y="22386"/>
                  <a:pt x="3789409" y="28123"/>
                </a:cubicBezTo>
                <a:cubicBezTo>
                  <a:pt x="3787129" y="33859"/>
                  <a:pt x="3785573" y="43072"/>
                  <a:pt x="3784741" y="55763"/>
                </a:cubicBezTo>
                <a:cubicBezTo>
                  <a:pt x="3795826" y="54946"/>
                  <a:pt x="3807370" y="53168"/>
                  <a:pt x="3819373" y="50429"/>
                </a:cubicBezTo>
                <a:cubicBezTo>
                  <a:pt x="3831375" y="47690"/>
                  <a:pt x="3840976" y="50303"/>
                  <a:pt x="3848175" y="58269"/>
                </a:cubicBezTo>
                <a:cubicBezTo>
                  <a:pt x="3855374" y="66235"/>
                  <a:pt x="3851226" y="70752"/>
                  <a:pt x="3835731" y="71821"/>
                </a:cubicBezTo>
                <a:cubicBezTo>
                  <a:pt x="3820236" y="72889"/>
                  <a:pt x="3803240" y="74635"/>
                  <a:pt x="3784741" y="77059"/>
                </a:cubicBezTo>
                <a:lnTo>
                  <a:pt x="3784741" y="98956"/>
                </a:lnTo>
                <a:cubicBezTo>
                  <a:pt x="3794922" y="98139"/>
                  <a:pt x="3803742" y="96809"/>
                  <a:pt x="3811199" y="94966"/>
                </a:cubicBezTo>
                <a:cubicBezTo>
                  <a:pt x="3818655" y="93123"/>
                  <a:pt x="3826234" y="96217"/>
                  <a:pt x="3833935" y="104248"/>
                </a:cubicBezTo>
                <a:cubicBezTo>
                  <a:pt x="3841636" y="112278"/>
                  <a:pt x="3838843" y="116577"/>
                  <a:pt x="3825557" y="117143"/>
                </a:cubicBezTo>
                <a:cubicBezTo>
                  <a:pt x="3812270" y="117709"/>
                  <a:pt x="3797500" y="119122"/>
                  <a:pt x="3781246" y="121381"/>
                </a:cubicBezTo>
                <a:cubicBezTo>
                  <a:pt x="3764991" y="123639"/>
                  <a:pt x="3753433" y="125442"/>
                  <a:pt x="3746571" y="126790"/>
                </a:cubicBezTo>
                <a:cubicBezTo>
                  <a:pt x="3739709" y="128138"/>
                  <a:pt x="3732854" y="125191"/>
                  <a:pt x="3726007" y="117950"/>
                </a:cubicBezTo>
                <a:cubicBezTo>
                  <a:pt x="3719159" y="110708"/>
                  <a:pt x="3720712" y="107087"/>
                  <a:pt x="3730664" y="107087"/>
                </a:cubicBezTo>
                <a:cubicBezTo>
                  <a:pt x="3738408" y="107087"/>
                  <a:pt x="3748733" y="105947"/>
                  <a:pt x="3761639" y="103667"/>
                </a:cubicBezTo>
                <a:lnTo>
                  <a:pt x="3761639" y="81576"/>
                </a:lnTo>
                <a:cubicBezTo>
                  <a:pt x="3751529" y="83325"/>
                  <a:pt x="3743480" y="84888"/>
                  <a:pt x="3737494" y="86265"/>
                </a:cubicBezTo>
                <a:cubicBezTo>
                  <a:pt x="3731506" y="87642"/>
                  <a:pt x="3723910" y="84483"/>
                  <a:pt x="3714703" y="76790"/>
                </a:cubicBezTo>
                <a:cubicBezTo>
                  <a:pt x="3705497" y="69096"/>
                  <a:pt x="3706321" y="65249"/>
                  <a:pt x="3717177" y="65249"/>
                </a:cubicBezTo>
                <a:cubicBezTo>
                  <a:pt x="3725021" y="65249"/>
                  <a:pt x="3739390" y="63643"/>
                  <a:pt x="3760284" y="60431"/>
                </a:cubicBezTo>
                <a:cubicBezTo>
                  <a:pt x="3760284" y="54121"/>
                  <a:pt x="3759850" y="47510"/>
                  <a:pt x="3758982" y="40599"/>
                </a:cubicBezTo>
                <a:cubicBezTo>
                  <a:pt x="3758115" y="33687"/>
                  <a:pt x="3756089" y="26617"/>
                  <a:pt x="3752906" y="19389"/>
                </a:cubicBezTo>
                <a:cubicBezTo>
                  <a:pt x="3749722" y="12162"/>
                  <a:pt x="3751307" y="8548"/>
                  <a:pt x="3757659" y="8548"/>
                </a:cubicBezTo>
                <a:close/>
                <a:moveTo>
                  <a:pt x="4240107" y="2714"/>
                </a:moveTo>
                <a:cubicBezTo>
                  <a:pt x="4241813" y="2800"/>
                  <a:pt x="4243898" y="3260"/>
                  <a:pt x="4246361" y="4096"/>
                </a:cubicBezTo>
                <a:cubicBezTo>
                  <a:pt x="4256213" y="7437"/>
                  <a:pt x="4264566" y="11990"/>
                  <a:pt x="4271421" y="17755"/>
                </a:cubicBezTo>
                <a:cubicBezTo>
                  <a:pt x="4278275" y="23519"/>
                  <a:pt x="4279964" y="28388"/>
                  <a:pt x="4276486" y="32360"/>
                </a:cubicBezTo>
                <a:cubicBezTo>
                  <a:pt x="4273009" y="36332"/>
                  <a:pt x="4269793" y="40168"/>
                  <a:pt x="4266839" y="43868"/>
                </a:cubicBezTo>
                <a:cubicBezTo>
                  <a:pt x="4297814" y="76062"/>
                  <a:pt x="4319525" y="97493"/>
                  <a:pt x="4331972" y="108162"/>
                </a:cubicBezTo>
                <a:cubicBezTo>
                  <a:pt x="4344419" y="118832"/>
                  <a:pt x="4357240" y="127909"/>
                  <a:pt x="4370433" y="135395"/>
                </a:cubicBezTo>
                <a:cubicBezTo>
                  <a:pt x="4383625" y="142880"/>
                  <a:pt x="4398679" y="149763"/>
                  <a:pt x="4415594" y="156044"/>
                </a:cubicBezTo>
                <a:cubicBezTo>
                  <a:pt x="4432508" y="162325"/>
                  <a:pt x="4433820" y="167007"/>
                  <a:pt x="4419530" y="170091"/>
                </a:cubicBezTo>
                <a:cubicBezTo>
                  <a:pt x="4405240" y="173174"/>
                  <a:pt x="4389566" y="174246"/>
                  <a:pt x="4372508" y="173306"/>
                </a:cubicBezTo>
                <a:cubicBezTo>
                  <a:pt x="4355451" y="172367"/>
                  <a:pt x="4343448" y="167431"/>
                  <a:pt x="4336500" y="158497"/>
                </a:cubicBezTo>
                <a:cubicBezTo>
                  <a:pt x="4329552" y="149563"/>
                  <a:pt x="4319966" y="137015"/>
                  <a:pt x="4307741" y="120854"/>
                </a:cubicBezTo>
                <a:cubicBezTo>
                  <a:pt x="4295516" y="104692"/>
                  <a:pt x="4278935" y="83053"/>
                  <a:pt x="4257998" y="55935"/>
                </a:cubicBezTo>
                <a:cubicBezTo>
                  <a:pt x="4248147" y="76327"/>
                  <a:pt x="4237560" y="94446"/>
                  <a:pt x="4226238" y="110292"/>
                </a:cubicBezTo>
                <a:cubicBezTo>
                  <a:pt x="4214917" y="126138"/>
                  <a:pt x="4201035" y="142737"/>
                  <a:pt x="4184594" y="160088"/>
                </a:cubicBezTo>
                <a:cubicBezTo>
                  <a:pt x="4168153" y="177440"/>
                  <a:pt x="4148930" y="191189"/>
                  <a:pt x="4126925" y="201334"/>
                </a:cubicBezTo>
                <a:cubicBezTo>
                  <a:pt x="4104920" y="211480"/>
                  <a:pt x="4102350" y="208874"/>
                  <a:pt x="4119214" y="193515"/>
                </a:cubicBezTo>
                <a:cubicBezTo>
                  <a:pt x="4136078" y="178157"/>
                  <a:pt x="4152146" y="161716"/>
                  <a:pt x="4167418" y="144192"/>
                </a:cubicBezTo>
                <a:cubicBezTo>
                  <a:pt x="4182691" y="126668"/>
                  <a:pt x="4195643" y="109711"/>
                  <a:pt x="4206277" y="93320"/>
                </a:cubicBezTo>
                <a:cubicBezTo>
                  <a:pt x="4216910" y="76929"/>
                  <a:pt x="4224912" y="61449"/>
                  <a:pt x="4230282" y="46880"/>
                </a:cubicBezTo>
                <a:cubicBezTo>
                  <a:pt x="4235653" y="32310"/>
                  <a:pt x="4237212" y="20701"/>
                  <a:pt x="4234961" y="12054"/>
                </a:cubicBezTo>
                <a:cubicBezTo>
                  <a:pt x="4233272" y="5569"/>
                  <a:pt x="4234987" y="2455"/>
                  <a:pt x="4240107" y="2714"/>
                </a:cubicBezTo>
                <a:close/>
                <a:moveTo>
                  <a:pt x="1563582" y="2714"/>
                </a:moveTo>
                <a:cubicBezTo>
                  <a:pt x="1565288" y="2800"/>
                  <a:pt x="1567373" y="3260"/>
                  <a:pt x="1569836" y="4096"/>
                </a:cubicBezTo>
                <a:cubicBezTo>
                  <a:pt x="1579688" y="7437"/>
                  <a:pt x="1588041" y="11990"/>
                  <a:pt x="1594896" y="17755"/>
                </a:cubicBezTo>
                <a:cubicBezTo>
                  <a:pt x="1601750" y="23519"/>
                  <a:pt x="1603439" y="28388"/>
                  <a:pt x="1599961" y="32360"/>
                </a:cubicBezTo>
                <a:cubicBezTo>
                  <a:pt x="1596484" y="36332"/>
                  <a:pt x="1593268" y="40168"/>
                  <a:pt x="1590314" y="43868"/>
                </a:cubicBezTo>
                <a:cubicBezTo>
                  <a:pt x="1621289" y="76062"/>
                  <a:pt x="1643000" y="97493"/>
                  <a:pt x="1655448" y="108162"/>
                </a:cubicBezTo>
                <a:cubicBezTo>
                  <a:pt x="1667894" y="118832"/>
                  <a:pt x="1680715" y="127909"/>
                  <a:pt x="1693908" y="135394"/>
                </a:cubicBezTo>
                <a:cubicBezTo>
                  <a:pt x="1707101" y="142880"/>
                  <a:pt x="1722155" y="149763"/>
                  <a:pt x="1739069" y="156044"/>
                </a:cubicBezTo>
                <a:cubicBezTo>
                  <a:pt x="1755983" y="162325"/>
                  <a:pt x="1757295" y="167007"/>
                  <a:pt x="1743005" y="170091"/>
                </a:cubicBezTo>
                <a:cubicBezTo>
                  <a:pt x="1728715" y="173174"/>
                  <a:pt x="1713041" y="174246"/>
                  <a:pt x="1695983" y="173306"/>
                </a:cubicBezTo>
                <a:cubicBezTo>
                  <a:pt x="1678926" y="172367"/>
                  <a:pt x="1666923" y="167431"/>
                  <a:pt x="1659975" y="158497"/>
                </a:cubicBezTo>
                <a:cubicBezTo>
                  <a:pt x="1653027" y="149563"/>
                  <a:pt x="1643441" y="137015"/>
                  <a:pt x="1631216" y="120854"/>
                </a:cubicBezTo>
                <a:cubicBezTo>
                  <a:pt x="1618991" y="104692"/>
                  <a:pt x="1602410" y="83053"/>
                  <a:pt x="1581473" y="55935"/>
                </a:cubicBezTo>
                <a:cubicBezTo>
                  <a:pt x="1571621" y="76327"/>
                  <a:pt x="1561035" y="94446"/>
                  <a:pt x="1549714" y="110292"/>
                </a:cubicBezTo>
                <a:cubicBezTo>
                  <a:pt x="1538391" y="126138"/>
                  <a:pt x="1524510" y="142737"/>
                  <a:pt x="1508069" y="160088"/>
                </a:cubicBezTo>
                <a:cubicBezTo>
                  <a:pt x="1491628" y="177440"/>
                  <a:pt x="1472406" y="191189"/>
                  <a:pt x="1450400" y="201334"/>
                </a:cubicBezTo>
                <a:cubicBezTo>
                  <a:pt x="1428395" y="211480"/>
                  <a:pt x="1425825" y="208874"/>
                  <a:pt x="1442689" y="193515"/>
                </a:cubicBezTo>
                <a:cubicBezTo>
                  <a:pt x="1459553" y="178157"/>
                  <a:pt x="1475621" y="161716"/>
                  <a:pt x="1490893" y="144192"/>
                </a:cubicBezTo>
                <a:cubicBezTo>
                  <a:pt x="1506166" y="126668"/>
                  <a:pt x="1519118" y="109711"/>
                  <a:pt x="1529752" y="93320"/>
                </a:cubicBezTo>
                <a:cubicBezTo>
                  <a:pt x="1540385" y="76929"/>
                  <a:pt x="1548387" y="61449"/>
                  <a:pt x="1553757" y="46880"/>
                </a:cubicBezTo>
                <a:cubicBezTo>
                  <a:pt x="1559127" y="32310"/>
                  <a:pt x="1560687" y="20701"/>
                  <a:pt x="1558436" y="12054"/>
                </a:cubicBezTo>
                <a:cubicBezTo>
                  <a:pt x="1556747" y="5569"/>
                  <a:pt x="1558463" y="2455"/>
                  <a:pt x="1563582" y="2714"/>
                </a:cubicBezTo>
                <a:close/>
                <a:moveTo>
                  <a:pt x="848797" y="1794"/>
                </a:moveTo>
                <a:cubicBezTo>
                  <a:pt x="852970" y="1794"/>
                  <a:pt x="860775" y="3891"/>
                  <a:pt x="872211" y="8086"/>
                </a:cubicBezTo>
                <a:cubicBezTo>
                  <a:pt x="883647" y="12280"/>
                  <a:pt x="887695" y="16926"/>
                  <a:pt x="884353" y="22024"/>
                </a:cubicBezTo>
                <a:cubicBezTo>
                  <a:pt x="881012" y="27122"/>
                  <a:pt x="877958" y="33357"/>
                  <a:pt x="875190" y="40728"/>
                </a:cubicBezTo>
                <a:cubicBezTo>
                  <a:pt x="872422" y="48098"/>
                  <a:pt x="869052" y="54910"/>
                  <a:pt x="865080" y="61162"/>
                </a:cubicBezTo>
                <a:cubicBezTo>
                  <a:pt x="879894" y="59413"/>
                  <a:pt x="896084" y="57187"/>
                  <a:pt x="913650" y="54483"/>
                </a:cubicBezTo>
                <a:cubicBezTo>
                  <a:pt x="931217" y="51780"/>
                  <a:pt x="945274" y="49518"/>
                  <a:pt x="955821" y="47697"/>
                </a:cubicBezTo>
                <a:cubicBezTo>
                  <a:pt x="966369" y="45876"/>
                  <a:pt x="976794" y="45922"/>
                  <a:pt x="987097" y="47837"/>
                </a:cubicBezTo>
                <a:cubicBezTo>
                  <a:pt x="997401" y="49751"/>
                  <a:pt x="1005059" y="54322"/>
                  <a:pt x="1010071" y="61550"/>
                </a:cubicBezTo>
                <a:cubicBezTo>
                  <a:pt x="1015082" y="68777"/>
                  <a:pt x="1014272" y="73022"/>
                  <a:pt x="1007640" y="74284"/>
                </a:cubicBezTo>
                <a:cubicBezTo>
                  <a:pt x="1001008" y="75546"/>
                  <a:pt x="990410" y="75725"/>
                  <a:pt x="975848" y="74821"/>
                </a:cubicBezTo>
                <a:cubicBezTo>
                  <a:pt x="961285" y="73918"/>
                  <a:pt x="944482" y="74137"/>
                  <a:pt x="925438" y="75478"/>
                </a:cubicBezTo>
                <a:cubicBezTo>
                  <a:pt x="906394" y="76818"/>
                  <a:pt x="884482" y="79195"/>
                  <a:pt x="859703" y="82608"/>
                </a:cubicBezTo>
                <a:cubicBezTo>
                  <a:pt x="852174" y="99372"/>
                  <a:pt x="844516" y="113060"/>
                  <a:pt x="836730" y="123671"/>
                </a:cubicBezTo>
                <a:cubicBezTo>
                  <a:pt x="838780" y="125191"/>
                  <a:pt x="847603" y="124184"/>
                  <a:pt x="863198" y="120649"/>
                </a:cubicBezTo>
                <a:cubicBezTo>
                  <a:pt x="878793" y="117114"/>
                  <a:pt x="889491" y="114189"/>
                  <a:pt x="895291" y="111873"/>
                </a:cubicBezTo>
                <a:cubicBezTo>
                  <a:pt x="901092" y="109557"/>
                  <a:pt x="907502" y="109593"/>
                  <a:pt x="914522" y="111981"/>
                </a:cubicBezTo>
                <a:cubicBezTo>
                  <a:pt x="921541" y="114368"/>
                  <a:pt x="927876" y="117147"/>
                  <a:pt x="933526" y="120316"/>
                </a:cubicBezTo>
                <a:cubicBezTo>
                  <a:pt x="939176" y="123485"/>
                  <a:pt x="940424" y="130268"/>
                  <a:pt x="937269" y="140665"/>
                </a:cubicBezTo>
                <a:cubicBezTo>
                  <a:pt x="934114" y="151061"/>
                  <a:pt x="932981" y="162225"/>
                  <a:pt x="933870" y="174156"/>
                </a:cubicBezTo>
                <a:cubicBezTo>
                  <a:pt x="934759" y="186087"/>
                  <a:pt x="935652" y="200144"/>
                  <a:pt x="936548" y="216327"/>
                </a:cubicBezTo>
                <a:cubicBezTo>
                  <a:pt x="937444" y="232510"/>
                  <a:pt x="938355" y="247266"/>
                  <a:pt x="939280" y="260595"/>
                </a:cubicBezTo>
                <a:cubicBezTo>
                  <a:pt x="940205" y="273925"/>
                  <a:pt x="938736" y="285182"/>
                  <a:pt x="934871" y="294366"/>
                </a:cubicBezTo>
                <a:cubicBezTo>
                  <a:pt x="931006" y="303551"/>
                  <a:pt x="925188" y="311102"/>
                  <a:pt x="917415" y="317017"/>
                </a:cubicBezTo>
                <a:cubicBezTo>
                  <a:pt x="909643" y="322932"/>
                  <a:pt x="904627" y="321724"/>
                  <a:pt x="902368" y="313392"/>
                </a:cubicBezTo>
                <a:cubicBezTo>
                  <a:pt x="900110" y="305061"/>
                  <a:pt x="894427" y="295134"/>
                  <a:pt x="885321" y="283611"/>
                </a:cubicBezTo>
                <a:cubicBezTo>
                  <a:pt x="876215" y="272089"/>
                  <a:pt x="876355" y="267701"/>
                  <a:pt x="885741" y="270447"/>
                </a:cubicBezTo>
                <a:cubicBezTo>
                  <a:pt x="895127" y="273193"/>
                  <a:pt x="901426" y="274545"/>
                  <a:pt x="904638" y="274502"/>
                </a:cubicBezTo>
                <a:cubicBezTo>
                  <a:pt x="907850" y="274459"/>
                  <a:pt x="909456" y="264112"/>
                  <a:pt x="909456" y="243462"/>
                </a:cubicBezTo>
                <a:cubicBezTo>
                  <a:pt x="909456" y="219385"/>
                  <a:pt x="908589" y="195229"/>
                  <a:pt x="906853" y="170994"/>
                </a:cubicBezTo>
                <a:cubicBezTo>
                  <a:pt x="905118" y="146759"/>
                  <a:pt x="901716" y="133896"/>
                  <a:pt x="896647" y="132405"/>
                </a:cubicBezTo>
                <a:cubicBezTo>
                  <a:pt x="891577" y="130913"/>
                  <a:pt x="872953" y="133516"/>
                  <a:pt x="840774" y="140213"/>
                </a:cubicBezTo>
                <a:lnTo>
                  <a:pt x="840774" y="167789"/>
                </a:lnTo>
                <a:cubicBezTo>
                  <a:pt x="847270" y="167875"/>
                  <a:pt x="857093" y="166097"/>
                  <a:pt x="870243" y="162454"/>
                </a:cubicBezTo>
                <a:cubicBezTo>
                  <a:pt x="883393" y="158812"/>
                  <a:pt x="891893" y="160425"/>
                  <a:pt x="895743" y="167294"/>
                </a:cubicBezTo>
                <a:cubicBezTo>
                  <a:pt x="899593" y="174163"/>
                  <a:pt x="895055" y="178917"/>
                  <a:pt x="882127" y="181556"/>
                </a:cubicBezTo>
                <a:cubicBezTo>
                  <a:pt x="869199" y="184194"/>
                  <a:pt x="855415" y="185514"/>
                  <a:pt x="840774" y="185514"/>
                </a:cubicBezTo>
                <a:cubicBezTo>
                  <a:pt x="840774" y="194577"/>
                  <a:pt x="839877" y="203969"/>
                  <a:pt x="838085" y="213692"/>
                </a:cubicBezTo>
                <a:cubicBezTo>
                  <a:pt x="850776" y="213764"/>
                  <a:pt x="862284" y="211982"/>
                  <a:pt x="872609" y="208347"/>
                </a:cubicBezTo>
                <a:cubicBezTo>
                  <a:pt x="882934" y="204711"/>
                  <a:pt x="890781" y="206554"/>
                  <a:pt x="896152" y="213875"/>
                </a:cubicBezTo>
                <a:cubicBezTo>
                  <a:pt x="901522" y="221196"/>
                  <a:pt x="895374" y="226397"/>
                  <a:pt x="877707" y="229481"/>
                </a:cubicBezTo>
                <a:cubicBezTo>
                  <a:pt x="860040" y="232564"/>
                  <a:pt x="846689" y="232306"/>
                  <a:pt x="837655" y="228706"/>
                </a:cubicBezTo>
                <a:cubicBezTo>
                  <a:pt x="836048" y="251952"/>
                  <a:pt x="831671" y="270361"/>
                  <a:pt x="824522" y="283934"/>
                </a:cubicBezTo>
                <a:cubicBezTo>
                  <a:pt x="817374" y="297507"/>
                  <a:pt x="811072" y="299619"/>
                  <a:pt x="805615" y="290269"/>
                </a:cubicBezTo>
                <a:cubicBezTo>
                  <a:pt x="800158" y="280919"/>
                  <a:pt x="799467" y="271580"/>
                  <a:pt x="803539" y="262252"/>
                </a:cubicBezTo>
                <a:cubicBezTo>
                  <a:pt x="807612" y="252923"/>
                  <a:pt x="810759" y="242484"/>
                  <a:pt x="812982" y="230933"/>
                </a:cubicBezTo>
                <a:cubicBezTo>
                  <a:pt x="815205" y="219382"/>
                  <a:pt x="816990" y="203091"/>
                  <a:pt x="818338" y="182061"/>
                </a:cubicBezTo>
                <a:cubicBezTo>
                  <a:pt x="819686" y="161031"/>
                  <a:pt x="820303" y="147784"/>
                  <a:pt x="820188" y="142321"/>
                </a:cubicBezTo>
                <a:cubicBezTo>
                  <a:pt x="809864" y="161150"/>
                  <a:pt x="797577" y="177451"/>
                  <a:pt x="783330" y="191225"/>
                </a:cubicBezTo>
                <a:cubicBezTo>
                  <a:pt x="769083" y="204998"/>
                  <a:pt x="751897" y="216488"/>
                  <a:pt x="731770" y="225695"/>
                </a:cubicBezTo>
                <a:cubicBezTo>
                  <a:pt x="711644" y="234901"/>
                  <a:pt x="710249" y="231818"/>
                  <a:pt x="727586" y="216445"/>
                </a:cubicBezTo>
                <a:cubicBezTo>
                  <a:pt x="744924" y="201073"/>
                  <a:pt x="762964" y="182004"/>
                  <a:pt x="781706" y="159239"/>
                </a:cubicBezTo>
                <a:cubicBezTo>
                  <a:pt x="800449" y="136474"/>
                  <a:pt x="817385" y="111482"/>
                  <a:pt x="832514" y="84264"/>
                </a:cubicBezTo>
                <a:cubicBezTo>
                  <a:pt x="798083" y="88724"/>
                  <a:pt x="775855" y="92091"/>
                  <a:pt x="765832" y="94364"/>
                </a:cubicBezTo>
                <a:cubicBezTo>
                  <a:pt x="755808" y="96636"/>
                  <a:pt x="746193" y="94109"/>
                  <a:pt x="736986" y="86781"/>
                </a:cubicBezTo>
                <a:cubicBezTo>
                  <a:pt x="727780" y="79453"/>
                  <a:pt x="725769" y="75391"/>
                  <a:pt x="730953" y="74596"/>
                </a:cubicBezTo>
                <a:cubicBezTo>
                  <a:pt x="736137" y="73800"/>
                  <a:pt x="745920" y="73176"/>
                  <a:pt x="760304" y="72724"/>
                </a:cubicBezTo>
                <a:cubicBezTo>
                  <a:pt x="774687" y="72272"/>
                  <a:pt x="800370" y="69473"/>
                  <a:pt x="837353" y="64324"/>
                </a:cubicBezTo>
                <a:cubicBezTo>
                  <a:pt x="847621" y="39215"/>
                  <a:pt x="850733" y="22516"/>
                  <a:pt x="846689" y="14227"/>
                </a:cubicBezTo>
                <a:cubicBezTo>
                  <a:pt x="842645" y="5938"/>
                  <a:pt x="843348" y="1794"/>
                  <a:pt x="848797" y="1794"/>
                </a:cubicBezTo>
                <a:close/>
                <a:moveTo>
                  <a:pt x="2992853" y="25"/>
                </a:moveTo>
                <a:cubicBezTo>
                  <a:pt x="2994486" y="134"/>
                  <a:pt x="2996429" y="613"/>
                  <a:pt x="2998683" y="1461"/>
                </a:cubicBezTo>
                <a:cubicBezTo>
                  <a:pt x="3007696" y="4852"/>
                  <a:pt x="3014471" y="8849"/>
                  <a:pt x="3019010" y="13453"/>
                </a:cubicBezTo>
                <a:cubicBezTo>
                  <a:pt x="3023549" y="18056"/>
                  <a:pt x="3023595" y="22053"/>
                  <a:pt x="3019150" y="25445"/>
                </a:cubicBezTo>
                <a:cubicBezTo>
                  <a:pt x="3014704" y="28836"/>
                  <a:pt x="3008380" y="34447"/>
                  <a:pt x="3000178" y="42276"/>
                </a:cubicBezTo>
                <a:cubicBezTo>
                  <a:pt x="3028112" y="41445"/>
                  <a:pt x="3050451" y="37860"/>
                  <a:pt x="3067193" y="31521"/>
                </a:cubicBezTo>
                <a:cubicBezTo>
                  <a:pt x="3083935" y="25183"/>
                  <a:pt x="3096974" y="25143"/>
                  <a:pt x="3106310" y="31403"/>
                </a:cubicBezTo>
                <a:cubicBezTo>
                  <a:pt x="3115645" y="37662"/>
                  <a:pt x="3115294" y="43079"/>
                  <a:pt x="3105256" y="47654"/>
                </a:cubicBezTo>
                <a:cubicBezTo>
                  <a:pt x="3095217" y="52228"/>
                  <a:pt x="3081372" y="55871"/>
                  <a:pt x="3063719" y="58581"/>
                </a:cubicBezTo>
                <a:cubicBezTo>
                  <a:pt x="3046066" y="61291"/>
                  <a:pt x="3031780" y="62876"/>
                  <a:pt x="3020860" y="63335"/>
                </a:cubicBezTo>
                <a:cubicBezTo>
                  <a:pt x="3009940" y="63794"/>
                  <a:pt x="3000586" y="61772"/>
                  <a:pt x="2992800" y="57269"/>
                </a:cubicBezTo>
                <a:cubicBezTo>
                  <a:pt x="2968636" y="82063"/>
                  <a:pt x="2949177" y="97038"/>
                  <a:pt x="2934421" y="102193"/>
                </a:cubicBezTo>
                <a:cubicBezTo>
                  <a:pt x="2919665" y="107349"/>
                  <a:pt x="2917800" y="104265"/>
                  <a:pt x="2928828" y="92944"/>
                </a:cubicBezTo>
                <a:cubicBezTo>
                  <a:pt x="2939856" y="81622"/>
                  <a:pt x="2952453" y="66909"/>
                  <a:pt x="2966622" y="48805"/>
                </a:cubicBezTo>
                <a:cubicBezTo>
                  <a:pt x="2980790" y="30700"/>
                  <a:pt x="2987422" y="17436"/>
                  <a:pt x="2986519" y="9011"/>
                </a:cubicBezTo>
                <a:cubicBezTo>
                  <a:pt x="2985841" y="2692"/>
                  <a:pt x="2987952" y="-303"/>
                  <a:pt x="2992853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649" l="1625" r="100000">
                        <a14:foregroundMark x1="38375" y1="30074" x2="32125" y2="316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711626" y="3795996"/>
            <a:ext cx="1254795" cy="1287839"/>
          </a:xfrm>
          <a:prstGeom prst="rect">
            <a:avLst/>
          </a:prstGeom>
        </p:spPr>
      </p:pic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6266431" y="2323343"/>
            <a:ext cx="2172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24÷4=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8487189" y="2980133"/>
            <a:ext cx="265697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/>
                <a:ea typeface="楷体_GB2312"/>
                <a:cs typeface="楷体_GB231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里面有几个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39024" y="2748047"/>
            <a:ext cx="1535817" cy="825274"/>
            <a:chOff x="1471591" y="2604849"/>
            <a:chExt cx="1660249" cy="830997"/>
          </a:xfrm>
        </p:grpSpPr>
        <p:sp>
          <p:nvSpPr>
            <p:cNvPr id="24" name="对话气泡: 圆角矩形 23"/>
            <p:cNvSpPr/>
            <p:nvPr/>
          </p:nvSpPr>
          <p:spPr>
            <a:xfrm>
              <a:off x="1596023" y="2651319"/>
              <a:ext cx="1482094" cy="778804"/>
            </a:xfrm>
            <a:prstGeom prst="wedgeRoundRectCallout">
              <a:avLst>
                <a:gd name="adj1" fmla="val -43653"/>
                <a:gd name="adj2" fmla="val 71920"/>
                <a:gd name="adj3" fmla="val 16667"/>
              </a:avLst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471591" y="2604849"/>
              <a:ext cx="16602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为什么用除法？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960314" y="2852936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每屉装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12242" y="2874068"/>
            <a:ext cx="461665" cy="1944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屉包子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78769" y="2852936"/>
            <a:ext cx="461665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可分给（ ）个小猴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29" grpId="1" animBg="1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b653d79b-1602-4758-be13-564ce1b2b51d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自定义</PresentationFormat>
  <Paragraphs>375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</vt:lpstr>
      <vt:lpstr>楷体_GB2312</vt:lpstr>
      <vt:lpstr>新宋体</vt:lpstr>
      <vt:lpstr>黑体</vt:lpstr>
      <vt:lpstr>等线</vt:lpstr>
      <vt:lpstr>Arial Unicode MS</vt:lpstr>
      <vt:lpstr>楷体_GB2312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80</cp:revision>
  <dcterms:created xsi:type="dcterms:W3CDTF">2018-09-11T05:46:00Z</dcterms:created>
  <dcterms:modified xsi:type="dcterms:W3CDTF">2023-01-30T01:58:41Z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905B6B76C8BE4F259A116187DB74DE8E</vt:lpwstr>
  </property>
</Properties>
</file>