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63" r:id="rId4"/>
    <p:sldId id="261" r:id="rId5"/>
    <p:sldId id="328" r:id="rId7"/>
    <p:sldId id="329" r:id="rId8"/>
    <p:sldId id="295" r:id="rId9"/>
    <p:sldId id="293" r:id="rId10"/>
    <p:sldId id="353" r:id="rId11"/>
    <p:sldId id="354" r:id="rId12"/>
    <p:sldId id="355" r:id="rId13"/>
    <p:sldId id="356" r:id="rId14"/>
    <p:sldId id="360" r:id="rId15"/>
    <p:sldId id="288" r:id="rId16"/>
    <p:sldId id="258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594" y="-9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C7761810-0DE9-43B9-96F5-76C35B5CA4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D6B94189-6548-43BE-857E-6A8EDD572B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9218" name="文本占位符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3"/>
          <p:cNvSpPr/>
          <p:nvPr userDrawn="1"/>
        </p:nvSpPr>
        <p:spPr>
          <a:xfrm flipH="1">
            <a:off x="0" y="608561"/>
            <a:ext cx="2815094" cy="34289"/>
          </a:xfrm>
          <a:prstGeom prst="rect">
            <a:avLst/>
          </a:prstGeom>
          <a:gradFill flip="none" rotWithShape="0">
            <a:gsLst>
              <a:gs pos="100000">
                <a:srgbClr val="F01D06"/>
              </a:gs>
              <a:gs pos="0">
                <a:srgbClr val="F5AD14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609600" dist="152400" dir="13500000" sx="55000" sy="55000" algn="br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/>
              <a:ea typeface="思源黑体 CN Bold"/>
              <a:cs typeface="+mn-ea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657481" y="219311"/>
            <a:ext cx="2908489" cy="3185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>
            <a:lvl1pPr marL="0" indent="0" algn="l">
              <a:buNone/>
              <a:defRPr lang="zh-CN" altLang="en-US" sz="1800" smtClean="0">
                <a:gradFill flip="none" rotWithShape="1">
                  <a:gsLst>
                    <a:gs pos="0">
                      <a:srgbClr val="F5AD14"/>
                    </a:gs>
                    <a:gs pos="100000">
                      <a:srgbClr val="F01D06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1" name="文本占位符 9"/>
          <p:cNvSpPr>
            <a:spLocks noGrp="1"/>
          </p:cNvSpPr>
          <p:nvPr>
            <p:ph type="body" sz="quarter" idx="11" hasCustomPrompt="1"/>
          </p:nvPr>
        </p:nvSpPr>
        <p:spPr>
          <a:xfrm>
            <a:off x="190857" y="219311"/>
            <a:ext cx="410209" cy="3185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>
            <a:lvl1pPr marL="0" indent="0">
              <a:buNone/>
              <a:defRPr lang="zh-CN" altLang="en-US" sz="1800" smtClean="0">
                <a:gradFill flip="none" rotWithShape="1">
                  <a:gsLst>
                    <a:gs pos="0">
                      <a:srgbClr val="F5AD14"/>
                    </a:gs>
                    <a:gs pos="100000">
                      <a:srgbClr val="F01D06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L="171450" lvl="0" indent="-171450" algn="ctr"/>
            <a:r>
              <a:rPr lang="en-US" altLang="zh-CN"/>
              <a:t>01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>
                <a:noFill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BY YUSHEN</a:t>
            </a:r>
            <a:endParaRPr lang="zh-CN" altLang="en-US">
              <a:noFill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10035" y="1"/>
            <a:ext cx="8099808" cy="5143499"/>
          </a:xfrm>
          <a:prstGeom prst="rect">
            <a:avLst/>
          </a:prstGeom>
          <a:gradFill flip="none" rotWithShape="1">
            <a:gsLst>
              <a:gs pos="38000">
                <a:schemeClr val="bg1">
                  <a:alpha val="0"/>
                </a:schemeClr>
              </a:gs>
              <a:gs pos="72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46603" y="1117521"/>
            <a:ext cx="5575301" cy="2813209"/>
          </a:xfrm>
          <a:prstGeom prst="rect">
            <a:avLst/>
          </a:prstGeom>
          <a:noFill/>
          <a:ln>
            <a:gradFill flip="none" rotWithShape="1">
              <a:gsLst>
                <a:gs pos="3400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402109" y="1456390"/>
            <a:ext cx="2961067" cy="3440853"/>
            <a:chOff x="7268769" y="2147382"/>
            <a:chExt cx="3948089" cy="4587805"/>
          </a:xfrm>
        </p:grpSpPr>
        <p:sp>
          <p:nvSpPr>
            <p:cNvPr id="13" name="AutoShape2"/>
            <p:cNvSpPr/>
            <p:nvPr/>
          </p:nvSpPr>
          <p:spPr>
            <a:xfrm flipH="1">
              <a:off x="7268769" y="2755643"/>
              <a:ext cx="3948089" cy="12721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600" dirty="0">
                  <a:gradFill flip="none" rotWithShape="1">
                    <a:gsLst>
                      <a:gs pos="0">
                        <a:srgbClr val="F5AD14"/>
                      </a:gs>
                      <a:gs pos="100000">
                        <a:srgbClr val="F01D06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-</a:t>
              </a:r>
              <a:r>
                <a:rPr lang="zh-CN" altLang="en-US" sz="5600" dirty="0">
                  <a:gradFill flip="none" rotWithShape="1">
                    <a:gsLst>
                      <a:gs pos="0">
                        <a:srgbClr val="F5AD14"/>
                      </a:gs>
                      <a:gs pos="100000">
                        <a:srgbClr val="F01D06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剪一剪</a:t>
              </a:r>
              <a:r>
                <a:rPr lang="en-US" altLang="zh-CN" sz="5600" dirty="0">
                  <a:gradFill flip="none" rotWithShape="1">
                    <a:gsLst>
                      <a:gs pos="0">
                        <a:srgbClr val="F5AD14"/>
                      </a:gs>
                      <a:gs pos="100000">
                        <a:srgbClr val="F01D06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-</a:t>
              </a:r>
              <a:endParaRPr lang="zh-CN" altLang="en-US" sz="5600" dirty="0">
                <a:gradFill flip="none" rotWithShape="1">
                  <a:gsLst>
                    <a:gs pos="0">
                      <a:srgbClr val="F5AD14"/>
                    </a:gs>
                    <a:gs pos="100000">
                      <a:srgbClr val="F01D06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4" name="AutoShape3"/>
            <p:cNvSpPr/>
            <p:nvPr/>
          </p:nvSpPr>
          <p:spPr>
            <a:xfrm flipH="1">
              <a:off x="7366080" y="4043043"/>
              <a:ext cx="3753458" cy="369332"/>
            </a:xfrm>
            <a:prstGeom prst="rect">
              <a:avLst/>
            </a:prstGeom>
            <a:gradFill flip="none" rotWithShape="0">
              <a:gsLst>
                <a:gs pos="100000">
                  <a:srgbClr val="F01D06"/>
                </a:gs>
                <a:gs pos="0">
                  <a:srgbClr val="F5AD14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09600" dist="152400" dir="13500000" sx="55000" sy="55000" algn="br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思源黑体 CN Bold"/>
                <a:ea typeface="思源黑体 CN Bold"/>
                <a:cs typeface="+mn-ea"/>
              </a:endParaRPr>
            </a:p>
          </p:txBody>
        </p:sp>
        <p:sp>
          <p:nvSpPr>
            <p:cNvPr id="15" name="AutoShape4"/>
            <p:cNvSpPr/>
            <p:nvPr/>
          </p:nvSpPr>
          <p:spPr>
            <a:xfrm flipH="1">
              <a:off x="7366080" y="4073822"/>
              <a:ext cx="3753460" cy="30777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dist"/>
              <a:r>
                <a:rPr lang="en-US" altLang="zh-CN" sz="900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-CUTTING-</a:t>
              </a:r>
              <a:endParaRPr lang="zh-CN" altLang="en-US" sz="9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7" name="AutoShape2"/>
            <p:cNvSpPr/>
            <p:nvPr/>
          </p:nvSpPr>
          <p:spPr>
            <a:xfrm flipH="1">
              <a:off x="7532458" y="2147382"/>
              <a:ext cx="3477876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二年级下册数学课件</a:t>
              </a:r>
              <a:endPara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9" name="AutoShape2"/>
            <p:cNvSpPr/>
            <p:nvPr/>
          </p:nvSpPr>
          <p:spPr>
            <a:xfrm flipH="1">
              <a:off x="9755859" y="5770820"/>
              <a:ext cx="1235809" cy="9643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1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3.3</a:t>
              </a:r>
              <a:endParaRPr lang="zh-CN" altLang="en-US" sz="41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209800" y="2290763"/>
            <a:ext cx="4724400" cy="1953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520929" y="3806430"/>
            <a:ext cx="542925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√</a:t>
            </a:r>
            <a:endParaRPr lang="en-US" altLang="zh-CN" sz="3000" b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矩形 10"/>
          <p:cNvSpPr>
            <a:spLocks noChangeArrowheads="1"/>
          </p:cNvSpPr>
          <p:nvPr/>
        </p:nvSpPr>
        <p:spPr bwMode="auto">
          <a:xfrm>
            <a:off x="657481" y="964209"/>
            <a:ext cx="7288853" cy="73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5.</a:t>
            </a:r>
            <a:r>
              <a:rPr lang="zh-CN" altLang="en-US" sz="1800" b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下列哪种画法可以剪出半个树形图案？请在（   ）里画“√”。再剪一剪，验证一下你的想法是否正确。</a:t>
            </a:r>
            <a:endParaRPr lang="zh-CN" altLang="en-US" sz="1800" b="1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57481" y="219311"/>
            <a:ext cx="1061829" cy="318549"/>
          </a:xfrm>
        </p:spPr>
        <p:txBody>
          <a:bodyPr/>
          <a:lstStyle/>
          <a:p>
            <a:r>
              <a:rPr lang="zh-CN" altLang="en-US"/>
              <a:t>巩固练习</a:t>
            </a:r>
            <a:endParaRPr lang="zh-CN" altLang="en-US"/>
          </a:p>
        </p:txBody>
      </p:sp>
      <p:sp>
        <p:nvSpPr>
          <p:cNvPr id="9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190857" y="219311"/>
            <a:ext cx="410209" cy="318549"/>
          </a:xfrm>
        </p:spPr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028701" y="1481137"/>
            <a:ext cx="2746772" cy="2863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010025" y="1481139"/>
            <a:ext cx="1252538" cy="1054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文本框 3"/>
          <p:cNvSpPr txBox="1">
            <a:spLocks noChangeArrowheads="1"/>
          </p:cNvSpPr>
          <p:nvPr/>
        </p:nvSpPr>
        <p:spPr bwMode="auto">
          <a:xfrm>
            <a:off x="5498307" y="1897533"/>
            <a:ext cx="2970610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由剪法（     ）得到。</a:t>
            </a:r>
            <a:endParaRPr lang="zh-CN" altLang="en-US" sz="2400" b="1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18437" name="图片 5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194574" y="3028950"/>
            <a:ext cx="1067990" cy="1058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文本框 6"/>
          <p:cNvSpPr txBox="1">
            <a:spLocks noChangeArrowheads="1"/>
          </p:cNvSpPr>
          <p:nvPr/>
        </p:nvSpPr>
        <p:spPr bwMode="auto">
          <a:xfrm>
            <a:off x="5498306" y="3362002"/>
            <a:ext cx="2890838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由剪法（     ）得到。</a:t>
            </a:r>
            <a:endParaRPr lang="zh-CN" altLang="en-US" sz="2400" b="1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708396" y="1897532"/>
            <a:ext cx="523875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①</a:t>
            </a:r>
            <a:endParaRPr lang="zh-CN" altLang="en-US" sz="3000" b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708396" y="3362001"/>
            <a:ext cx="604838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②</a:t>
            </a:r>
            <a:endParaRPr lang="zh-CN" altLang="en-US" sz="3000" b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矩形 10"/>
          <p:cNvSpPr>
            <a:spLocks noChangeArrowheads="1"/>
          </p:cNvSpPr>
          <p:nvPr/>
        </p:nvSpPr>
        <p:spPr bwMode="auto">
          <a:xfrm>
            <a:off x="657481" y="964209"/>
            <a:ext cx="7288853" cy="40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6.</a:t>
            </a:r>
            <a:r>
              <a:rPr lang="zh-CN" altLang="en-US" sz="1800" b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剪一剪，填一填。</a:t>
            </a:r>
            <a:endParaRPr lang="zh-CN" altLang="en-US" sz="1800" b="1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57481" y="219311"/>
            <a:ext cx="1061829" cy="318549"/>
          </a:xfrm>
        </p:spPr>
        <p:txBody>
          <a:bodyPr/>
          <a:lstStyle/>
          <a:p>
            <a:r>
              <a:rPr lang="zh-CN" altLang="en-US"/>
              <a:t>巩固练习</a:t>
            </a:r>
            <a:endParaRPr lang="zh-CN" altLang="en-US"/>
          </a:p>
        </p:txBody>
      </p:sp>
      <p:sp>
        <p:nvSpPr>
          <p:cNvPr id="15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190857" y="219311"/>
            <a:ext cx="410209" cy="318549"/>
          </a:xfrm>
        </p:spPr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683544" y="1824039"/>
            <a:ext cx="5586413" cy="2808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2586037" y="2893220"/>
            <a:ext cx="1662113" cy="812006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2574132" y="2893219"/>
            <a:ext cx="1902619" cy="920354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6192442" y="2893220"/>
            <a:ext cx="359569" cy="812006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657481" y="964209"/>
            <a:ext cx="8190830" cy="40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7.</a:t>
            </a:r>
            <a:r>
              <a:rPr lang="zh-CN" altLang="en-US" sz="1800" b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将一张长方形纸对折，沿虚线剪下来，打开后会是哪个图形？请你连一连。</a:t>
            </a:r>
            <a:endParaRPr lang="zh-CN" altLang="en-US" sz="1800" b="1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57481" y="219311"/>
            <a:ext cx="1061829" cy="318549"/>
          </a:xfrm>
        </p:spPr>
        <p:txBody>
          <a:bodyPr/>
          <a:lstStyle/>
          <a:p>
            <a:r>
              <a:rPr lang="zh-CN" altLang="en-US"/>
              <a:t>巩固练习</a:t>
            </a:r>
            <a:endParaRPr lang="zh-CN" altLang="en-US"/>
          </a:p>
        </p:txBody>
      </p:sp>
      <p:sp>
        <p:nvSpPr>
          <p:cNvPr id="11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190857" y="219311"/>
            <a:ext cx="410209" cy="318549"/>
          </a:xfrm>
        </p:spPr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697863" y="1286730"/>
            <a:ext cx="3874138" cy="37510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51435" tIns="25718" rIns="51435" bIns="25718">
            <a:spAutoFit/>
          </a:bodyPr>
          <a:lstStyle/>
          <a:p>
            <a:pPr>
              <a:defRPr/>
            </a:pPr>
            <a:r>
              <a:rPr lang="zh-CN" altLang="zh-CN" sz="2100" b="1" noProof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这节课你们都学会了哪些知识？</a:t>
            </a:r>
            <a:endParaRPr lang="zh-CN" altLang="zh-CN" sz="2100" b="1" noProof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sp>
        <p:nvSpPr>
          <p:cNvPr id="115" name="文本框 114"/>
          <p:cNvSpPr txBox="1">
            <a:spLocks noChangeArrowheads="1"/>
          </p:cNvSpPr>
          <p:nvPr/>
        </p:nvSpPr>
        <p:spPr bwMode="auto">
          <a:xfrm>
            <a:off x="697862" y="2328705"/>
            <a:ext cx="7956635" cy="1509644"/>
          </a:xfrm>
          <a:prstGeom prst="rect">
            <a:avLst/>
          </a:prstGeom>
          <a:noFill/>
          <a:ln w="9525">
            <a:solidFill>
              <a:srgbClr val="F58C2E"/>
            </a:solidFill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宋体" panose="02010600030101010101" pitchFamily="2" charset="-122"/>
              </a:rPr>
              <a:t>        </a:t>
            </a:r>
            <a:r>
              <a:rPr lang="zh-CN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宋体" panose="02010600030101010101" pitchFamily="2" charset="-122"/>
              </a:rPr>
              <a:t>在剪纸时，首先观察所剪的图形是不是轴对称图形，如果是就先对折，然后沿着折痕画出图形的一半，再剪出来。在操作过程中注意画图的方法和折纸的方法。</a:t>
            </a:r>
            <a:endParaRPr lang="zh-CN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57481" y="219311"/>
            <a:ext cx="1061829" cy="318549"/>
          </a:xfrm>
        </p:spPr>
        <p:txBody>
          <a:bodyPr/>
          <a:lstStyle/>
          <a:p>
            <a:r>
              <a:rPr lang="zh-CN" altLang="en-US" dirty="0"/>
              <a:t>课堂小结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190857" y="219311"/>
            <a:ext cx="410209" cy="318549"/>
          </a:xfrm>
        </p:spPr>
        <p:txBody>
          <a:bodyPr/>
          <a:lstStyle/>
          <a:p>
            <a:r>
              <a:rPr lang="en-US" altLang="zh-CN"/>
              <a:t>05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>
                <a:noFill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BY YUSHEN</a:t>
            </a:r>
            <a:endParaRPr lang="zh-CN" altLang="en-US">
              <a:noFill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10035" y="1"/>
            <a:ext cx="8099808" cy="5143499"/>
          </a:xfrm>
          <a:prstGeom prst="rect">
            <a:avLst/>
          </a:prstGeom>
          <a:gradFill flip="none" rotWithShape="1">
            <a:gsLst>
              <a:gs pos="38000">
                <a:schemeClr val="bg1">
                  <a:alpha val="0"/>
                </a:schemeClr>
              </a:gs>
              <a:gs pos="72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46603" y="1117521"/>
            <a:ext cx="5575301" cy="2813209"/>
          </a:xfrm>
          <a:prstGeom prst="rect">
            <a:avLst/>
          </a:prstGeom>
          <a:noFill/>
          <a:ln>
            <a:gradFill flip="none" rotWithShape="1">
              <a:gsLst>
                <a:gs pos="3400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8285028" y="3754586"/>
            <a:ext cx="0" cy="105727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5354019" y="1912587"/>
            <a:ext cx="3057248" cy="2984658"/>
            <a:chOff x="7204649" y="2755644"/>
            <a:chExt cx="4076330" cy="3979543"/>
          </a:xfrm>
        </p:grpSpPr>
        <p:sp>
          <p:nvSpPr>
            <p:cNvPr id="13" name="AutoShape2"/>
            <p:cNvSpPr/>
            <p:nvPr/>
          </p:nvSpPr>
          <p:spPr>
            <a:xfrm flipH="1">
              <a:off x="7204649" y="2755644"/>
              <a:ext cx="4076330" cy="12721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5600">
                  <a:gradFill flip="none" rotWithShape="1">
                    <a:gsLst>
                      <a:gs pos="0">
                        <a:srgbClr val="F5AD14"/>
                      </a:gs>
                      <a:gs pos="100000">
                        <a:srgbClr val="F01D06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谢谢倾听</a:t>
              </a:r>
              <a:endParaRPr lang="zh-CN" altLang="en-US" sz="5600">
                <a:gradFill flip="none" rotWithShape="1">
                  <a:gsLst>
                    <a:gs pos="0">
                      <a:srgbClr val="F5AD14"/>
                    </a:gs>
                    <a:gs pos="100000">
                      <a:srgbClr val="F01D06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4" name="AutoShape3"/>
            <p:cNvSpPr/>
            <p:nvPr/>
          </p:nvSpPr>
          <p:spPr>
            <a:xfrm flipH="1">
              <a:off x="7366080" y="4043043"/>
              <a:ext cx="3753458" cy="369332"/>
            </a:xfrm>
            <a:prstGeom prst="rect">
              <a:avLst/>
            </a:prstGeom>
            <a:gradFill flip="none" rotWithShape="0">
              <a:gsLst>
                <a:gs pos="100000">
                  <a:srgbClr val="F01D06"/>
                </a:gs>
                <a:gs pos="0">
                  <a:srgbClr val="F5AD14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09600" dist="152400" dir="13500000" sx="55000" sy="55000" algn="br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思源黑体 CN Bold"/>
                <a:ea typeface="思源黑体 CN Bold"/>
                <a:cs typeface="+mn-ea"/>
              </a:endParaRPr>
            </a:p>
          </p:txBody>
        </p:sp>
        <p:sp>
          <p:nvSpPr>
            <p:cNvPr id="15" name="AutoShape4"/>
            <p:cNvSpPr/>
            <p:nvPr/>
          </p:nvSpPr>
          <p:spPr>
            <a:xfrm flipH="1">
              <a:off x="7366080" y="4073822"/>
              <a:ext cx="3753459" cy="30777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dist"/>
              <a:r>
                <a:rPr lang="en-US" altLang="zh-CN" sz="900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THANK YOU FOR LISTENING</a:t>
              </a:r>
              <a:endParaRPr lang="zh-CN" altLang="en-US" sz="9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9" name="AutoShape2"/>
            <p:cNvSpPr/>
            <p:nvPr/>
          </p:nvSpPr>
          <p:spPr>
            <a:xfrm flipH="1">
              <a:off x="9755859" y="5770820"/>
              <a:ext cx="1235809" cy="9643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1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3.3</a:t>
              </a:r>
              <a:endParaRPr lang="zh-CN" altLang="en-US" sz="41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14"/>
          <p:cNvSpPr txBox="1">
            <a:spLocks noChangeArrowheads="1"/>
          </p:cNvSpPr>
          <p:nvPr/>
        </p:nvSpPr>
        <p:spPr bwMode="auto">
          <a:xfrm>
            <a:off x="1304512" y="1116902"/>
            <a:ext cx="6513548" cy="900246"/>
          </a:xfrm>
          <a:prstGeom prst="rect">
            <a:avLst/>
          </a:prstGeom>
          <a:noFill/>
          <a:ln w="9525">
            <a:solidFill>
              <a:srgbClr val="F58C2E"/>
            </a:solidFill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ysClr val="windowText" lastClr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剪纸是我国一种历史悠久的民间艺术。</a:t>
            </a:r>
            <a:endParaRPr lang="en-US" altLang="zh-CN" sz="1800" b="1" dirty="0">
              <a:solidFill>
                <a:sysClr val="windowText" lastClr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ysClr val="windowText" lastClr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下面这些美丽的剪纸中，有一些图案是轴对称的。</a:t>
            </a:r>
            <a:endParaRPr lang="zh-CN" altLang="en-US" sz="1800" b="1" dirty="0">
              <a:solidFill>
                <a:sysClr val="windowText" lastClr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6146" name="图片 1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866673" y="2612233"/>
            <a:ext cx="1718072" cy="145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166166" y="2470547"/>
            <a:ext cx="1157288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图片 4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904875" y="2470547"/>
            <a:ext cx="1184672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图片 7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6670969" y="2582354"/>
            <a:ext cx="1603358" cy="1519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57481" y="219311"/>
            <a:ext cx="1061829" cy="318549"/>
          </a:xfrm>
        </p:spPr>
        <p:txBody>
          <a:bodyPr/>
          <a:lstStyle/>
          <a:p>
            <a:r>
              <a:rPr lang="zh-CN" altLang="en-US" dirty="0"/>
              <a:t>情景导入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90857" y="219311"/>
            <a:ext cx="410209" cy="318549"/>
          </a:xfrm>
        </p:spPr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文本框 5"/>
          <p:cNvSpPr txBox="1">
            <a:spLocks noChangeArrowheads="1"/>
          </p:cNvSpPr>
          <p:nvPr/>
        </p:nvSpPr>
        <p:spPr bwMode="auto">
          <a:xfrm>
            <a:off x="679847" y="869418"/>
            <a:ext cx="1198959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知识点</a:t>
            </a:r>
            <a:endParaRPr lang="zh-CN" altLang="en-US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196" name="文本框 7"/>
          <p:cNvSpPr txBox="1">
            <a:spLocks noChangeArrowheads="1"/>
          </p:cNvSpPr>
          <p:nvPr/>
        </p:nvSpPr>
        <p:spPr bwMode="auto">
          <a:xfrm>
            <a:off x="1719310" y="869418"/>
            <a:ext cx="6562725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运用对称知识解决实际问题</a:t>
            </a:r>
            <a:endParaRPr lang="zh-CN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75544" y="1307155"/>
            <a:ext cx="740569" cy="565547"/>
            <a:chOff x="1277" y="3118"/>
            <a:chExt cx="1555" cy="1187"/>
          </a:xfrm>
        </p:grpSpPr>
        <p:pic>
          <p:nvPicPr>
            <p:cNvPr id="8198" name="Picture 46" descr="U1ppt题号1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1277" y="3118"/>
              <a:ext cx="1555" cy="1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9" name="文本框 6"/>
            <p:cNvSpPr txBox="1">
              <a:spLocks noChangeArrowheads="1"/>
            </p:cNvSpPr>
            <p:nvPr/>
          </p:nvSpPr>
          <p:spPr bwMode="auto">
            <a:xfrm>
              <a:off x="1732" y="3262"/>
              <a:ext cx="610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defTabSz="6858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defTabSz="6858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defTabSz="685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685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685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685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685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b="1">
                  <a:solidFill>
                    <a:sysClr val="windowText" lastClr="0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1</a:t>
              </a:r>
              <a:endParaRPr lang="en-US" altLang="zh-CN" sz="2100" b="1">
                <a:solidFill>
                  <a:sysClr val="windowText" lastClr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1719310" y="1357574"/>
            <a:ext cx="6921103" cy="429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Times New Roman" panose="02020603050405020304" pitchFamily="18" charset="0"/>
              </a:rPr>
              <a:t>你能剪出像右面这样手拉手的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Times New Roman" panose="02020603050405020304" pitchFamily="18" charset="0"/>
              </a:rPr>
              <a:t> 4 </a:t>
            </a:r>
            <a:r>
              <a:rPr lang="en-US" altLang="zh-CN" sz="1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Times New Roman" panose="02020603050405020304" pitchFamily="18" charset="0"/>
              </a:rPr>
              <a:t>个小人吗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Times New Roman" panose="02020603050405020304" pitchFamily="18" charset="0"/>
              </a:rPr>
              <a:t>？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9" name="任意多边形: 形状 38"/>
          <p:cNvSpPr/>
          <p:nvPr/>
        </p:nvSpPr>
        <p:spPr>
          <a:xfrm flipH="1">
            <a:off x="800982" y="2108749"/>
            <a:ext cx="4620815" cy="1162050"/>
          </a:xfrm>
          <a:custGeom>
            <a:avLst/>
            <a:gdLst>
              <a:gd name="connsiteX0" fmla="*/ 4536508 w 5184580"/>
              <a:gd name="connsiteY0" fmla="*/ 0 h 1395518"/>
              <a:gd name="connsiteX1" fmla="*/ 4284480 w 5184580"/>
              <a:gd name="connsiteY1" fmla="*/ 252028 h 1395518"/>
              <a:gd name="connsiteX2" fmla="*/ 4438407 w 5184580"/>
              <a:gd name="connsiteY2" fmla="*/ 484250 h 1395518"/>
              <a:gd name="connsiteX3" fmla="*/ 4500504 w 5184580"/>
              <a:gd name="connsiteY3" fmla="*/ 496787 h 1395518"/>
              <a:gd name="connsiteX4" fmla="*/ 4500504 w 5184580"/>
              <a:gd name="connsiteY4" fmla="*/ 600298 h 1395518"/>
              <a:gd name="connsiteX5" fmla="*/ 3888435 w 5184580"/>
              <a:gd name="connsiteY5" fmla="*/ 600298 h 1395518"/>
              <a:gd name="connsiteX6" fmla="*/ 3276367 w 5184580"/>
              <a:gd name="connsiteY6" fmla="*/ 600298 h 1395518"/>
              <a:gd name="connsiteX7" fmla="*/ 3276367 w 5184580"/>
              <a:gd name="connsiteY7" fmla="*/ 496787 h 1395518"/>
              <a:gd name="connsiteX8" fmla="*/ 3338464 w 5184580"/>
              <a:gd name="connsiteY8" fmla="*/ 484250 h 1395518"/>
              <a:gd name="connsiteX9" fmla="*/ 3492391 w 5184580"/>
              <a:gd name="connsiteY9" fmla="*/ 252028 h 1395518"/>
              <a:gd name="connsiteX10" fmla="*/ 3240363 w 5184580"/>
              <a:gd name="connsiteY10" fmla="*/ 0 h 1395518"/>
              <a:gd name="connsiteX11" fmla="*/ 2988335 w 5184580"/>
              <a:gd name="connsiteY11" fmla="*/ 252028 h 1395518"/>
              <a:gd name="connsiteX12" fmla="*/ 3142262 w 5184580"/>
              <a:gd name="connsiteY12" fmla="*/ 484250 h 1395518"/>
              <a:gd name="connsiteX13" fmla="*/ 3204359 w 5184580"/>
              <a:gd name="connsiteY13" fmla="*/ 496787 h 1395518"/>
              <a:gd name="connsiteX14" fmla="*/ 3204359 w 5184580"/>
              <a:gd name="connsiteY14" fmla="*/ 600298 h 1395518"/>
              <a:gd name="connsiteX15" fmla="*/ 2592290 w 5184580"/>
              <a:gd name="connsiteY15" fmla="*/ 600298 h 1395518"/>
              <a:gd name="connsiteX16" fmla="*/ 1980222 w 5184580"/>
              <a:gd name="connsiteY16" fmla="*/ 600298 h 1395518"/>
              <a:gd name="connsiteX17" fmla="*/ 1980222 w 5184580"/>
              <a:gd name="connsiteY17" fmla="*/ 496787 h 1395518"/>
              <a:gd name="connsiteX18" fmla="*/ 2042319 w 5184580"/>
              <a:gd name="connsiteY18" fmla="*/ 484250 h 1395518"/>
              <a:gd name="connsiteX19" fmla="*/ 2196246 w 5184580"/>
              <a:gd name="connsiteY19" fmla="*/ 252028 h 1395518"/>
              <a:gd name="connsiteX20" fmla="*/ 1944218 w 5184580"/>
              <a:gd name="connsiteY20" fmla="*/ 0 h 1395518"/>
              <a:gd name="connsiteX21" fmla="*/ 1692190 w 5184580"/>
              <a:gd name="connsiteY21" fmla="*/ 252028 h 1395518"/>
              <a:gd name="connsiteX22" fmla="*/ 1846117 w 5184580"/>
              <a:gd name="connsiteY22" fmla="*/ 484250 h 1395518"/>
              <a:gd name="connsiteX23" fmla="*/ 1908214 w 5184580"/>
              <a:gd name="connsiteY23" fmla="*/ 496787 h 1395518"/>
              <a:gd name="connsiteX24" fmla="*/ 1908214 w 5184580"/>
              <a:gd name="connsiteY24" fmla="*/ 600298 h 1395518"/>
              <a:gd name="connsiteX25" fmla="*/ 1296145 w 5184580"/>
              <a:gd name="connsiteY25" fmla="*/ 600298 h 1395518"/>
              <a:gd name="connsiteX26" fmla="*/ 684077 w 5184580"/>
              <a:gd name="connsiteY26" fmla="*/ 600298 h 1395518"/>
              <a:gd name="connsiteX27" fmla="*/ 684077 w 5184580"/>
              <a:gd name="connsiteY27" fmla="*/ 496787 h 1395518"/>
              <a:gd name="connsiteX28" fmla="*/ 746174 w 5184580"/>
              <a:gd name="connsiteY28" fmla="*/ 484250 h 1395518"/>
              <a:gd name="connsiteX29" fmla="*/ 900101 w 5184580"/>
              <a:gd name="connsiteY29" fmla="*/ 252028 h 1395518"/>
              <a:gd name="connsiteX30" fmla="*/ 648073 w 5184580"/>
              <a:gd name="connsiteY30" fmla="*/ 0 h 1395518"/>
              <a:gd name="connsiteX31" fmla="*/ 396045 w 5184580"/>
              <a:gd name="connsiteY31" fmla="*/ 252028 h 1395518"/>
              <a:gd name="connsiteX32" fmla="*/ 549972 w 5184580"/>
              <a:gd name="connsiteY32" fmla="*/ 484250 h 1395518"/>
              <a:gd name="connsiteX33" fmla="*/ 612069 w 5184580"/>
              <a:gd name="connsiteY33" fmla="*/ 496787 h 1395518"/>
              <a:gd name="connsiteX34" fmla="*/ 612069 w 5184580"/>
              <a:gd name="connsiteY34" fmla="*/ 600298 h 1395518"/>
              <a:gd name="connsiteX35" fmla="*/ 0 w 5184580"/>
              <a:gd name="connsiteY35" fmla="*/ 600298 h 1395518"/>
              <a:gd name="connsiteX36" fmla="*/ 0 w 5184580"/>
              <a:gd name="connsiteY36" fmla="*/ 720079 h 1395518"/>
              <a:gd name="connsiteX37" fmla="*/ 347431 w 5184580"/>
              <a:gd name="connsiteY37" fmla="*/ 720079 h 1395518"/>
              <a:gd name="connsiteX38" fmla="*/ 347431 w 5184580"/>
              <a:gd name="connsiteY38" fmla="*/ 1103660 h 1395518"/>
              <a:gd name="connsiteX39" fmla="*/ 459604 w 5184580"/>
              <a:gd name="connsiteY39" fmla="*/ 1103660 h 1395518"/>
              <a:gd name="connsiteX40" fmla="*/ 463946 w 5184580"/>
              <a:gd name="connsiteY40" fmla="*/ 1262996 h 1395518"/>
              <a:gd name="connsiteX41" fmla="*/ 225527 w 5184580"/>
              <a:gd name="connsiteY41" fmla="*/ 1283912 h 1395518"/>
              <a:gd name="connsiteX42" fmla="*/ 222301 w 5184580"/>
              <a:gd name="connsiteY42" fmla="*/ 1393445 h 1395518"/>
              <a:gd name="connsiteX43" fmla="*/ 576625 w 5184580"/>
              <a:gd name="connsiteY43" fmla="*/ 1395518 h 1395518"/>
              <a:gd name="connsiteX44" fmla="*/ 587321 w 5184580"/>
              <a:gd name="connsiteY44" fmla="*/ 1103660 h 1395518"/>
              <a:gd name="connsiteX45" fmla="*/ 716002 w 5184580"/>
              <a:gd name="connsiteY45" fmla="*/ 1103660 h 1395518"/>
              <a:gd name="connsiteX46" fmla="*/ 726066 w 5184580"/>
              <a:gd name="connsiteY46" fmla="*/ 1395518 h 1395518"/>
              <a:gd name="connsiteX47" fmla="*/ 1059443 w 5184580"/>
              <a:gd name="connsiteY47" fmla="*/ 1393445 h 1395518"/>
              <a:gd name="connsiteX48" fmla="*/ 1056408 w 5184580"/>
              <a:gd name="connsiteY48" fmla="*/ 1283912 h 1395518"/>
              <a:gd name="connsiteX49" fmla="*/ 832083 w 5184580"/>
              <a:gd name="connsiteY49" fmla="*/ 1262996 h 1395518"/>
              <a:gd name="connsiteX50" fmla="*/ 836169 w 5184580"/>
              <a:gd name="connsiteY50" fmla="*/ 1103660 h 1395518"/>
              <a:gd name="connsiteX51" fmla="*/ 948715 w 5184580"/>
              <a:gd name="connsiteY51" fmla="*/ 1103660 h 1395518"/>
              <a:gd name="connsiteX52" fmla="*/ 948715 w 5184580"/>
              <a:gd name="connsiteY52" fmla="*/ 720079 h 1395518"/>
              <a:gd name="connsiteX53" fmla="*/ 1296145 w 5184580"/>
              <a:gd name="connsiteY53" fmla="*/ 720079 h 1395518"/>
              <a:gd name="connsiteX54" fmla="*/ 1643576 w 5184580"/>
              <a:gd name="connsiteY54" fmla="*/ 720079 h 1395518"/>
              <a:gd name="connsiteX55" fmla="*/ 1643576 w 5184580"/>
              <a:gd name="connsiteY55" fmla="*/ 1103660 h 1395518"/>
              <a:gd name="connsiteX56" fmla="*/ 1755749 w 5184580"/>
              <a:gd name="connsiteY56" fmla="*/ 1103660 h 1395518"/>
              <a:gd name="connsiteX57" fmla="*/ 1760091 w 5184580"/>
              <a:gd name="connsiteY57" fmla="*/ 1262996 h 1395518"/>
              <a:gd name="connsiteX58" fmla="*/ 1521672 w 5184580"/>
              <a:gd name="connsiteY58" fmla="*/ 1283912 h 1395518"/>
              <a:gd name="connsiteX59" fmla="*/ 1518446 w 5184580"/>
              <a:gd name="connsiteY59" fmla="*/ 1393445 h 1395518"/>
              <a:gd name="connsiteX60" fmla="*/ 1872770 w 5184580"/>
              <a:gd name="connsiteY60" fmla="*/ 1395518 h 1395518"/>
              <a:gd name="connsiteX61" fmla="*/ 1883466 w 5184580"/>
              <a:gd name="connsiteY61" fmla="*/ 1103660 h 1395518"/>
              <a:gd name="connsiteX62" fmla="*/ 2012147 w 5184580"/>
              <a:gd name="connsiteY62" fmla="*/ 1103660 h 1395518"/>
              <a:gd name="connsiteX63" fmla="*/ 2022211 w 5184580"/>
              <a:gd name="connsiteY63" fmla="*/ 1395518 h 1395518"/>
              <a:gd name="connsiteX64" fmla="*/ 2355588 w 5184580"/>
              <a:gd name="connsiteY64" fmla="*/ 1393445 h 1395518"/>
              <a:gd name="connsiteX65" fmla="*/ 2352553 w 5184580"/>
              <a:gd name="connsiteY65" fmla="*/ 1283912 h 1395518"/>
              <a:gd name="connsiteX66" fmla="*/ 2128228 w 5184580"/>
              <a:gd name="connsiteY66" fmla="*/ 1262996 h 1395518"/>
              <a:gd name="connsiteX67" fmla="*/ 2132314 w 5184580"/>
              <a:gd name="connsiteY67" fmla="*/ 1103660 h 1395518"/>
              <a:gd name="connsiteX68" fmla="*/ 2244860 w 5184580"/>
              <a:gd name="connsiteY68" fmla="*/ 1103660 h 1395518"/>
              <a:gd name="connsiteX69" fmla="*/ 2244860 w 5184580"/>
              <a:gd name="connsiteY69" fmla="*/ 720079 h 1395518"/>
              <a:gd name="connsiteX70" fmla="*/ 2592290 w 5184580"/>
              <a:gd name="connsiteY70" fmla="*/ 720079 h 1395518"/>
              <a:gd name="connsiteX71" fmla="*/ 2939721 w 5184580"/>
              <a:gd name="connsiteY71" fmla="*/ 720079 h 1395518"/>
              <a:gd name="connsiteX72" fmla="*/ 2939721 w 5184580"/>
              <a:gd name="connsiteY72" fmla="*/ 1103660 h 1395518"/>
              <a:gd name="connsiteX73" fmla="*/ 3051894 w 5184580"/>
              <a:gd name="connsiteY73" fmla="*/ 1103660 h 1395518"/>
              <a:gd name="connsiteX74" fmla="*/ 3056236 w 5184580"/>
              <a:gd name="connsiteY74" fmla="*/ 1262996 h 1395518"/>
              <a:gd name="connsiteX75" fmla="*/ 2817817 w 5184580"/>
              <a:gd name="connsiteY75" fmla="*/ 1283912 h 1395518"/>
              <a:gd name="connsiteX76" fmla="*/ 2814591 w 5184580"/>
              <a:gd name="connsiteY76" fmla="*/ 1393445 h 1395518"/>
              <a:gd name="connsiteX77" fmla="*/ 3168915 w 5184580"/>
              <a:gd name="connsiteY77" fmla="*/ 1395518 h 1395518"/>
              <a:gd name="connsiteX78" fmla="*/ 3179611 w 5184580"/>
              <a:gd name="connsiteY78" fmla="*/ 1103660 h 1395518"/>
              <a:gd name="connsiteX79" fmla="*/ 3308292 w 5184580"/>
              <a:gd name="connsiteY79" fmla="*/ 1103660 h 1395518"/>
              <a:gd name="connsiteX80" fmla="*/ 3318356 w 5184580"/>
              <a:gd name="connsiteY80" fmla="*/ 1395518 h 1395518"/>
              <a:gd name="connsiteX81" fmla="*/ 3651733 w 5184580"/>
              <a:gd name="connsiteY81" fmla="*/ 1393445 h 1395518"/>
              <a:gd name="connsiteX82" fmla="*/ 3648698 w 5184580"/>
              <a:gd name="connsiteY82" fmla="*/ 1283912 h 1395518"/>
              <a:gd name="connsiteX83" fmla="*/ 3424373 w 5184580"/>
              <a:gd name="connsiteY83" fmla="*/ 1262996 h 1395518"/>
              <a:gd name="connsiteX84" fmla="*/ 3428459 w 5184580"/>
              <a:gd name="connsiteY84" fmla="*/ 1103660 h 1395518"/>
              <a:gd name="connsiteX85" fmla="*/ 3541005 w 5184580"/>
              <a:gd name="connsiteY85" fmla="*/ 1103660 h 1395518"/>
              <a:gd name="connsiteX86" fmla="*/ 3541005 w 5184580"/>
              <a:gd name="connsiteY86" fmla="*/ 720079 h 1395518"/>
              <a:gd name="connsiteX87" fmla="*/ 3888435 w 5184580"/>
              <a:gd name="connsiteY87" fmla="*/ 720079 h 1395518"/>
              <a:gd name="connsiteX88" fmla="*/ 4235866 w 5184580"/>
              <a:gd name="connsiteY88" fmla="*/ 720079 h 1395518"/>
              <a:gd name="connsiteX89" fmla="*/ 4235866 w 5184580"/>
              <a:gd name="connsiteY89" fmla="*/ 1103660 h 1395518"/>
              <a:gd name="connsiteX90" fmla="*/ 4348039 w 5184580"/>
              <a:gd name="connsiteY90" fmla="*/ 1103660 h 1395518"/>
              <a:gd name="connsiteX91" fmla="*/ 4352381 w 5184580"/>
              <a:gd name="connsiteY91" fmla="*/ 1262996 h 1395518"/>
              <a:gd name="connsiteX92" fmla="*/ 4113962 w 5184580"/>
              <a:gd name="connsiteY92" fmla="*/ 1283912 h 1395518"/>
              <a:gd name="connsiteX93" fmla="*/ 4110736 w 5184580"/>
              <a:gd name="connsiteY93" fmla="*/ 1393445 h 1395518"/>
              <a:gd name="connsiteX94" fmla="*/ 4465060 w 5184580"/>
              <a:gd name="connsiteY94" fmla="*/ 1395518 h 1395518"/>
              <a:gd name="connsiteX95" fmla="*/ 4475756 w 5184580"/>
              <a:gd name="connsiteY95" fmla="*/ 1103660 h 1395518"/>
              <a:gd name="connsiteX96" fmla="*/ 4604437 w 5184580"/>
              <a:gd name="connsiteY96" fmla="*/ 1103660 h 1395518"/>
              <a:gd name="connsiteX97" fmla="*/ 4614501 w 5184580"/>
              <a:gd name="connsiteY97" fmla="*/ 1395518 h 1395518"/>
              <a:gd name="connsiteX98" fmla="*/ 4947878 w 5184580"/>
              <a:gd name="connsiteY98" fmla="*/ 1393445 h 1395518"/>
              <a:gd name="connsiteX99" fmla="*/ 4944843 w 5184580"/>
              <a:gd name="connsiteY99" fmla="*/ 1283912 h 1395518"/>
              <a:gd name="connsiteX100" fmla="*/ 4720518 w 5184580"/>
              <a:gd name="connsiteY100" fmla="*/ 1262996 h 1395518"/>
              <a:gd name="connsiteX101" fmla="*/ 4724604 w 5184580"/>
              <a:gd name="connsiteY101" fmla="*/ 1103660 h 1395518"/>
              <a:gd name="connsiteX102" fmla="*/ 4837150 w 5184580"/>
              <a:gd name="connsiteY102" fmla="*/ 1103660 h 1395518"/>
              <a:gd name="connsiteX103" fmla="*/ 4837150 w 5184580"/>
              <a:gd name="connsiteY103" fmla="*/ 720079 h 1395518"/>
              <a:gd name="connsiteX104" fmla="*/ 5184580 w 5184580"/>
              <a:gd name="connsiteY104" fmla="*/ 720079 h 1395518"/>
              <a:gd name="connsiteX105" fmla="*/ 5184580 w 5184580"/>
              <a:gd name="connsiteY105" fmla="*/ 600298 h 1395518"/>
              <a:gd name="connsiteX106" fmla="*/ 4572512 w 5184580"/>
              <a:gd name="connsiteY106" fmla="*/ 600298 h 1395518"/>
              <a:gd name="connsiteX107" fmla="*/ 4572512 w 5184580"/>
              <a:gd name="connsiteY107" fmla="*/ 496787 h 1395518"/>
              <a:gd name="connsiteX108" fmla="*/ 4634609 w 5184580"/>
              <a:gd name="connsiteY108" fmla="*/ 484250 h 1395518"/>
              <a:gd name="connsiteX109" fmla="*/ 4788536 w 5184580"/>
              <a:gd name="connsiteY109" fmla="*/ 252028 h 1395518"/>
              <a:gd name="connsiteX110" fmla="*/ 4536508 w 5184580"/>
              <a:gd name="connsiteY110" fmla="*/ 0 h 1395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5184580" h="1395518">
                <a:moveTo>
                  <a:pt x="4536508" y="0"/>
                </a:moveTo>
                <a:cubicBezTo>
                  <a:pt x="4397317" y="0"/>
                  <a:pt x="4284480" y="112837"/>
                  <a:pt x="4284480" y="252028"/>
                </a:cubicBezTo>
                <a:cubicBezTo>
                  <a:pt x="4284480" y="356421"/>
                  <a:pt x="4347951" y="445991"/>
                  <a:pt x="4438407" y="484250"/>
                </a:cubicBezTo>
                <a:lnTo>
                  <a:pt x="4500504" y="496787"/>
                </a:lnTo>
                <a:lnTo>
                  <a:pt x="4500504" y="600298"/>
                </a:lnTo>
                <a:lnTo>
                  <a:pt x="3888435" y="600298"/>
                </a:lnTo>
                <a:lnTo>
                  <a:pt x="3276367" y="600298"/>
                </a:lnTo>
                <a:lnTo>
                  <a:pt x="3276367" y="496787"/>
                </a:lnTo>
                <a:lnTo>
                  <a:pt x="3338464" y="484250"/>
                </a:lnTo>
                <a:cubicBezTo>
                  <a:pt x="3428920" y="445991"/>
                  <a:pt x="3492391" y="356421"/>
                  <a:pt x="3492391" y="252028"/>
                </a:cubicBezTo>
                <a:cubicBezTo>
                  <a:pt x="3492391" y="112837"/>
                  <a:pt x="3379554" y="0"/>
                  <a:pt x="3240363" y="0"/>
                </a:cubicBezTo>
                <a:cubicBezTo>
                  <a:pt x="3101172" y="0"/>
                  <a:pt x="2988335" y="112837"/>
                  <a:pt x="2988335" y="252028"/>
                </a:cubicBezTo>
                <a:cubicBezTo>
                  <a:pt x="2988335" y="356421"/>
                  <a:pt x="3051806" y="445991"/>
                  <a:pt x="3142262" y="484250"/>
                </a:cubicBezTo>
                <a:lnTo>
                  <a:pt x="3204359" y="496787"/>
                </a:lnTo>
                <a:lnTo>
                  <a:pt x="3204359" y="600298"/>
                </a:lnTo>
                <a:lnTo>
                  <a:pt x="2592290" y="600298"/>
                </a:lnTo>
                <a:lnTo>
                  <a:pt x="1980222" y="600298"/>
                </a:lnTo>
                <a:lnTo>
                  <a:pt x="1980222" y="496787"/>
                </a:lnTo>
                <a:lnTo>
                  <a:pt x="2042319" y="484250"/>
                </a:lnTo>
                <a:cubicBezTo>
                  <a:pt x="2132775" y="445991"/>
                  <a:pt x="2196246" y="356421"/>
                  <a:pt x="2196246" y="252028"/>
                </a:cubicBezTo>
                <a:cubicBezTo>
                  <a:pt x="2196246" y="112837"/>
                  <a:pt x="2083409" y="0"/>
                  <a:pt x="1944218" y="0"/>
                </a:cubicBezTo>
                <a:cubicBezTo>
                  <a:pt x="1805027" y="0"/>
                  <a:pt x="1692190" y="112837"/>
                  <a:pt x="1692190" y="252028"/>
                </a:cubicBezTo>
                <a:cubicBezTo>
                  <a:pt x="1692190" y="356421"/>
                  <a:pt x="1755661" y="445991"/>
                  <a:pt x="1846117" y="484250"/>
                </a:cubicBezTo>
                <a:lnTo>
                  <a:pt x="1908214" y="496787"/>
                </a:lnTo>
                <a:lnTo>
                  <a:pt x="1908214" y="600298"/>
                </a:lnTo>
                <a:lnTo>
                  <a:pt x="1296145" y="600298"/>
                </a:lnTo>
                <a:lnTo>
                  <a:pt x="684077" y="600298"/>
                </a:lnTo>
                <a:lnTo>
                  <a:pt x="684077" y="496787"/>
                </a:lnTo>
                <a:lnTo>
                  <a:pt x="746174" y="484250"/>
                </a:lnTo>
                <a:cubicBezTo>
                  <a:pt x="836630" y="445991"/>
                  <a:pt x="900101" y="356421"/>
                  <a:pt x="900101" y="252028"/>
                </a:cubicBezTo>
                <a:cubicBezTo>
                  <a:pt x="900101" y="112837"/>
                  <a:pt x="787264" y="0"/>
                  <a:pt x="648073" y="0"/>
                </a:cubicBezTo>
                <a:cubicBezTo>
                  <a:pt x="508882" y="0"/>
                  <a:pt x="396045" y="112837"/>
                  <a:pt x="396045" y="252028"/>
                </a:cubicBezTo>
                <a:cubicBezTo>
                  <a:pt x="396045" y="356421"/>
                  <a:pt x="459516" y="445991"/>
                  <a:pt x="549972" y="484250"/>
                </a:cubicBezTo>
                <a:lnTo>
                  <a:pt x="612069" y="496787"/>
                </a:lnTo>
                <a:lnTo>
                  <a:pt x="612069" y="600298"/>
                </a:lnTo>
                <a:lnTo>
                  <a:pt x="0" y="600298"/>
                </a:lnTo>
                <a:lnTo>
                  <a:pt x="0" y="720079"/>
                </a:lnTo>
                <a:lnTo>
                  <a:pt x="347431" y="720079"/>
                </a:lnTo>
                <a:lnTo>
                  <a:pt x="347431" y="1103660"/>
                </a:lnTo>
                <a:lnTo>
                  <a:pt x="459604" y="1103660"/>
                </a:lnTo>
                <a:lnTo>
                  <a:pt x="463946" y="1262996"/>
                </a:lnTo>
                <a:cubicBezTo>
                  <a:pt x="309367" y="1183126"/>
                  <a:pt x="241659" y="1248843"/>
                  <a:pt x="225527" y="1283912"/>
                </a:cubicBezTo>
                <a:cubicBezTo>
                  <a:pt x="224451" y="1320423"/>
                  <a:pt x="223377" y="1356934"/>
                  <a:pt x="222301" y="1393445"/>
                </a:cubicBezTo>
                <a:lnTo>
                  <a:pt x="576625" y="1395518"/>
                </a:lnTo>
                <a:lnTo>
                  <a:pt x="587321" y="1103660"/>
                </a:lnTo>
                <a:lnTo>
                  <a:pt x="716002" y="1103660"/>
                </a:lnTo>
                <a:lnTo>
                  <a:pt x="726066" y="1395518"/>
                </a:lnTo>
                <a:lnTo>
                  <a:pt x="1059443" y="1393445"/>
                </a:lnTo>
                <a:cubicBezTo>
                  <a:pt x="1058431" y="1356934"/>
                  <a:pt x="1057420" y="1320423"/>
                  <a:pt x="1056408" y="1283912"/>
                </a:cubicBezTo>
                <a:cubicBezTo>
                  <a:pt x="1041230" y="1248843"/>
                  <a:pt x="977524" y="1183126"/>
                  <a:pt x="832083" y="1262996"/>
                </a:cubicBezTo>
                <a:lnTo>
                  <a:pt x="836169" y="1103660"/>
                </a:lnTo>
                <a:lnTo>
                  <a:pt x="948715" y="1103660"/>
                </a:lnTo>
                <a:lnTo>
                  <a:pt x="948715" y="720079"/>
                </a:lnTo>
                <a:lnTo>
                  <a:pt x="1296145" y="720079"/>
                </a:lnTo>
                <a:lnTo>
                  <a:pt x="1643576" y="720079"/>
                </a:lnTo>
                <a:lnTo>
                  <a:pt x="1643576" y="1103660"/>
                </a:lnTo>
                <a:lnTo>
                  <a:pt x="1755749" y="1103660"/>
                </a:lnTo>
                <a:lnTo>
                  <a:pt x="1760091" y="1262996"/>
                </a:lnTo>
                <a:cubicBezTo>
                  <a:pt x="1605512" y="1183126"/>
                  <a:pt x="1537804" y="1248843"/>
                  <a:pt x="1521672" y="1283912"/>
                </a:cubicBezTo>
                <a:cubicBezTo>
                  <a:pt x="1520596" y="1320423"/>
                  <a:pt x="1519522" y="1356934"/>
                  <a:pt x="1518446" y="1393445"/>
                </a:cubicBezTo>
                <a:lnTo>
                  <a:pt x="1872770" y="1395518"/>
                </a:lnTo>
                <a:lnTo>
                  <a:pt x="1883466" y="1103660"/>
                </a:lnTo>
                <a:lnTo>
                  <a:pt x="2012147" y="1103660"/>
                </a:lnTo>
                <a:lnTo>
                  <a:pt x="2022211" y="1395518"/>
                </a:lnTo>
                <a:lnTo>
                  <a:pt x="2355588" y="1393445"/>
                </a:lnTo>
                <a:cubicBezTo>
                  <a:pt x="2354576" y="1356934"/>
                  <a:pt x="2353565" y="1320423"/>
                  <a:pt x="2352553" y="1283912"/>
                </a:cubicBezTo>
                <a:cubicBezTo>
                  <a:pt x="2337375" y="1248843"/>
                  <a:pt x="2273669" y="1183126"/>
                  <a:pt x="2128228" y="1262996"/>
                </a:cubicBezTo>
                <a:lnTo>
                  <a:pt x="2132314" y="1103660"/>
                </a:lnTo>
                <a:lnTo>
                  <a:pt x="2244860" y="1103660"/>
                </a:lnTo>
                <a:lnTo>
                  <a:pt x="2244860" y="720079"/>
                </a:lnTo>
                <a:lnTo>
                  <a:pt x="2592290" y="720079"/>
                </a:lnTo>
                <a:lnTo>
                  <a:pt x="2939721" y="720079"/>
                </a:lnTo>
                <a:lnTo>
                  <a:pt x="2939721" y="1103660"/>
                </a:lnTo>
                <a:lnTo>
                  <a:pt x="3051894" y="1103660"/>
                </a:lnTo>
                <a:lnTo>
                  <a:pt x="3056236" y="1262996"/>
                </a:lnTo>
                <a:cubicBezTo>
                  <a:pt x="2901657" y="1183126"/>
                  <a:pt x="2833949" y="1248843"/>
                  <a:pt x="2817817" y="1283912"/>
                </a:cubicBezTo>
                <a:cubicBezTo>
                  <a:pt x="2816741" y="1320423"/>
                  <a:pt x="2815667" y="1356934"/>
                  <a:pt x="2814591" y="1393445"/>
                </a:cubicBezTo>
                <a:lnTo>
                  <a:pt x="3168915" y="1395518"/>
                </a:lnTo>
                <a:lnTo>
                  <a:pt x="3179611" y="1103660"/>
                </a:lnTo>
                <a:lnTo>
                  <a:pt x="3308292" y="1103660"/>
                </a:lnTo>
                <a:lnTo>
                  <a:pt x="3318356" y="1395518"/>
                </a:lnTo>
                <a:lnTo>
                  <a:pt x="3651733" y="1393445"/>
                </a:lnTo>
                <a:cubicBezTo>
                  <a:pt x="3650721" y="1356934"/>
                  <a:pt x="3649710" y="1320423"/>
                  <a:pt x="3648698" y="1283912"/>
                </a:cubicBezTo>
                <a:cubicBezTo>
                  <a:pt x="3633520" y="1248843"/>
                  <a:pt x="3569814" y="1183126"/>
                  <a:pt x="3424373" y="1262996"/>
                </a:cubicBezTo>
                <a:lnTo>
                  <a:pt x="3428459" y="1103660"/>
                </a:lnTo>
                <a:lnTo>
                  <a:pt x="3541005" y="1103660"/>
                </a:lnTo>
                <a:lnTo>
                  <a:pt x="3541005" y="720079"/>
                </a:lnTo>
                <a:lnTo>
                  <a:pt x="3888435" y="720079"/>
                </a:lnTo>
                <a:lnTo>
                  <a:pt x="4235866" y="720079"/>
                </a:lnTo>
                <a:lnTo>
                  <a:pt x="4235866" y="1103660"/>
                </a:lnTo>
                <a:lnTo>
                  <a:pt x="4348039" y="1103660"/>
                </a:lnTo>
                <a:lnTo>
                  <a:pt x="4352381" y="1262996"/>
                </a:lnTo>
                <a:cubicBezTo>
                  <a:pt x="4197802" y="1183126"/>
                  <a:pt x="4130094" y="1248843"/>
                  <a:pt x="4113962" y="1283912"/>
                </a:cubicBezTo>
                <a:cubicBezTo>
                  <a:pt x="4112886" y="1320423"/>
                  <a:pt x="4111812" y="1356934"/>
                  <a:pt x="4110736" y="1393445"/>
                </a:cubicBezTo>
                <a:lnTo>
                  <a:pt x="4465060" y="1395518"/>
                </a:lnTo>
                <a:lnTo>
                  <a:pt x="4475756" y="1103660"/>
                </a:lnTo>
                <a:lnTo>
                  <a:pt x="4604437" y="1103660"/>
                </a:lnTo>
                <a:lnTo>
                  <a:pt x="4614501" y="1395518"/>
                </a:lnTo>
                <a:lnTo>
                  <a:pt x="4947878" y="1393445"/>
                </a:lnTo>
                <a:cubicBezTo>
                  <a:pt x="4946866" y="1356934"/>
                  <a:pt x="4945855" y="1320423"/>
                  <a:pt x="4944843" y="1283912"/>
                </a:cubicBezTo>
                <a:cubicBezTo>
                  <a:pt x="4929665" y="1248843"/>
                  <a:pt x="4865959" y="1183126"/>
                  <a:pt x="4720518" y="1262996"/>
                </a:cubicBezTo>
                <a:lnTo>
                  <a:pt x="4724604" y="1103660"/>
                </a:lnTo>
                <a:lnTo>
                  <a:pt x="4837150" y="1103660"/>
                </a:lnTo>
                <a:lnTo>
                  <a:pt x="4837150" y="720079"/>
                </a:lnTo>
                <a:lnTo>
                  <a:pt x="5184580" y="720079"/>
                </a:lnTo>
                <a:lnTo>
                  <a:pt x="5184580" y="600298"/>
                </a:lnTo>
                <a:lnTo>
                  <a:pt x="4572512" y="600298"/>
                </a:lnTo>
                <a:lnTo>
                  <a:pt x="4572512" y="496787"/>
                </a:lnTo>
                <a:lnTo>
                  <a:pt x="4634609" y="484250"/>
                </a:lnTo>
                <a:cubicBezTo>
                  <a:pt x="4725065" y="445991"/>
                  <a:pt x="4788536" y="356421"/>
                  <a:pt x="4788536" y="252028"/>
                </a:cubicBezTo>
                <a:cubicBezTo>
                  <a:pt x="4788536" y="112837"/>
                  <a:pt x="4675699" y="0"/>
                  <a:pt x="4536508" y="0"/>
                </a:cubicBezTo>
                <a:close/>
              </a:path>
            </a:pathLst>
          </a:custGeom>
          <a:noFill/>
          <a:ln w="12700">
            <a:solidFill>
              <a:srgbClr val="F58C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5742333" y="2217494"/>
            <a:ext cx="3121819" cy="785226"/>
          </a:xfrm>
          <a:prstGeom prst="wedgeRoundRectCallout">
            <a:avLst>
              <a:gd name="adj1" fmla="val -55491"/>
              <a:gd name="adj2" fmla="val -11999"/>
              <a:gd name="adj3" fmla="val 16667"/>
            </a:avLst>
          </a:prstGeom>
          <a:noFill/>
          <a:ln>
            <a:solidFill>
              <a:srgbClr val="F58C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楷体" panose="02010609060101010101" pitchFamily="49" charset="-122"/>
              </a:rPr>
              <a:t>这</a:t>
            </a:r>
            <a:r>
              <a:rPr lang="en-US" altLang="zh-CN" sz="21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楷体" panose="02010609060101010101" pitchFamily="49" charset="-122"/>
              </a:rPr>
              <a:t>4</a:t>
            </a:r>
            <a:r>
              <a:rPr lang="zh-CN" altLang="en-US" sz="21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楷体" panose="02010609060101010101" pitchFamily="49" charset="-122"/>
              </a:rPr>
              <a:t>个小人有什么特点？</a:t>
            </a:r>
            <a:endParaRPr lang="zh-CN" altLang="en-US" sz="21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947143" y="3928566"/>
            <a:ext cx="7249715" cy="691032"/>
          </a:xfrm>
          <a:prstGeom prst="wedgeRoundRectCallout">
            <a:avLst>
              <a:gd name="adj1" fmla="val 43051"/>
              <a:gd name="adj2" fmla="val -11194"/>
              <a:gd name="adj3" fmla="val 16667"/>
            </a:avLst>
          </a:prstGeom>
          <a:noFill/>
          <a:ln>
            <a:solidFill>
              <a:srgbClr val="F58C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这</a:t>
            </a:r>
            <a:r>
              <a:rPr lang="en-US" altLang="zh-CN" sz="18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4</a:t>
            </a:r>
            <a:r>
              <a:rPr lang="zh-CN" altLang="en-US" sz="18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个小人形状、大小完全相同，而且是手拉手相连的。</a:t>
            </a:r>
            <a:endParaRPr lang="en-US" altLang="zh-CN" sz="18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每个小人都是轴对称图形。</a:t>
            </a:r>
            <a:endParaRPr lang="zh-CN" altLang="en-US" sz="1800" b="1" noProof="1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57481" y="219311"/>
            <a:ext cx="1061829" cy="318549"/>
          </a:xfrm>
        </p:spPr>
        <p:txBody>
          <a:bodyPr/>
          <a:lstStyle/>
          <a:p>
            <a:r>
              <a:rPr lang="zh-CN" altLang="en-US" dirty="0"/>
              <a:t>探索新知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190857" y="219311"/>
            <a:ext cx="410209" cy="318549"/>
          </a:xfrm>
        </p:spPr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39" grpId="0" animBg="1"/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Box 19"/>
          <p:cNvSpPr txBox="1">
            <a:spLocks noChangeArrowheads="1"/>
          </p:cNvSpPr>
          <p:nvPr/>
        </p:nvSpPr>
        <p:spPr bwMode="auto">
          <a:xfrm>
            <a:off x="2549129" y="999270"/>
            <a:ext cx="4045744" cy="346249"/>
          </a:xfrm>
          <a:prstGeom prst="rect">
            <a:avLst/>
          </a:prstGeom>
          <a:noFill/>
          <a:ln w="9525">
            <a:solidFill>
              <a:srgbClr val="F58C2E"/>
            </a:solidFill>
            <a:round/>
          </a:ln>
        </p:spPr>
        <p:txBody>
          <a:bodyPr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剪</a:t>
            </a:r>
            <a:r>
              <a:rPr lang="en-US" altLang="zh-CN" sz="1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个、</a:t>
            </a:r>
            <a:r>
              <a:rPr lang="en-US" altLang="zh-CN" sz="1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</a:t>
            </a:r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个小人的方法</a:t>
            </a:r>
            <a:endParaRPr lang="zh-CN" altLang="en-US" sz="1800" b="1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8" name="任意多边形: 形状 37"/>
          <p:cNvSpPr/>
          <p:nvPr/>
        </p:nvSpPr>
        <p:spPr>
          <a:xfrm>
            <a:off x="6349605" y="1724286"/>
            <a:ext cx="1329928" cy="1215628"/>
          </a:xfrm>
          <a:custGeom>
            <a:avLst/>
            <a:gdLst>
              <a:gd name="connsiteX0" fmla="*/ 648072 w 1352248"/>
              <a:gd name="connsiteY0" fmla="*/ 0 h 1395518"/>
              <a:gd name="connsiteX1" fmla="*/ 676124 w 1352248"/>
              <a:gd name="connsiteY1" fmla="*/ 2828 h 1395518"/>
              <a:gd name="connsiteX2" fmla="*/ 704176 w 1352248"/>
              <a:gd name="connsiteY2" fmla="*/ 0 h 1395518"/>
              <a:gd name="connsiteX3" fmla="*/ 956204 w 1352248"/>
              <a:gd name="connsiteY3" fmla="*/ 252028 h 1395518"/>
              <a:gd name="connsiteX4" fmla="*/ 802277 w 1352248"/>
              <a:gd name="connsiteY4" fmla="*/ 484250 h 1395518"/>
              <a:gd name="connsiteX5" fmla="*/ 740180 w 1352248"/>
              <a:gd name="connsiteY5" fmla="*/ 496787 h 1395518"/>
              <a:gd name="connsiteX6" fmla="*/ 740180 w 1352248"/>
              <a:gd name="connsiteY6" fmla="*/ 600298 h 1395518"/>
              <a:gd name="connsiteX7" fmla="*/ 1352248 w 1352248"/>
              <a:gd name="connsiteY7" fmla="*/ 600298 h 1395518"/>
              <a:gd name="connsiteX8" fmla="*/ 1352248 w 1352248"/>
              <a:gd name="connsiteY8" fmla="*/ 720079 h 1395518"/>
              <a:gd name="connsiteX9" fmla="*/ 1004818 w 1352248"/>
              <a:gd name="connsiteY9" fmla="*/ 720079 h 1395518"/>
              <a:gd name="connsiteX10" fmla="*/ 1004818 w 1352248"/>
              <a:gd name="connsiteY10" fmla="*/ 1103660 h 1395518"/>
              <a:gd name="connsiteX11" fmla="*/ 892272 w 1352248"/>
              <a:gd name="connsiteY11" fmla="*/ 1103660 h 1395518"/>
              <a:gd name="connsiteX12" fmla="*/ 888186 w 1352248"/>
              <a:gd name="connsiteY12" fmla="*/ 1262996 h 1395518"/>
              <a:gd name="connsiteX13" fmla="*/ 1112511 w 1352248"/>
              <a:gd name="connsiteY13" fmla="*/ 1283912 h 1395518"/>
              <a:gd name="connsiteX14" fmla="*/ 1115546 w 1352248"/>
              <a:gd name="connsiteY14" fmla="*/ 1393445 h 1395518"/>
              <a:gd name="connsiteX15" fmla="*/ 782169 w 1352248"/>
              <a:gd name="connsiteY15" fmla="*/ 1395518 h 1395518"/>
              <a:gd name="connsiteX16" fmla="*/ 772105 w 1352248"/>
              <a:gd name="connsiteY16" fmla="*/ 1103660 h 1395518"/>
              <a:gd name="connsiteX17" fmla="*/ 676124 w 1352248"/>
              <a:gd name="connsiteY17" fmla="*/ 1103660 h 1395518"/>
              <a:gd name="connsiteX18" fmla="*/ 580143 w 1352248"/>
              <a:gd name="connsiteY18" fmla="*/ 1103660 h 1395518"/>
              <a:gd name="connsiteX19" fmla="*/ 570079 w 1352248"/>
              <a:gd name="connsiteY19" fmla="*/ 1395518 h 1395518"/>
              <a:gd name="connsiteX20" fmla="*/ 236702 w 1352248"/>
              <a:gd name="connsiteY20" fmla="*/ 1393445 h 1395518"/>
              <a:gd name="connsiteX21" fmla="*/ 239737 w 1352248"/>
              <a:gd name="connsiteY21" fmla="*/ 1283912 h 1395518"/>
              <a:gd name="connsiteX22" fmla="*/ 464062 w 1352248"/>
              <a:gd name="connsiteY22" fmla="*/ 1262996 h 1395518"/>
              <a:gd name="connsiteX23" fmla="*/ 459976 w 1352248"/>
              <a:gd name="connsiteY23" fmla="*/ 1103660 h 1395518"/>
              <a:gd name="connsiteX24" fmla="*/ 347430 w 1352248"/>
              <a:gd name="connsiteY24" fmla="*/ 1103660 h 1395518"/>
              <a:gd name="connsiteX25" fmla="*/ 347430 w 1352248"/>
              <a:gd name="connsiteY25" fmla="*/ 720079 h 1395518"/>
              <a:gd name="connsiteX26" fmla="*/ 0 w 1352248"/>
              <a:gd name="connsiteY26" fmla="*/ 720079 h 1395518"/>
              <a:gd name="connsiteX27" fmla="*/ 0 w 1352248"/>
              <a:gd name="connsiteY27" fmla="*/ 600298 h 1395518"/>
              <a:gd name="connsiteX28" fmla="*/ 612068 w 1352248"/>
              <a:gd name="connsiteY28" fmla="*/ 600298 h 1395518"/>
              <a:gd name="connsiteX29" fmla="*/ 612068 w 1352248"/>
              <a:gd name="connsiteY29" fmla="*/ 496787 h 1395518"/>
              <a:gd name="connsiteX30" fmla="*/ 549971 w 1352248"/>
              <a:gd name="connsiteY30" fmla="*/ 484250 h 1395518"/>
              <a:gd name="connsiteX31" fmla="*/ 396044 w 1352248"/>
              <a:gd name="connsiteY31" fmla="*/ 252028 h 1395518"/>
              <a:gd name="connsiteX32" fmla="*/ 648072 w 1352248"/>
              <a:gd name="connsiteY32" fmla="*/ 0 h 1395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352248" h="1395518">
                <a:moveTo>
                  <a:pt x="648072" y="0"/>
                </a:moveTo>
                <a:lnTo>
                  <a:pt x="676124" y="2828"/>
                </a:lnTo>
                <a:lnTo>
                  <a:pt x="704176" y="0"/>
                </a:lnTo>
                <a:cubicBezTo>
                  <a:pt x="843367" y="0"/>
                  <a:pt x="956204" y="112837"/>
                  <a:pt x="956204" y="252028"/>
                </a:cubicBezTo>
                <a:cubicBezTo>
                  <a:pt x="956204" y="356421"/>
                  <a:pt x="892733" y="445991"/>
                  <a:pt x="802277" y="484250"/>
                </a:cubicBezTo>
                <a:lnTo>
                  <a:pt x="740180" y="496787"/>
                </a:lnTo>
                <a:lnTo>
                  <a:pt x="740180" y="600298"/>
                </a:lnTo>
                <a:lnTo>
                  <a:pt x="1352248" y="600298"/>
                </a:lnTo>
                <a:lnTo>
                  <a:pt x="1352248" y="720079"/>
                </a:lnTo>
                <a:lnTo>
                  <a:pt x="1004818" y="720079"/>
                </a:lnTo>
                <a:lnTo>
                  <a:pt x="1004818" y="1103660"/>
                </a:lnTo>
                <a:lnTo>
                  <a:pt x="892272" y="1103660"/>
                </a:lnTo>
                <a:lnTo>
                  <a:pt x="888186" y="1262996"/>
                </a:lnTo>
                <a:cubicBezTo>
                  <a:pt x="1033627" y="1183126"/>
                  <a:pt x="1097333" y="1248843"/>
                  <a:pt x="1112511" y="1283912"/>
                </a:cubicBezTo>
                <a:cubicBezTo>
                  <a:pt x="1113523" y="1320423"/>
                  <a:pt x="1114534" y="1356934"/>
                  <a:pt x="1115546" y="1393445"/>
                </a:cubicBezTo>
                <a:lnTo>
                  <a:pt x="782169" y="1395518"/>
                </a:lnTo>
                <a:lnTo>
                  <a:pt x="772105" y="1103660"/>
                </a:lnTo>
                <a:lnTo>
                  <a:pt x="676124" y="1103660"/>
                </a:lnTo>
                <a:lnTo>
                  <a:pt x="580143" y="1103660"/>
                </a:lnTo>
                <a:lnTo>
                  <a:pt x="570079" y="1395518"/>
                </a:lnTo>
                <a:lnTo>
                  <a:pt x="236702" y="1393445"/>
                </a:lnTo>
                <a:cubicBezTo>
                  <a:pt x="237714" y="1356934"/>
                  <a:pt x="238725" y="1320423"/>
                  <a:pt x="239737" y="1283912"/>
                </a:cubicBezTo>
                <a:cubicBezTo>
                  <a:pt x="254915" y="1248843"/>
                  <a:pt x="318621" y="1183126"/>
                  <a:pt x="464062" y="1262996"/>
                </a:cubicBezTo>
                <a:lnTo>
                  <a:pt x="459976" y="1103660"/>
                </a:lnTo>
                <a:lnTo>
                  <a:pt x="347430" y="1103660"/>
                </a:lnTo>
                <a:lnTo>
                  <a:pt x="347430" y="720079"/>
                </a:lnTo>
                <a:lnTo>
                  <a:pt x="0" y="720079"/>
                </a:lnTo>
                <a:lnTo>
                  <a:pt x="0" y="600298"/>
                </a:lnTo>
                <a:lnTo>
                  <a:pt x="612068" y="600298"/>
                </a:lnTo>
                <a:lnTo>
                  <a:pt x="612068" y="496787"/>
                </a:lnTo>
                <a:lnTo>
                  <a:pt x="549971" y="484250"/>
                </a:lnTo>
                <a:cubicBezTo>
                  <a:pt x="459515" y="445991"/>
                  <a:pt x="396044" y="356421"/>
                  <a:pt x="396044" y="252028"/>
                </a:cubicBezTo>
                <a:cubicBezTo>
                  <a:pt x="396044" y="112837"/>
                  <a:pt x="508881" y="0"/>
                  <a:pt x="648072" y="0"/>
                </a:cubicBezTo>
                <a:close/>
              </a:path>
            </a:pathLst>
          </a:custGeom>
          <a:solidFill>
            <a:srgbClr val="00B0F0"/>
          </a:solidFill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35065" y="1788579"/>
            <a:ext cx="691754" cy="1196578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4336256" y="1788578"/>
            <a:ext cx="690563" cy="1195388"/>
          </a:xfrm>
          <a:custGeom>
            <a:avLst/>
            <a:gdLst>
              <a:gd name="connsiteX0" fmla="*/ 648072 w 676124"/>
              <a:gd name="connsiteY0" fmla="*/ 0 h 1395518"/>
              <a:gd name="connsiteX1" fmla="*/ 676124 w 676124"/>
              <a:gd name="connsiteY1" fmla="*/ 2828 h 1395518"/>
              <a:gd name="connsiteX2" fmla="*/ 676124 w 676124"/>
              <a:gd name="connsiteY2" fmla="*/ 1103660 h 1395518"/>
              <a:gd name="connsiteX3" fmla="*/ 580143 w 676124"/>
              <a:gd name="connsiteY3" fmla="*/ 1103660 h 1395518"/>
              <a:gd name="connsiteX4" fmla="*/ 570079 w 676124"/>
              <a:gd name="connsiteY4" fmla="*/ 1395518 h 1395518"/>
              <a:gd name="connsiteX5" fmla="*/ 236702 w 676124"/>
              <a:gd name="connsiteY5" fmla="*/ 1393445 h 1395518"/>
              <a:gd name="connsiteX6" fmla="*/ 239737 w 676124"/>
              <a:gd name="connsiteY6" fmla="*/ 1283912 h 1395518"/>
              <a:gd name="connsiteX7" fmla="*/ 464062 w 676124"/>
              <a:gd name="connsiteY7" fmla="*/ 1262996 h 1395518"/>
              <a:gd name="connsiteX8" fmla="*/ 459976 w 676124"/>
              <a:gd name="connsiteY8" fmla="*/ 1103660 h 1395518"/>
              <a:gd name="connsiteX9" fmla="*/ 347430 w 676124"/>
              <a:gd name="connsiteY9" fmla="*/ 1103660 h 1395518"/>
              <a:gd name="connsiteX10" fmla="*/ 347430 w 676124"/>
              <a:gd name="connsiteY10" fmla="*/ 720079 h 1395518"/>
              <a:gd name="connsiteX11" fmla="*/ 0 w 676124"/>
              <a:gd name="connsiteY11" fmla="*/ 720079 h 1395518"/>
              <a:gd name="connsiteX12" fmla="*/ 0 w 676124"/>
              <a:gd name="connsiteY12" fmla="*/ 600298 h 1395518"/>
              <a:gd name="connsiteX13" fmla="*/ 612068 w 676124"/>
              <a:gd name="connsiteY13" fmla="*/ 600298 h 1395518"/>
              <a:gd name="connsiteX14" fmla="*/ 612068 w 676124"/>
              <a:gd name="connsiteY14" fmla="*/ 496787 h 1395518"/>
              <a:gd name="connsiteX15" fmla="*/ 549971 w 676124"/>
              <a:gd name="connsiteY15" fmla="*/ 484250 h 1395518"/>
              <a:gd name="connsiteX16" fmla="*/ 396044 w 676124"/>
              <a:gd name="connsiteY16" fmla="*/ 252028 h 1395518"/>
              <a:gd name="connsiteX17" fmla="*/ 648072 w 676124"/>
              <a:gd name="connsiteY17" fmla="*/ 0 h 1395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76124" h="1395518">
                <a:moveTo>
                  <a:pt x="648072" y="0"/>
                </a:moveTo>
                <a:lnTo>
                  <a:pt x="676124" y="2828"/>
                </a:lnTo>
                <a:lnTo>
                  <a:pt x="676124" y="1103660"/>
                </a:lnTo>
                <a:lnTo>
                  <a:pt x="580143" y="1103660"/>
                </a:lnTo>
                <a:lnTo>
                  <a:pt x="570079" y="1395518"/>
                </a:lnTo>
                <a:lnTo>
                  <a:pt x="236702" y="1393445"/>
                </a:lnTo>
                <a:cubicBezTo>
                  <a:pt x="237714" y="1356934"/>
                  <a:pt x="238725" y="1320423"/>
                  <a:pt x="239737" y="1283912"/>
                </a:cubicBezTo>
                <a:cubicBezTo>
                  <a:pt x="254915" y="1248843"/>
                  <a:pt x="318621" y="1183126"/>
                  <a:pt x="464062" y="1262996"/>
                </a:cubicBezTo>
                <a:lnTo>
                  <a:pt x="459976" y="1103660"/>
                </a:lnTo>
                <a:lnTo>
                  <a:pt x="347430" y="1103660"/>
                </a:lnTo>
                <a:lnTo>
                  <a:pt x="347430" y="720079"/>
                </a:lnTo>
                <a:lnTo>
                  <a:pt x="0" y="720079"/>
                </a:lnTo>
                <a:lnTo>
                  <a:pt x="0" y="600298"/>
                </a:lnTo>
                <a:lnTo>
                  <a:pt x="612068" y="600298"/>
                </a:lnTo>
                <a:lnTo>
                  <a:pt x="612068" y="496787"/>
                </a:lnTo>
                <a:lnTo>
                  <a:pt x="549971" y="484250"/>
                </a:lnTo>
                <a:cubicBezTo>
                  <a:pt x="459515" y="445991"/>
                  <a:pt x="396044" y="356421"/>
                  <a:pt x="396044" y="252028"/>
                </a:cubicBezTo>
                <a:cubicBezTo>
                  <a:pt x="396044" y="112837"/>
                  <a:pt x="508881" y="0"/>
                  <a:pt x="648072" y="0"/>
                </a:cubicBezTo>
                <a:close/>
              </a:path>
            </a:pathLst>
          </a:custGeom>
          <a:solidFill>
            <a:srgbClr val="00B0F0"/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rot="5400000">
            <a:off x="3237310" y="2056469"/>
            <a:ext cx="722710" cy="722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箭头: 右 4"/>
          <p:cNvSpPr/>
          <p:nvPr/>
        </p:nvSpPr>
        <p:spPr>
          <a:xfrm>
            <a:off x="5411137" y="2212441"/>
            <a:ext cx="270272" cy="161925"/>
          </a:xfrm>
          <a:prstGeom prst="rightArrow">
            <a:avLst/>
          </a:prstGeom>
          <a:noFill/>
          <a:ln>
            <a:solidFill>
              <a:srgbClr val="F58C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349366" y="1717379"/>
            <a:ext cx="1321118" cy="1223010"/>
            <a:chOff x="5802730" y="1027926"/>
            <a:chExt cx="1352248" cy="1395518"/>
          </a:xfrm>
          <a:solidFill>
            <a:srgbClr val="00B0F0"/>
          </a:solidFill>
        </p:grpSpPr>
        <p:sp>
          <p:nvSpPr>
            <p:cNvPr id="14" name="任意多边形: 形状 13"/>
            <p:cNvSpPr/>
            <p:nvPr/>
          </p:nvSpPr>
          <p:spPr>
            <a:xfrm>
              <a:off x="5802730" y="1027926"/>
              <a:ext cx="676124" cy="1395518"/>
            </a:xfrm>
            <a:custGeom>
              <a:avLst/>
              <a:gdLst>
                <a:gd name="connsiteX0" fmla="*/ 648072 w 676124"/>
                <a:gd name="connsiteY0" fmla="*/ 0 h 1395518"/>
                <a:gd name="connsiteX1" fmla="*/ 676124 w 676124"/>
                <a:gd name="connsiteY1" fmla="*/ 2828 h 1395518"/>
                <a:gd name="connsiteX2" fmla="*/ 676124 w 676124"/>
                <a:gd name="connsiteY2" fmla="*/ 1103660 h 1395518"/>
                <a:gd name="connsiteX3" fmla="*/ 580143 w 676124"/>
                <a:gd name="connsiteY3" fmla="*/ 1103660 h 1395518"/>
                <a:gd name="connsiteX4" fmla="*/ 570079 w 676124"/>
                <a:gd name="connsiteY4" fmla="*/ 1395518 h 1395518"/>
                <a:gd name="connsiteX5" fmla="*/ 236702 w 676124"/>
                <a:gd name="connsiteY5" fmla="*/ 1393445 h 1395518"/>
                <a:gd name="connsiteX6" fmla="*/ 239737 w 676124"/>
                <a:gd name="connsiteY6" fmla="*/ 1283912 h 1395518"/>
                <a:gd name="connsiteX7" fmla="*/ 464062 w 676124"/>
                <a:gd name="connsiteY7" fmla="*/ 1262996 h 1395518"/>
                <a:gd name="connsiteX8" fmla="*/ 459976 w 676124"/>
                <a:gd name="connsiteY8" fmla="*/ 1103660 h 1395518"/>
                <a:gd name="connsiteX9" fmla="*/ 347430 w 676124"/>
                <a:gd name="connsiteY9" fmla="*/ 1103660 h 1395518"/>
                <a:gd name="connsiteX10" fmla="*/ 347430 w 676124"/>
                <a:gd name="connsiteY10" fmla="*/ 720079 h 1395518"/>
                <a:gd name="connsiteX11" fmla="*/ 0 w 676124"/>
                <a:gd name="connsiteY11" fmla="*/ 720079 h 1395518"/>
                <a:gd name="connsiteX12" fmla="*/ 0 w 676124"/>
                <a:gd name="connsiteY12" fmla="*/ 600298 h 1395518"/>
                <a:gd name="connsiteX13" fmla="*/ 612068 w 676124"/>
                <a:gd name="connsiteY13" fmla="*/ 600298 h 1395518"/>
                <a:gd name="connsiteX14" fmla="*/ 612068 w 676124"/>
                <a:gd name="connsiteY14" fmla="*/ 496787 h 1395518"/>
                <a:gd name="connsiteX15" fmla="*/ 549971 w 676124"/>
                <a:gd name="connsiteY15" fmla="*/ 484250 h 1395518"/>
                <a:gd name="connsiteX16" fmla="*/ 396044 w 676124"/>
                <a:gd name="connsiteY16" fmla="*/ 252028 h 1395518"/>
                <a:gd name="connsiteX17" fmla="*/ 648072 w 676124"/>
                <a:gd name="connsiteY17" fmla="*/ 0 h 1395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76124" h="1395518">
                  <a:moveTo>
                    <a:pt x="648072" y="0"/>
                  </a:moveTo>
                  <a:lnTo>
                    <a:pt x="676124" y="2828"/>
                  </a:lnTo>
                  <a:lnTo>
                    <a:pt x="676124" y="1103660"/>
                  </a:lnTo>
                  <a:lnTo>
                    <a:pt x="580143" y="1103660"/>
                  </a:lnTo>
                  <a:lnTo>
                    <a:pt x="570079" y="1395518"/>
                  </a:lnTo>
                  <a:lnTo>
                    <a:pt x="236702" y="1393445"/>
                  </a:lnTo>
                  <a:cubicBezTo>
                    <a:pt x="237714" y="1356934"/>
                    <a:pt x="238725" y="1320423"/>
                    <a:pt x="239737" y="1283912"/>
                  </a:cubicBezTo>
                  <a:cubicBezTo>
                    <a:pt x="254915" y="1248843"/>
                    <a:pt x="318621" y="1183126"/>
                    <a:pt x="464062" y="1262996"/>
                  </a:cubicBezTo>
                  <a:lnTo>
                    <a:pt x="459976" y="1103660"/>
                  </a:lnTo>
                  <a:lnTo>
                    <a:pt x="347430" y="1103660"/>
                  </a:lnTo>
                  <a:lnTo>
                    <a:pt x="347430" y="720079"/>
                  </a:lnTo>
                  <a:lnTo>
                    <a:pt x="0" y="720079"/>
                  </a:lnTo>
                  <a:lnTo>
                    <a:pt x="0" y="600298"/>
                  </a:lnTo>
                  <a:lnTo>
                    <a:pt x="612068" y="600298"/>
                  </a:lnTo>
                  <a:lnTo>
                    <a:pt x="612068" y="496787"/>
                  </a:lnTo>
                  <a:lnTo>
                    <a:pt x="549971" y="484250"/>
                  </a:lnTo>
                  <a:cubicBezTo>
                    <a:pt x="459515" y="445991"/>
                    <a:pt x="396044" y="356421"/>
                    <a:pt x="396044" y="252028"/>
                  </a:cubicBezTo>
                  <a:cubicBezTo>
                    <a:pt x="396044" y="112837"/>
                    <a:pt x="508881" y="0"/>
                    <a:pt x="648072" y="0"/>
                  </a:cubicBezTo>
                  <a:close/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 flipH="1">
              <a:off x="6478854" y="1027926"/>
              <a:ext cx="676124" cy="1395518"/>
            </a:xfrm>
            <a:custGeom>
              <a:avLst/>
              <a:gdLst>
                <a:gd name="connsiteX0" fmla="*/ 648072 w 676124"/>
                <a:gd name="connsiteY0" fmla="*/ 0 h 1395518"/>
                <a:gd name="connsiteX1" fmla="*/ 676124 w 676124"/>
                <a:gd name="connsiteY1" fmla="*/ 2828 h 1395518"/>
                <a:gd name="connsiteX2" fmla="*/ 676124 w 676124"/>
                <a:gd name="connsiteY2" fmla="*/ 1103660 h 1395518"/>
                <a:gd name="connsiteX3" fmla="*/ 580143 w 676124"/>
                <a:gd name="connsiteY3" fmla="*/ 1103660 h 1395518"/>
                <a:gd name="connsiteX4" fmla="*/ 570079 w 676124"/>
                <a:gd name="connsiteY4" fmla="*/ 1395518 h 1395518"/>
                <a:gd name="connsiteX5" fmla="*/ 236702 w 676124"/>
                <a:gd name="connsiteY5" fmla="*/ 1393445 h 1395518"/>
                <a:gd name="connsiteX6" fmla="*/ 239737 w 676124"/>
                <a:gd name="connsiteY6" fmla="*/ 1283912 h 1395518"/>
                <a:gd name="connsiteX7" fmla="*/ 464062 w 676124"/>
                <a:gd name="connsiteY7" fmla="*/ 1262996 h 1395518"/>
                <a:gd name="connsiteX8" fmla="*/ 459976 w 676124"/>
                <a:gd name="connsiteY8" fmla="*/ 1103660 h 1395518"/>
                <a:gd name="connsiteX9" fmla="*/ 347430 w 676124"/>
                <a:gd name="connsiteY9" fmla="*/ 1103660 h 1395518"/>
                <a:gd name="connsiteX10" fmla="*/ 347430 w 676124"/>
                <a:gd name="connsiteY10" fmla="*/ 720079 h 1395518"/>
                <a:gd name="connsiteX11" fmla="*/ 0 w 676124"/>
                <a:gd name="connsiteY11" fmla="*/ 720079 h 1395518"/>
                <a:gd name="connsiteX12" fmla="*/ 0 w 676124"/>
                <a:gd name="connsiteY12" fmla="*/ 600298 h 1395518"/>
                <a:gd name="connsiteX13" fmla="*/ 612068 w 676124"/>
                <a:gd name="connsiteY13" fmla="*/ 600298 h 1395518"/>
                <a:gd name="connsiteX14" fmla="*/ 612068 w 676124"/>
                <a:gd name="connsiteY14" fmla="*/ 496787 h 1395518"/>
                <a:gd name="connsiteX15" fmla="*/ 549971 w 676124"/>
                <a:gd name="connsiteY15" fmla="*/ 484250 h 1395518"/>
                <a:gd name="connsiteX16" fmla="*/ 396044 w 676124"/>
                <a:gd name="connsiteY16" fmla="*/ 252028 h 1395518"/>
                <a:gd name="connsiteX17" fmla="*/ 648072 w 676124"/>
                <a:gd name="connsiteY17" fmla="*/ 0 h 1395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76124" h="1395518">
                  <a:moveTo>
                    <a:pt x="648072" y="0"/>
                  </a:moveTo>
                  <a:lnTo>
                    <a:pt x="676124" y="2828"/>
                  </a:lnTo>
                  <a:lnTo>
                    <a:pt x="676124" y="1103660"/>
                  </a:lnTo>
                  <a:lnTo>
                    <a:pt x="580143" y="1103660"/>
                  </a:lnTo>
                  <a:lnTo>
                    <a:pt x="570079" y="1395518"/>
                  </a:lnTo>
                  <a:lnTo>
                    <a:pt x="236702" y="1393445"/>
                  </a:lnTo>
                  <a:cubicBezTo>
                    <a:pt x="237714" y="1356934"/>
                    <a:pt x="238725" y="1320423"/>
                    <a:pt x="239737" y="1283912"/>
                  </a:cubicBezTo>
                  <a:cubicBezTo>
                    <a:pt x="254915" y="1248843"/>
                    <a:pt x="318621" y="1183126"/>
                    <a:pt x="464062" y="1262996"/>
                  </a:cubicBezTo>
                  <a:lnTo>
                    <a:pt x="459976" y="1103660"/>
                  </a:lnTo>
                  <a:lnTo>
                    <a:pt x="347430" y="1103660"/>
                  </a:lnTo>
                  <a:lnTo>
                    <a:pt x="347430" y="720079"/>
                  </a:lnTo>
                  <a:lnTo>
                    <a:pt x="0" y="720079"/>
                  </a:lnTo>
                  <a:lnTo>
                    <a:pt x="0" y="600298"/>
                  </a:lnTo>
                  <a:lnTo>
                    <a:pt x="612068" y="600298"/>
                  </a:lnTo>
                  <a:lnTo>
                    <a:pt x="612068" y="496787"/>
                  </a:lnTo>
                  <a:lnTo>
                    <a:pt x="549971" y="484250"/>
                  </a:lnTo>
                  <a:cubicBezTo>
                    <a:pt x="459515" y="445991"/>
                    <a:pt x="396044" y="356421"/>
                    <a:pt x="396044" y="252028"/>
                  </a:cubicBezTo>
                  <a:cubicBezTo>
                    <a:pt x="396044" y="112837"/>
                    <a:pt x="508881" y="0"/>
                    <a:pt x="648072" y="0"/>
                  </a:cubicBezTo>
                  <a:close/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18" name="任意多边形: 形状 17"/>
          <p:cNvSpPr/>
          <p:nvPr/>
        </p:nvSpPr>
        <p:spPr>
          <a:xfrm>
            <a:off x="6349605" y="1719523"/>
            <a:ext cx="1339453" cy="1215628"/>
          </a:xfrm>
          <a:custGeom>
            <a:avLst/>
            <a:gdLst>
              <a:gd name="connsiteX0" fmla="*/ 648072 w 1352248"/>
              <a:gd name="connsiteY0" fmla="*/ 0 h 1395518"/>
              <a:gd name="connsiteX1" fmla="*/ 676124 w 1352248"/>
              <a:gd name="connsiteY1" fmla="*/ 2828 h 1395518"/>
              <a:gd name="connsiteX2" fmla="*/ 704176 w 1352248"/>
              <a:gd name="connsiteY2" fmla="*/ 0 h 1395518"/>
              <a:gd name="connsiteX3" fmla="*/ 956204 w 1352248"/>
              <a:gd name="connsiteY3" fmla="*/ 252028 h 1395518"/>
              <a:gd name="connsiteX4" fmla="*/ 802277 w 1352248"/>
              <a:gd name="connsiteY4" fmla="*/ 484250 h 1395518"/>
              <a:gd name="connsiteX5" fmla="*/ 740180 w 1352248"/>
              <a:gd name="connsiteY5" fmla="*/ 496787 h 1395518"/>
              <a:gd name="connsiteX6" fmla="*/ 740180 w 1352248"/>
              <a:gd name="connsiteY6" fmla="*/ 600298 h 1395518"/>
              <a:gd name="connsiteX7" fmla="*/ 1352248 w 1352248"/>
              <a:gd name="connsiteY7" fmla="*/ 600298 h 1395518"/>
              <a:gd name="connsiteX8" fmla="*/ 1352248 w 1352248"/>
              <a:gd name="connsiteY8" fmla="*/ 720079 h 1395518"/>
              <a:gd name="connsiteX9" fmla="*/ 1004818 w 1352248"/>
              <a:gd name="connsiteY9" fmla="*/ 720079 h 1395518"/>
              <a:gd name="connsiteX10" fmla="*/ 1004818 w 1352248"/>
              <a:gd name="connsiteY10" fmla="*/ 1103660 h 1395518"/>
              <a:gd name="connsiteX11" fmla="*/ 892272 w 1352248"/>
              <a:gd name="connsiteY11" fmla="*/ 1103660 h 1395518"/>
              <a:gd name="connsiteX12" fmla="*/ 888186 w 1352248"/>
              <a:gd name="connsiteY12" fmla="*/ 1262996 h 1395518"/>
              <a:gd name="connsiteX13" fmla="*/ 1112511 w 1352248"/>
              <a:gd name="connsiteY13" fmla="*/ 1283912 h 1395518"/>
              <a:gd name="connsiteX14" fmla="*/ 1115546 w 1352248"/>
              <a:gd name="connsiteY14" fmla="*/ 1393445 h 1395518"/>
              <a:gd name="connsiteX15" fmla="*/ 782169 w 1352248"/>
              <a:gd name="connsiteY15" fmla="*/ 1395518 h 1395518"/>
              <a:gd name="connsiteX16" fmla="*/ 772105 w 1352248"/>
              <a:gd name="connsiteY16" fmla="*/ 1103660 h 1395518"/>
              <a:gd name="connsiteX17" fmla="*/ 676124 w 1352248"/>
              <a:gd name="connsiteY17" fmla="*/ 1103660 h 1395518"/>
              <a:gd name="connsiteX18" fmla="*/ 580143 w 1352248"/>
              <a:gd name="connsiteY18" fmla="*/ 1103660 h 1395518"/>
              <a:gd name="connsiteX19" fmla="*/ 570079 w 1352248"/>
              <a:gd name="connsiteY19" fmla="*/ 1395518 h 1395518"/>
              <a:gd name="connsiteX20" fmla="*/ 236702 w 1352248"/>
              <a:gd name="connsiteY20" fmla="*/ 1393445 h 1395518"/>
              <a:gd name="connsiteX21" fmla="*/ 239737 w 1352248"/>
              <a:gd name="connsiteY21" fmla="*/ 1283912 h 1395518"/>
              <a:gd name="connsiteX22" fmla="*/ 464062 w 1352248"/>
              <a:gd name="connsiteY22" fmla="*/ 1262996 h 1395518"/>
              <a:gd name="connsiteX23" fmla="*/ 459976 w 1352248"/>
              <a:gd name="connsiteY23" fmla="*/ 1103660 h 1395518"/>
              <a:gd name="connsiteX24" fmla="*/ 347430 w 1352248"/>
              <a:gd name="connsiteY24" fmla="*/ 1103660 h 1395518"/>
              <a:gd name="connsiteX25" fmla="*/ 347430 w 1352248"/>
              <a:gd name="connsiteY25" fmla="*/ 720079 h 1395518"/>
              <a:gd name="connsiteX26" fmla="*/ 0 w 1352248"/>
              <a:gd name="connsiteY26" fmla="*/ 720079 h 1395518"/>
              <a:gd name="connsiteX27" fmla="*/ 0 w 1352248"/>
              <a:gd name="connsiteY27" fmla="*/ 600298 h 1395518"/>
              <a:gd name="connsiteX28" fmla="*/ 612068 w 1352248"/>
              <a:gd name="connsiteY28" fmla="*/ 600298 h 1395518"/>
              <a:gd name="connsiteX29" fmla="*/ 612068 w 1352248"/>
              <a:gd name="connsiteY29" fmla="*/ 496787 h 1395518"/>
              <a:gd name="connsiteX30" fmla="*/ 549971 w 1352248"/>
              <a:gd name="connsiteY30" fmla="*/ 484250 h 1395518"/>
              <a:gd name="connsiteX31" fmla="*/ 396044 w 1352248"/>
              <a:gd name="connsiteY31" fmla="*/ 252028 h 1395518"/>
              <a:gd name="connsiteX32" fmla="*/ 648072 w 1352248"/>
              <a:gd name="connsiteY32" fmla="*/ 0 h 1395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352248" h="1395518">
                <a:moveTo>
                  <a:pt x="648072" y="0"/>
                </a:moveTo>
                <a:lnTo>
                  <a:pt x="676124" y="2828"/>
                </a:lnTo>
                <a:lnTo>
                  <a:pt x="704176" y="0"/>
                </a:lnTo>
                <a:cubicBezTo>
                  <a:pt x="843367" y="0"/>
                  <a:pt x="956204" y="112837"/>
                  <a:pt x="956204" y="252028"/>
                </a:cubicBezTo>
                <a:cubicBezTo>
                  <a:pt x="956204" y="356421"/>
                  <a:pt x="892733" y="445991"/>
                  <a:pt x="802277" y="484250"/>
                </a:cubicBezTo>
                <a:lnTo>
                  <a:pt x="740180" y="496787"/>
                </a:lnTo>
                <a:lnTo>
                  <a:pt x="740180" y="600298"/>
                </a:lnTo>
                <a:lnTo>
                  <a:pt x="1352248" y="600298"/>
                </a:lnTo>
                <a:lnTo>
                  <a:pt x="1352248" y="720079"/>
                </a:lnTo>
                <a:lnTo>
                  <a:pt x="1004818" y="720079"/>
                </a:lnTo>
                <a:lnTo>
                  <a:pt x="1004818" y="1103660"/>
                </a:lnTo>
                <a:lnTo>
                  <a:pt x="892272" y="1103660"/>
                </a:lnTo>
                <a:lnTo>
                  <a:pt x="888186" y="1262996"/>
                </a:lnTo>
                <a:cubicBezTo>
                  <a:pt x="1033627" y="1183126"/>
                  <a:pt x="1097333" y="1248843"/>
                  <a:pt x="1112511" y="1283912"/>
                </a:cubicBezTo>
                <a:cubicBezTo>
                  <a:pt x="1113523" y="1320423"/>
                  <a:pt x="1114534" y="1356934"/>
                  <a:pt x="1115546" y="1393445"/>
                </a:cubicBezTo>
                <a:lnTo>
                  <a:pt x="782169" y="1395518"/>
                </a:lnTo>
                <a:lnTo>
                  <a:pt x="772105" y="1103660"/>
                </a:lnTo>
                <a:lnTo>
                  <a:pt x="676124" y="1103660"/>
                </a:lnTo>
                <a:lnTo>
                  <a:pt x="580143" y="1103660"/>
                </a:lnTo>
                <a:lnTo>
                  <a:pt x="570079" y="1395518"/>
                </a:lnTo>
                <a:lnTo>
                  <a:pt x="236702" y="1393445"/>
                </a:lnTo>
                <a:cubicBezTo>
                  <a:pt x="237714" y="1356934"/>
                  <a:pt x="238725" y="1320423"/>
                  <a:pt x="239737" y="1283912"/>
                </a:cubicBezTo>
                <a:cubicBezTo>
                  <a:pt x="254915" y="1248843"/>
                  <a:pt x="318621" y="1183126"/>
                  <a:pt x="464062" y="1262996"/>
                </a:cubicBezTo>
                <a:lnTo>
                  <a:pt x="459976" y="1103660"/>
                </a:lnTo>
                <a:lnTo>
                  <a:pt x="347430" y="1103660"/>
                </a:lnTo>
                <a:lnTo>
                  <a:pt x="347430" y="720079"/>
                </a:lnTo>
                <a:lnTo>
                  <a:pt x="0" y="720079"/>
                </a:lnTo>
                <a:lnTo>
                  <a:pt x="0" y="600298"/>
                </a:lnTo>
                <a:lnTo>
                  <a:pt x="612068" y="600298"/>
                </a:lnTo>
                <a:lnTo>
                  <a:pt x="612068" y="496787"/>
                </a:lnTo>
                <a:lnTo>
                  <a:pt x="549971" y="484250"/>
                </a:lnTo>
                <a:cubicBezTo>
                  <a:pt x="459515" y="445991"/>
                  <a:pt x="396044" y="356421"/>
                  <a:pt x="396044" y="252028"/>
                </a:cubicBezTo>
                <a:cubicBezTo>
                  <a:pt x="396044" y="112837"/>
                  <a:pt x="508881" y="0"/>
                  <a:pt x="648072" y="0"/>
                </a:cubicBezTo>
                <a:close/>
              </a:path>
            </a:pathLst>
          </a:custGeom>
          <a:solidFill>
            <a:srgbClr val="00B0F0"/>
          </a:solidFill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272905" y="1788579"/>
            <a:ext cx="678656" cy="1196578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593057" y="1785006"/>
            <a:ext cx="1359694" cy="1196579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H="1">
            <a:off x="2272904" y="1693329"/>
            <a:ext cx="0" cy="1387078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7008020" y="1696900"/>
            <a:ext cx="0" cy="1214438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1166217" y="3647144"/>
            <a:ext cx="2000250" cy="1047750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44617" y="3647144"/>
            <a:ext cx="507206" cy="1047750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" name="任意多边形: 形状 20"/>
          <p:cNvSpPr/>
          <p:nvPr/>
        </p:nvSpPr>
        <p:spPr>
          <a:xfrm>
            <a:off x="4544617" y="3666195"/>
            <a:ext cx="507206" cy="1046560"/>
          </a:xfrm>
          <a:custGeom>
            <a:avLst/>
            <a:gdLst>
              <a:gd name="connsiteX0" fmla="*/ 648072 w 676124"/>
              <a:gd name="connsiteY0" fmla="*/ 0 h 1395518"/>
              <a:gd name="connsiteX1" fmla="*/ 676124 w 676124"/>
              <a:gd name="connsiteY1" fmla="*/ 2828 h 1395518"/>
              <a:gd name="connsiteX2" fmla="*/ 676124 w 676124"/>
              <a:gd name="connsiteY2" fmla="*/ 1103660 h 1395518"/>
              <a:gd name="connsiteX3" fmla="*/ 580143 w 676124"/>
              <a:gd name="connsiteY3" fmla="*/ 1103660 h 1395518"/>
              <a:gd name="connsiteX4" fmla="*/ 570079 w 676124"/>
              <a:gd name="connsiteY4" fmla="*/ 1395518 h 1395518"/>
              <a:gd name="connsiteX5" fmla="*/ 236702 w 676124"/>
              <a:gd name="connsiteY5" fmla="*/ 1393445 h 1395518"/>
              <a:gd name="connsiteX6" fmla="*/ 239737 w 676124"/>
              <a:gd name="connsiteY6" fmla="*/ 1283912 h 1395518"/>
              <a:gd name="connsiteX7" fmla="*/ 464062 w 676124"/>
              <a:gd name="connsiteY7" fmla="*/ 1262996 h 1395518"/>
              <a:gd name="connsiteX8" fmla="*/ 459976 w 676124"/>
              <a:gd name="connsiteY8" fmla="*/ 1103660 h 1395518"/>
              <a:gd name="connsiteX9" fmla="*/ 347430 w 676124"/>
              <a:gd name="connsiteY9" fmla="*/ 1103660 h 1395518"/>
              <a:gd name="connsiteX10" fmla="*/ 347430 w 676124"/>
              <a:gd name="connsiteY10" fmla="*/ 720079 h 1395518"/>
              <a:gd name="connsiteX11" fmla="*/ 0 w 676124"/>
              <a:gd name="connsiteY11" fmla="*/ 720079 h 1395518"/>
              <a:gd name="connsiteX12" fmla="*/ 0 w 676124"/>
              <a:gd name="connsiteY12" fmla="*/ 600298 h 1395518"/>
              <a:gd name="connsiteX13" fmla="*/ 612068 w 676124"/>
              <a:gd name="connsiteY13" fmla="*/ 600298 h 1395518"/>
              <a:gd name="connsiteX14" fmla="*/ 612068 w 676124"/>
              <a:gd name="connsiteY14" fmla="*/ 496787 h 1395518"/>
              <a:gd name="connsiteX15" fmla="*/ 549971 w 676124"/>
              <a:gd name="connsiteY15" fmla="*/ 484250 h 1395518"/>
              <a:gd name="connsiteX16" fmla="*/ 396044 w 676124"/>
              <a:gd name="connsiteY16" fmla="*/ 252028 h 1395518"/>
              <a:gd name="connsiteX17" fmla="*/ 648072 w 676124"/>
              <a:gd name="connsiteY17" fmla="*/ 0 h 1395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76124" h="1395518">
                <a:moveTo>
                  <a:pt x="648072" y="0"/>
                </a:moveTo>
                <a:lnTo>
                  <a:pt x="676124" y="2828"/>
                </a:lnTo>
                <a:lnTo>
                  <a:pt x="676124" y="1103660"/>
                </a:lnTo>
                <a:lnTo>
                  <a:pt x="580143" y="1103660"/>
                </a:lnTo>
                <a:lnTo>
                  <a:pt x="570079" y="1395518"/>
                </a:lnTo>
                <a:lnTo>
                  <a:pt x="236702" y="1393445"/>
                </a:lnTo>
                <a:cubicBezTo>
                  <a:pt x="237714" y="1356934"/>
                  <a:pt x="238725" y="1320423"/>
                  <a:pt x="239737" y="1283912"/>
                </a:cubicBezTo>
                <a:cubicBezTo>
                  <a:pt x="254915" y="1248843"/>
                  <a:pt x="318621" y="1183126"/>
                  <a:pt x="464062" y="1262996"/>
                </a:cubicBezTo>
                <a:lnTo>
                  <a:pt x="459976" y="1103660"/>
                </a:lnTo>
                <a:lnTo>
                  <a:pt x="347430" y="1103660"/>
                </a:lnTo>
                <a:lnTo>
                  <a:pt x="347430" y="720079"/>
                </a:lnTo>
                <a:lnTo>
                  <a:pt x="0" y="720079"/>
                </a:lnTo>
                <a:lnTo>
                  <a:pt x="0" y="600298"/>
                </a:lnTo>
                <a:lnTo>
                  <a:pt x="612068" y="600298"/>
                </a:lnTo>
                <a:lnTo>
                  <a:pt x="612068" y="496787"/>
                </a:lnTo>
                <a:lnTo>
                  <a:pt x="549971" y="484250"/>
                </a:lnTo>
                <a:cubicBezTo>
                  <a:pt x="459515" y="445991"/>
                  <a:pt x="396044" y="356421"/>
                  <a:pt x="396044" y="252028"/>
                </a:cubicBezTo>
                <a:cubicBezTo>
                  <a:pt x="396044" y="112837"/>
                  <a:pt x="508881" y="0"/>
                  <a:pt x="648072" y="0"/>
                </a:cubicBezTo>
                <a:close/>
              </a:path>
            </a:pathLst>
          </a:custGeom>
          <a:solidFill>
            <a:srgbClr val="00B0F0"/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 rot="5400000">
            <a:off x="3544491" y="3878125"/>
            <a:ext cx="5857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箭头: 右 23"/>
          <p:cNvSpPr/>
          <p:nvPr/>
        </p:nvSpPr>
        <p:spPr>
          <a:xfrm>
            <a:off x="5411136" y="4062672"/>
            <a:ext cx="270272" cy="161925"/>
          </a:xfrm>
          <a:prstGeom prst="rightArrow">
            <a:avLst/>
          </a:prstGeom>
          <a:noFill/>
          <a:ln>
            <a:solidFill>
              <a:srgbClr val="F58C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5" name="任意多边形: 形状 24"/>
          <p:cNvSpPr/>
          <p:nvPr/>
        </p:nvSpPr>
        <p:spPr>
          <a:xfrm>
            <a:off x="5807871" y="3620951"/>
            <a:ext cx="507206" cy="1046560"/>
          </a:xfrm>
          <a:custGeom>
            <a:avLst/>
            <a:gdLst>
              <a:gd name="connsiteX0" fmla="*/ 648072 w 676124"/>
              <a:gd name="connsiteY0" fmla="*/ 0 h 1395518"/>
              <a:gd name="connsiteX1" fmla="*/ 676124 w 676124"/>
              <a:gd name="connsiteY1" fmla="*/ 2828 h 1395518"/>
              <a:gd name="connsiteX2" fmla="*/ 676124 w 676124"/>
              <a:gd name="connsiteY2" fmla="*/ 1103660 h 1395518"/>
              <a:gd name="connsiteX3" fmla="*/ 580143 w 676124"/>
              <a:gd name="connsiteY3" fmla="*/ 1103660 h 1395518"/>
              <a:gd name="connsiteX4" fmla="*/ 570079 w 676124"/>
              <a:gd name="connsiteY4" fmla="*/ 1395518 h 1395518"/>
              <a:gd name="connsiteX5" fmla="*/ 236702 w 676124"/>
              <a:gd name="connsiteY5" fmla="*/ 1393445 h 1395518"/>
              <a:gd name="connsiteX6" fmla="*/ 239737 w 676124"/>
              <a:gd name="connsiteY6" fmla="*/ 1283912 h 1395518"/>
              <a:gd name="connsiteX7" fmla="*/ 464062 w 676124"/>
              <a:gd name="connsiteY7" fmla="*/ 1262996 h 1395518"/>
              <a:gd name="connsiteX8" fmla="*/ 459976 w 676124"/>
              <a:gd name="connsiteY8" fmla="*/ 1103660 h 1395518"/>
              <a:gd name="connsiteX9" fmla="*/ 347430 w 676124"/>
              <a:gd name="connsiteY9" fmla="*/ 1103660 h 1395518"/>
              <a:gd name="connsiteX10" fmla="*/ 347430 w 676124"/>
              <a:gd name="connsiteY10" fmla="*/ 720079 h 1395518"/>
              <a:gd name="connsiteX11" fmla="*/ 0 w 676124"/>
              <a:gd name="connsiteY11" fmla="*/ 720079 h 1395518"/>
              <a:gd name="connsiteX12" fmla="*/ 0 w 676124"/>
              <a:gd name="connsiteY12" fmla="*/ 600298 h 1395518"/>
              <a:gd name="connsiteX13" fmla="*/ 612068 w 676124"/>
              <a:gd name="connsiteY13" fmla="*/ 600298 h 1395518"/>
              <a:gd name="connsiteX14" fmla="*/ 612068 w 676124"/>
              <a:gd name="connsiteY14" fmla="*/ 496787 h 1395518"/>
              <a:gd name="connsiteX15" fmla="*/ 549971 w 676124"/>
              <a:gd name="connsiteY15" fmla="*/ 484250 h 1395518"/>
              <a:gd name="connsiteX16" fmla="*/ 396044 w 676124"/>
              <a:gd name="connsiteY16" fmla="*/ 252028 h 1395518"/>
              <a:gd name="connsiteX17" fmla="*/ 648072 w 676124"/>
              <a:gd name="connsiteY17" fmla="*/ 0 h 1395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76124" h="1395518">
                <a:moveTo>
                  <a:pt x="648072" y="0"/>
                </a:moveTo>
                <a:lnTo>
                  <a:pt x="676124" y="2828"/>
                </a:lnTo>
                <a:lnTo>
                  <a:pt x="676124" y="1103660"/>
                </a:lnTo>
                <a:lnTo>
                  <a:pt x="580143" y="1103660"/>
                </a:lnTo>
                <a:lnTo>
                  <a:pt x="570079" y="1395518"/>
                </a:lnTo>
                <a:lnTo>
                  <a:pt x="236702" y="1393445"/>
                </a:lnTo>
                <a:cubicBezTo>
                  <a:pt x="237714" y="1356934"/>
                  <a:pt x="238725" y="1320423"/>
                  <a:pt x="239737" y="1283912"/>
                </a:cubicBezTo>
                <a:cubicBezTo>
                  <a:pt x="254915" y="1248843"/>
                  <a:pt x="318621" y="1183126"/>
                  <a:pt x="464062" y="1262996"/>
                </a:cubicBezTo>
                <a:lnTo>
                  <a:pt x="459976" y="1103660"/>
                </a:lnTo>
                <a:lnTo>
                  <a:pt x="347430" y="1103660"/>
                </a:lnTo>
                <a:lnTo>
                  <a:pt x="347430" y="720079"/>
                </a:lnTo>
                <a:lnTo>
                  <a:pt x="0" y="720079"/>
                </a:lnTo>
                <a:lnTo>
                  <a:pt x="0" y="600298"/>
                </a:lnTo>
                <a:lnTo>
                  <a:pt x="612068" y="600298"/>
                </a:lnTo>
                <a:lnTo>
                  <a:pt x="612068" y="496787"/>
                </a:lnTo>
                <a:lnTo>
                  <a:pt x="549971" y="484250"/>
                </a:lnTo>
                <a:cubicBezTo>
                  <a:pt x="459515" y="445991"/>
                  <a:pt x="396044" y="356421"/>
                  <a:pt x="396044" y="252028"/>
                </a:cubicBezTo>
                <a:cubicBezTo>
                  <a:pt x="396044" y="112837"/>
                  <a:pt x="508881" y="0"/>
                  <a:pt x="648072" y="0"/>
                </a:cubicBezTo>
                <a:close/>
              </a:path>
            </a:pathLst>
          </a:custGeom>
          <a:solidFill>
            <a:srgbClr val="00B0F0"/>
          </a:solidFill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6" name="任意多边形: 形状 25"/>
          <p:cNvSpPr/>
          <p:nvPr/>
        </p:nvSpPr>
        <p:spPr>
          <a:xfrm flipH="1">
            <a:off x="6315076" y="3620951"/>
            <a:ext cx="506016" cy="1046560"/>
          </a:xfrm>
          <a:custGeom>
            <a:avLst/>
            <a:gdLst>
              <a:gd name="connsiteX0" fmla="*/ 648072 w 676124"/>
              <a:gd name="connsiteY0" fmla="*/ 0 h 1395518"/>
              <a:gd name="connsiteX1" fmla="*/ 676124 w 676124"/>
              <a:gd name="connsiteY1" fmla="*/ 2828 h 1395518"/>
              <a:gd name="connsiteX2" fmla="*/ 676124 w 676124"/>
              <a:gd name="connsiteY2" fmla="*/ 1103660 h 1395518"/>
              <a:gd name="connsiteX3" fmla="*/ 580143 w 676124"/>
              <a:gd name="connsiteY3" fmla="*/ 1103660 h 1395518"/>
              <a:gd name="connsiteX4" fmla="*/ 570079 w 676124"/>
              <a:gd name="connsiteY4" fmla="*/ 1395518 h 1395518"/>
              <a:gd name="connsiteX5" fmla="*/ 236702 w 676124"/>
              <a:gd name="connsiteY5" fmla="*/ 1393445 h 1395518"/>
              <a:gd name="connsiteX6" fmla="*/ 239737 w 676124"/>
              <a:gd name="connsiteY6" fmla="*/ 1283912 h 1395518"/>
              <a:gd name="connsiteX7" fmla="*/ 464062 w 676124"/>
              <a:gd name="connsiteY7" fmla="*/ 1262996 h 1395518"/>
              <a:gd name="connsiteX8" fmla="*/ 459976 w 676124"/>
              <a:gd name="connsiteY8" fmla="*/ 1103660 h 1395518"/>
              <a:gd name="connsiteX9" fmla="*/ 347430 w 676124"/>
              <a:gd name="connsiteY9" fmla="*/ 1103660 h 1395518"/>
              <a:gd name="connsiteX10" fmla="*/ 347430 w 676124"/>
              <a:gd name="connsiteY10" fmla="*/ 720079 h 1395518"/>
              <a:gd name="connsiteX11" fmla="*/ 0 w 676124"/>
              <a:gd name="connsiteY11" fmla="*/ 720079 h 1395518"/>
              <a:gd name="connsiteX12" fmla="*/ 0 w 676124"/>
              <a:gd name="connsiteY12" fmla="*/ 600298 h 1395518"/>
              <a:gd name="connsiteX13" fmla="*/ 612068 w 676124"/>
              <a:gd name="connsiteY13" fmla="*/ 600298 h 1395518"/>
              <a:gd name="connsiteX14" fmla="*/ 612068 w 676124"/>
              <a:gd name="connsiteY14" fmla="*/ 496787 h 1395518"/>
              <a:gd name="connsiteX15" fmla="*/ 549971 w 676124"/>
              <a:gd name="connsiteY15" fmla="*/ 484250 h 1395518"/>
              <a:gd name="connsiteX16" fmla="*/ 396044 w 676124"/>
              <a:gd name="connsiteY16" fmla="*/ 252028 h 1395518"/>
              <a:gd name="connsiteX17" fmla="*/ 648072 w 676124"/>
              <a:gd name="connsiteY17" fmla="*/ 0 h 1395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76124" h="1395518">
                <a:moveTo>
                  <a:pt x="648072" y="0"/>
                </a:moveTo>
                <a:lnTo>
                  <a:pt x="676124" y="2828"/>
                </a:lnTo>
                <a:lnTo>
                  <a:pt x="676124" y="1103660"/>
                </a:lnTo>
                <a:lnTo>
                  <a:pt x="580143" y="1103660"/>
                </a:lnTo>
                <a:lnTo>
                  <a:pt x="570079" y="1395518"/>
                </a:lnTo>
                <a:lnTo>
                  <a:pt x="236702" y="1393445"/>
                </a:lnTo>
                <a:cubicBezTo>
                  <a:pt x="237714" y="1356934"/>
                  <a:pt x="238725" y="1320423"/>
                  <a:pt x="239737" y="1283912"/>
                </a:cubicBezTo>
                <a:cubicBezTo>
                  <a:pt x="254915" y="1248843"/>
                  <a:pt x="318621" y="1183126"/>
                  <a:pt x="464062" y="1262996"/>
                </a:cubicBezTo>
                <a:lnTo>
                  <a:pt x="459976" y="1103660"/>
                </a:lnTo>
                <a:lnTo>
                  <a:pt x="347430" y="1103660"/>
                </a:lnTo>
                <a:lnTo>
                  <a:pt x="347430" y="720079"/>
                </a:lnTo>
                <a:lnTo>
                  <a:pt x="0" y="720079"/>
                </a:lnTo>
                <a:lnTo>
                  <a:pt x="0" y="600298"/>
                </a:lnTo>
                <a:lnTo>
                  <a:pt x="612068" y="600298"/>
                </a:lnTo>
                <a:lnTo>
                  <a:pt x="612068" y="496787"/>
                </a:lnTo>
                <a:lnTo>
                  <a:pt x="549971" y="484250"/>
                </a:lnTo>
                <a:cubicBezTo>
                  <a:pt x="459515" y="445991"/>
                  <a:pt x="396044" y="356421"/>
                  <a:pt x="396044" y="252028"/>
                </a:cubicBezTo>
                <a:cubicBezTo>
                  <a:pt x="396044" y="112837"/>
                  <a:pt x="508881" y="0"/>
                  <a:pt x="648072" y="0"/>
                </a:cubicBezTo>
                <a:close/>
              </a:path>
            </a:pathLst>
          </a:custGeom>
          <a:solidFill>
            <a:srgbClr val="00B0F0"/>
          </a:solidFill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821651" y="3620719"/>
            <a:ext cx="1014186" cy="1046639"/>
            <a:chOff x="7154978" y="2984827"/>
            <a:chExt cx="1352248" cy="1395518"/>
          </a:xfrm>
          <a:solidFill>
            <a:srgbClr val="00B0F0"/>
          </a:solidFill>
        </p:grpSpPr>
        <p:sp>
          <p:nvSpPr>
            <p:cNvPr id="27" name="任意多边形: 形状 26"/>
            <p:cNvSpPr/>
            <p:nvPr/>
          </p:nvSpPr>
          <p:spPr>
            <a:xfrm>
              <a:off x="7154978" y="2984827"/>
              <a:ext cx="676124" cy="1395518"/>
            </a:xfrm>
            <a:custGeom>
              <a:avLst/>
              <a:gdLst>
                <a:gd name="connsiteX0" fmla="*/ 648072 w 676124"/>
                <a:gd name="connsiteY0" fmla="*/ 0 h 1395518"/>
                <a:gd name="connsiteX1" fmla="*/ 676124 w 676124"/>
                <a:gd name="connsiteY1" fmla="*/ 2828 h 1395518"/>
                <a:gd name="connsiteX2" fmla="*/ 676124 w 676124"/>
                <a:gd name="connsiteY2" fmla="*/ 1103660 h 1395518"/>
                <a:gd name="connsiteX3" fmla="*/ 580143 w 676124"/>
                <a:gd name="connsiteY3" fmla="*/ 1103660 h 1395518"/>
                <a:gd name="connsiteX4" fmla="*/ 570079 w 676124"/>
                <a:gd name="connsiteY4" fmla="*/ 1395518 h 1395518"/>
                <a:gd name="connsiteX5" fmla="*/ 236702 w 676124"/>
                <a:gd name="connsiteY5" fmla="*/ 1393445 h 1395518"/>
                <a:gd name="connsiteX6" fmla="*/ 239737 w 676124"/>
                <a:gd name="connsiteY6" fmla="*/ 1283912 h 1395518"/>
                <a:gd name="connsiteX7" fmla="*/ 464062 w 676124"/>
                <a:gd name="connsiteY7" fmla="*/ 1262996 h 1395518"/>
                <a:gd name="connsiteX8" fmla="*/ 459976 w 676124"/>
                <a:gd name="connsiteY8" fmla="*/ 1103660 h 1395518"/>
                <a:gd name="connsiteX9" fmla="*/ 347430 w 676124"/>
                <a:gd name="connsiteY9" fmla="*/ 1103660 h 1395518"/>
                <a:gd name="connsiteX10" fmla="*/ 347430 w 676124"/>
                <a:gd name="connsiteY10" fmla="*/ 720079 h 1395518"/>
                <a:gd name="connsiteX11" fmla="*/ 0 w 676124"/>
                <a:gd name="connsiteY11" fmla="*/ 720079 h 1395518"/>
                <a:gd name="connsiteX12" fmla="*/ 0 w 676124"/>
                <a:gd name="connsiteY12" fmla="*/ 600298 h 1395518"/>
                <a:gd name="connsiteX13" fmla="*/ 612068 w 676124"/>
                <a:gd name="connsiteY13" fmla="*/ 600298 h 1395518"/>
                <a:gd name="connsiteX14" fmla="*/ 612068 w 676124"/>
                <a:gd name="connsiteY14" fmla="*/ 496787 h 1395518"/>
                <a:gd name="connsiteX15" fmla="*/ 549971 w 676124"/>
                <a:gd name="connsiteY15" fmla="*/ 484250 h 1395518"/>
                <a:gd name="connsiteX16" fmla="*/ 396044 w 676124"/>
                <a:gd name="connsiteY16" fmla="*/ 252028 h 1395518"/>
                <a:gd name="connsiteX17" fmla="*/ 648072 w 676124"/>
                <a:gd name="connsiteY17" fmla="*/ 0 h 1395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76124" h="1395518">
                  <a:moveTo>
                    <a:pt x="648072" y="0"/>
                  </a:moveTo>
                  <a:lnTo>
                    <a:pt x="676124" y="2828"/>
                  </a:lnTo>
                  <a:lnTo>
                    <a:pt x="676124" y="1103660"/>
                  </a:lnTo>
                  <a:lnTo>
                    <a:pt x="580143" y="1103660"/>
                  </a:lnTo>
                  <a:lnTo>
                    <a:pt x="570079" y="1395518"/>
                  </a:lnTo>
                  <a:lnTo>
                    <a:pt x="236702" y="1393445"/>
                  </a:lnTo>
                  <a:cubicBezTo>
                    <a:pt x="237714" y="1356934"/>
                    <a:pt x="238725" y="1320423"/>
                    <a:pt x="239737" y="1283912"/>
                  </a:cubicBezTo>
                  <a:cubicBezTo>
                    <a:pt x="254915" y="1248843"/>
                    <a:pt x="318621" y="1183126"/>
                    <a:pt x="464062" y="1262996"/>
                  </a:cubicBezTo>
                  <a:lnTo>
                    <a:pt x="459976" y="1103660"/>
                  </a:lnTo>
                  <a:lnTo>
                    <a:pt x="347430" y="1103660"/>
                  </a:lnTo>
                  <a:lnTo>
                    <a:pt x="347430" y="720079"/>
                  </a:lnTo>
                  <a:lnTo>
                    <a:pt x="0" y="720079"/>
                  </a:lnTo>
                  <a:lnTo>
                    <a:pt x="0" y="600298"/>
                  </a:lnTo>
                  <a:lnTo>
                    <a:pt x="612068" y="600298"/>
                  </a:lnTo>
                  <a:lnTo>
                    <a:pt x="612068" y="496787"/>
                  </a:lnTo>
                  <a:lnTo>
                    <a:pt x="549971" y="484250"/>
                  </a:lnTo>
                  <a:cubicBezTo>
                    <a:pt x="459515" y="445991"/>
                    <a:pt x="396044" y="356421"/>
                    <a:pt x="396044" y="252028"/>
                  </a:cubicBezTo>
                  <a:cubicBezTo>
                    <a:pt x="396044" y="112837"/>
                    <a:pt x="508881" y="0"/>
                    <a:pt x="648072" y="0"/>
                  </a:cubicBezTo>
                  <a:close/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 flipH="1">
              <a:off x="7831102" y="2984827"/>
              <a:ext cx="676124" cy="1395518"/>
            </a:xfrm>
            <a:custGeom>
              <a:avLst/>
              <a:gdLst>
                <a:gd name="connsiteX0" fmla="*/ 648072 w 676124"/>
                <a:gd name="connsiteY0" fmla="*/ 0 h 1395518"/>
                <a:gd name="connsiteX1" fmla="*/ 676124 w 676124"/>
                <a:gd name="connsiteY1" fmla="*/ 2828 h 1395518"/>
                <a:gd name="connsiteX2" fmla="*/ 676124 w 676124"/>
                <a:gd name="connsiteY2" fmla="*/ 1103660 h 1395518"/>
                <a:gd name="connsiteX3" fmla="*/ 580143 w 676124"/>
                <a:gd name="connsiteY3" fmla="*/ 1103660 h 1395518"/>
                <a:gd name="connsiteX4" fmla="*/ 570079 w 676124"/>
                <a:gd name="connsiteY4" fmla="*/ 1395518 h 1395518"/>
                <a:gd name="connsiteX5" fmla="*/ 236702 w 676124"/>
                <a:gd name="connsiteY5" fmla="*/ 1393445 h 1395518"/>
                <a:gd name="connsiteX6" fmla="*/ 239737 w 676124"/>
                <a:gd name="connsiteY6" fmla="*/ 1283912 h 1395518"/>
                <a:gd name="connsiteX7" fmla="*/ 464062 w 676124"/>
                <a:gd name="connsiteY7" fmla="*/ 1262996 h 1395518"/>
                <a:gd name="connsiteX8" fmla="*/ 459976 w 676124"/>
                <a:gd name="connsiteY8" fmla="*/ 1103660 h 1395518"/>
                <a:gd name="connsiteX9" fmla="*/ 347430 w 676124"/>
                <a:gd name="connsiteY9" fmla="*/ 1103660 h 1395518"/>
                <a:gd name="connsiteX10" fmla="*/ 347430 w 676124"/>
                <a:gd name="connsiteY10" fmla="*/ 720079 h 1395518"/>
                <a:gd name="connsiteX11" fmla="*/ 0 w 676124"/>
                <a:gd name="connsiteY11" fmla="*/ 720079 h 1395518"/>
                <a:gd name="connsiteX12" fmla="*/ 0 w 676124"/>
                <a:gd name="connsiteY12" fmla="*/ 600298 h 1395518"/>
                <a:gd name="connsiteX13" fmla="*/ 612068 w 676124"/>
                <a:gd name="connsiteY13" fmla="*/ 600298 h 1395518"/>
                <a:gd name="connsiteX14" fmla="*/ 612068 w 676124"/>
                <a:gd name="connsiteY14" fmla="*/ 496787 h 1395518"/>
                <a:gd name="connsiteX15" fmla="*/ 549971 w 676124"/>
                <a:gd name="connsiteY15" fmla="*/ 484250 h 1395518"/>
                <a:gd name="connsiteX16" fmla="*/ 396044 w 676124"/>
                <a:gd name="connsiteY16" fmla="*/ 252028 h 1395518"/>
                <a:gd name="connsiteX17" fmla="*/ 648072 w 676124"/>
                <a:gd name="connsiteY17" fmla="*/ 0 h 1395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76124" h="1395518">
                  <a:moveTo>
                    <a:pt x="648072" y="0"/>
                  </a:moveTo>
                  <a:lnTo>
                    <a:pt x="676124" y="2828"/>
                  </a:lnTo>
                  <a:lnTo>
                    <a:pt x="676124" y="1103660"/>
                  </a:lnTo>
                  <a:lnTo>
                    <a:pt x="580143" y="1103660"/>
                  </a:lnTo>
                  <a:lnTo>
                    <a:pt x="570079" y="1395518"/>
                  </a:lnTo>
                  <a:lnTo>
                    <a:pt x="236702" y="1393445"/>
                  </a:lnTo>
                  <a:cubicBezTo>
                    <a:pt x="237714" y="1356934"/>
                    <a:pt x="238725" y="1320423"/>
                    <a:pt x="239737" y="1283912"/>
                  </a:cubicBezTo>
                  <a:cubicBezTo>
                    <a:pt x="254915" y="1248843"/>
                    <a:pt x="318621" y="1183126"/>
                    <a:pt x="464062" y="1262996"/>
                  </a:cubicBezTo>
                  <a:lnTo>
                    <a:pt x="459976" y="1103660"/>
                  </a:lnTo>
                  <a:lnTo>
                    <a:pt x="347430" y="1103660"/>
                  </a:lnTo>
                  <a:lnTo>
                    <a:pt x="347430" y="720079"/>
                  </a:lnTo>
                  <a:lnTo>
                    <a:pt x="0" y="720079"/>
                  </a:lnTo>
                  <a:lnTo>
                    <a:pt x="0" y="600298"/>
                  </a:lnTo>
                  <a:lnTo>
                    <a:pt x="612068" y="600298"/>
                  </a:lnTo>
                  <a:lnTo>
                    <a:pt x="612068" y="496787"/>
                  </a:lnTo>
                  <a:lnTo>
                    <a:pt x="549971" y="484250"/>
                  </a:lnTo>
                  <a:cubicBezTo>
                    <a:pt x="459515" y="445991"/>
                    <a:pt x="396044" y="356421"/>
                    <a:pt x="396044" y="252028"/>
                  </a:cubicBezTo>
                  <a:cubicBezTo>
                    <a:pt x="396044" y="112837"/>
                    <a:pt x="508881" y="0"/>
                    <a:pt x="648072" y="0"/>
                  </a:cubicBezTo>
                  <a:close/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659262" y="3651907"/>
            <a:ext cx="507206" cy="1046560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147292" y="3647144"/>
            <a:ext cx="1019175" cy="1047750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2147292" y="3563801"/>
            <a:ext cx="0" cy="1213247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2656880" y="3568562"/>
            <a:ext cx="0" cy="1214438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6315076" y="3453072"/>
            <a:ext cx="0" cy="1214438"/>
          </a:xfrm>
          <a:prstGeom prst="line">
            <a:avLst/>
          </a:prstGeom>
          <a:ln w="28575">
            <a:solidFill>
              <a:srgbClr val="FF0000">
                <a:alpha val="97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7340204" y="3454264"/>
            <a:ext cx="0" cy="1213247"/>
          </a:xfrm>
          <a:prstGeom prst="line">
            <a:avLst/>
          </a:prstGeom>
          <a:ln w="28575">
            <a:solidFill>
              <a:srgbClr val="FF0000">
                <a:alpha val="97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6821092" y="3453072"/>
            <a:ext cx="0" cy="1214438"/>
          </a:xfrm>
          <a:prstGeom prst="line">
            <a:avLst/>
          </a:prstGeom>
          <a:ln w="28575">
            <a:solidFill>
              <a:srgbClr val="FF0000">
                <a:alpha val="97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57481" y="219311"/>
            <a:ext cx="1061829" cy="318549"/>
          </a:xfrm>
        </p:spPr>
        <p:txBody>
          <a:bodyPr/>
          <a:lstStyle/>
          <a:p>
            <a:r>
              <a:rPr lang="zh-CN" altLang="en-US"/>
              <a:t>探索新知</a:t>
            </a:r>
            <a:endParaRPr lang="zh-CN" altLang="en-US"/>
          </a:p>
        </p:txBody>
      </p:sp>
      <p:sp>
        <p:nvSpPr>
          <p:cNvPr id="45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190857" y="219311"/>
            <a:ext cx="410209" cy="318549"/>
          </a:xfrm>
        </p:spPr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" grpId="0" animBg="1"/>
      <p:bldP spid="8" grpId="0" animBg="1"/>
      <p:bldP spid="5" grpId="0" animBg="1"/>
      <p:bldP spid="18" grpId="0" animBg="1"/>
      <p:bldP spid="35" grpId="0" animBg="1"/>
      <p:bldP spid="32" grpId="0" animBg="1"/>
      <p:bldP spid="32" grpId="1" animBg="1"/>
      <p:bldP spid="19" grpId="0" animBg="1"/>
      <p:bldP spid="21" grpId="0" animBg="1"/>
      <p:bldP spid="24" grpId="0" animBg="1"/>
      <p:bldP spid="25" grpId="0" animBg="1"/>
      <p:bldP spid="26" grpId="0" animBg="1"/>
      <p:bldP spid="6" grpId="0" animBg="1"/>
      <p:bldP spid="31" grpId="0" animBg="1"/>
      <p:bldP spid="3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395414" y="2048471"/>
            <a:ext cx="4074319" cy="1046559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箭头: 右 10"/>
          <p:cNvSpPr/>
          <p:nvPr/>
        </p:nvSpPr>
        <p:spPr>
          <a:xfrm>
            <a:off x="2112170" y="4076105"/>
            <a:ext cx="270272" cy="161925"/>
          </a:xfrm>
          <a:prstGeom prst="rightArrow">
            <a:avLst/>
          </a:prstGeom>
          <a:noFill/>
          <a:ln>
            <a:solidFill>
              <a:srgbClr val="F58C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任意多边形: 形状 11"/>
          <p:cNvSpPr/>
          <p:nvPr/>
        </p:nvSpPr>
        <p:spPr>
          <a:xfrm>
            <a:off x="2544367" y="3634383"/>
            <a:ext cx="507206" cy="1046559"/>
          </a:xfrm>
          <a:custGeom>
            <a:avLst/>
            <a:gdLst>
              <a:gd name="connsiteX0" fmla="*/ 648072 w 676124"/>
              <a:gd name="connsiteY0" fmla="*/ 0 h 1395518"/>
              <a:gd name="connsiteX1" fmla="*/ 676124 w 676124"/>
              <a:gd name="connsiteY1" fmla="*/ 2828 h 1395518"/>
              <a:gd name="connsiteX2" fmla="*/ 676124 w 676124"/>
              <a:gd name="connsiteY2" fmla="*/ 1103660 h 1395518"/>
              <a:gd name="connsiteX3" fmla="*/ 580143 w 676124"/>
              <a:gd name="connsiteY3" fmla="*/ 1103660 h 1395518"/>
              <a:gd name="connsiteX4" fmla="*/ 570079 w 676124"/>
              <a:gd name="connsiteY4" fmla="*/ 1395518 h 1395518"/>
              <a:gd name="connsiteX5" fmla="*/ 236702 w 676124"/>
              <a:gd name="connsiteY5" fmla="*/ 1393445 h 1395518"/>
              <a:gd name="connsiteX6" fmla="*/ 239737 w 676124"/>
              <a:gd name="connsiteY6" fmla="*/ 1283912 h 1395518"/>
              <a:gd name="connsiteX7" fmla="*/ 464062 w 676124"/>
              <a:gd name="connsiteY7" fmla="*/ 1262996 h 1395518"/>
              <a:gd name="connsiteX8" fmla="*/ 459976 w 676124"/>
              <a:gd name="connsiteY8" fmla="*/ 1103660 h 1395518"/>
              <a:gd name="connsiteX9" fmla="*/ 347430 w 676124"/>
              <a:gd name="connsiteY9" fmla="*/ 1103660 h 1395518"/>
              <a:gd name="connsiteX10" fmla="*/ 347430 w 676124"/>
              <a:gd name="connsiteY10" fmla="*/ 720079 h 1395518"/>
              <a:gd name="connsiteX11" fmla="*/ 0 w 676124"/>
              <a:gd name="connsiteY11" fmla="*/ 720079 h 1395518"/>
              <a:gd name="connsiteX12" fmla="*/ 0 w 676124"/>
              <a:gd name="connsiteY12" fmla="*/ 600298 h 1395518"/>
              <a:gd name="connsiteX13" fmla="*/ 612068 w 676124"/>
              <a:gd name="connsiteY13" fmla="*/ 600298 h 1395518"/>
              <a:gd name="connsiteX14" fmla="*/ 612068 w 676124"/>
              <a:gd name="connsiteY14" fmla="*/ 496787 h 1395518"/>
              <a:gd name="connsiteX15" fmla="*/ 549971 w 676124"/>
              <a:gd name="connsiteY15" fmla="*/ 484250 h 1395518"/>
              <a:gd name="connsiteX16" fmla="*/ 396044 w 676124"/>
              <a:gd name="connsiteY16" fmla="*/ 252028 h 1395518"/>
              <a:gd name="connsiteX17" fmla="*/ 648072 w 676124"/>
              <a:gd name="connsiteY17" fmla="*/ 0 h 1395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76124" h="1395518">
                <a:moveTo>
                  <a:pt x="648072" y="0"/>
                </a:moveTo>
                <a:lnTo>
                  <a:pt x="676124" y="2828"/>
                </a:lnTo>
                <a:lnTo>
                  <a:pt x="676124" y="1103660"/>
                </a:lnTo>
                <a:lnTo>
                  <a:pt x="580143" y="1103660"/>
                </a:lnTo>
                <a:lnTo>
                  <a:pt x="570079" y="1395518"/>
                </a:lnTo>
                <a:lnTo>
                  <a:pt x="236702" y="1393445"/>
                </a:lnTo>
                <a:cubicBezTo>
                  <a:pt x="237714" y="1356934"/>
                  <a:pt x="238725" y="1320423"/>
                  <a:pt x="239737" y="1283912"/>
                </a:cubicBezTo>
                <a:cubicBezTo>
                  <a:pt x="254915" y="1248843"/>
                  <a:pt x="318621" y="1183126"/>
                  <a:pt x="464062" y="1262996"/>
                </a:cubicBezTo>
                <a:lnTo>
                  <a:pt x="459976" y="1103660"/>
                </a:lnTo>
                <a:lnTo>
                  <a:pt x="347430" y="1103660"/>
                </a:lnTo>
                <a:lnTo>
                  <a:pt x="347430" y="720079"/>
                </a:lnTo>
                <a:lnTo>
                  <a:pt x="0" y="720079"/>
                </a:lnTo>
                <a:lnTo>
                  <a:pt x="0" y="600298"/>
                </a:lnTo>
                <a:lnTo>
                  <a:pt x="612068" y="600298"/>
                </a:lnTo>
                <a:lnTo>
                  <a:pt x="612068" y="496787"/>
                </a:lnTo>
                <a:lnTo>
                  <a:pt x="549971" y="484250"/>
                </a:lnTo>
                <a:cubicBezTo>
                  <a:pt x="459515" y="445991"/>
                  <a:pt x="396044" y="356421"/>
                  <a:pt x="396044" y="252028"/>
                </a:cubicBezTo>
                <a:cubicBezTo>
                  <a:pt x="396044" y="112837"/>
                  <a:pt x="508881" y="0"/>
                  <a:pt x="648072" y="0"/>
                </a:cubicBezTo>
                <a:close/>
              </a:path>
            </a:pathLst>
          </a:custGeom>
          <a:solidFill>
            <a:srgbClr val="00B0F0"/>
          </a:solidFill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任意多边形: 形状 12"/>
          <p:cNvSpPr/>
          <p:nvPr/>
        </p:nvSpPr>
        <p:spPr>
          <a:xfrm flipH="1">
            <a:off x="3051574" y="3634383"/>
            <a:ext cx="507206" cy="1046559"/>
          </a:xfrm>
          <a:custGeom>
            <a:avLst/>
            <a:gdLst>
              <a:gd name="connsiteX0" fmla="*/ 648072 w 676124"/>
              <a:gd name="connsiteY0" fmla="*/ 0 h 1395518"/>
              <a:gd name="connsiteX1" fmla="*/ 676124 w 676124"/>
              <a:gd name="connsiteY1" fmla="*/ 2828 h 1395518"/>
              <a:gd name="connsiteX2" fmla="*/ 676124 w 676124"/>
              <a:gd name="connsiteY2" fmla="*/ 1103660 h 1395518"/>
              <a:gd name="connsiteX3" fmla="*/ 580143 w 676124"/>
              <a:gd name="connsiteY3" fmla="*/ 1103660 h 1395518"/>
              <a:gd name="connsiteX4" fmla="*/ 570079 w 676124"/>
              <a:gd name="connsiteY4" fmla="*/ 1395518 h 1395518"/>
              <a:gd name="connsiteX5" fmla="*/ 236702 w 676124"/>
              <a:gd name="connsiteY5" fmla="*/ 1393445 h 1395518"/>
              <a:gd name="connsiteX6" fmla="*/ 239737 w 676124"/>
              <a:gd name="connsiteY6" fmla="*/ 1283912 h 1395518"/>
              <a:gd name="connsiteX7" fmla="*/ 464062 w 676124"/>
              <a:gd name="connsiteY7" fmla="*/ 1262996 h 1395518"/>
              <a:gd name="connsiteX8" fmla="*/ 459976 w 676124"/>
              <a:gd name="connsiteY8" fmla="*/ 1103660 h 1395518"/>
              <a:gd name="connsiteX9" fmla="*/ 347430 w 676124"/>
              <a:gd name="connsiteY9" fmla="*/ 1103660 h 1395518"/>
              <a:gd name="connsiteX10" fmla="*/ 347430 w 676124"/>
              <a:gd name="connsiteY10" fmla="*/ 720079 h 1395518"/>
              <a:gd name="connsiteX11" fmla="*/ 0 w 676124"/>
              <a:gd name="connsiteY11" fmla="*/ 720079 h 1395518"/>
              <a:gd name="connsiteX12" fmla="*/ 0 w 676124"/>
              <a:gd name="connsiteY12" fmla="*/ 600298 h 1395518"/>
              <a:gd name="connsiteX13" fmla="*/ 612068 w 676124"/>
              <a:gd name="connsiteY13" fmla="*/ 600298 h 1395518"/>
              <a:gd name="connsiteX14" fmla="*/ 612068 w 676124"/>
              <a:gd name="connsiteY14" fmla="*/ 496787 h 1395518"/>
              <a:gd name="connsiteX15" fmla="*/ 549971 w 676124"/>
              <a:gd name="connsiteY15" fmla="*/ 484250 h 1395518"/>
              <a:gd name="connsiteX16" fmla="*/ 396044 w 676124"/>
              <a:gd name="connsiteY16" fmla="*/ 252028 h 1395518"/>
              <a:gd name="connsiteX17" fmla="*/ 648072 w 676124"/>
              <a:gd name="connsiteY17" fmla="*/ 0 h 1395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76124" h="1395518">
                <a:moveTo>
                  <a:pt x="648072" y="0"/>
                </a:moveTo>
                <a:lnTo>
                  <a:pt x="676124" y="2828"/>
                </a:lnTo>
                <a:lnTo>
                  <a:pt x="676124" y="1103660"/>
                </a:lnTo>
                <a:lnTo>
                  <a:pt x="580143" y="1103660"/>
                </a:lnTo>
                <a:lnTo>
                  <a:pt x="570079" y="1395518"/>
                </a:lnTo>
                <a:lnTo>
                  <a:pt x="236702" y="1393445"/>
                </a:lnTo>
                <a:cubicBezTo>
                  <a:pt x="237714" y="1356934"/>
                  <a:pt x="238725" y="1320423"/>
                  <a:pt x="239737" y="1283912"/>
                </a:cubicBezTo>
                <a:cubicBezTo>
                  <a:pt x="254915" y="1248843"/>
                  <a:pt x="318621" y="1183126"/>
                  <a:pt x="464062" y="1262996"/>
                </a:cubicBezTo>
                <a:lnTo>
                  <a:pt x="459976" y="1103660"/>
                </a:lnTo>
                <a:lnTo>
                  <a:pt x="347430" y="1103660"/>
                </a:lnTo>
                <a:lnTo>
                  <a:pt x="347430" y="720079"/>
                </a:lnTo>
                <a:lnTo>
                  <a:pt x="0" y="720079"/>
                </a:lnTo>
                <a:lnTo>
                  <a:pt x="0" y="600298"/>
                </a:lnTo>
                <a:lnTo>
                  <a:pt x="612068" y="600298"/>
                </a:lnTo>
                <a:lnTo>
                  <a:pt x="612068" y="496787"/>
                </a:lnTo>
                <a:lnTo>
                  <a:pt x="549971" y="484250"/>
                </a:lnTo>
                <a:cubicBezTo>
                  <a:pt x="459515" y="445991"/>
                  <a:pt x="396044" y="356421"/>
                  <a:pt x="396044" y="252028"/>
                </a:cubicBezTo>
                <a:cubicBezTo>
                  <a:pt x="396044" y="112837"/>
                  <a:pt x="508881" y="0"/>
                  <a:pt x="648072" y="0"/>
                </a:cubicBezTo>
                <a:close/>
              </a:path>
            </a:pathLst>
          </a:custGeom>
          <a:solidFill>
            <a:srgbClr val="00B0F0"/>
          </a:solidFill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558732" y="3634140"/>
            <a:ext cx="1014186" cy="1046639"/>
            <a:chOff x="7154978" y="2984827"/>
            <a:chExt cx="1352248" cy="1395518"/>
          </a:xfrm>
          <a:solidFill>
            <a:srgbClr val="00B0F0"/>
          </a:solidFill>
        </p:grpSpPr>
        <p:sp>
          <p:nvSpPr>
            <p:cNvPr id="15" name="任意多边形: 形状 14"/>
            <p:cNvSpPr/>
            <p:nvPr/>
          </p:nvSpPr>
          <p:spPr>
            <a:xfrm>
              <a:off x="7154978" y="2984827"/>
              <a:ext cx="676124" cy="1395518"/>
            </a:xfrm>
            <a:custGeom>
              <a:avLst/>
              <a:gdLst>
                <a:gd name="connsiteX0" fmla="*/ 648072 w 676124"/>
                <a:gd name="connsiteY0" fmla="*/ 0 h 1395518"/>
                <a:gd name="connsiteX1" fmla="*/ 676124 w 676124"/>
                <a:gd name="connsiteY1" fmla="*/ 2828 h 1395518"/>
                <a:gd name="connsiteX2" fmla="*/ 676124 w 676124"/>
                <a:gd name="connsiteY2" fmla="*/ 1103660 h 1395518"/>
                <a:gd name="connsiteX3" fmla="*/ 580143 w 676124"/>
                <a:gd name="connsiteY3" fmla="*/ 1103660 h 1395518"/>
                <a:gd name="connsiteX4" fmla="*/ 570079 w 676124"/>
                <a:gd name="connsiteY4" fmla="*/ 1395518 h 1395518"/>
                <a:gd name="connsiteX5" fmla="*/ 236702 w 676124"/>
                <a:gd name="connsiteY5" fmla="*/ 1393445 h 1395518"/>
                <a:gd name="connsiteX6" fmla="*/ 239737 w 676124"/>
                <a:gd name="connsiteY6" fmla="*/ 1283912 h 1395518"/>
                <a:gd name="connsiteX7" fmla="*/ 464062 w 676124"/>
                <a:gd name="connsiteY7" fmla="*/ 1262996 h 1395518"/>
                <a:gd name="connsiteX8" fmla="*/ 459976 w 676124"/>
                <a:gd name="connsiteY8" fmla="*/ 1103660 h 1395518"/>
                <a:gd name="connsiteX9" fmla="*/ 347430 w 676124"/>
                <a:gd name="connsiteY9" fmla="*/ 1103660 h 1395518"/>
                <a:gd name="connsiteX10" fmla="*/ 347430 w 676124"/>
                <a:gd name="connsiteY10" fmla="*/ 720079 h 1395518"/>
                <a:gd name="connsiteX11" fmla="*/ 0 w 676124"/>
                <a:gd name="connsiteY11" fmla="*/ 720079 h 1395518"/>
                <a:gd name="connsiteX12" fmla="*/ 0 w 676124"/>
                <a:gd name="connsiteY12" fmla="*/ 600298 h 1395518"/>
                <a:gd name="connsiteX13" fmla="*/ 612068 w 676124"/>
                <a:gd name="connsiteY13" fmla="*/ 600298 h 1395518"/>
                <a:gd name="connsiteX14" fmla="*/ 612068 w 676124"/>
                <a:gd name="connsiteY14" fmla="*/ 496787 h 1395518"/>
                <a:gd name="connsiteX15" fmla="*/ 549971 w 676124"/>
                <a:gd name="connsiteY15" fmla="*/ 484250 h 1395518"/>
                <a:gd name="connsiteX16" fmla="*/ 396044 w 676124"/>
                <a:gd name="connsiteY16" fmla="*/ 252028 h 1395518"/>
                <a:gd name="connsiteX17" fmla="*/ 648072 w 676124"/>
                <a:gd name="connsiteY17" fmla="*/ 0 h 1395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76124" h="1395518">
                  <a:moveTo>
                    <a:pt x="648072" y="0"/>
                  </a:moveTo>
                  <a:lnTo>
                    <a:pt x="676124" y="2828"/>
                  </a:lnTo>
                  <a:lnTo>
                    <a:pt x="676124" y="1103660"/>
                  </a:lnTo>
                  <a:lnTo>
                    <a:pt x="580143" y="1103660"/>
                  </a:lnTo>
                  <a:lnTo>
                    <a:pt x="570079" y="1395518"/>
                  </a:lnTo>
                  <a:lnTo>
                    <a:pt x="236702" y="1393445"/>
                  </a:lnTo>
                  <a:cubicBezTo>
                    <a:pt x="237714" y="1356934"/>
                    <a:pt x="238725" y="1320423"/>
                    <a:pt x="239737" y="1283912"/>
                  </a:cubicBezTo>
                  <a:cubicBezTo>
                    <a:pt x="254915" y="1248843"/>
                    <a:pt x="318621" y="1183126"/>
                    <a:pt x="464062" y="1262996"/>
                  </a:cubicBezTo>
                  <a:lnTo>
                    <a:pt x="459976" y="1103660"/>
                  </a:lnTo>
                  <a:lnTo>
                    <a:pt x="347430" y="1103660"/>
                  </a:lnTo>
                  <a:lnTo>
                    <a:pt x="347430" y="720079"/>
                  </a:lnTo>
                  <a:lnTo>
                    <a:pt x="0" y="720079"/>
                  </a:lnTo>
                  <a:lnTo>
                    <a:pt x="0" y="600298"/>
                  </a:lnTo>
                  <a:lnTo>
                    <a:pt x="612068" y="600298"/>
                  </a:lnTo>
                  <a:lnTo>
                    <a:pt x="612068" y="496787"/>
                  </a:lnTo>
                  <a:lnTo>
                    <a:pt x="549971" y="484250"/>
                  </a:lnTo>
                  <a:cubicBezTo>
                    <a:pt x="459515" y="445991"/>
                    <a:pt x="396044" y="356421"/>
                    <a:pt x="396044" y="252028"/>
                  </a:cubicBezTo>
                  <a:cubicBezTo>
                    <a:pt x="396044" y="112837"/>
                    <a:pt x="508881" y="0"/>
                    <a:pt x="648072" y="0"/>
                  </a:cubicBezTo>
                  <a:close/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 flipH="1">
              <a:off x="7831102" y="2984827"/>
              <a:ext cx="676124" cy="1395518"/>
            </a:xfrm>
            <a:custGeom>
              <a:avLst/>
              <a:gdLst>
                <a:gd name="connsiteX0" fmla="*/ 648072 w 676124"/>
                <a:gd name="connsiteY0" fmla="*/ 0 h 1395518"/>
                <a:gd name="connsiteX1" fmla="*/ 676124 w 676124"/>
                <a:gd name="connsiteY1" fmla="*/ 2828 h 1395518"/>
                <a:gd name="connsiteX2" fmla="*/ 676124 w 676124"/>
                <a:gd name="connsiteY2" fmla="*/ 1103660 h 1395518"/>
                <a:gd name="connsiteX3" fmla="*/ 580143 w 676124"/>
                <a:gd name="connsiteY3" fmla="*/ 1103660 h 1395518"/>
                <a:gd name="connsiteX4" fmla="*/ 570079 w 676124"/>
                <a:gd name="connsiteY4" fmla="*/ 1395518 h 1395518"/>
                <a:gd name="connsiteX5" fmla="*/ 236702 w 676124"/>
                <a:gd name="connsiteY5" fmla="*/ 1393445 h 1395518"/>
                <a:gd name="connsiteX6" fmla="*/ 239737 w 676124"/>
                <a:gd name="connsiteY6" fmla="*/ 1283912 h 1395518"/>
                <a:gd name="connsiteX7" fmla="*/ 464062 w 676124"/>
                <a:gd name="connsiteY7" fmla="*/ 1262996 h 1395518"/>
                <a:gd name="connsiteX8" fmla="*/ 459976 w 676124"/>
                <a:gd name="connsiteY8" fmla="*/ 1103660 h 1395518"/>
                <a:gd name="connsiteX9" fmla="*/ 347430 w 676124"/>
                <a:gd name="connsiteY9" fmla="*/ 1103660 h 1395518"/>
                <a:gd name="connsiteX10" fmla="*/ 347430 w 676124"/>
                <a:gd name="connsiteY10" fmla="*/ 720079 h 1395518"/>
                <a:gd name="connsiteX11" fmla="*/ 0 w 676124"/>
                <a:gd name="connsiteY11" fmla="*/ 720079 h 1395518"/>
                <a:gd name="connsiteX12" fmla="*/ 0 w 676124"/>
                <a:gd name="connsiteY12" fmla="*/ 600298 h 1395518"/>
                <a:gd name="connsiteX13" fmla="*/ 612068 w 676124"/>
                <a:gd name="connsiteY13" fmla="*/ 600298 h 1395518"/>
                <a:gd name="connsiteX14" fmla="*/ 612068 w 676124"/>
                <a:gd name="connsiteY14" fmla="*/ 496787 h 1395518"/>
                <a:gd name="connsiteX15" fmla="*/ 549971 w 676124"/>
                <a:gd name="connsiteY15" fmla="*/ 484250 h 1395518"/>
                <a:gd name="connsiteX16" fmla="*/ 396044 w 676124"/>
                <a:gd name="connsiteY16" fmla="*/ 252028 h 1395518"/>
                <a:gd name="connsiteX17" fmla="*/ 648072 w 676124"/>
                <a:gd name="connsiteY17" fmla="*/ 0 h 1395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76124" h="1395518">
                  <a:moveTo>
                    <a:pt x="648072" y="0"/>
                  </a:moveTo>
                  <a:lnTo>
                    <a:pt x="676124" y="2828"/>
                  </a:lnTo>
                  <a:lnTo>
                    <a:pt x="676124" y="1103660"/>
                  </a:lnTo>
                  <a:lnTo>
                    <a:pt x="580143" y="1103660"/>
                  </a:lnTo>
                  <a:lnTo>
                    <a:pt x="570079" y="1395518"/>
                  </a:lnTo>
                  <a:lnTo>
                    <a:pt x="236702" y="1393445"/>
                  </a:lnTo>
                  <a:cubicBezTo>
                    <a:pt x="237714" y="1356934"/>
                    <a:pt x="238725" y="1320423"/>
                    <a:pt x="239737" y="1283912"/>
                  </a:cubicBezTo>
                  <a:cubicBezTo>
                    <a:pt x="254915" y="1248843"/>
                    <a:pt x="318621" y="1183126"/>
                    <a:pt x="464062" y="1262996"/>
                  </a:cubicBezTo>
                  <a:lnTo>
                    <a:pt x="459976" y="1103660"/>
                  </a:lnTo>
                  <a:lnTo>
                    <a:pt x="347430" y="1103660"/>
                  </a:lnTo>
                  <a:lnTo>
                    <a:pt x="347430" y="720079"/>
                  </a:lnTo>
                  <a:lnTo>
                    <a:pt x="0" y="720079"/>
                  </a:lnTo>
                  <a:lnTo>
                    <a:pt x="0" y="600298"/>
                  </a:lnTo>
                  <a:lnTo>
                    <a:pt x="612068" y="600298"/>
                  </a:lnTo>
                  <a:lnTo>
                    <a:pt x="612068" y="496787"/>
                  </a:lnTo>
                  <a:lnTo>
                    <a:pt x="549971" y="484250"/>
                  </a:lnTo>
                  <a:cubicBezTo>
                    <a:pt x="459515" y="445991"/>
                    <a:pt x="396044" y="356421"/>
                    <a:pt x="396044" y="252028"/>
                  </a:cubicBezTo>
                  <a:cubicBezTo>
                    <a:pt x="396044" y="112837"/>
                    <a:pt x="508881" y="0"/>
                    <a:pt x="648072" y="0"/>
                  </a:cubicBezTo>
                  <a:close/>
                </a:path>
              </a:pathLst>
            </a:custGeom>
            <a:grpFill/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962526" y="2043708"/>
            <a:ext cx="507206" cy="1047750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50556" y="2048471"/>
            <a:ext cx="1019175" cy="1046559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3426619" y="1999654"/>
            <a:ext cx="0" cy="1214438"/>
          </a:xfrm>
          <a:prstGeom prst="line">
            <a:avLst/>
          </a:prstGeom>
          <a:solidFill>
            <a:srgbClr val="00B0F0"/>
          </a:solidFill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3438525" y="2043708"/>
            <a:ext cx="2034779" cy="1047750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4445794" y="1999654"/>
            <a:ext cx="0" cy="1214438"/>
          </a:xfrm>
          <a:prstGeom prst="line">
            <a:avLst/>
          </a:prstGeom>
          <a:solidFill>
            <a:srgbClr val="00B0F0"/>
          </a:solidFill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4960144" y="1999654"/>
            <a:ext cx="0" cy="1214438"/>
          </a:xfrm>
          <a:prstGeom prst="line">
            <a:avLst/>
          </a:prstGeom>
          <a:solidFill>
            <a:srgbClr val="00B0F0"/>
          </a:solidFill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6213874" y="2019896"/>
            <a:ext cx="507206" cy="1046559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3" name="任意多边形: 形状 32"/>
          <p:cNvSpPr/>
          <p:nvPr/>
        </p:nvSpPr>
        <p:spPr>
          <a:xfrm>
            <a:off x="6213874" y="2013943"/>
            <a:ext cx="507206" cy="1046560"/>
          </a:xfrm>
          <a:custGeom>
            <a:avLst/>
            <a:gdLst>
              <a:gd name="connsiteX0" fmla="*/ 648072 w 676124"/>
              <a:gd name="connsiteY0" fmla="*/ 0 h 1395518"/>
              <a:gd name="connsiteX1" fmla="*/ 676124 w 676124"/>
              <a:gd name="connsiteY1" fmla="*/ 2828 h 1395518"/>
              <a:gd name="connsiteX2" fmla="*/ 676124 w 676124"/>
              <a:gd name="connsiteY2" fmla="*/ 1103660 h 1395518"/>
              <a:gd name="connsiteX3" fmla="*/ 580143 w 676124"/>
              <a:gd name="connsiteY3" fmla="*/ 1103660 h 1395518"/>
              <a:gd name="connsiteX4" fmla="*/ 570079 w 676124"/>
              <a:gd name="connsiteY4" fmla="*/ 1395518 h 1395518"/>
              <a:gd name="connsiteX5" fmla="*/ 236702 w 676124"/>
              <a:gd name="connsiteY5" fmla="*/ 1393445 h 1395518"/>
              <a:gd name="connsiteX6" fmla="*/ 239737 w 676124"/>
              <a:gd name="connsiteY6" fmla="*/ 1283912 h 1395518"/>
              <a:gd name="connsiteX7" fmla="*/ 464062 w 676124"/>
              <a:gd name="connsiteY7" fmla="*/ 1262996 h 1395518"/>
              <a:gd name="connsiteX8" fmla="*/ 459976 w 676124"/>
              <a:gd name="connsiteY8" fmla="*/ 1103660 h 1395518"/>
              <a:gd name="connsiteX9" fmla="*/ 347430 w 676124"/>
              <a:gd name="connsiteY9" fmla="*/ 1103660 h 1395518"/>
              <a:gd name="connsiteX10" fmla="*/ 347430 w 676124"/>
              <a:gd name="connsiteY10" fmla="*/ 720079 h 1395518"/>
              <a:gd name="connsiteX11" fmla="*/ 0 w 676124"/>
              <a:gd name="connsiteY11" fmla="*/ 720079 h 1395518"/>
              <a:gd name="connsiteX12" fmla="*/ 0 w 676124"/>
              <a:gd name="connsiteY12" fmla="*/ 600298 h 1395518"/>
              <a:gd name="connsiteX13" fmla="*/ 612068 w 676124"/>
              <a:gd name="connsiteY13" fmla="*/ 600298 h 1395518"/>
              <a:gd name="connsiteX14" fmla="*/ 612068 w 676124"/>
              <a:gd name="connsiteY14" fmla="*/ 496787 h 1395518"/>
              <a:gd name="connsiteX15" fmla="*/ 549971 w 676124"/>
              <a:gd name="connsiteY15" fmla="*/ 484250 h 1395518"/>
              <a:gd name="connsiteX16" fmla="*/ 396044 w 676124"/>
              <a:gd name="connsiteY16" fmla="*/ 252028 h 1395518"/>
              <a:gd name="connsiteX17" fmla="*/ 648072 w 676124"/>
              <a:gd name="connsiteY17" fmla="*/ 0 h 1395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76124" h="1395518">
                <a:moveTo>
                  <a:pt x="648072" y="0"/>
                </a:moveTo>
                <a:lnTo>
                  <a:pt x="676124" y="2828"/>
                </a:lnTo>
                <a:lnTo>
                  <a:pt x="676124" y="1103660"/>
                </a:lnTo>
                <a:lnTo>
                  <a:pt x="580143" y="1103660"/>
                </a:lnTo>
                <a:lnTo>
                  <a:pt x="570079" y="1395518"/>
                </a:lnTo>
                <a:lnTo>
                  <a:pt x="236702" y="1393445"/>
                </a:lnTo>
                <a:cubicBezTo>
                  <a:pt x="237714" y="1356934"/>
                  <a:pt x="238725" y="1320423"/>
                  <a:pt x="239737" y="1283912"/>
                </a:cubicBezTo>
                <a:cubicBezTo>
                  <a:pt x="254915" y="1248843"/>
                  <a:pt x="318621" y="1183126"/>
                  <a:pt x="464062" y="1262996"/>
                </a:cubicBezTo>
                <a:lnTo>
                  <a:pt x="459976" y="1103660"/>
                </a:lnTo>
                <a:lnTo>
                  <a:pt x="347430" y="1103660"/>
                </a:lnTo>
                <a:lnTo>
                  <a:pt x="347430" y="720079"/>
                </a:lnTo>
                <a:lnTo>
                  <a:pt x="0" y="720079"/>
                </a:lnTo>
                <a:lnTo>
                  <a:pt x="0" y="600298"/>
                </a:lnTo>
                <a:lnTo>
                  <a:pt x="612068" y="600298"/>
                </a:lnTo>
                <a:lnTo>
                  <a:pt x="612068" y="496787"/>
                </a:lnTo>
                <a:lnTo>
                  <a:pt x="549971" y="484250"/>
                </a:lnTo>
                <a:cubicBezTo>
                  <a:pt x="459515" y="445991"/>
                  <a:pt x="396044" y="356421"/>
                  <a:pt x="396044" y="252028"/>
                </a:cubicBezTo>
                <a:cubicBezTo>
                  <a:pt x="396044" y="112837"/>
                  <a:pt x="508881" y="0"/>
                  <a:pt x="648072" y="0"/>
                </a:cubicBezTo>
                <a:close/>
              </a:path>
            </a:pathLst>
          </a:custGeom>
          <a:solidFill>
            <a:srgbClr val="00B0F0"/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34" name="图片 3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rot="5400000">
            <a:off x="5588200" y="2249091"/>
            <a:ext cx="58459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4572919" y="3634141"/>
            <a:ext cx="2032811" cy="1047483"/>
            <a:chOff x="4728164" y="2931790"/>
            <a:chExt cx="2710415" cy="1396644"/>
          </a:xfrm>
          <a:solidFill>
            <a:srgbClr val="00B0F0"/>
          </a:solidFill>
        </p:grpSpPr>
        <p:grpSp>
          <p:nvGrpSpPr>
            <p:cNvPr id="35" name="组合 34"/>
            <p:cNvGrpSpPr/>
            <p:nvPr/>
          </p:nvGrpSpPr>
          <p:grpSpPr>
            <a:xfrm>
              <a:off x="4728164" y="2931790"/>
              <a:ext cx="1352248" cy="1395518"/>
              <a:chOff x="7154978" y="2984827"/>
              <a:chExt cx="1352248" cy="1395518"/>
            </a:xfrm>
            <a:grpFill/>
          </p:grpSpPr>
          <p:sp>
            <p:nvSpPr>
              <p:cNvPr id="36" name="任意多边形: 形状 35"/>
              <p:cNvSpPr/>
              <p:nvPr/>
            </p:nvSpPr>
            <p:spPr>
              <a:xfrm>
                <a:off x="7154978" y="2984827"/>
                <a:ext cx="676124" cy="1395518"/>
              </a:xfrm>
              <a:custGeom>
                <a:avLst/>
                <a:gdLst>
                  <a:gd name="connsiteX0" fmla="*/ 648072 w 676124"/>
                  <a:gd name="connsiteY0" fmla="*/ 0 h 1395518"/>
                  <a:gd name="connsiteX1" fmla="*/ 676124 w 676124"/>
                  <a:gd name="connsiteY1" fmla="*/ 2828 h 1395518"/>
                  <a:gd name="connsiteX2" fmla="*/ 676124 w 676124"/>
                  <a:gd name="connsiteY2" fmla="*/ 1103660 h 1395518"/>
                  <a:gd name="connsiteX3" fmla="*/ 580143 w 676124"/>
                  <a:gd name="connsiteY3" fmla="*/ 1103660 h 1395518"/>
                  <a:gd name="connsiteX4" fmla="*/ 570079 w 676124"/>
                  <a:gd name="connsiteY4" fmla="*/ 1395518 h 1395518"/>
                  <a:gd name="connsiteX5" fmla="*/ 236702 w 676124"/>
                  <a:gd name="connsiteY5" fmla="*/ 1393445 h 1395518"/>
                  <a:gd name="connsiteX6" fmla="*/ 239737 w 676124"/>
                  <a:gd name="connsiteY6" fmla="*/ 1283912 h 1395518"/>
                  <a:gd name="connsiteX7" fmla="*/ 464062 w 676124"/>
                  <a:gd name="connsiteY7" fmla="*/ 1262996 h 1395518"/>
                  <a:gd name="connsiteX8" fmla="*/ 459976 w 676124"/>
                  <a:gd name="connsiteY8" fmla="*/ 1103660 h 1395518"/>
                  <a:gd name="connsiteX9" fmla="*/ 347430 w 676124"/>
                  <a:gd name="connsiteY9" fmla="*/ 1103660 h 1395518"/>
                  <a:gd name="connsiteX10" fmla="*/ 347430 w 676124"/>
                  <a:gd name="connsiteY10" fmla="*/ 720079 h 1395518"/>
                  <a:gd name="connsiteX11" fmla="*/ 0 w 676124"/>
                  <a:gd name="connsiteY11" fmla="*/ 720079 h 1395518"/>
                  <a:gd name="connsiteX12" fmla="*/ 0 w 676124"/>
                  <a:gd name="connsiteY12" fmla="*/ 600298 h 1395518"/>
                  <a:gd name="connsiteX13" fmla="*/ 612068 w 676124"/>
                  <a:gd name="connsiteY13" fmla="*/ 600298 h 1395518"/>
                  <a:gd name="connsiteX14" fmla="*/ 612068 w 676124"/>
                  <a:gd name="connsiteY14" fmla="*/ 496787 h 1395518"/>
                  <a:gd name="connsiteX15" fmla="*/ 549971 w 676124"/>
                  <a:gd name="connsiteY15" fmla="*/ 484250 h 1395518"/>
                  <a:gd name="connsiteX16" fmla="*/ 396044 w 676124"/>
                  <a:gd name="connsiteY16" fmla="*/ 252028 h 1395518"/>
                  <a:gd name="connsiteX17" fmla="*/ 648072 w 676124"/>
                  <a:gd name="connsiteY17" fmla="*/ 0 h 1395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76124" h="1395518">
                    <a:moveTo>
                      <a:pt x="648072" y="0"/>
                    </a:moveTo>
                    <a:lnTo>
                      <a:pt x="676124" y="2828"/>
                    </a:lnTo>
                    <a:lnTo>
                      <a:pt x="676124" y="1103660"/>
                    </a:lnTo>
                    <a:lnTo>
                      <a:pt x="580143" y="1103660"/>
                    </a:lnTo>
                    <a:lnTo>
                      <a:pt x="570079" y="1395518"/>
                    </a:lnTo>
                    <a:lnTo>
                      <a:pt x="236702" y="1393445"/>
                    </a:lnTo>
                    <a:cubicBezTo>
                      <a:pt x="237714" y="1356934"/>
                      <a:pt x="238725" y="1320423"/>
                      <a:pt x="239737" y="1283912"/>
                    </a:cubicBezTo>
                    <a:cubicBezTo>
                      <a:pt x="254915" y="1248843"/>
                      <a:pt x="318621" y="1183126"/>
                      <a:pt x="464062" y="1262996"/>
                    </a:cubicBezTo>
                    <a:lnTo>
                      <a:pt x="459976" y="1103660"/>
                    </a:lnTo>
                    <a:lnTo>
                      <a:pt x="347430" y="1103660"/>
                    </a:lnTo>
                    <a:lnTo>
                      <a:pt x="347430" y="720079"/>
                    </a:lnTo>
                    <a:lnTo>
                      <a:pt x="0" y="720079"/>
                    </a:lnTo>
                    <a:lnTo>
                      <a:pt x="0" y="600298"/>
                    </a:lnTo>
                    <a:lnTo>
                      <a:pt x="612068" y="600298"/>
                    </a:lnTo>
                    <a:lnTo>
                      <a:pt x="612068" y="496787"/>
                    </a:lnTo>
                    <a:lnTo>
                      <a:pt x="549971" y="484250"/>
                    </a:lnTo>
                    <a:cubicBezTo>
                      <a:pt x="459515" y="445991"/>
                      <a:pt x="396044" y="356421"/>
                      <a:pt x="396044" y="252028"/>
                    </a:cubicBezTo>
                    <a:cubicBezTo>
                      <a:pt x="396044" y="112837"/>
                      <a:pt x="508881" y="0"/>
                      <a:pt x="648072" y="0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noProof="1">
                  <a:solidFill>
                    <a:srgbClr val="FF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 flipH="1">
                <a:off x="7831102" y="2984827"/>
                <a:ext cx="676124" cy="1395518"/>
              </a:xfrm>
              <a:custGeom>
                <a:avLst/>
                <a:gdLst>
                  <a:gd name="connsiteX0" fmla="*/ 648072 w 676124"/>
                  <a:gd name="connsiteY0" fmla="*/ 0 h 1395518"/>
                  <a:gd name="connsiteX1" fmla="*/ 676124 w 676124"/>
                  <a:gd name="connsiteY1" fmla="*/ 2828 h 1395518"/>
                  <a:gd name="connsiteX2" fmla="*/ 676124 w 676124"/>
                  <a:gd name="connsiteY2" fmla="*/ 1103660 h 1395518"/>
                  <a:gd name="connsiteX3" fmla="*/ 580143 w 676124"/>
                  <a:gd name="connsiteY3" fmla="*/ 1103660 h 1395518"/>
                  <a:gd name="connsiteX4" fmla="*/ 570079 w 676124"/>
                  <a:gd name="connsiteY4" fmla="*/ 1395518 h 1395518"/>
                  <a:gd name="connsiteX5" fmla="*/ 236702 w 676124"/>
                  <a:gd name="connsiteY5" fmla="*/ 1393445 h 1395518"/>
                  <a:gd name="connsiteX6" fmla="*/ 239737 w 676124"/>
                  <a:gd name="connsiteY6" fmla="*/ 1283912 h 1395518"/>
                  <a:gd name="connsiteX7" fmla="*/ 464062 w 676124"/>
                  <a:gd name="connsiteY7" fmla="*/ 1262996 h 1395518"/>
                  <a:gd name="connsiteX8" fmla="*/ 459976 w 676124"/>
                  <a:gd name="connsiteY8" fmla="*/ 1103660 h 1395518"/>
                  <a:gd name="connsiteX9" fmla="*/ 347430 w 676124"/>
                  <a:gd name="connsiteY9" fmla="*/ 1103660 h 1395518"/>
                  <a:gd name="connsiteX10" fmla="*/ 347430 w 676124"/>
                  <a:gd name="connsiteY10" fmla="*/ 720079 h 1395518"/>
                  <a:gd name="connsiteX11" fmla="*/ 0 w 676124"/>
                  <a:gd name="connsiteY11" fmla="*/ 720079 h 1395518"/>
                  <a:gd name="connsiteX12" fmla="*/ 0 w 676124"/>
                  <a:gd name="connsiteY12" fmla="*/ 600298 h 1395518"/>
                  <a:gd name="connsiteX13" fmla="*/ 612068 w 676124"/>
                  <a:gd name="connsiteY13" fmla="*/ 600298 h 1395518"/>
                  <a:gd name="connsiteX14" fmla="*/ 612068 w 676124"/>
                  <a:gd name="connsiteY14" fmla="*/ 496787 h 1395518"/>
                  <a:gd name="connsiteX15" fmla="*/ 549971 w 676124"/>
                  <a:gd name="connsiteY15" fmla="*/ 484250 h 1395518"/>
                  <a:gd name="connsiteX16" fmla="*/ 396044 w 676124"/>
                  <a:gd name="connsiteY16" fmla="*/ 252028 h 1395518"/>
                  <a:gd name="connsiteX17" fmla="*/ 648072 w 676124"/>
                  <a:gd name="connsiteY17" fmla="*/ 0 h 1395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76124" h="1395518">
                    <a:moveTo>
                      <a:pt x="648072" y="0"/>
                    </a:moveTo>
                    <a:lnTo>
                      <a:pt x="676124" y="2828"/>
                    </a:lnTo>
                    <a:lnTo>
                      <a:pt x="676124" y="1103660"/>
                    </a:lnTo>
                    <a:lnTo>
                      <a:pt x="580143" y="1103660"/>
                    </a:lnTo>
                    <a:lnTo>
                      <a:pt x="570079" y="1395518"/>
                    </a:lnTo>
                    <a:lnTo>
                      <a:pt x="236702" y="1393445"/>
                    </a:lnTo>
                    <a:cubicBezTo>
                      <a:pt x="237714" y="1356934"/>
                      <a:pt x="238725" y="1320423"/>
                      <a:pt x="239737" y="1283912"/>
                    </a:cubicBezTo>
                    <a:cubicBezTo>
                      <a:pt x="254915" y="1248843"/>
                      <a:pt x="318621" y="1183126"/>
                      <a:pt x="464062" y="1262996"/>
                    </a:cubicBezTo>
                    <a:lnTo>
                      <a:pt x="459976" y="1103660"/>
                    </a:lnTo>
                    <a:lnTo>
                      <a:pt x="347430" y="1103660"/>
                    </a:lnTo>
                    <a:lnTo>
                      <a:pt x="347430" y="720079"/>
                    </a:lnTo>
                    <a:lnTo>
                      <a:pt x="0" y="720079"/>
                    </a:lnTo>
                    <a:lnTo>
                      <a:pt x="0" y="600298"/>
                    </a:lnTo>
                    <a:lnTo>
                      <a:pt x="612068" y="600298"/>
                    </a:lnTo>
                    <a:lnTo>
                      <a:pt x="612068" y="496787"/>
                    </a:lnTo>
                    <a:lnTo>
                      <a:pt x="549971" y="484250"/>
                    </a:lnTo>
                    <a:cubicBezTo>
                      <a:pt x="459515" y="445991"/>
                      <a:pt x="396044" y="356421"/>
                      <a:pt x="396044" y="252028"/>
                    </a:cubicBezTo>
                    <a:cubicBezTo>
                      <a:pt x="396044" y="112837"/>
                      <a:pt x="508881" y="0"/>
                      <a:pt x="648072" y="0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noProof="1">
                  <a:solidFill>
                    <a:srgbClr val="FF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6086331" y="2932916"/>
              <a:ext cx="1352248" cy="1395518"/>
              <a:chOff x="7154978" y="2984827"/>
              <a:chExt cx="1352248" cy="1395518"/>
            </a:xfrm>
            <a:grpFill/>
          </p:grpSpPr>
          <p:sp>
            <p:nvSpPr>
              <p:cNvPr id="39" name="任意多边形: 形状 38"/>
              <p:cNvSpPr/>
              <p:nvPr/>
            </p:nvSpPr>
            <p:spPr>
              <a:xfrm>
                <a:off x="7154978" y="2984827"/>
                <a:ext cx="676124" cy="1395518"/>
              </a:xfrm>
              <a:custGeom>
                <a:avLst/>
                <a:gdLst>
                  <a:gd name="connsiteX0" fmla="*/ 648072 w 676124"/>
                  <a:gd name="connsiteY0" fmla="*/ 0 h 1395518"/>
                  <a:gd name="connsiteX1" fmla="*/ 676124 w 676124"/>
                  <a:gd name="connsiteY1" fmla="*/ 2828 h 1395518"/>
                  <a:gd name="connsiteX2" fmla="*/ 676124 w 676124"/>
                  <a:gd name="connsiteY2" fmla="*/ 1103660 h 1395518"/>
                  <a:gd name="connsiteX3" fmla="*/ 580143 w 676124"/>
                  <a:gd name="connsiteY3" fmla="*/ 1103660 h 1395518"/>
                  <a:gd name="connsiteX4" fmla="*/ 570079 w 676124"/>
                  <a:gd name="connsiteY4" fmla="*/ 1395518 h 1395518"/>
                  <a:gd name="connsiteX5" fmla="*/ 236702 w 676124"/>
                  <a:gd name="connsiteY5" fmla="*/ 1393445 h 1395518"/>
                  <a:gd name="connsiteX6" fmla="*/ 239737 w 676124"/>
                  <a:gd name="connsiteY6" fmla="*/ 1283912 h 1395518"/>
                  <a:gd name="connsiteX7" fmla="*/ 464062 w 676124"/>
                  <a:gd name="connsiteY7" fmla="*/ 1262996 h 1395518"/>
                  <a:gd name="connsiteX8" fmla="*/ 459976 w 676124"/>
                  <a:gd name="connsiteY8" fmla="*/ 1103660 h 1395518"/>
                  <a:gd name="connsiteX9" fmla="*/ 347430 w 676124"/>
                  <a:gd name="connsiteY9" fmla="*/ 1103660 h 1395518"/>
                  <a:gd name="connsiteX10" fmla="*/ 347430 w 676124"/>
                  <a:gd name="connsiteY10" fmla="*/ 720079 h 1395518"/>
                  <a:gd name="connsiteX11" fmla="*/ 0 w 676124"/>
                  <a:gd name="connsiteY11" fmla="*/ 720079 h 1395518"/>
                  <a:gd name="connsiteX12" fmla="*/ 0 w 676124"/>
                  <a:gd name="connsiteY12" fmla="*/ 600298 h 1395518"/>
                  <a:gd name="connsiteX13" fmla="*/ 612068 w 676124"/>
                  <a:gd name="connsiteY13" fmla="*/ 600298 h 1395518"/>
                  <a:gd name="connsiteX14" fmla="*/ 612068 w 676124"/>
                  <a:gd name="connsiteY14" fmla="*/ 496787 h 1395518"/>
                  <a:gd name="connsiteX15" fmla="*/ 549971 w 676124"/>
                  <a:gd name="connsiteY15" fmla="*/ 484250 h 1395518"/>
                  <a:gd name="connsiteX16" fmla="*/ 396044 w 676124"/>
                  <a:gd name="connsiteY16" fmla="*/ 252028 h 1395518"/>
                  <a:gd name="connsiteX17" fmla="*/ 648072 w 676124"/>
                  <a:gd name="connsiteY17" fmla="*/ 0 h 1395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76124" h="1395518">
                    <a:moveTo>
                      <a:pt x="648072" y="0"/>
                    </a:moveTo>
                    <a:lnTo>
                      <a:pt x="676124" y="2828"/>
                    </a:lnTo>
                    <a:lnTo>
                      <a:pt x="676124" y="1103660"/>
                    </a:lnTo>
                    <a:lnTo>
                      <a:pt x="580143" y="1103660"/>
                    </a:lnTo>
                    <a:lnTo>
                      <a:pt x="570079" y="1395518"/>
                    </a:lnTo>
                    <a:lnTo>
                      <a:pt x="236702" y="1393445"/>
                    </a:lnTo>
                    <a:cubicBezTo>
                      <a:pt x="237714" y="1356934"/>
                      <a:pt x="238725" y="1320423"/>
                      <a:pt x="239737" y="1283912"/>
                    </a:cubicBezTo>
                    <a:cubicBezTo>
                      <a:pt x="254915" y="1248843"/>
                      <a:pt x="318621" y="1183126"/>
                      <a:pt x="464062" y="1262996"/>
                    </a:cubicBezTo>
                    <a:lnTo>
                      <a:pt x="459976" y="1103660"/>
                    </a:lnTo>
                    <a:lnTo>
                      <a:pt x="347430" y="1103660"/>
                    </a:lnTo>
                    <a:lnTo>
                      <a:pt x="347430" y="720079"/>
                    </a:lnTo>
                    <a:lnTo>
                      <a:pt x="0" y="720079"/>
                    </a:lnTo>
                    <a:lnTo>
                      <a:pt x="0" y="600298"/>
                    </a:lnTo>
                    <a:lnTo>
                      <a:pt x="612068" y="600298"/>
                    </a:lnTo>
                    <a:lnTo>
                      <a:pt x="612068" y="496787"/>
                    </a:lnTo>
                    <a:lnTo>
                      <a:pt x="549971" y="484250"/>
                    </a:lnTo>
                    <a:cubicBezTo>
                      <a:pt x="459515" y="445991"/>
                      <a:pt x="396044" y="356421"/>
                      <a:pt x="396044" y="252028"/>
                    </a:cubicBezTo>
                    <a:cubicBezTo>
                      <a:pt x="396044" y="112837"/>
                      <a:pt x="508881" y="0"/>
                      <a:pt x="648072" y="0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noProof="1">
                  <a:solidFill>
                    <a:srgbClr val="FF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 flipH="1">
                <a:off x="7831102" y="2984827"/>
                <a:ext cx="676124" cy="1395518"/>
              </a:xfrm>
              <a:custGeom>
                <a:avLst/>
                <a:gdLst>
                  <a:gd name="connsiteX0" fmla="*/ 648072 w 676124"/>
                  <a:gd name="connsiteY0" fmla="*/ 0 h 1395518"/>
                  <a:gd name="connsiteX1" fmla="*/ 676124 w 676124"/>
                  <a:gd name="connsiteY1" fmla="*/ 2828 h 1395518"/>
                  <a:gd name="connsiteX2" fmla="*/ 676124 w 676124"/>
                  <a:gd name="connsiteY2" fmla="*/ 1103660 h 1395518"/>
                  <a:gd name="connsiteX3" fmla="*/ 580143 w 676124"/>
                  <a:gd name="connsiteY3" fmla="*/ 1103660 h 1395518"/>
                  <a:gd name="connsiteX4" fmla="*/ 570079 w 676124"/>
                  <a:gd name="connsiteY4" fmla="*/ 1395518 h 1395518"/>
                  <a:gd name="connsiteX5" fmla="*/ 236702 w 676124"/>
                  <a:gd name="connsiteY5" fmla="*/ 1393445 h 1395518"/>
                  <a:gd name="connsiteX6" fmla="*/ 239737 w 676124"/>
                  <a:gd name="connsiteY6" fmla="*/ 1283912 h 1395518"/>
                  <a:gd name="connsiteX7" fmla="*/ 464062 w 676124"/>
                  <a:gd name="connsiteY7" fmla="*/ 1262996 h 1395518"/>
                  <a:gd name="connsiteX8" fmla="*/ 459976 w 676124"/>
                  <a:gd name="connsiteY8" fmla="*/ 1103660 h 1395518"/>
                  <a:gd name="connsiteX9" fmla="*/ 347430 w 676124"/>
                  <a:gd name="connsiteY9" fmla="*/ 1103660 h 1395518"/>
                  <a:gd name="connsiteX10" fmla="*/ 347430 w 676124"/>
                  <a:gd name="connsiteY10" fmla="*/ 720079 h 1395518"/>
                  <a:gd name="connsiteX11" fmla="*/ 0 w 676124"/>
                  <a:gd name="connsiteY11" fmla="*/ 720079 h 1395518"/>
                  <a:gd name="connsiteX12" fmla="*/ 0 w 676124"/>
                  <a:gd name="connsiteY12" fmla="*/ 600298 h 1395518"/>
                  <a:gd name="connsiteX13" fmla="*/ 612068 w 676124"/>
                  <a:gd name="connsiteY13" fmla="*/ 600298 h 1395518"/>
                  <a:gd name="connsiteX14" fmla="*/ 612068 w 676124"/>
                  <a:gd name="connsiteY14" fmla="*/ 496787 h 1395518"/>
                  <a:gd name="connsiteX15" fmla="*/ 549971 w 676124"/>
                  <a:gd name="connsiteY15" fmla="*/ 484250 h 1395518"/>
                  <a:gd name="connsiteX16" fmla="*/ 396044 w 676124"/>
                  <a:gd name="connsiteY16" fmla="*/ 252028 h 1395518"/>
                  <a:gd name="connsiteX17" fmla="*/ 648072 w 676124"/>
                  <a:gd name="connsiteY17" fmla="*/ 0 h 1395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76124" h="1395518">
                    <a:moveTo>
                      <a:pt x="648072" y="0"/>
                    </a:moveTo>
                    <a:lnTo>
                      <a:pt x="676124" y="2828"/>
                    </a:lnTo>
                    <a:lnTo>
                      <a:pt x="676124" y="1103660"/>
                    </a:lnTo>
                    <a:lnTo>
                      <a:pt x="580143" y="1103660"/>
                    </a:lnTo>
                    <a:lnTo>
                      <a:pt x="570079" y="1395518"/>
                    </a:lnTo>
                    <a:lnTo>
                      <a:pt x="236702" y="1393445"/>
                    </a:lnTo>
                    <a:cubicBezTo>
                      <a:pt x="237714" y="1356934"/>
                      <a:pt x="238725" y="1320423"/>
                      <a:pt x="239737" y="1283912"/>
                    </a:cubicBezTo>
                    <a:cubicBezTo>
                      <a:pt x="254915" y="1248843"/>
                      <a:pt x="318621" y="1183126"/>
                      <a:pt x="464062" y="1262996"/>
                    </a:cubicBezTo>
                    <a:lnTo>
                      <a:pt x="459976" y="1103660"/>
                    </a:lnTo>
                    <a:lnTo>
                      <a:pt x="347430" y="1103660"/>
                    </a:lnTo>
                    <a:lnTo>
                      <a:pt x="347430" y="720079"/>
                    </a:lnTo>
                    <a:lnTo>
                      <a:pt x="0" y="720079"/>
                    </a:lnTo>
                    <a:lnTo>
                      <a:pt x="0" y="600298"/>
                    </a:lnTo>
                    <a:lnTo>
                      <a:pt x="612068" y="600298"/>
                    </a:lnTo>
                    <a:lnTo>
                      <a:pt x="612068" y="496787"/>
                    </a:lnTo>
                    <a:lnTo>
                      <a:pt x="549971" y="484250"/>
                    </a:lnTo>
                    <a:cubicBezTo>
                      <a:pt x="459515" y="445991"/>
                      <a:pt x="396044" y="356421"/>
                      <a:pt x="396044" y="252028"/>
                    </a:cubicBezTo>
                    <a:cubicBezTo>
                      <a:pt x="396044" y="112837"/>
                      <a:pt x="508881" y="0"/>
                      <a:pt x="648072" y="0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noProof="1">
                  <a:solidFill>
                    <a:srgbClr val="FF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sp>
        <p:nvSpPr>
          <p:cNvPr id="11280" name="TextBox 19"/>
          <p:cNvSpPr txBox="1">
            <a:spLocks noChangeArrowheads="1"/>
          </p:cNvSpPr>
          <p:nvPr/>
        </p:nvSpPr>
        <p:spPr bwMode="auto">
          <a:xfrm>
            <a:off x="3026569" y="876636"/>
            <a:ext cx="3090863" cy="346249"/>
          </a:xfrm>
          <a:prstGeom prst="rect">
            <a:avLst/>
          </a:prstGeom>
          <a:noFill/>
          <a:ln w="9525">
            <a:solidFill>
              <a:srgbClr val="F58C2E"/>
            </a:solidFill>
            <a:round/>
          </a:ln>
        </p:spPr>
        <p:txBody>
          <a:bodyPr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剪</a:t>
            </a:r>
            <a:r>
              <a:rPr lang="en-US" altLang="zh-CN" sz="1800" b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</a:t>
            </a:r>
            <a:r>
              <a:rPr lang="zh-CN" altLang="en-US" sz="1800" b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个小人的方法</a:t>
            </a:r>
            <a:endParaRPr lang="zh-CN" altLang="en-US" sz="1800" b="1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8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57481" y="219311"/>
            <a:ext cx="1061829" cy="318549"/>
          </a:xfrm>
        </p:spPr>
        <p:txBody>
          <a:bodyPr/>
          <a:lstStyle/>
          <a:p>
            <a:r>
              <a:rPr lang="zh-CN" altLang="en-US"/>
              <a:t>探索新知</a:t>
            </a:r>
            <a:endParaRPr lang="zh-CN" altLang="en-US"/>
          </a:p>
        </p:txBody>
      </p:sp>
      <p:sp>
        <p:nvSpPr>
          <p:cNvPr id="29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190857" y="219311"/>
            <a:ext cx="410209" cy="318549"/>
          </a:xfrm>
        </p:spPr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  <p:bldP spid="26" grpId="0" animBg="1"/>
      <p:bldP spid="3" grpId="0" animBg="1"/>
      <p:bldP spid="3" grpId="1" animBg="1"/>
      <p:bldP spid="27" grpId="0" animBg="1"/>
      <p:bldP spid="27" grpId="1" animBg="1"/>
      <p:bldP spid="32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"/>
          <p:cNvSpPr txBox="1">
            <a:spLocks noChangeArrowheads="1"/>
          </p:cNvSpPr>
          <p:nvPr/>
        </p:nvSpPr>
        <p:spPr bwMode="auto">
          <a:xfrm>
            <a:off x="490900" y="910194"/>
            <a:ext cx="3956447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（选自教材</a:t>
            </a:r>
            <a:r>
              <a:rPr lang="en-US" altLang="zh-CN" sz="1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P35 T11</a:t>
            </a:r>
            <a:r>
              <a:rPr lang="zh-CN" altLang="en-US" sz="18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）</a:t>
            </a:r>
            <a:endParaRPr lang="zh-CN" altLang="en-US" sz="1800" b="1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657481" y="1442417"/>
            <a:ext cx="5134079" cy="73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拿正方形的纸，按下面的方式折一折、剪一剪。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指出不同剪法展开后分别得到的图案。</a:t>
            </a:r>
            <a:endParaRPr lang="zh-CN" altLang="en-US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008827" y="2837128"/>
            <a:ext cx="2107406" cy="1454244"/>
          </a:xfrm>
          <a:prstGeom prst="rect">
            <a:avLst/>
          </a:prstGeom>
          <a:noFill/>
          <a:ln w="9525">
            <a:solidFill>
              <a:srgbClr val="F58C2E"/>
            </a:solidFill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请同学们</a:t>
            </a:r>
            <a:endParaRPr lang="en-US" altLang="zh-CN" sz="3000" b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自己做一做</a:t>
            </a:r>
            <a:endParaRPr lang="zh-CN" altLang="en-US" sz="3000" b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13316" name="图片 1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01065" y="2571750"/>
            <a:ext cx="4848225" cy="191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57481" y="219311"/>
            <a:ext cx="1061829" cy="318549"/>
          </a:xfrm>
        </p:spPr>
        <p:txBody>
          <a:bodyPr/>
          <a:lstStyle/>
          <a:p>
            <a:r>
              <a:rPr lang="zh-CN" altLang="en-US"/>
              <a:t>小试牛刀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190857" y="219311"/>
            <a:ext cx="410209" cy="318549"/>
          </a:xfrm>
        </p:spPr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"/>
          <p:cNvSpPr txBox="1">
            <a:spLocks noChangeArrowheads="1"/>
          </p:cNvSpPr>
          <p:nvPr/>
        </p:nvSpPr>
        <p:spPr bwMode="auto">
          <a:xfrm>
            <a:off x="442914" y="894160"/>
            <a:ext cx="8351044" cy="429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1.(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选自教材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P36 T12)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你能剪出像下面这样的图吗？</a:t>
            </a:r>
            <a:endParaRPr lang="zh-CN" altLang="en-US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14339" name="图片 1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619458" y="1856575"/>
            <a:ext cx="2193131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951086" y="2323169"/>
            <a:ext cx="2107406" cy="1454244"/>
          </a:xfrm>
          <a:prstGeom prst="rect">
            <a:avLst/>
          </a:prstGeom>
          <a:noFill/>
          <a:ln w="9525">
            <a:solidFill>
              <a:srgbClr val="F58C2E"/>
            </a:solidFill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请同学们</a:t>
            </a:r>
            <a:endParaRPr lang="en-US" altLang="zh-CN" sz="3000" b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自己做一做</a:t>
            </a:r>
            <a:endParaRPr lang="zh-CN" altLang="en-US" sz="3000" b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57481" y="219311"/>
            <a:ext cx="1061829" cy="318549"/>
          </a:xfrm>
        </p:spPr>
        <p:txBody>
          <a:bodyPr/>
          <a:lstStyle/>
          <a:p>
            <a:r>
              <a:rPr lang="zh-CN" altLang="en-US" dirty="0"/>
              <a:t>巩固练习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190857" y="219311"/>
            <a:ext cx="410209" cy="318549"/>
          </a:xfrm>
        </p:spPr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0"/>
          <p:cNvSpPr>
            <a:spLocks noChangeArrowheads="1"/>
          </p:cNvSpPr>
          <p:nvPr/>
        </p:nvSpPr>
        <p:spPr bwMode="auto">
          <a:xfrm>
            <a:off x="657481" y="964209"/>
            <a:ext cx="2063357" cy="40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3.</a:t>
            </a:r>
            <a:r>
              <a:rPr lang="zh-CN" altLang="en-US" sz="1800" b="1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用镜子照一照。</a:t>
            </a:r>
            <a:endParaRPr lang="zh-CN" altLang="en-US" sz="1800" b="1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419136" y="4067485"/>
            <a:ext cx="991790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笑脸</a:t>
            </a:r>
            <a:endParaRPr lang="zh-CN" altLang="en-US" sz="3000" b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869317" y="4067485"/>
            <a:ext cx="991790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青蛙</a:t>
            </a:r>
            <a:endParaRPr lang="zh-CN" altLang="en-US" sz="3000" b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273062" y="4067485"/>
            <a:ext cx="991791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雪花</a:t>
            </a:r>
            <a:endParaRPr lang="zh-CN" altLang="en-US" sz="3000" b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15365" name="图片 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70294" y="1946984"/>
            <a:ext cx="4093369" cy="19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图片 11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87729" y="2119623"/>
            <a:ext cx="3040856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57481" y="219311"/>
            <a:ext cx="1061829" cy="318549"/>
          </a:xfrm>
        </p:spPr>
        <p:txBody>
          <a:bodyPr/>
          <a:lstStyle/>
          <a:p>
            <a:r>
              <a:rPr lang="zh-CN" altLang="en-US"/>
              <a:t>巩固练习</a:t>
            </a:r>
            <a:endParaRPr lang="zh-CN" altLang="en-US"/>
          </a:p>
        </p:txBody>
      </p:sp>
      <p:sp>
        <p:nvSpPr>
          <p:cNvPr id="11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190857" y="219311"/>
            <a:ext cx="410209" cy="318549"/>
          </a:xfrm>
        </p:spPr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0"/>
          <p:cNvSpPr>
            <a:spLocks noChangeArrowheads="1"/>
          </p:cNvSpPr>
          <p:nvPr/>
        </p:nvSpPr>
        <p:spPr bwMode="auto">
          <a:xfrm>
            <a:off x="657481" y="964209"/>
            <a:ext cx="7288853" cy="73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 latinLnBrk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4.</a:t>
            </a:r>
            <a:r>
              <a:rPr lang="zh-CN" altLang="en-US" sz="1800" b="1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如下图，将纸对折一次，剪出 </a:t>
            </a:r>
            <a:r>
              <a:rPr lang="en-US" altLang="zh-CN" sz="1800" b="1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 </a:t>
            </a:r>
            <a:r>
              <a:rPr lang="zh-CN" altLang="en-US" sz="1800" b="1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只蝴蝶，对折两次剪出 </a:t>
            </a:r>
            <a:r>
              <a:rPr lang="en-US" altLang="zh-CN" sz="1800" b="1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 </a:t>
            </a:r>
            <a:r>
              <a:rPr lang="zh-CN" altLang="en-US" sz="1800" b="1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只蝴蝶，要想剪出 </a:t>
            </a:r>
            <a:r>
              <a:rPr lang="en-US" altLang="zh-CN" sz="1800" b="1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 </a:t>
            </a:r>
            <a:r>
              <a:rPr lang="zh-CN" altLang="en-US" sz="1800" b="1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只蝴蝶需要对折（       ）次。</a:t>
            </a:r>
            <a:endParaRPr lang="zh-CN" altLang="en-US" sz="1800" b="1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16386" name="图片 1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664465" y="2039846"/>
            <a:ext cx="3636169" cy="247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105410" y="1236518"/>
            <a:ext cx="394097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</a:t>
            </a:r>
            <a:endParaRPr lang="en-US" altLang="zh-CN" sz="3000" b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57481" y="219311"/>
            <a:ext cx="1061829" cy="318549"/>
          </a:xfrm>
        </p:spPr>
        <p:txBody>
          <a:bodyPr/>
          <a:lstStyle/>
          <a:p>
            <a:r>
              <a:rPr lang="zh-CN" altLang="en-US"/>
              <a:t>巩固练习</a:t>
            </a:r>
            <a:endParaRPr lang="zh-CN" altLang="en-US"/>
          </a:p>
        </p:txBody>
      </p:sp>
      <p:sp>
        <p:nvSpPr>
          <p:cNvPr id="9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190857" y="219311"/>
            <a:ext cx="410209" cy="318549"/>
          </a:xfrm>
        </p:spPr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0.04.14"/>
  <p:tag name="AS_TITLE" val="Aspose.Slides for .NET 4.0 Client Profile"/>
  <p:tag name="AS_VERSION" val="20.4"/>
  <p:tag name="KSO_WPP_MARK_KEY" val="72cc0073-2483-4d3d-bb8b-e6d19cc5ef0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678</Words>
  <Application>WPS 演示</Application>
  <PresentationFormat>全屏显示(16:9)</PresentationFormat>
  <Paragraphs>131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思源黑体 CN Bold</vt:lpstr>
      <vt:lpstr>思源黑体 CN Bold</vt:lpstr>
      <vt:lpstr>黑体</vt:lpstr>
      <vt:lpstr>思源黑体 CN Light</vt:lpstr>
      <vt:lpstr>微软雅黑</vt:lpstr>
      <vt:lpstr>Times New Roman</vt:lpstr>
      <vt:lpstr>楷体</vt:lpstr>
      <vt:lpstr>Arial</vt:lpstr>
      <vt:lpstr>等线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</cp:revision>
  <cp:lastPrinted>2020-07-20T11:25:00Z</cp:lastPrinted>
  <dcterms:created xsi:type="dcterms:W3CDTF">2020-07-20T11:25:00Z</dcterms:created>
  <dcterms:modified xsi:type="dcterms:W3CDTF">2023-01-30T02:04:48Z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9CB0C5D92A5143AA8DE64550234CAF3B</vt:lpwstr>
  </property>
</Properties>
</file>