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6"/>
  </p:notesMasterIdLst>
  <p:handoutMasterIdLst>
    <p:handoutMasterId r:id="rId17"/>
  </p:handoutMasterIdLst>
  <p:sldIdLst>
    <p:sldId id="256" r:id="rId3"/>
    <p:sldId id="257" r:id="rId4"/>
    <p:sldId id="258" r:id="rId5"/>
    <p:sldId id="259" r:id="rId6"/>
    <p:sldId id="260" r:id="rId7"/>
    <p:sldId id="261" r:id="rId8"/>
    <p:sldId id="262" r:id="rId9"/>
    <p:sldId id="264" r:id="rId10"/>
    <p:sldId id="265" r:id="rId11"/>
    <p:sldId id="266" r:id="rId12"/>
    <p:sldId id="267" r:id="rId13"/>
    <p:sldId id="268" r:id="rId14"/>
    <p:sldId id="269" r:id="rId15"/>
  </p:sldIdLst>
  <p:sldSz cx="9144000" cy="5715000" type="screen16x10"/>
  <p:notesSz cx="6858000" cy="9144000"/>
  <p:custDataLst>
    <p:tags r:id="rId2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18" userDrawn="1">
          <p15:clr>
            <a:srgbClr val="A4A3A4"/>
          </p15:clr>
        </p15:guide>
        <p15:guide id="2" pos="288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CDCDC"/>
    <a:srgbClr val="F0F0F0"/>
    <a:srgbClr val="E6E6E6"/>
    <a:srgbClr val="C8C8C8"/>
    <a:srgbClr val="FFFFFF"/>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p:scale>
          <a:sx n="120" d="100"/>
          <a:sy n="120" d="100"/>
        </p:scale>
        <p:origin x="-1452" y="-438"/>
      </p:cViewPr>
      <p:guideLst>
        <p:guide orient="horz" pos="1818"/>
        <p:guide pos="2886"/>
      </p:guideLst>
    </p:cSldViewPr>
  </p:slideViewPr>
  <p:notesTextViewPr>
    <p:cViewPr>
      <p:scale>
        <a:sx n="3" d="2"/>
        <a:sy n="3" d="2"/>
      </p:scale>
      <p:origin x="0" y="0"/>
    </p:cViewPr>
  </p:notesTextViewPr>
  <p:notesViewPr>
    <p:cSldViewPr snapToGrid="0">
      <p:cViewPr varScale="1">
        <p:scale>
          <a:sx n="87" d="100"/>
          <a:sy n="87" d="100"/>
        </p:scale>
        <p:origin x="-3870"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1" Type="http://schemas.openxmlformats.org/officeDocument/2006/relationships/tags" Target="tags/tag79.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handoutMaster" Target="handoutMasters/handoutMaster1.xml"/><Relationship Id="rId16" Type="http://schemas.openxmlformats.org/officeDocument/2006/relationships/notesMaster" Target="notesMasters/notesMaster1.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微软雅黑" panose="020B0503020204020204" charset="-122"/>
              <a:ea typeface="微软雅黑" panose="020B0503020204020204"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微软雅黑" panose="020B0503020204020204" charset="-122"/>
              <a:ea typeface="微软雅黑" panose="020B0503020204020204"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微软雅黑" panose="020B0503020204020204" charset="-122"/>
                <a:ea typeface="微软雅黑" panose="020B0503020204020204" charset="-122"/>
              </a:rPr>
            </a:fld>
            <a:endParaRPr lang="zh-CN" altLang="en-US">
              <a:latin typeface="微软雅黑" panose="020B0503020204020204" charset="-122"/>
              <a:ea typeface="微软雅黑" panose="020B0503020204020204"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charset="-122"/>
                <a:ea typeface="微软雅黑" panose="020B0503020204020204"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charset="-122"/>
                <a:ea typeface="微软雅黑" panose="020B0503020204020204" charset="-122"/>
              </a:defRPr>
            </a:lvl1pPr>
          </a:lstStyle>
          <a:p>
            <a:fld id="{1AC49D05-6128-4D0D-A32A-06A5E73B386C}"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960120" y="1143000"/>
            <a:ext cx="493776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charset="-122"/>
                <a:ea typeface="微软雅黑" panose="020B0503020204020204"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charset="-122"/>
                <a:ea typeface="微软雅黑" panose="020B0503020204020204" charset="-122"/>
              </a:defRPr>
            </a:lvl1pPr>
          </a:lstStyle>
          <a:p>
            <a:fld id="{5849F42C-2DAE-424C-A4B8-3140182C3E9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600" kern="1200">
        <a:solidFill>
          <a:schemeClr val="tx1"/>
        </a:solidFill>
        <a:latin typeface="微软雅黑" panose="020B0503020204020204" charset="-122"/>
        <a:ea typeface="微软雅黑" panose="020B0503020204020204" charset="-122"/>
        <a:cs typeface="+mn-cs"/>
      </a:defRPr>
    </a:lvl1pPr>
    <a:lvl2pPr marL="4572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2pPr>
    <a:lvl3pPr marL="9144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3pPr>
    <a:lvl4pPr marL="13716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4pPr>
    <a:lvl5pPr marL="1828800" algn="l" defTabSz="914400" rtl="0" eaLnBrk="1" latinLnBrk="0" hangingPunct="1">
      <a:defRPr sz="1200" kern="1200">
        <a:solidFill>
          <a:schemeClr val="tx1"/>
        </a:solidFill>
        <a:latin typeface="微软雅黑" panose="020B0503020204020204" charset="-122"/>
        <a:ea typeface="微软雅黑" panose="020B050302020402020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2156901"/>
            <a:ext cx="8139178" cy="749306"/>
          </a:xfrm>
        </p:spPr>
        <p:txBody>
          <a:bodyPr lIns="101600" tIns="38100" rIns="25400" bIns="38100" anchor="t" anchorCtr="0">
            <a:noAutofit/>
          </a:bodyPr>
          <a:lstStyle>
            <a:lvl1pPr algn="ctr">
              <a:defRPr sz="4500" b="0" spc="600">
                <a:effectLst>
                  <a:outerShdw blurRad="38100" dist="38100" dir="2700000" algn="tl">
                    <a:srgbClr val="000000">
                      <a:alpha val="43137"/>
                    </a:srgbClr>
                  </a:outerShdw>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971800"/>
            <a:ext cx="8139178" cy="792487"/>
          </a:xfrm>
        </p:spPr>
        <p:txBody>
          <a:bodyPr lIns="101600" tIns="38100" rIns="76200" bIns="38100">
            <a:noAutofit/>
          </a:bodyPr>
          <a:lstStyle>
            <a:lvl1pPr marL="0" indent="0" algn="ctr" eaLnBrk="1" fontAlgn="auto" latinLnBrk="0" hangingPunct="1">
              <a:lnSpc>
                <a:spcPct val="100000"/>
              </a:lnSpc>
              <a:buNone/>
              <a:defRPr sz="2000" u="none" strike="noStrike" kern="1200" cap="none" spc="200" normalizeH="0" baseline="0">
                <a:solidFill>
                  <a:schemeClr val="tx1"/>
                </a:solidFill>
                <a:uFillTx/>
              </a:defRPr>
            </a:lvl1pPr>
            <a:lvl2pPr marL="381000" indent="0" algn="ctr">
              <a:buNone/>
              <a:defRPr sz="1665"/>
            </a:lvl2pPr>
            <a:lvl3pPr marL="762000" indent="0" algn="ctr">
              <a:buNone/>
              <a:defRPr sz="1500"/>
            </a:lvl3pPr>
            <a:lvl4pPr marL="1143000" indent="0" algn="ctr">
              <a:buNone/>
              <a:defRPr sz="1335"/>
            </a:lvl4pPr>
            <a:lvl5pPr marL="1524000" indent="0" algn="ctr">
              <a:buNone/>
              <a:defRPr sz="1335"/>
            </a:lvl5pPr>
            <a:lvl6pPr marL="1905000" indent="0" algn="ctr">
              <a:buNone/>
              <a:defRPr sz="1335"/>
            </a:lvl6pPr>
            <a:lvl7pPr marL="2286000" indent="0" algn="ctr">
              <a:buNone/>
              <a:defRPr sz="1335"/>
            </a:lvl7pPr>
            <a:lvl8pPr marL="2667000" indent="0" algn="ctr">
              <a:buNone/>
              <a:defRPr sz="1335"/>
            </a:lvl8pPr>
            <a:lvl9pPr marL="3048000" indent="0" algn="ctr">
              <a:buNone/>
              <a:defRPr sz="1335"/>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93757"/>
            <a:ext cx="8139178" cy="4200000"/>
          </a:xfrm>
        </p:spPr>
        <p:txBody>
          <a:bodyPr/>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2156901"/>
            <a:ext cx="8139178" cy="749306"/>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50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mj-lt"/>
                <a:ea typeface="+mj-ea"/>
                <a:cs typeface="+mj-cs"/>
                <a:sym typeface="+mn-ea"/>
              </a:defRPr>
            </a:lvl1pPr>
          </a:lstStyle>
          <a:p>
            <a:pPr lvl="0"/>
            <a:r>
              <a:rPr>
                <a:sym typeface="+mn-ea"/>
              </a:rPr>
              <a:t>单击此处编辑标题</a:t>
            </a:r>
            <a:endParaRPr>
              <a:sym typeface="+mn-ea"/>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60000"/>
            <a:ext cx="8139178" cy="540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33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1080000"/>
            <a:ext cx="8139178" cy="4201129"/>
          </a:xfrm>
        </p:spPr>
        <p:txBody>
          <a:bodyPr vert="horz" lIns="101600" tIns="0" rIns="82550" bIns="0" rtlCol="0">
            <a:noAutofit/>
          </a:bodyPr>
          <a:lstStyle>
            <a:lvl1pPr marL="190500" marR="0" lvl="0"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3173942"/>
            <a:ext cx="8139178" cy="520704"/>
          </a:xfrm>
        </p:spPr>
        <p:txBody>
          <a:bodyPr lIns="101600" tIns="38100" rIns="63500" bIns="38100" anchor="t" anchorCtr="0">
            <a:noAutofit/>
          </a:bodyPr>
          <a:lstStyle>
            <a:lvl1pPr>
              <a:defRPr sz="30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759729"/>
            <a:ext cx="8139178" cy="898321"/>
          </a:xfrm>
        </p:spPr>
        <p:txBody>
          <a:bodyPr lIns="101600" tIns="38100" rIns="76200" bIns="38100">
            <a:noAutofit/>
          </a:bodyPr>
          <a:lstStyle>
            <a:lvl1pPr marL="0" indent="0" eaLnBrk="1" fontAlgn="auto" latinLnBrk="0" hangingPunct="1">
              <a:buNone/>
              <a:defRPr kumimoji="0" lang="zh-CN" altLang="en-US" sz="1335" b="0" i="0" u="none" strike="noStrike" kern="1200" cap="none" spc="150" normalizeH="0" baseline="0" noProof="1">
                <a:solidFill>
                  <a:schemeClr val="tx1"/>
                </a:solidFill>
                <a:uFillTx/>
                <a:latin typeface="+mn-lt"/>
                <a:ea typeface="+mn-ea"/>
                <a:cs typeface="+mn-cs"/>
                <a:sym typeface="+mn-ea"/>
              </a:defRPr>
            </a:lvl1pPr>
            <a:lvl2pPr marL="381000" indent="0">
              <a:buNone/>
              <a:defRPr sz="1665">
                <a:solidFill>
                  <a:schemeClr val="tx1">
                    <a:tint val="75000"/>
                  </a:schemeClr>
                </a:solidFill>
              </a:defRPr>
            </a:lvl2pPr>
            <a:lvl3pPr marL="762000" indent="0">
              <a:buNone/>
              <a:defRPr sz="1500">
                <a:solidFill>
                  <a:schemeClr val="tx1">
                    <a:tint val="75000"/>
                  </a:schemeClr>
                </a:solidFill>
              </a:defRPr>
            </a:lvl3pPr>
            <a:lvl4pPr marL="1143000" indent="0">
              <a:buNone/>
              <a:defRPr sz="1335">
                <a:solidFill>
                  <a:schemeClr val="tx1">
                    <a:tint val="75000"/>
                  </a:schemeClr>
                </a:solidFill>
              </a:defRPr>
            </a:lvl4pPr>
            <a:lvl5pPr marL="1524000" indent="0">
              <a:buNone/>
              <a:defRPr sz="1335">
                <a:solidFill>
                  <a:schemeClr val="tx1">
                    <a:tint val="75000"/>
                  </a:schemeClr>
                </a:solidFill>
              </a:defRPr>
            </a:lvl5pPr>
            <a:lvl6pPr marL="1905000" indent="0">
              <a:buNone/>
              <a:defRPr sz="1335">
                <a:solidFill>
                  <a:schemeClr val="tx1">
                    <a:tint val="75000"/>
                  </a:schemeClr>
                </a:solidFill>
              </a:defRPr>
            </a:lvl6pPr>
            <a:lvl7pPr marL="2286000" indent="0">
              <a:buNone/>
              <a:defRPr sz="1335">
                <a:solidFill>
                  <a:schemeClr val="tx1">
                    <a:tint val="75000"/>
                  </a:schemeClr>
                </a:solidFill>
              </a:defRPr>
            </a:lvl7pPr>
            <a:lvl8pPr marL="2667000" indent="0">
              <a:buNone/>
              <a:defRPr sz="1335">
                <a:solidFill>
                  <a:schemeClr val="tx1">
                    <a:tint val="75000"/>
                  </a:schemeClr>
                </a:solidFill>
              </a:defRPr>
            </a:lvl8pPr>
            <a:lvl9pPr marL="3048000" indent="0">
              <a:buNone/>
              <a:defRPr sz="1335">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60000"/>
            <a:ext cx="8139178" cy="540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33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1080000"/>
            <a:ext cx="3962432" cy="4200000"/>
          </a:xfrm>
        </p:spPr>
        <p:txBody>
          <a:bodyPr vert="horz" lIns="101600" tIns="0" rIns="82550" bIns="0" rtlCol="0">
            <a:noAutofit/>
          </a:bodyPr>
          <a:lstStyle>
            <a:lvl1pPr marL="190500" marR="0" lvl="0"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1080000"/>
            <a:ext cx="3962432" cy="4200000"/>
          </a:xfrm>
        </p:spPr>
        <p:txBody>
          <a:bodyPr>
            <a:noAutofit/>
          </a:bodyPr>
          <a:lstStyle>
            <a:lvl1pPr>
              <a:defRPr sz="1335">
                <a:solidFill>
                  <a:schemeClr val="tx1">
                    <a:lumMod val="75000"/>
                    <a:lumOff val="25000"/>
                  </a:schemeClr>
                </a:solidFill>
              </a:defRPr>
            </a:lvl1pPr>
            <a:lvl2pPr>
              <a:defRPr sz="1335">
                <a:solidFill>
                  <a:schemeClr val="tx1">
                    <a:lumMod val="75000"/>
                    <a:lumOff val="25000"/>
                  </a:schemeClr>
                </a:solidFill>
              </a:defRPr>
            </a:lvl2pPr>
            <a:lvl3pPr>
              <a:defRPr sz="1335">
                <a:solidFill>
                  <a:schemeClr val="tx1">
                    <a:lumMod val="75000"/>
                    <a:lumOff val="25000"/>
                  </a:schemeClr>
                </a:solidFill>
              </a:defRPr>
            </a:lvl3pPr>
            <a:lvl4pPr>
              <a:defRPr sz="1335">
                <a:solidFill>
                  <a:schemeClr val="tx1">
                    <a:lumMod val="75000"/>
                    <a:lumOff val="25000"/>
                  </a:schemeClr>
                </a:solidFill>
              </a:defRPr>
            </a:lvl4pPr>
            <a:lvl5pPr>
              <a:defRPr sz="1335">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60000"/>
            <a:ext cx="8139178" cy="540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335"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1080000"/>
            <a:ext cx="3962432" cy="317503"/>
          </a:xfrm>
        </p:spPr>
        <p:txBody>
          <a:bodyPr lIns="101600" tIns="38100" rIns="76200" bIns="38100" anchor="t" anchorCtr="0">
            <a:noAutofit/>
          </a:bodyPr>
          <a:lstStyle>
            <a:lvl1pPr marL="0" indent="0" eaLnBrk="1" fontAlgn="auto" latinLnBrk="0" hangingPunct="1">
              <a:lnSpc>
                <a:spcPct val="100000"/>
              </a:lnSpc>
              <a:spcAft>
                <a:spcPts val="0"/>
              </a:spcAft>
              <a:buNone/>
              <a:defRPr sz="1665" b="1" u="none" strike="noStrike" kern="1200" cap="none" spc="200" normalizeH="0" baseline="0">
                <a:solidFill>
                  <a:schemeClr val="tx1"/>
                </a:solidFill>
                <a:uFillTx/>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490869"/>
            <a:ext cx="3962400" cy="3793528"/>
          </a:xfrm>
        </p:spPr>
        <p:txBody>
          <a:bodyPr vert="horz" lIns="101600" tIns="0" rIns="82550" bIns="0" rtlCol="0">
            <a:noAutofit/>
          </a:bodyPr>
          <a:lstStyle>
            <a:lvl1pPr marL="190500" marR="0" lvl="0"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1080000"/>
            <a:ext cx="3962432" cy="3175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665" b="1" i="0" u="none" strike="noStrike" kern="1200" cap="none" spc="200" normalizeH="0" baseline="0" noProof="1" dirty="0">
                <a:solidFill>
                  <a:schemeClr val="tx1"/>
                </a:solidFill>
                <a:uFillTx/>
                <a:latin typeface="+mn-lt"/>
                <a:ea typeface="+mn-ea"/>
                <a:cs typeface="+mn-cs"/>
                <a:sym typeface="+mn-ea"/>
              </a:defRPr>
            </a:lvl1pPr>
            <a:lvl2pPr marL="381000" indent="0">
              <a:buNone/>
              <a:defRPr sz="1665" b="1"/>
            </a:lvl2pPr>
            <a:lvl3pPr marL="762000" indent="0">
              <a:buNone/>
              <a:defRPr sz="1500" b="1"/>
            </a:lvl3pPr>
            <a:lvl4pPr marL="1143000" indent="0">
              <a:buNone/>
              <a:defRPr sz="1335" b="1"/>
            </a:lvl4pPr>
            <a:lvl5pPr marL="1524000" indent="0">
              <a:buNone/>
              <a:defRPr sz="1335" b="1"/>
            </a:lvl5pPr>
            <a:lvl6pPr marL="1905000" indent="0">
              <a:buNone/>
              <a:defRPr sz="1335" b="1"/>
            </a:lvl6pPr>
            <a:lvl7pPr marL="2286000" indent="0">
              <a:buNone/>
              <a:defRPr sz="1335" b="1"/>
            </a:lvl7pPr>
            <a:lvl8pPr marL="2667000" indent="0">
              <a:buNone/>
              <a:defRPr sz="1335" b="1"/>
            </a:lvl8pPr>
            <a:lvl9pPr marL="3048000" indent="0">
              <a:buNone/>
              <a:defRPr sz="1335"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490869"/>
            <a:ext cx="3962432" cy="3793528"/>
          </a:xfrm>
        </p:spPr>
        <p:txBody>
          <a:bodyPr vert="horz" lIns="101600" tIns="0" rIns="82550" bIns="0" rtlCol="0">
            <a:noAutofit/>
          </a:bodyPr>
          <a:lstStyle>
            <a:lvl1pPr marL="190500" marR="0" lvl="0"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335"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1080000"/>
            <a:ext cx="3962432" cy="420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71500" marR="0" lvl="1" indent="-1905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335" b="0" i="0" u="none" strike="noStrike" kern="1200" cap="none" spc="150" normalizeH="0" baseline="0" noProof="1" dirty="0">
                <a:solidFill>
                  <a:schemeClr val="tx1"/>
                </a:solidFill>
                <a:uFillTx/>
                <a:latin typeface="+mn-lt"/>
                <a:ea typeface="+mn-ea"/>
                <a:cs typeface="+mn-cs"/>
                <a:sym typeface="+mn-ea"/>
              </a:defRPr>
            </a:lvl2pPr>
            <a:lvl3pPr marL="952500" marR="0" lvl="2"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solidFill>
                <a:uFillTx/>
                <a:latin typeface="+mn-lt"/>
                <a:ea typeface="+mn-ea"/>
                <a:cs typeface="+mn-cs"/>
                <a:sym typeface="+mn-ea"/>
              </a:defRPr>
            </a:lvl3pPr>
            <a:lvl4pPr marL="1333500" marR="0" lvl="3"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solidFill>
                <a:uFillTx/>
                <a:latin typeface="+mn-lt"/>
                <a:ea typeface="+mn-ea"/>
                <a:cs typeface="+mn-cs"/>
                <a:sym typeface="+mn-ea"/>
              </a:defRPr>
            </a:lvl4pPr>
            <a:lvl5pPr marL="1714500" marR="0" lvl="4"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1080000"/>
            <a:ext cx="3962432" cy="4200000"/>
          </a:xfrm>
        </p:spPr>
        <p:txBody>
          <a:bodyPr vert="horz" lIns="101600" tIns="0" rIns="82550" bIns="0" rtlCol="0">
            <a:normAutofit/>
          </a:bodyPr>
          <a:lstStyle>
            <a:lvl1pPr marL="190500" marR="0" lvl="0" indent="-1905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335"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93757"/>
            <a:ext cx="713238" cy="4490756"/>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20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93750"/>
            <a:ext cx="7371076" cy="4490756"/>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360000"/>
            <a:ext cx="8139178" cy="540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1080000"/>
            <a:ext cx="8139178" cy="420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5291528"/>
            <a:ext cx="2025000" cy="264000"/>
          </a:xfrm>
          <a:prstGeom prst="rect">
            <a:avLst/>
          </a:prstGeom>
        </p:spPr>
        <p:txBody>
          <a:bodyPr vert="horz" lIns="91440" tIns="45720" rIns="91440" bIns="45720" rtlCol="0" anchor="ctr">
            <a:normAutofit/>
          </a:bodyPr>
          <a:lstStyle>
            <a:lvl1pPr algn="l">
              <a:defRPr sz="1000">
                <a:solidFill>
                  <a:schemeClr val="tx1">
                    <a:tint val="75000"/>
                  </a:schemeClr>
                </a:solidFill>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5291528"/>
            <a:ext cx="2970000" cy="264000"/>
          </a:xfrm>
          <a:prstGeom prst="rect">
            <a:avLst/>
          </a:prstGeom>
        </p:spPr>
        <p:txBody>
          <a:bodyPr vert="horz" lIns="91440" tIns="45720" rIns="91440" bIns="45720" rtlCol="0" anchor="ctr">
            <a:normAutofit/>
          </a:bodyPr>
          <a:lstStyle>
            <a:lvl1pPr algn="ctr">
              <a:defRPr sz="1000">
                <a:solidFill>
                  <a:schemeClr val="tx1">
                    <a:tint val="75000"/>
                  </a:schemeClr>
                </a:solidFill>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6457950" y="5291528"/>
            <a:ext cx="2025000" cy="264000"/>
          </a:xfrm>
          <a:prstGeom prst="rect">
            <a:avLst/>
          </a:prstGeom>
        </p:spPr>
        <p:txBody>
          <a:bodyPr vert="horz" lIns="91440" tIns="45720" rIns="91440" bIns="45720" rtlCol="0" anchor="ctr">
            <a:normAutofit/>
          </a:bodyPr>
          <a:lstStyle>
            <a:lvl1pPr algn="r">
              <a:defRPr sz="1000">
                <a:solidFill>
                  <a:schemeClr val="tx1">
                    <a:tint val="75000"/>
                  </a:schemeClr>
                </a:solidFill>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762000" rtl="0" eaLnBrk="1" fontAlgn="auto" latinLnBrk="0" hangingPunct="1">
        <a:lnSpc>
          <a:spcPct val="100000"/>
        </a:lnSpc>
        <a:spcBef>
          <a:spcPct val="0"/>
        </a:spcBef>
        <a:buNone/>
        <a:defRPr sz="2335" b="1" u="none" strike="noStrike" kern="1200" cap="none" spc="200" normalizeH="0">
          <a:solidFill>
            <a:schemeClr val="tx1"/>
          </a:solidFill>
          <a:uFillTx/>
          <a:latin typeface="+mj-lt"/>
          <a:ea typeface="+mj-ea"/>
          <a:cs typeface="+mj-cs"/>
        </a:defRPr>
      </a:lvl1pPr>
    </p:titleStyle>
    <p:bodyStyle>
      <a:lvl1pPr marL="190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335" u="none" strike="noStrike" kern="1200" cap="none" spc="150" normalizeH="0" baseline="0">
          <a:solidFill>
            <a:schemeClr val="tx1"/>
          </a:solidFill>
          <a:uFillTx/>
          <a:latin typeface="+mn-lt"/>
          <a:ea typeface="+mn-ea"/>
          <a:cs typeface="+mn-cs"/>
        </a:defRPr>
      </a:lvl1pPr>
      <a:lvl2pPr marL="571500" indent="-190500" algn="l" defTabSz="762000" rtl="0" eaLnBrk="1" fontAlgn="auto" latinLnBrk="0" hangingPunct="1">
        <a:lnSpc>
          <a:spcPct val="130000"/>
        </a:lnSpc>
        <a:spcBef>
          <a:spcPts val="0"/>
        </a:spcBef>
        <a:spcAft>
          <a:spcPts val="1000"/>
        </a:spcAft>
        <a:buFont typeface="Arial" panose="020B0604020202020204" pitchFamily="34" charset="0"/>
        <a:buChar char="•"/>
        <a:tabLst>
          <a:tab pos="1341120" algn="l"/>
        </a:tabLst>
        <a:defRPr sz="1335" u="none" strike="noStrike" kern="1200" cap="none" spc="150" normalizeH="0" baseline="0">
          <a:solidFill>
            <a:schemeClr val="tx1"/>
          </a:solidFill>
          <a:uFillTx/>
          <a:latin typeface="+mn-lt"/>
          <a:ea typeface="+mn-ea"/>
          <a:cs typeface="+mn-cs"/>
        </a:defRPr>
      </a:lvl2pPr>
      <a:lvl3pPr marL="952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335" u="none" strike="noStrike" kern="1200" cap="none" spc="150" normalizeH="0" baseline="0">
          <a:solidFill>
            <a:schemeClr val="tx1"/>
          </a:solidFill>
          <a:uFillTx/>
          <a:latin typeface="+mn-lt"/>
          <a:ea typeface="+mn-ea"/>
          <a:cs typeface="+mn-cs"/>
        </a:defRPr>
      </a:lvl3pPr>
      <a:lvl4pPr marL="1333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335" u="none" strike="noStrike" kern="1200" cap="none" spc="150" normalizeH="0" baseline="0">
          <a:solidFill>
            <a:schemeClr val="tx1"/>
          </a:solidFill>
          <a:uFillTx/>
          <a:latin typeface="+mn-lt"/>
          <a:ea typeface="+mn-ea"/>
          <a:cs typeface="+mn-cs"/>
        </a:defRPr>
      </a:lvl4pPr>
      <a:lvl5pPr marL="1714500" indent="-190500" algn="l" defTabSz="762000" rtl="0" eaLnBrk="1" fontAlgn="auto" latinLnBrk="0" hangingPunct="1">
        <a:lnSpc>
          <a:spcPct val="130000"/>
        </a:lnSpc>
        <a:spcBef>
          <a:spcPts val="0"/>
        </a:spcBef>
        <a:spcAft>
          <a:spcPts val="1000"/>
        </a:spcAft>
        <a:buFont typeface="Arial" panose="020B0604020202020204" pitchFamily="34" charset="0"/>
        <a:buChar char="•"/>
        <a:defRPr sz="1335" u="none" strike="noStrike" kern="1200" cap="none" spc="150" normalizeH="0" baseline="0">
          <a:solidFill>
            <a:schemeClr val="tx1"/>
          </a:solidFill>
          <a:uFillTx/>
          <a:latin typeface="+mn-lt"/>
          <a:ea typeface="+mn-ea"/>
          <a:cs typeface="+mn-cs"/>
        </a:defRPr>
      </a:lvl5pPr>
      <a:lvl6pPr marL="2095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6pPr>
      <a:lvl7pPr marL="2476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7pPr>
      <a:lvl8pPr marL="2857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8pPr>
      <a:lvl9pPr marL="3238500" indent="-190500" algn="l" defTabSz="762000" rtl="0" eaLnBrk="1" latinLnBrk="0" hangingPunct="1">
        <a:lnSpc>
          <a:spcPct val="90000"/>
        </a:lnSpc>
        <a:spcBef>
          <a:spcPts val="415"/>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762000" rtl="0" eaLnBrk="1" latinLnBrk="0" hangingPunct="1">
        <a:defRPr sz="1500" kern="1200">
          <a:solidFill>
            <a:schemeClr val="tx1"/>
          </a:solidFill>
          <a:latin typeface="+mn-lt"/>
          <a:ea typeface="+mn-ea"/>
          <a:cs typeface="+mn-cs"/>
        </a:defRPr>
      </a:lvl1pPr>
      <a:lvl2pPr marL="381000" algn="l" defTabSz="762000" rtl="0" eaLnBrk="1" latinLnBrk="0" hangingPunct="1">
        <a:defRPr sz="1500" kern="1200">
          <a:solidFill>
            <a:schemeClr val="tx1"/>
          </a:solidFill>
          <a:latin typeface="+mn-lt"/>
          <a:ea typeface="+mn-ea"/>
          <a:cs typeface="+mn-cs"/>
        </a:defRPr>
      </a:lvl2pPr>
      <a:lvl3pPr marL="762000" algn="l" defTabSz="762000" rtl="0" eaLnBrk="1" latinLnBrk="0" hangingPunct="1">
        <a:defRPr sz="1500" kern="1200">
          <a:solidFill>
            <a:schemeClr val="tx1"/>
          </a:solidFill>
          <a:latin typeface="+mn-lt"/>
          <a:ea typeface="+mn-ea"/>
          <a:cs typeface="+mn-cs"/>
        </a:defRPr>
      </a:lvl3pPr>
      <a:lvl4pPr marL="1143000" algn="l" defTabSz="762000" rtl="0" eaLnBrk="1" latinLnBrk="0" hangingPunct="1">
        <a:defRPr sz="1500" kern="1200">
          <a:solidFill>
            <a:schemeClr val="tx1"/>
          </a:solidFill>
          <a:latin typeface="+mn-lt"/>
          <a:ea typeface="+mn-ea"/>
          <a:cs typeface="+mn-cs"/>
        </a:defRPr>
      </a:lvl4pPr>
      <a:lvl5pPr marL="1524000" algn="l" defTabSz="762000" rtl="0" eaLnBrk="1" latinLnBrk="0" hangingPunct="1">
        <a:defRPr sz="1500" kern="1200">
          <a:solidFill>
            <a:schemeClr val="tx1"/>
          </a:solidFill>
          <a:latin typeface="+mn-lt"/>
          <a:ea typeface="+mn-ea"/>
          <a:cs typeface="+mn-cs"/>
        </a:defRPr>
      </a:lvl5pPr>
      <a:lvl6pPr marL="1905000" algn="l" defTabSz="762000" rtl="0" eaLnBrk="1" latinLnBrk="0" hangingPunct="1">
        <a:defRPr sz="1500" kern="1200">
          <a:solidFill>
            <a:schemeClr val="tx1"/>
          </a:solidFill>
          <a:latin typeface="+mn-lt"/>
          <a:ea typeface="+mn-ea"/>
          <a:cs typeface="+mn-cs"/>
        </a:defRPr>
      </a:lvl6pPr>
      <a:lvl7pPr marL="2286000" algn="l" defTabSz="762000" rtl="0" eaLnBrk="1" latinLnBrk="0" hangingPunct="1">
        <a:defRPr sz="1500" kern="1200">
          <a:solidFill>
            <a:schemeClr val="tx1"/>
          </a:solidFill>
          <a:latin typeface="+mn-lt"/>
          <a:ea typeface="+mn-ea"/>
          <a:cs typeface="+mn-cs"/>
        </a:defRPr>
      </a:lvl7pPr>
      <a:lvl8pPr marL="2667000" algn="l" defTabSz="762000" rtl="0" eaLnBrk="1" latinLnBrk="0" hangingPunct="1">
        <a:defRPr sz="1500" kern="1200">
          <a:solidFill>
            <a:schemeClr val="tx1"/>
          </a:solidFill>
          <a:latin typeface="+mn-lt"/>
          <a:ea typeface="+mn-ea"/>
          <a:cs typeface="+mn-cs"/>
        </a:defRPr>
      </a:lvl8pPr>
      <a:lvl9pPr marL="3048000" algn="l" defTabSz="76200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image" Target="../media/image3.jpeg"/><Relationship Id="rId1" Type="http://schemas.openxmlformats.org/officeDocument/2006/relationships/tags" Target="../tags/tag62.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8.xml.rels><?xml version="1.0" encoding="UTF-8" standalone="yes"?>
<Relationships xmlns="http://schemas.openxmlformats.org/package/2006/relationships"><Relationship Id="rId9" Type="http://schemas.openxmlformats.org/officeDocument/2006/relationships/tags" Target="../tags/tag76.xml"/><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image" Target="../media/image5.jpeg"/><Relationship Id="rId12" Type="http://schemas.openxmlformats.org/officeDocument/2006/relationships/slideLayout" Target="../slideLayouts/slideLayout2.xml"/><Relationship Id="rId11" Type="http://schemas.openxmlformats.org/officeDocument/2006/relationships/tags" Target="../tags/tag78.xml"/><Relationship Id="rId10" Type="http://schemas.openxmlformats.org/officeDocument/2006/relationships/tags" Target="../tags/tag77.xml"/><Relationship Id="rId1" Type="http://schemas.openxmlformats.org/officeDocument/2006/relationships/tags" Target="../tags/tag6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cstate="email">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0" y="1245650"/>
            <a:ext cx="9144000" cy="1734820"/>
          </a:xfrm>
        </p:spPr>
        <p:txBody>
          <a:bodyPr>
            <a:scene3d>
              <a:camera prst="orthographicFront"/>
              <a:lightRig rig="threePt" dir="t"/>
            </a:scene3d>
          </a:bodyPr>
          <a:lstStyle/>
          <a:p>
            <a:r>
              <a:rPr lang="zh-CN" altLang="en-US" sz="5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有余数的除法</a:t>
            </a:r>
            <a:endParaRPr lang="zh-CN" altLang="en-US" sz="5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
        <p:nvSpPr>
          <p:cNvPr id="4" name="文本框 3"/>
          <p:cNvSpPr txBox="1"/>
          <p:nvPr/>
        </p:nvSpPr>
        <p:spPr>
          <a:xfrm>
            <a:off x="4573878" y="2757833"/>
            <a:ext cx="2915920" cy="369332"/>
          </a:xfrm>
          <a:prstGeom prst="rect">
            <a:avLst/>
          </a:prstGeom>
          <a:noFill/>
        </p:spPr>
        <p:txBody>
          <a:bodyPr wrap="square" rtlCol="0">
            <a:spAutoFit/>
            <a:scene3d>
              <a:camera prst="orthographicFront"/>
              <a:lightRig rig="threePt" dir="t"/>
            </a:scene3d>
          </a:bodyPr>
          <a:lstStyle/>
          <a:p>
            <a:r>
              <a:rPr lang="zh-CN" altLang="en-US"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人教版二年级下</a:t>
            </a:r>
            <a:r>
              <a:rPr lang="zh-CN" altLang="en-US" dirty="0" smtClean="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rPr>
              <a:t>册</a:t>
            </a:r>
            <a:endParaRPr lang="zh-CN" altLang="en-US"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小试牛刀</a:t>
            </a:r>
            <a:endParaRPr lang="zh-CN" altLang="en-US"/>
          </a:p>
        </p:txBody>
      </p:sp>
      <p:sp>
        <p:nvSpPr>
          <p:cNvPr id="3" name="内容占位符 2"/>
          <p:cNvSpPr>
            <a:spLocks noGrp="1"/>
          </p:cNvSpPr>
          <p:nvPr>
            <p:ph idx="1"/>
          </p:nvPr>
        </p:nvSpPr>
        <p:spPr>
          <a:xfrm>
            <a:off x="386207" y="899660"/>
            <a:ext cx="8139178" cy="4201129"/>
          </a:xfrm>
        </p:spPr>
        <p:txBody>
          <a:bodyPr/>
          <a:lstStyle/>
          <a:p>
            <a:r>
              <a:rPr lang="zh-CN" altLang="en-US" sz="2000"/>
              <a:t>一、填空。</a:t>
            </a:r>
            <a:endParaRPr lang="zh-CN" altLang="en-US" sz="2000"/>
          </a:p>
          <a:p>
            <a:r>
              <a:rPr lang="en-US" altLang="zh-CN" sz="2000"/>
              <a:t>1</a:t>
            </a:r>
            <a:r>
              <a:rPr sz="2000"/>
              <a:t>、一个除法算式里，被除数是</a:t>
            </a:r>
            <a:r>
              <a:rPr lang="en-US" altLang="zh-CN" sz="2000"/>
              <a:t>27</a:t>
            </a:r>
            <a:r>
              <a:rPr sz="2000"/>
              <a:t>，除数是</a:t>
            </a:r>
            <a:r>
              <a:rPr lang="en-US" altLang="zh-CN" sz="2000"/>
              <a:t>5</a:t>
            </a:r>
            <a:r>
              <a:rPr sz="2000"/>
              <a:t>，商是（      ），余数是（     ）。</a:t>
            </a:r>
            <a:endParaRPr sz="2000"/>
          </a:p>
          <a:p>
            <a:r>
              <a:rPr lang="en-US" altLang="zh-CN" sz="2000">
                <a:sym typeface="+mn-ea"/>
              </a:rPr>
              <a:t>2</a:t>
            </a:r>
            <a:r>
              <a:rPr sz="2000">
                <a:sym typeface="+mn-ea"/>
              </a:rPr>
              <a:t>、 </a:t>
            </a:r>
            <a:r>
              <a:rPr lang="en-US" altLang="zh-CN" sz="2000">
                <a:sym typeface="+mn-ea"/>
              </a:rPr>
              <a:t>23</a:t>
            </a:r>
            <a:r>
              <a:rPr sz="2000">
                <a:sym typeface="+mn-ea"/>
              </a:rPr>
              <a:t>÷</a:t>
            </a:r>
            <a:r>
              <a:rPr lang="en-US" altLang="zh-CN" sz="2000">
                <a:sym typeface="+mn-ea"/>
              </a:rPr>
              <a:t>7=</a:t>
            </a:r>
            <a:r>
              <a:rPr sz="2000">
                <a:sym typeface="+mn-ea"/>
              </a:rPr>
              <a:t>（     ）</a:t>
            </a:r>
            <a:r>
              <a:rPr lang="en-US" altLang="zh-CN" sz="2000">
                <a:sym typeface="+mn-ea"/>
              </a:rPr>
              <a:t>......</a:t>
            </a:r>
            <a:r>
              <a:rPr sz="2000">
                <a:sym typeface="+mn-ea"/>
              </a:rPr>
              <a:t>（     ），被除数是（    ），除数是（     ），商是（     ），余数是（    ）。</a:t>
            </a:r>
            <a:endParaRPr sz="2000"/>
          </a:p>
          <a:p>
            <a:r>
              <a:rPr lang="en-US" altLang="zh-CN" sz="2000"/>
              <a:t> 3</a:t>
            </a:r>
            <a:r>
              <a:rPr sz="2000"/>
              <a:t>、有</a:t>
            </a:r>
            <a:r>
              <a:rPr lang="en-US" altLang="zh-CN" sz="2000"/>
              <a:t>13</a:t>
            </a:r>
            <a:r>
              <a:rPr sz="2000"/>
              <a:t>支铅笔，每位同学分</a:t>
            </a:r>
            <a:r>
              <a:rPr lang="en-US" altLang="zh-CN" sz="2000"/>
              <a:t>2</a:t>
            </a:r>
            <a:r>
              <a:rPr sz="2000"/>
              <a:t>支，可以分给（     ）位同学，</a:t>
            </a:r>
            <a:endParaRPr sz="2000"/>
          </a:p>
          <a:p>
            <a:r>
              <a:rPr sz="2000"/>
              <a:t>                       还剩（      ）支铅笔。</a:t>
            </a:r>
            <a:endParaRPr sz="2000"/>
          </a:p>
          <a:p>
            <a:endParaRPr sz="2000"/>
          </a:p>
          <a:p>
            <a:endParaRPr sz="2000"/>
          </a:p>
        </p:txBody>
      </p:sp>
      <p:sp>
        <p:nvSpPr>
          <p:cNvPr id="4" name="文本框 3"/>
          <p:cNvSpPr txBox="1"/>
          <p:nvPr/>
        </p:nvSpPr>
        <p:spPr>
          <a:xfrm>
            <a:off x="7141210" y="1479550"/>
            <a:ext cx="323850" cy="398780"/>
          </a:xfrm>
          <a:prstGeom prst="rect">
            <a:avLst/>
          </a:prstGeom>
          <a:noFill/>
        </p:spPr>
        <p:txBody>
          <a:bodyPr wrap="none" rtlCol="0">
            <a:spAutoFit/>
          </a:bodyPr>
          <a:lstStyle/>
          <a:p>
            <a:r>
              <a:rPr lang="en-US" altLang="zh-CN" sz="2000"/>
              <a:t>5</a:t>
            </a:r>
            <a:endParaRPr lang="en-US" altLang="zh-CN" sz="2000"/>
          </a:p>
        </p:txBody>
      </p:sp>
      <p:sp>
        <p:nvSpPr>
          <p:cNvPr id="5" name="文本框 4"/>
          <p:cNvSpPr txBox="1"/>
          <p:nvPr/>
        </p:nvSpPr>
        <p:spPr>
          <a:xfrm>
            <a:off x="1581785" y="1878330"/>
            <a:ext cx="323850" cy="398780"/>
          </a:xfrm>
          <a:prstGeom prst="rect">
            <a:avLst/>
          </a:prstGeom>
          <a:noFill/>
        </p:spPr>
        <p:txBody>
          <a:bodyPr wrap="none" rtlCol="0">
            <a:spAutoFit/>
          </a:bodyPr>
          <a:lstStyle/>
          <a:p>
            <a:r>
              <a:rPr lang="en-US" altLang="zh-CN" sz="2000"/>
              <a:t>2</a:t>
            </a:r>
            <a:endParaRPr lang="en-US" altLang="zh-CN" sz="2000"/>
          </a:p>
        </p:txBody>
      </p:sp>
      <p:sp>
        <p:nvSpPr>
          <p:cNvPr id="6" name="文本框 5"/>
          <p:cNvSpPr txBox="1"/>
          <p:nvPr/>
        </p:nvSpPr>
        <p:spPr>
          <a:xfrm>
            <a:off x="2365375" y="2375535"/>
            <a:ext cx="323850" cy="398780"/>
          </a:xfrm>
          <a:prstGeom prst="rect">
            <a:avLst/>
          </a:prstGeom>
          <a:noFill/>
        </p:spPr>
        <p:txBody>
          <a:bodyPr wrap="none" rtlCol="0">
            <a:spAutoFit/>
          </a:bodyPr>
          <a:lstStyle/>
          <a:p>
            <a:r>
              <a:rPr lang="en-US" altLang="zh-CN" sz="2000"/>
              <a:t>3</a:t>
            </a:r>
            <a:endParaRPr lang="en-US" altLang="zh-CN" sz="2000"/>
          </a:p>
        </p:txBody>
      </p:sp>
      <p:sp>
        <p:nvSpPr>
          <p:cNvPr id="7" name="文本框 6"/>
          <p:cNvSpPr txBox="1"/>
          <p:nvPr/>
        </p:nvSpPr>
        <p:spPr>
          <a:xfrm>
            <a:off x="3917315" y="2375535"/>
            <a:ext cx="323850" cy="398780"/>
          </a:xfrm>
          <a:prstGeom prst="rect">
            <a:avLst/>
          </a:prstGeom>
          <a:noFill/>
        </p:spPr>
        <p:txBody>
          <a:bodyPr wrap="none" rtlCol="0">
            <a:spAutoFit/>
          </a:bodyPr>
          <a:lstStyle/>
          <a:p>
            <a:r>
              <a:rPr lang="en-US" altLang="zh-CN" sz="2000"/>
              <a:t>2</a:t>
            </a:r>
            <a:endParaRPr lang="en-US" altLang="zh-CN" sz="2000"/>
          </a:p>
        </p:txBody>
      </p:sp>
      <p:sp>
        <p:nvSpPr>
          <p:cNvPr id="8" name="文本框 7"/>
          <p:cNvSpPr txBox="1"/>
          <p:nvPr/>
        </p:nvSpPr>
        <p:spPr>
          <a:xfrm>
            <a:off x="6238875" y="2375535"/>
            <a:ext cx="464820" cy="398780"/>
          </a:xfrm>
          <a:prstGeom prst="rect">
            <a:avLst/>
          </a:prstGeom>
          <a:noFill/>
        </p:spPr>
        <p:txBody>
          <a:bodyPr wrap="none" rtlCol="0">
            <a:spAutoFit/>
          </a:bodyPr>
          <a:lstStyle/>
          <a:p>
            <a:r>
              <a:rPr lang="en-US" altLang="zh-CN" sz="2000"/>
              <a:t>23</a:t>
            </a:r>
            <a:endParaRPr lang="en-US" altLang="zh-CN" sz="2000"/>
          </a:p>
        </p:txBody>
      </p:sp>
      <p:sp>
        <p:nvSpPr>
          <p:cNvPr id="9" name="文本框 8"/>
          <p:cNvSpPr txBox="1"/>
          <p:nvPr/>
        </p:nvSpPr>
        <p:spPr>
          <a:xfrm>
            <a:off x="1030605" y="2800985"/>
            <a:ext cx="323850" cy="398780"/>
          </a:xfrm>
          <a:prstGeom prst="rect">
            <a:avLst/>
          </a:prstGeom>
          <a:noFill/>
        </p:spPr>
        <p:txBody>
          <a:bodyPr wrap="none" rtlCol="0">
            <a:spAutoFit/>
          </a:bodyPr>
          <a:lstStyle/>
          <a:p>
            <a:r>
              <a:rPr lang="en-US" altLang="zh-CN" sz="2000"/>
              <a:t>7</a:t>
            </a:r>
            <a:endParaRPr lang="en-US" altLang="zh-CN" sz="2000"/>
          </a:p>
        </p:txBody>
      </p:sp>
      <p:sp>
        <p:nvSpPr>
          <p:cNvPr id="10" name="文本框 9"/>
          <p:cNvSpPr txBox="1"/>
          <p:nvPr/>
        </p:nvSpPr>
        <p:spPr>
          <a:xfrm>
            <a:off x="6374130" y="3317875"/>
            <a:ext cx="323850" cy="398780"/>
          </a:xfrm>
          <a:prstGeom prst="rect">
            <a:avLst/>
          </a:prstGeom>
          <a:noFill/>
        </p:spPr>
        <p:txBody>
          <a:bodyPr wrap="none" rtlCol="0">
            <a:spAutoFit/>
          </a:bodyPr>
          <a:lstStyle/>
          <a:p>
            <a:r>
              <a:rPr lang="en-US" altLang="zh-CN" sz="2000"/>
              <a:t>6</a:t>
            </a:r>
            <a:endParaRPr lang="en-US" altLang="zh-CN" sz="2000"/>
          </a:p>
        </p:txBody>
      </p:sp>
      <p:sp>
        <p:nvSpPr>
          <p:cNvPr id="11" name="文本框 10"/>
          <p:cNvSpPr txBox="1"/>
          <p:nvPr/>
        </p:nvSpPr>
        <p:spPr>
          <a:xfrm>
            <a:off x="4914900" y="2774315"/>
            <a:ext cx="323850" cy="398780"/>
          </a:xfrm>
          <a:prstGeom prst="rect">
            <a:avLst/>
          </a:prstGeom>
          <a:noFill/>
        </p:spPr>
        <p:txBody>
          <a:bodyPr wrap="none" rtlCol="0">
            <a:spAutoFit/>
          </a:bodyPr>
          <a:lstStyle/>
          <a:p>
            <a:r>
              <a:rPr lang="en-US" altLang="zh-CN" sz="2000"/>
              <a:t>2</a:t>
            </a:r>
            <a:endParaRPr lang="en-US" altLang="zh-CN" sz="2000"/>
          </a:p>
        </p:txBody>
      </p:sp>
      <p:sp>
        <p:nvSpPr>
          <p:cNvPr id="12" name="文本框 11"/>
          <p:cNvSpPr txBox="1"/>
          <p:nvPr/>
        </p:nvSpPr>
        <p:spPr>
          <a:xfrm>
            <a:off x="2822575" y="2800985"/>
            <a:ext cx="323850" cy="398780"/>
          </a:xfrm>
          <a:prstGeom prst="rect">
            <a:avLst/>
          </a:prstGeom>
          <a:noFill/>
        </p:spPr>
        <p:txBody>
          <a:bodyPr wrap="none" rtlCol="0">
            <a:spAutoFit/>
          </a:bodyPr>
          <a:lstStyle/>
          <a:p>
            <a:r>
              <a:rPr lang="en-US" altLang="zh-CN" sz="2000"/>
              <a:t>3</a:t>
            </a:r>
            <a:endParaRPr lang="en-US" altLang="zh-CN" sz="2000"/>
          </a:p>
        </p:txBody>
      </p:sp>
      <p:sp>
        <p:nvSpPr>
          <p:cNvPr id="13" name="文本框 12"/>
          <p:cNvSpPr txBox="1"/>
          <p:nvPr/>
        </p:nvSpPr>
        <p:spPr>
          <a:xfrm>
            <a:off x="3685540" y="3804285"/>
            <a:ext cx="323850" cy="398780"/>
          </a:xfrm>
          <a:prstGeom prst="rect">
            <a:avLst/>
          </a:prstGeom>
          <a:noFill/>
        </p:spPr>
        <p:txBody>
          <a:bodyPr wrap="none" rtlCol="0">
            <a:spAutoFit/>
          </a:bodyPr>
          <a:lstStyle/>
          <a:p>
            <a:r>
              <a:rPr lang="en-US" altLang="zh-CN" sz="2000"/>
              <a:t>1</a:t>
            </a:r>
            <a:endParaRPr lang="en-US" altLang="zh-CN"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wipe(down)">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down)">
                                      <p:cBhvr>
                                        <p:cTn id="45" dur="5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wipe(down)">
                                      <p:cBhvr>
                                        <p:cTn id="5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4" grpId="1"/>
      <p:bldP spid="5" grpId="0"/>
      <p:bldP spid="5" grpId="1"/>
      <p:bldP spid="6" grpId="0"/>
      <p:bldP spid="6" grpId="1"/>
      <p:bldP spid="7" grpId="0"/>
      <p:bldP spid="7" grpId="1"/>
      <p:bldP spid="8" grpId="0"/>
      <p:bldP spid="8" grpId="1"/>
      <p:bldP spid="9" grpId="0"/>
      <p:bldP spid="9" grpId="1"/>
      <p:bldP spid="10" grpId="0"/>
      <p:bldP spid="10" grpId="1"/>
      <p:bldP spid="11" grpId="0"/>
      <p:bldP spid="11" grpId="1"/>
      <p:bldP spid="12" grpId="0"/>
      <p:bldP spid="12" grpId="1"/>
      <p:bldP spid="13" grpId="0"/>
      <p:bldP spid="13"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二、你能直接写出算式吗？</a:t>
            </a:r>
            <a:endParaRPr lang="zh-CN" altLang="en-US"/>
          </a:p>
        </p:txBody>
      </p:sp>
      <p:sp>
        <p:nvSpPr>
          <p:cNvPr id="3" name="内容占位符 2"/>
          <p:cNvSpPr>
            <a:spLocks noGrp="1"/>
          </p:cNvSpPr>
          <p:nvPr>
            <p:ph idx="1"/>
          </p:nvPr>
        </p:nvSpPr>
        <p:spPr>
          <a:xfrm>
            <a:off x="502412" y="899660"/>
            <a:ext cx="8139178" cy="4201129"/>
          </a:xfrm>
        </p:spPr>
        <p:txBody>
          <a:bodyPr/>
          <a:lstStyle/>
          <a:p>
            <a:pPr marL="0" indent="0">
              <a:buNone/>
            </a:pPr>
            <a:r>
              <a:rPr lang="en-US" altLang="zh-CN" sz="2400" dirty="0"/>
              <a:t>1</a:t>
            </a:r>
            <a:r>
              <a:rPr sz="2400" dirty="0"/>
              <a:t>、</a:t>
            </a:r>
            <a:endParaRPr sz="2400" dirty="0"/>
          </a:p>
          <a:p>
            <a:pPr marL="0" indent="0">
              <a:buNone/>
            </a:pPr>
            <a:r>
              <a:rPr sz="2400" dirty="0"/>
              <a:t>每</a:t>
            </a:r>
            <a:r>
              <a:rPr lang="en-US" altLang="zh-CN" sz="2400" dirty="0"/>
              <a:t>4</a:t>
            </a:r>
            <a:r>
              <a:rPr sz="2400" dirty="0"/>
              <a:t>个分一组，可以分几组？</a:t>
            </a:r>
            <a:endParaRPr sz="2400" dirty="0"/>
          </a:p>
          <a:p>
            <a:pPr marL="0" indent="0">
              <a:buNone/>
            </a:pPr>
            <a:r>
              <a:rPr sz="2400" dirty="0"/>
              <a:t>算式：</a:t>
            </a:r>
            <a:endParaRPr sz="2400" dirty="0"/>
          </a:p>
          <a:p>
            <a:pPr marL="0" indent="0">
              <a:buNone/>
            </a:pPr>
            <a:r>
              <a:rPr lang="en-US" altLang="zh-CN" sz="2400" dirty="0"/>
              <a:t> 2</a:t>
            </a:r>
            <a:r>
              <a:rPr sz="2400" dirty="0"/>
              <a:t>、                                    </a:t>
            </a:r>
            <a:endParaRPr sz="2400" dirty="0"/>
          </a:p>
          <a:p>
            <a:pPr marL="0" indent="0">
              <a:buNone/>
            </a:pPr>
            <a:r>
              <a:rPr sz="2400" dirty="0"/>
              <a:t>                   每</a:t>
            </a:r>
            <a:r>
              <a:rPr lang="en-US" altLang="zh-CN" sz="2400" dirty="0"/>
              <a:t>3</a:t>
            </a:r>
            <a:r>
              <a:rPr sz="2400" dirty="0"/>
              <a:t>个分一组，可以分几组？</a:t>
            </a:r>
            <a:endParaRPr sz="2400" dirty="0"/>
          </a:p>
          <a:p>
            <a:pPr marL="0" indent="0">
              <a:buNone/>
            </a:pPr>
            <a:r>
              <a:rPr lang="en-US" altLang="zh-CN" sz="2400" dirty="0"/>
              <a:t>                      </a:t>
            </a:r>
            <a:r>
              <a:rPr sz="2400" dirty="0"/>
              <a:t>算式：</a:t>
            </a:r>
            <a:endParaRPr sz="2400" dirty="0"/>
          </a:p>
        </p:txBody>
      </p:sp>
      <p:sp>
        <p:nvSpPr>
          <p:cNvPr id="4" name="笑脸 3"/>
          <p:cNvSpPr/>
          <p:nvPr/>
        </p:nvSpPr>
        <p:spPr>
          <a:xfrm>
            <a:off x="96202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5" name="笑脸 4"/>
          <p:cNvSpPr/>
          <p:nvPr/>
        </p:nvSpPr>
        <p:spPr>
          <a:xfrm>
            <a:off x="141922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6" name="笑脸 5"/>
          <p:cNvSpPr/>
          <p:nvPr/>
        </p:nvSpPr>
        <p:spPr>
          <a:xfrm>
            <a:off x="185102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7" name="笑脸 6"/>
          <p:cNvSpPr/>
          <p:nvPr/>
        </p:nvSpPr>
        <p:spPr>
          <a:xfrm>
            <a:off x="232981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8" name="笑脸 7"/>
          <p:cNvSpPr/>
          <p:nvPr/>
        </p:nvSpPr>
        <p:spPr>
          <a:xfrm>
            <a:off x="281876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9" name="笑脸 8"/>
          <p:cNvSpPr/>
          <p:nvPr/>
        </p:nvSpPr>
        <p:spPr>
          <a:xfrm>
            <a:off x="3787140"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0" name="笑脸 9"/>
          <p:cNvSpPr/>
          <p:nvPr/>
        </p:nvSpPr>
        <p:spPr>
          <a:xfrm>
            <a:off x="330517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1" name="笑脸 10"/>
          <p:cNvSpPr/>
          <p:nvPr/>
        </p:nvSpPr>
        <p:spPr>
          <a:xfrm>
            <a:off x="4287520"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sp>
        <p:nvSpPr>
          <p:cNvPr id="12" name="笑脸 11"/>
          <p:cNvSpPr/>
          <p:nvPr/>
        </p:nvSpPr>
        <p:spPr>
          <a:xfrm>
            <a:off x="4777105" y="1080135"/>
            <a:ext cx="304800" cy="363220"/>
          </a:xfrm>
          <a:prstGeom prst="smileyFace">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zh-CN" altLang="en-US"/>
          </a:p>
        </p:txBody>
      </p:sp>
      <p:grpSp>
        <p:nvGrpSpPr>
          <p:cNvPr id="54" name="组合 53"/>
          <p:cNvGrpSpPr/>
          <p:nvPr/>
        </p:nvGrpSpPr>
        <p:grpSpPr>
          <a:xfrm>
            <a:off x="1089660" y="2748280"/>
            <a:ext cx="3992245" cy="678815"/>
            <a:chOff x="1447" y="3562"/>
            <a:chExt cx="6287" cy="1069"/>
          </a:xfrm>
        </p:grpSpPr>
        <p:sp>
          <p:nvSpPr>
            <p:cNvPr id="26" name="云形 25"/>
            <p:cNvSpPr/>
            <p:nvPr/>
          </p:nvSpPr>
          <p:spPr>
            <a:xfrm>
              <a:off x="1447" y="35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7" name="云形 26"/>
            <p:cNvSpPr/>
            <p:nvPr/>
          </p:nvSpPr>
          <p:spPr>
            <a:xfrm>
              <a:off x="6752" y="35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8" name="云形 27"/>
            <p:cNvSpPr/>
            <p:nvPr/>
          </p:nvSpPr>
          <p:spPr>
            <a:xfrm>
              <a:off x="2715" y="35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29" name="云形 28"/>
            <p:cNvSpPr/>
            <p:nvPr/>
          </p:nvSpPr>
          <p:spPr>
            <a:xfrm>
              <a:off x="5462" y="35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0" name="云形 29"/>
            <p:cNvSpPr/>
            <p:nvPr/>
          </p:nvSpPr>
          <p:spPr>
            <a:xfrm>
              <a:off x="4149" y="35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1" name="云形 30"/>
            <p:cNvSpPr/>
            <p:nvPr/>
          </p:nvSpPr>
          <p:spPr>
            <a:xfrm>
              <a:off x="2715" y="41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2" name="云形 31"/>
            <p:cNvSpPr/>
            <p:nvPr/>
          </p:nvSpPr>
          <p:spPr>
            <a:xfrm>
              <a:off x="4149" y="41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3" name="云形 32"/>
            <p:cNvSpPr/>
            <p:nvPr/>
          </p:nvSpPr>
          <p:spPr>
            <a:xfrm>
              <a:off x="5462" y="4197"/>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4" name="云形 33"/>
            <p:cNvSpPr/>
            <p:nvPr/>
          </p:nvSpPr>
          <p:spPr>
            <a:xfrm>
              <a:off x="6752" y="41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sp>
          <p:nvSpPr>
            <p:cNvPr id="35" name="云形 34"/>
            <p:cNvSpPr/>
            <p:nvPr/>
          </p:nvSpPr>
          <p:spPr>
            <a:xfrm>
              <a:off x="1447" y="4162"/>
              <a:ext cx="982" cy="435"/>
            </a:xfrm>
            <a:prstGeom prst="cloud">
              <a:avLst/>
            </a:prstGeom>
          </p:spPr>
          <p:style>
            <a:lnRef idx="1">
              <a:schemeClr val="accent1"/>
            </a:lnRef>
            <a:fillRef idx="2">
              <a:schemeClr val="accent1"/>
            </a:fillRef>
            <a:effectRef idx="1">
              <a:schemeClr val="accent1"/>
            </a:effectRef>
            <a:fontRef idx="minor">
              <a:schemeClr val="dk1"/>
            </a:fontRef>
          </p:style>
          <p:txBody>
            <a:bodyPr rtlCol="0" anchor="ctr"/>
            <a:lstStyle/>
            <a:p>
              <a:pPr algn="ctr"/>
              <a:endParaRPr lang="zh-CN" altLang="en-US"/>
            </a:p>
          </p:txBody>
        </p:sp>
      </p:grpSp>
      <p:sp>
        <p:nvSpPr>
          <p:cNvPr id="55" name="文本框 54"/>
          <p:cNvSpPr txBox="1"/>
          <p:nvPr/>
        </p:nvSpPr>
        <p:spPr>
          <a:xfrm>
            <a:off x="1585595" y="2131060"/>
            <a:ext cx="4481830" cy="460375"/>
          </a:xfrm>
          <a:prstGeom prst="rect">
            <a:avLst/>
          </a:prstGeom>
          <a:noFill/>
        </p:spPr>
        <p:txBody>
          <a:bodyPr wrap="square" rtlCol="0">
            <a:spAutoFit/>
          </a:bodyPr>
          <a:lstStyle/>
          <a:p>
            <a:r>
              <a:rPr lang="en-US" altLang="zh-CN" sz="2400"/>
              <a:t>9 </a:t>
            </a:r>
            <a:r>
              <a:rPr lang="zh-CN" altLang="en-US" sz="2400"/>
              <a:t>÷ </a:t>
            </a:r>
            <a:r>
              <a:rPr lang="en-US" altLang="zh-CN" sz="2400"/>
              <a:t>4 = 2</a:t>
            </a:r>
            <a:r>
              <a:rPr lang="zh-CN" altLang="en-US" sz="2400"/>
              <a:t>（组）</a:t>
            </a:r>
            <a:r>
              <a:rPr lang="en-US" altLang="zh-CN" sz="2400"/>
              <a:t>......1 </a:t>
            </a:r>
            <a:r>
              <a:rPr lang="zh-CN" altLang="en-US" sz="2400"/>
              <a:t>（个）</a:t>
            </a:r>
            <a:endParaRPr lang="zh-CN" altLang="en-US" sz="2400"/>
          </a:p>
        </p:txBody>
      </p:sp>
      <p:sp>
        <p:nvSpPr>
          <p:cNvPr id="56" name="文本框 55"/>
          <p:cNvSpPr txBox="1"/>
          <p:nvPr/>
        </p:nvSpPr>
        <p:spPr>
          <a:xfrm>
            <a:off x="3790950" y="3944620"/>
            <a:ext cx="4003040" cy="460375"/>
          </a:xfrm>
          <a:prstGeom prst="rect">
            <a:avLst/>
          </a:prstGeom>
          <a:noFill/>
        </p:spPr>
        <p:txBody>
          <a:bodyPr wrap="square" rtlCol="0">
            <a:spAutoFit/>
          </a:bodyPr>
          <a:lstStyle/>
          <a:p>
            <a:r>
              <a:rPr lang="en-US" altLang="zh-CN" sz="2400"/>
              <a:t>10 </a:t>
            </a:r>
            <a:r>
              <a:rPr lang="zh-CN" altLang="en-US" sz="2400"/>
              <a:t>÷ </a:t>
            </a:r>
            <a:r>
              <a:rPr lang="en-US" altLang="zh-CN" sz="2400"/>
              <a:t>3 = 3</a:t>
            </a:r>
            <a:r>
              <a:rPr lang="zh-CN" altLang="en-US" sz="2400"/>
              <a:t>（组）</a:t>
            </a:r>
            <a:r>
              <a:rPr lang="en-US" altLang="zh-CN" sz="2400"/>
              <a:t>......1</a:t>
            </a:r>
            <a:r>
              <a:rPr lang="zh-CN" altLang="en-US" sz="2400"/>
              <a:t>（个）</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edge">
                                      <p:cBhvr>
                                        <p:cTn id="7" dur="20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20" presetClass="entr" presetSubtype="0"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edge">
                                      <p:cBhvr>
                                        <p:cTn id="12" dur="2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5" grpId="1"/>
      <p:bldP spid="56" grpId="0"/>
      <p:bldP spid="56" grpId="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1623778" y="1348823"/>
            <a:ext cx="5746115" cy="3562985"/>
          </a:xfrm>
        </p:spPr>
        <p:txBody>
          <a:bodyPr/>
          <a:lstStyle/>
          <a:p>
            <a:r>
              <a:rPr lang="zh-CN" altLang="en-US" sz="2400" dirty="0"/>
              <a:t>小朋友们，这节课我们认识了有余数的除法，课后请你们找一找生活中哪些问题可以用我们今天学过的方法来解决。我们下节课来一起讨论。</a:t>
            </a:r>
            <a:endParaRPr lang="zh-CN" altLang="en-US" sz="2400" dirty="0"/>
          </a:p>
          <a:p>
            <a:endParaRPr lang="zh-CN" altLang="en-US" sz="24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教师寄语：</a:t>
            </a:r>
            <a:endParaRPr lang="en-US" altLang="zh-CN"/>
          </a:p>
        </p:txBody>
      </p:sp>
      <p:sp>
        <p:nvSpPr>
          <p:cNvPr id="3" name="内容占位符 2"/>
          <p:cNvSpPr>
            <a:spLocks noGrp="1"/>
          </p:cNvSpPr>
          <p:nvPr>
            <p:ph idx="1"/>
          </p:nvPr>
        </p:nvSpPr>
        <p:spPr/>
        <p:txBody>
          <a:bodyPr/>
          <a:lstStyle/>
          <a:p>
            <a:r>
              <a:rPr lang="zh-CN" altLang="en-US" sz="3200" dirty="0"/>
              <a:t>倘若你想达成目标，便得在心中描绘目标达成后的景象。那么，梦想必会成真</a:t>
            </a:r>
            <a:endParaRPr lang="zh-CN" altLang="en-US" sz="3200" dirty="0"/>
          </a:p>
          <a:p>
            <a:r>
              <a:rPr lang="en-US" altLang="zh-CN" sz="3200" dirty="0"/>
              <a:t>                                ——</a:t>
            </a:r>
            <a:r>
              <a:rPr sz="3200" dirty="0"/>
              <a:t>理查丹尼</a:t>
            </a:r>
            <a:endParaRPr sz="32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1155065" y="476250"/>
            <a:ext cx="6572885" cy="539750"/>
          </a:xfrm>
        </p:spPr>
        <p:txBody>
          <a:bodyPr/>
          <a:lstStyle/>
          <a:p>
            <a:r>
              <a:rPr lang="zh-CN" altLang="en-US" sz="2800" dirty="0"/>
              <a:t>游戏大比拼</a:t>
            </a:r>
            <a:endParaRPr lang="zh-CN" altLang="en-US" sz="2800" dirty="0"/>
          </a:p>
        </p:txBody>
      </p:sp>
      <p:sp>
        <p:nvSpPr>
          <p:cNvPr id="3" name="内容占位符 2"/>
          <p:cNvSpPr>
            <a:spLocks noGrp="1"/>
          </p:cNvSpPr>
          <p:nvPr>
            <p:ph idx="1"/>
          </p:nvPr>
        </p:nvSpPr>
        <p:spPr>
          <a:xfrm>
            <a:off x="1295897" y="1530239"/>
            <a:ext cx="6311900" cy="3258820"/>
          </a:xfrm>
        </p:spPr>
        <p:txBody>
          <a:bodyPr/>
          <a:lstStyle/>
          <a:p>
            <a:r>
              <a:rPr lang="zh-CN" altLang="en-US" sz="2400" dirty="0"/>
              <a:t>以小组为单位，得数接龙。</a:t>
            </a:r>
            <a:endParaRPr lang="zh-CN" altLang="en-US" sz="2400" dirty="0"/>
          </a:p>
          <a:p>
            <a:r>
              <a:rPr lang="en-US" altLang="zh-CN" sz="2400" dirty="0"/>
              <a:t>25</a:t>
            </a:r>
            <a:r>
              <a:rPr sz="2400" dirty="0"/>
              <a:t>÷</a:t>
            </a:r>
            <a:r>
              <a:rPr lang="en-US" altLang="zh-CN" sz="2400" dirty="0"/>
              <a:t>5=          16</a:t>
            </a:r>
            <a:r>
              <a:rPr sz="2400" dirty="0"/>
              <a:t>÷</a:t>
            </a:r>
            <a:r>
              <a:rPr lang="en-US" altLang="zh-CN" sz="2400" dirty="0"/>
              <a:t>4=           27</a:t>
            </a:r>
            <a:r>
              <a:rPr sz="2400" dirty="0"/>
              <a:t>÷</a:t>
            </a:r>
            <a:r>
              <a:rPr lang="en-US" altLang="zh-CN" sz="2400" dirty="0"/>
              <a:t>9= </a:t>
            </a:r>
            <a:endParaRPr lang="en-US" altLang="zh-CN" sz="2400" dirty="0"/>
          </a:p>
          <a:p>
            <a:pPr marL="0" indent="0">
              <a:buNone/>
            </a:pPr>
            <a:r>
              <a:rPr lang="en-US" altLang="zh-CN" sz="2400" dirty="0"/>
              <a:t>  32</a:t>
            </a:r>
            <a:r>
              <a:rPr sz="2400" dirty="0"/>
              <a:t>÷</a:t>
            </a:r>
            <a:r>
              <a:rPr lang="en-US" altLang="zh-CN" sz="2400" dirty="0"/>
              <a:t>8=          48</a:t>
            </a:r>
            <a:r>
              <a:rPr sz="2400" dirty="0"/>
              <a:t>÷</a:t>
            </a:r>
            <a:r>
              <a:rPr lang="en-US" altLang="zh-CN" sz="2400" dirty="0"/>
              <a:t>6=           36</a:t>
            </a:r>
            <a:r>
              <a:rPr sz="2400" dirty="0"/>
              <a:t>÷</a:t>
            </a:r>
            <a:r>
              <a:rPr lang="en-US" altLang="zh-CN" sz="2400" dirty="0"/>
              <a:t>6=</a:t>
            </a:r>
            <a:endParaRPr lang="en-US" altLang="zh-CN" sz="2400" dirty="0"/>
          </a:p>
          <a:p>
            <a:pPr marL="0" indent="0">
              <a:buNone/>
            </a:pPr>
            <a:r>
              <a:rPr lang="en-US" altLang="zh-CN" sz="2400" dirty="0"/>
              <a:t>  18</a:t>
            </a:r>
            <a:r>
              <a:rPr sz="2400" dirty="0"/>
              <a:t>÷</a:t>
            </a:r>
            <a:r>
              <a:rPr lang="en-US" altLang="zh-CN" sz="2400" dirty="0"/>
              <a:t>3=          21</a:t>
            </a:r>
            <a:r>
              <a:rPr sz="2400" dirty="0"/>
              <a:t>÷</a:t>
            </a:r>
            <a:r>
              <a:rPr lang="en-US" altLang="zh-CN" sz="2400" dirty="0"/>
              <a:t>7=           35</a:t>
            </a:r>
            <a:r>
              <a:rPr sz="2400" dirty="0"/>
              <a:t>÷</a:t>
            </a:r>
            <a:r>
              <a:rPr lang="en-US" altLang="zh-CN" sz="2400" dirty="0"/>
              <a:t>5=</a:t>
            </a:r>
            <a:endParaRPr lang="en-US" altLang="zh-CN" sz="24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难度升级</a:t>
            </a:r>
            <a:endParaRPr lang="zh-CN" altLang="en-US" sz="2800" dirty="0"/>
          </a:p>
        </p:txBody>
      </p:sp>
      <p:sp>
        <p:nvSpPr>
          <p:cNvPr id="3" name="内容占位符 2"/>
          <p:cNvSpPr>
            <a:spLocks noGrp="1"/>
          </p:cNvSpPr>
          <p:nvPr>
            <p:ph idx="1"/>
          </p:nvPr>
        </p:nvSpPr>
        <p:spPr>
          <a:xfrm>
            <a:off x="1181862" y="1022215"/>
            <a:ext cx="8139178" cy="4201129"/>
          </a:xfrm>
        </p:spPr>
        <p:txBody>
          <a:bodyPr/>
          <a:lstStyle/>
          <a:p>
            <a:r>
              <a:rPr lang="zh-CN" altLang="en-US" sz="2400" dirty="0"/>
              <a:t>把</a:t>
            </a:r>
            <a:r>
              <a:rPr lang="en-US" altLang="zh-CN" sz="2400" dirty="0"/>
              <a:t>6</a:t>
            </a:r>
            <a:r>
              <a:rPr sz="2400" dirty="0"/>
              <a:t>个草莓每</a:t>
            </a:r>
            <a:r>
              <a:rPr lang="en-US" altLang="zh-CN" sz="2400" dirty="0"/>
              <a:t>2</a:t>
            </a:r>
            <a:r>
              <a:rPr sz="2400" dirty="0"/>
              <a:t>个摆一盘，可以摆几盘？</a:t>
            </a:r>
            <a:endParaRPr sz="2400" dirty="0"/>
          </a:p>
          <a:p>
            <a:endParaRPr sz="2400" dirty="0"/>
          </a:p>
          <a:p>
            <a:endParaRPr sz="2400" dirty="0"/>
          </a:p>
          <a:p>
            <a:pPr marL="0" indent="0">
              <a:buNone/>
            </a:pPr>
            <a:endParaRPr lang="en-US" altLang="zh-CN" sz="2400" dirty="0"/>
          </a:p>
        </p:txBody>
      </p:sp>
      <p:pic>
        <p:nvPicPr>
          <p:cNvPr id="4" name="图片 3" descr="9885883_221435197000_2"/>
          <p:cNvPicPr>
            <a:picLocks noChangeAspect="1"/>
          </p:cNvPicPr>
          <p:nvPr/>
        </p:nvPicPr>
        <p:blipFill>
          <a:blip r:embed="rId1" cstate="email"/>
          <a:stretch>
            <a:fillRect/>
          </a:stretch>
        </p:blipFill>
        <p:spPr>
          <a:xfrm>
            <a:off x="1256665" y="1590675"/>
            <a:ext cx="1055370" cy="1055370"/>
          </a:xfrm>
          <a:prstGeom prst="rect">
            <a:avLst/>
          </a:prstGeom>
        </p:spPr>
      </p:pic>
      <p:pic>
        <p:nvPicPr>
          <p:cNvPr id="5" name="图片 4" descr="9885883_221435197000_2"/>
          <p:cNvPicPr>
            <a:picLocks noChangeAspect="1"/>
          </p:cNvPicPr>
          <p:nvPr/>
        </p:nvPicPr>
        <p:blipFill>
          <a:blip r:embed="rId1" cstate="email"/>
          <a:stretch>
            <a:fillRect/>
          </a:stretch>
        </p:blipFill>
        <p:spPr>
          <a:xfrm>
            <a:off x="2312035" y="1590675"/>
            <a:ext cx="1055370" cy="1055370"/>
          </a:xfrm>
          <a:prstGeom prst="rect">
            <a:avLst/>
          </a:prstGeom>
        </p:spPr>
      </p:pic>
      <p:pic>
        <p:nvPicPr>
          <p:cNvPr id="6" name="图片 5" descr="9885883_221435197000_2"/>
          <p:cNvPicPr>
            <a:picLocks noChangeAspect="1"/>
          </p:cNvPicPr>
          <p:nvPr/>
        </p:nvPicPr>
        <p:blipFill>
          <a:blip r:embed="rId1" cstate="email"/>
          <a:stretch>
            <a:fillRect/>
          </a:stretch>
        </p:blipFill>
        <p:spPr>
          <a:xfrm>
            <a:off x="3367405" y="1590675"/>
            <a:ext cx="1055370" cy="1055370"/>
          </a:xfrm>
          <a:prstGeom prst="rect">
            <a:avLst/>
          </a:prstGeom>
        </p:spPr>
      </p:pic>
      <p:pic>
        <p:nvPicPr>
          <p:cNvPr id="7" name="图片 6" descr="9885883_221435197000_2"/>
          <p:cNvPicPr>
            <a:picLocks noChangeAspect="1"/>
          </p:cNvPicPr>
          <p:nvPr/>
        </p:nvPicPr>
        <p:blipFill>
          <a:blip r:embed="rId1" cstate="email"/>
          <a:stretch>
            <a:fillRect/>
          </a:stretch>
        </p:blipFill>
        <p:spPr>
          <a:xfrm>
            <a:off x="4422775" y="1590675"/>
            <a:ext cx="1055370" cy="1055370"/>
          </a:xfrm>
          <a:prstGeom prst="rect">
            <a:avLst/>
          </a:prstGeom>
        </p:spPr>
      </p:pic>
      <p:pic>
        <p:nvPicPr>
          <p:cNvPr id="8" name="图片 7" descr="9885883_221435197000_2"/>
          <p:cNvPicPr>
            <a:picLocks noChangeAspect="1"/>
          </p:cNvPicPr>
          <p:nvPr/>
        </p:nvPicPr>
        <p:blipFill>
          <a:blip r:embed="rId1" cstate="email"/>
          <a:stretch>
            <a:fillRect/>
          </a:stretch>
        </p:blipFill>
        <p:spPr>
          <a:xfrm>
            <a:off x="5478145" y="1590675"/>
            <a:ext cx="1055370" cy="1055370"/>
          </a:xfrm>
          <a:prstGeom prst="rect">
            <a:avLst/>
          </a:prstGeom>
        </p:spPr>
      </p:pic>
      <p:pic>
        <p:nvPicPr>
          <p:cNvPr id="9" name="图片 8" descr="9885883_221435197000_2"/>
          <p:cNvPicPr>
            <a:picLocks noChangeAspect="1"/>
          </p:cNvPicPr>
          <p:nvPr/>
        </p:nvPicPr>
        <p:blipFill>
          <a:blip r:embed="rId1" cstate="email"/>
          <a:stretch>
            <a:fillRect/>
          </a:stretch>
        </p:blipFill>
        <p:spPr>
          <a:xfrm>
            <a:off x="6533515" y="1590675"/>
            <a:ext cx="1055370" cy="1055370"/>
          </a:xfrm>
          <a:prstGeom prst="rect">
            <a:avLst/>
          </a:prstGeom>
        </p:spPr>
      </p:pic>
      <p:sp>
        <p:nvSpPr>
          <p:cNvPr id="20" name="文本框 19"/>
          <p:cNvSpPr txBox="1"/>
          <p:nvPr/>
        </p:nvSpPr>
        <p:spPr>
          <a:xfrm>
            <a:off x="3241040" y="3697605"/>
            <a:ext cx="3292475" cy="1198880"/>
          </a:xfrm>
          <a:prstGeom prst="rect">
            <a:avLst/>
          </a:prstGeom>
          <a:noFill/>
        </p:spPr>
        <p:txBody>
          <a:bodyPr wrap="square" rtlCol="0">
            <a:spAutoFit/>
          </a:bodyPr>
          <a:lstStyle/>
          <a:p>
            <a:r>
              <a:rPr lang="en-US" altLang="zh-CN" sz="2400" dirty="0">
                <a:sym typeface="+mn-ea"/>
              </a:rPr>
              <a:t>6 </a:t>
            </a:r>
            <a:r>
              <a:rPr sz="2400" dirty="0">
                <a:sym typeface="+mn-ea"/>
              </a:rPr>
              <a:t>÷ </a:t>
            </a:r>
            <a:r>
              <a:rPr lang="en-US" altLang="zh-CN" sz="2400" dirty="0">
                <a:sym typeface="+mn-ea"/>
              </a:rPr>
              <a:t>2 = 3 </a:t>
            </a:r>
            <a:r>
              <a:rPr sz="2400" dirty="0">
                <a:sym typeface="+mn-ea"/>
              </a:rPr>
              <a:t>（盘）</a:t>
            </a:r>
            <a:endParaRPr sz="2400" dirty="0">
              <a:sym typeface="+mn-ea"/>
            </a:endParaRPr>
          </a:p>
          <a:p>
            <a:endParaRPr sz="2400" dirty="0"/>
          </a:p>
          <a:p>
            <a:r>
              <a:rPr sz="2400" dirty="0">
                <a:sym typeface="+mn-ea"/>
              </a:rPr>
              <a:t> 答：可以摆</a:t>
            </a:r>
            <a:r>
              <a:rPr lang="en-US" altLang="zh-CN" sz="2400" dirty="0">
                <a:sym typeface="+mn-ea"/>
              </a:rPr>
              <a:t>3</a:t>
            </a:r>
            <a:r>
              <a:rPr sz="2400" dirty="0">
                <a:sym typeface="+mn-ea"/>
              </a:rPr>
              <a:t>盘。</a:t>
            </a:r>
            <a:endParaRPr lang="zh-CN" altLang="en-US" sz="2400" dirty="0">
              <a:sym typeface="+mn-ea"/>
            </a:endParaRPr>
          </a:p>
        </p:txBody>
      </p:sp>
      <p:sp>
        <p:nvSpPr>
          <p:cNvPr id="21" name="文本框 20"/>
          <p:cNvSpPr txBox="1"/>
          <p:nvPr/>
        </p:nvSpPr>
        <p:spPr>
          <a:xfrm>
            <a:off x="1256665" y="2892425"/>
            <a:ext cx="3974465" cy="460375"/>
          </a:xfrm>
          <a:prstGeom prst="rect">
            <a:avLst/>
          </a:prstGeom>
          <a:noFill/>
        </p:spPr>
        <p:txBody>
          <a:bodyPr wrap="square" rtlCol="0">
            <a:spAutoFit/>
          </a:bodyPr>
          <a:lstStyle/>
          <a:p>
            <a:r>
              <a:rPr sz="2400" dirty="0" err="1">
                <a:sym typeface="+mn-ea"/>
              </a:rPr>
              <a:t>用除法算式怎么表达呢</a:t>
            </a:r>
            <a:r>
              <a:rPr sz="2400" dirty="0">
                <a:sym typeface="+mn-ea"/>
              </a:rPr>
              <a:t>？</a:t>
            </a:r>
            <a:endParaRPr lang="zh-CN" altLang="en-US" sz="2400"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1000" fill="hold"/>
                                        <p:tgtEl>
                                          <p:spTgt spid="21"/>
                                        </p:tgtEl>
                                        <p:attrNameLst>
                                          <p:attrName>ppt_w</p:attrName>
                                        </p:attrNameLst>
                                      </p:cBhvr>
                                      <p:tavLst>
                                        <p:tav tm="0">
                                          <p:val>
                                            <p:strVal val="#ppt_w*0.70"/>
                                          </p:val>
                                        </p:tav>
                                        <p:tav tm="100000">
                                          <p:val>
                                            <p:strVal val="#ppt_w"/>
                                          </p:val>
                                        </p:tav>
                                      </p:tavLst>
                                    </p:anim>
                                    <p:anim calcmode="lin" valueType="num">
                                      <p:cBhvr>
                                        <p:cTn id="8" dur="1000" fill="hold"/>
                                        <p:tgtEl>
                                          <p:spTgt spid="21"/>
                                        </p:tgtEl>
                                        <p:attrNameLst>
                                          <p:attrName>ppt_h</p:attrName>
                                        </p:attrNameLst>
                                      </p:cBhvr>
                                      <p:tavLst>
                                        <p:tav tm="0">
                                          <p:val>
                                            <p:strVal val="#ppt_h"/>
                                          </p:val>
                                        </p:tav>
                                        <p:tav tm="100000">
                                          <p:val>
                                            <p:strVal val="#ppt_h"/>
                                          </p:val>
                                        </p:tav>
                                      </p:tavLst>
                                    </p:anim>
                                    <p:animEffect transition="in" filter="fade">
                                      <p:cBhvr>
                                        <p:cTn id="9" dur="1000"/>
                                        <p:tgtEl>
                                          <p:spTgt spid="21"/>
                                        </p:tgtEl>
                                      </p:cBhvr>
                                    </p:animEffect>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grpId="0" nodeType="clickEffect">
                                  <p:stCondLst>
                                    <p:cond delay="0"/>
                                  </p:stCondLst>
                                  <p:childTnLst>
                                    <p:set>
                                      <p:cBhvr>
                                        <p:cTn id="13" dur="1" fill="hold">
                                          <p:stCondLst>
                                            <p:cond delay="0"/>
                                          </p:stCondLst>
                                        </p:cTn>
                                        <p:tgtEl>
                                          <p:spTgt spid="20"/>
                                        </p:tgtEl>
                                        <p:attrNameLst>
                                          <p:attrName>style.visibility</p:attrName>
                                        </p:attrNameLst>
                                      </p:cBhvr>
                                      <p:to>
                                        <p:strVal val="visible"/>
                                      </p:to>
                                    </p:set>
                                    <p:animEffect transition="in" filter="wedge">
                                      <p:cBhvr>
                                        <p:cTn id="14" dur="2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1" grpId="0"/>
      <p:bldP spid="21" grpId="1"/>
    </p:bld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a:t>知识名称我最清</a:t>
            </a:r>
            <a:endParaRPr lang="zh-CN" altLang="en-US" sz="2800"/>
          </a:p>
        </p:txBody>
      </p:sp>
      <p:sp>
        <p:nvSpPr>
          <p:cNvPr id="3" name="内容占位符 2"/>
          <p:cNvSpPr>
            <a:spLocks noGrp="1"/>
          </p:cNvSpPr>
          <p:nvPr>
            <p:ph idx="1"/>
          </p:nvPr>
        </p:nvSpPr>
        <p:spPr>
          <a:xfrm>
            <a:off x="1299972" y="1021580"/>
            <a:ext cx="8139178" cy="4201129"/>
          </a:xfrm>
        </p:spPr>
        <p:txBody>
          <a:bodyPr/>
          <a:lstStyle/>
          <a:p>
            <a:r>
              <a:rPr lang="zh-CN" altLang="en-US" sz="2400"/>
              <a:t>你还记得每个部分的名称吗？</a:t>
            </a:r>
            <a:endParaRPr lang="zh-CN" altLang="en-US" sz="2400"/>
          </a:p>
          <a:p>
            <a:r>
              <a:rPr lang="zh-CN" altLang="en-US" sz="2400"/>
              <a:t>               </a:t>
            </a:r>
            <a:r>
              <a:rPr lang="en-US" altLang="zh-CN" sz="2400"/>
              <a:t>6    </a:t>
            </a:r>
            <a:r>
              <a:rPr sz="2400"/>
              <a:t>÷    </a:t>
            </a:r>
            <a:r>
              <a:rPr lang="en-US" altLang="zh-CN" sz="2400"/>
              <a:t>2   =     3 </a:t>
            </a:r>
            <a:r>
              <a:rPr sz="2400"/>
              <a:t>（盘）</a:t>
            </a:r>
            <a:endParaRPr sz="2400"/>
          </a:p>
          <a:p>
            <a:pPr marL="0" indent="0">
              <a:buNone/>
            </a:pPr>
            <a:endParaRPr sz="2400"/>
          </a:p>
        </p:txBody>
      </p:sp>
      <p:sp>
        <p:nvSpPr>
          <p:cNvPr id="4" name="文本框 3"/>
          <p:cNvSpPr txBox="1"/>
          <p:nvPr/>
        </p:nvSpPr>
        <p:spPr>
          <a:xfrm>
            <a:off x="3006725" y="2088515"/>
            <a:ext cx="675005" cy="768985"/>
          </a:xfrm>
          <a:prstGeom prst="rect">
            <a:avLst/>
          </a:prstGeom>
          <a:noFill/>
        </p:spPr>
        <p:txBody>
          <a:bodyPr vert="eaVert" wrap="square" rtlCol="0">
            <a:spAutoFit/>
          </a:bodyPr>
          <a:lstStyle/>
          <a:p>
            <a:r>
              <a:rPr lang="en-US" altLang="zh-CN" sz="3200"/>
              <a:t>. . .</a:t>
            </a:r>
            <a:endParaRPr lang="en-US" altLang="zh-CN" sz="3200"/>
          </a:p>
        </p:txBody>
      </p:sp>
      <p:sp>
        <p:nvSpPr>
          <p:cNvPr id="5" name="文本框 4"/>
          <p:cNvSpPr txBox="1"/>
          <p:nvPr/>
        </p:nvSpPr>
        <p:spPr>
          <a:xfrm>
            <a:off x="4234180" y="2088515"/>
            <a:ext cx="675005" cy="884555"/>
          </a:xfrm>
          <a:prstGeom prst="rect">
            <a:avLst/>
          </a:prstGeom>
          <a:noFill/>
        </p:spPr>
        <p:txBody>
          <a:bodyPr vert="eaVert" wrap="square" rtlCol="0">
            <a:spAutoFit/>
          </a:bodyPr>
          <a:lstStyle/>
          <a:p>
            <a:r>
              <a:rPr lang="en-US" altLang="zh-CN" sz="3200"/>
              <a:t>. . .</a:t>
            </a:r>
            <a:endParaRPr lang="en-US" altLang="zh-CN" sz="3200"/>
          </a:p>
        </p:txBody>
      </p:sp>
      <p:sp>
        <p:nvSpPr>
          <p:cNvPr id="6" name="文本框 5"/>
          <p:cNvSpPr txBox="1"/>
          <p:nvPr/>
        </p:nvSpPr>
        <p:spPr>
          <a:xfrm>
            <a:off x="5465445" y="2088515"/>
            <a:ext cx="675005" cy="768985"/>
          </a:xfrm>
          <a:prstGeom prst="rect">
            <a:avLst/>
          </a:prstGeom>
          <a:noFill/>
        </p:spPr>
        <p:txBody>
          <a:bodyPr vert="eaVert" wrap="square" rtlCol="0">
            <a:spAutoFit/>
          </a:bodyPr>
          <a:lstStyle/>
          <a:p>
            <a:r>
              <a:rPr lang="en-US" altLang="zh-CN" sz="3200"/>
              <a:t>. . .</a:t>
            </a:r>
            <a:endParaRPr lang="en-US" altLang="zh-CN" sz="3200"/>
          </a:p>
        </p:txBody>
      </p:sp>
      <p:sp>
        <p:nvSpPr>
          <p:cNvPr id="7" name="文本框 6"/>
          <p:cNvSpPr txBox="1"/>
          <p:nvPr/>
        </p:nvSpPr>
        <p:spPr>
          <a:xfrm>
            <a:off x="2464435" y="2857500"/>
            <a:ext cx="1217295" cy="460375"/>
          </a:xfrm>
          <a:prstGeom prst="rect">
            <a:avLst/>
          </a:prstGeom>
          <a:noFill/>
        </p:spPr>
        <p:txBody>
          <a:bodyPr wrap="square" rtlCol="0">
            <a:spAutoFit/>
          </a:bodyPr>
          <a:lstStyle/>
          <a:p>
            <a:r>
              <a:rPr lang="zh-CN" altLang="en-US" sz="2400"/>
              <a:t>被除数</a:t>
            </a:r>
            <a:endParaRPr lang="zh-CN" altLang="en-US" sz="2400"/>
          </a:p>
        </p:txBody>
      </p:sp>
      <p:sp>
        <p:nvSpPr>
          <p:cNvPr id="8" name="文本框 7"/>
          <p:cNvSpPr txBox="1"/>
          <p:nvPr/>
        </p:nvSpPr>
        <p:spPr>
          <a:xfrm>
            <a:off x="3963670" y="2857500"/>
            <a:ext cx="1217295" cy="460375"/>
          </a:xfrm>
          <a:prstGeom prst="rect">
            <a:avLst/>
          </a:prstGeom>
          <a:noFill/>
        </p:spPr>
        <p:txBody>
          <a:bodyPr wrap="square" rtlCol="0">
            <a:spAutoFit/>
          </a:bodyPr>
          <a:lstStyle/>
          <a:p>
            <a:r>
              <a:rPr lang="zh-CN" altLang="en-US" sz="2400"/>
              <a:t>除数</a:t>
            </a:r>
            <a:endParaRPr lang="zh-CN" altLang="en-US" sz="2400"/>
          </a:p>
        </p:txBody>
      </p:sp>
      <p:sp>
        <p:nvSpPr>
          <p:cNvPr id="9" name="文本框 8"/>
          <p:cNvSpPr txBox="1"/>
          <p:nvPr/>
        </p:nvSpPr>
        <p:spPr>
          <a:xfrm>
            <a:off x="5465445" y="2892425"/>
            <a:ext cx="637540" cy="460375"/>
          </a:xfrm>
          <a:prstGeom prst="rect">
            <a:avLst/>
          </a:prstGeom>
          <a:noFill/>
        </p:spPr>
        <p:txBody>
          <a:bodyPr wrap="square" rtlCol="0">
            <a:spAutoFit/>
          </a:bodyPr>
          <a:lstStyle/>
          <a:p>
            <a:r>
              <a:rPr lang="zh-CN" altLang="en-US" sz="2400"/>
              <a:t>商</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8" grpId="0"/>
      <p:bldP spid="8" grpId="1"/>
      <p:bldP spid="9" grpId="0"/>
      <p:bldP spid="9" grpId="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游戏继续，你还行吗？</a:t>
            </a:r>
            <a:endParaRPr lang="zh-CN" altLang="en-US" sz="2800" dirty="0"/>
          </a:p>
        </p:txBody>
      </p:sp>
      <p:sp>
        <p:nvSpPr>
          <p:cNvPr id="3" name="内容占位符 2"/>
          <p:cNvSpPr>
            <a:spLocks noGrp="1"/>
          </p:cNvSpPr>
          <p:nvPr>
            <p:ph idx="1"/>
          </p:nvPr>
        </p:nvSpPr>
        <p:spPr>
          <a:xfrm>
            <a:off x="1082167" y="1051425"/>
            <a:ext cx="8139178" cy="4201129"/>
          </a:xfrm>
        </p:spPr>
        <p:txBody>
          <a:bodyPr/>
          <a:lstStyle/>
          <a:p>
            <a:r>
              <a:rPr lang="zh-CN" altLang="en-US" sz="2400" dirty="0"/>
              <a:t>把</a:t>
            </a:r>
            <a:r>
              <a:rPr lang="en-US" altLang="zh-CN" sz="2400" dirty="0"/>
              <a:t>7</a:t>
            </a:r>
            <a:r>
              <a:rPr sz="2400" dirty="0"/>
              <a:t>个草莓每</a:t>
            </a:r>
            <a:r>
              <a:rPr lang="en-US" altLang="zh-CN" sz="2400" dirty="0"/>
              <a:t>2</a:t>
            </a:r>
            <a:r>
              <a:rPr sz="2400" dirty="0"/>
              <a:t>个放一盘，会发生什么情况呢？</a:t>
            </a:r>
            <a:endParaRPr sz="2400" dirty="0"/>
          </a:p>
          <a:p>
            <a:endParaRPr sz="2400" dirty="0"/>
          </a:p>
          <a:p>
            <a:endParaRPr sz="2400" dirty="0"/>
          </a:p>
          <a:p>
            <a:r>
              <a:rPr sz="2400" dirty="0"/>
              <a:t>           小组讨论，利用学具摆一摆。</a:t>
            </a:r>
            <a:endParaRPr sz="2400" dirty="0"/>
          </a:p>
          <a:p>
            <a:r>
              <a:rPr sz="2400" dirty="0"/>
              <a:t>           思考：如果用除法算式怎么表达？</a:t>
            </a:r>
            <a:endParaRPr sz="2400" dirty="0"/>
          </a:p>
          <a:p>
            <a:endParaRPr sz="2400" dirty="0"/>
          </a:p>
        </p:txBody>
      </p:sp>
      <p:pic>
        <p:nvPicPr>
          <p:cNvPr id="4" name="图片 3" descr="9885883_221435197000_2"/>
          <p:cNvPicPr>
            <a:picLocks noChangeAspect="1"/>
          </p:cNvPicPr>
          <p:nvPr/>
        </p:nvPicPr>
        <p:blipFill>
          <a:blip r:embed="rId1" cstate="email"/>
          <a:stretch>
            <a:fillRect/>
          </a:stretch>
        </p:blipFill>
        <p:spPr>
          <a:xfrm>
            <a:off x="1256665" y="1590675"/>
            <a:ext cx="1055370" cy="1055370"/>
          </a:xfrm>
          <a:prstGeom prst="rect">
            <a:avLst/>
          </a:prstGeom>
        </p:spPr>
      </p:pic>
      <p:pic>
        <p:nvPicPr>
          <p:cNvPr id="5" name="图片 4" descr="9885883_221435197000_2"/>
          <p:cNvPicPr>
            <a:picLocks noChangeAspect="1"/>
          </p:cNvPicPr>
          <p:nvPr/>
        </p:nvPicPr>
        <p:blipFill>
          <a:blip r:embed="rId1" cstate="email"/>
          <a:stretch>
            <a:fillRect/>
          </a:stretch>
        </p:blipFill>
        <p:spPr>
          <a:xfrm>
            <a:off x="2312035" y="1590675"/>
            <a:ext cx="1055370" cy="1055370"/>
          </a:xfrm>
          <a:prstGeom prst="rect">
            <a:avLst/>
          </a:prstGeom>
        </p:spPr>
      </p:pic>
      <p:pic>
        <p:nvPicPr>
          <p:cNvPr id="6" name="图片 5" descr="9885883_221435197000_2"/>
          <p:cNvPicPr>
            <a:picLocks noChangeAspect="1"/>
          </p:cNvPicPr>
          <p:nvPr/>
        </p:nvPicPr>
        <p:blipFill>
          <a:blip r:embed="rId1" cstate="email"/>
          <a:stretch>
            <a:fillRect/>
          </a:stretch>
        </p:blipFill>
        <p:spPr>
          <a:xfrm>
            <a:off x="3367405" y="1590675"/>
            <a:ext cx="1055370" cy="1055370"/>
          </a:xfrm>
          <a:prstGeom prst="rect">
            <a:avLst/>
          </a:prstGeom>
        </p:spPr>
      </p:pic>
      <p:pic>
        <p:nvPicPr>
          <p:cNvPr id="7" name="图片 6" descr="9885883_221435197000_2"/>
          <p:cNvPicPr>
            <a:picLocks noChangeAspect="1"/>
          </p:cNvPicPr>
          <p:nvPr/>
        </p:nvPicPr>
        <p:blipFill>
          <a:blip r:embed="rId1" cstate="email"/>
          <a:stretch>
            <a:fillRect/>
          </a:stretch>
        </p:blipFill>
        <p:spPr>
          <a:xfrm>
            <a:off x="7586345" y="1590675"/>
            <a:ext cx="1055370" cy="1055370"/>
          </a:xfrm>
          <a:prstGeom prst="rect">
            <a:avLst/>
          </a:prstGeom>
        </p:spPr>
      </p:pic>
      <p:pic>
        <p:nvPicPr>
          <p:cNvPr id="8" name="图片 7" descr="9885883_221435197000_2"/>
          <p:cNvPicPr>
            <a:picLocks noChangeAspect="1"/>
          </p:cNvPicPr>
          <p:nvPr/>
        </p:nvPicPr>
        <p:blipFill>
          <a:blip r:embed="rId1" cstate="email"/>
          <a:stretch>
            <a:fillRect/>
          </a:stretch>
        </p:blipFill>
        <p:spPr>
          <a:xfrm>
            <a:off x="6533515" y="1590675"/>
            <a:ext cx="1055370" cy="1055370"/>
          </a:xfrm>
          <a:prstGeom prst="rect">
            <a:avLst/>
          </a:prstGeom>
        </p:spPr>
      </p:pic>
      <p:pic>
        <p:nvPicPr>
          <p:cNvPr id="9" name="图片 8" descr="9885883_221435197000_2"/>
          <p:cNvPicPr>
            <a:picLocks noChangeAspect="1"/>
          </p:cNvPicPr>
          <p:nvPr/>
        </p:nvPicPr>
        <p:blipFill>
          <a:blip r:embed="rId1" cstate="email"/>
          <a:stretch>
            <a:fillRect/>
          </a:stretch>
        </p:blipFill>
        <p:spPr>
          <a:xfrm>
            <a:off x="5478145" y="1590675"/>
            <a:ext cx="1055370" cy="1055370"/>
          </a:xfrm>
          <a:prstGeom prst="rect">
            <a:avLst/>
          </a:prstGeom>
        </p:spPr>
      </p:pic>
      <p:pic>
        <p:nvPicPr>
          <p:cNvPr id="10" name="图片 9" descr="9885883_221435197000_2"/>
          <p:cNvPicPr>
            <a:picLocks noChangeAspect="1"/>
          </p:cNvPicPr>
          <p:nvPr/>
        </p:nvPicPr>
        <p:blipFill>
          <a:blip r:embed="rId1" cstate="email"/>
          <a:stretch>
            <a:fillRect/>
          </a:stretch>
        </p:blipFill>
        <p:spPr>
          <a:xfrm>
            <a:off x="4422775" y="1590675"/>
            <a:ext cx="1055370" cy="105537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2" name="圆角矩形 21"/>
          <p:cNvSpPr/>
          <p:nvPr/>
        </p:nvSpPr>
        <p:spPr>
          <a:xfrm>
            <a:off x="4735830" y="1657985"/>
            <a:ext cx="1676400" cy="960755"/>
          </a:xfrm>
          <a:prstGeom prst="roundRect">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1" name="圆角矩形 20"/>
          <p:cNvSpPr/>
          <p:nvPr/>
        </p:nvSpPr>
        <p:spPr>
          <a:xfrm>
            <a:off x="2623820" y="1635760"/>
            <a:ext cx="1676400" cy="960755"/>
          </a:xfrm>
          <a:prstGeom prst="roundRect">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0" name="圆角矩形 19"/>
          <p:cNvSpPr/>
          <p:nvPr/>
        </p:nvSpPr>
        <p:spPr>
          <a:xfrm>
            <a:off x="382270" y="1635125"/>
            <a:ext cx="1676400" cy="960755"/>
          </a:xfrm>
          <a:prstGeom prst="roundRect">
            <a:avLst/>
          </a:prstGeom>
          <a:ln>
            <a:solidFill>
              <a:srgbClr val="7030A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认识余数</a:t>
            </a:r>
            <a:endParaRPr lang="zh-CN" altLang="en-US" dirty="0"/>
          </a:p>
        </p:txBody>
      </p:sp>
      <p:pic>
        <p:nvPicPr>
          <p:cNvPr id="4" name="内容占位符 3" descr="9885883_221435197000_2"/>
          <p:cNvPicPr>
            <a:picLocks noGrp="1" noChangeAspect="1"/>
          </p:cNvPicPr>
          <p:nvPr>
            <p:ph idx="1"/>
            <p:custDataLst>
              <p:tags r:id="rId1"/>
            </p:custDataLst>
          </p:nvPr>
        </p:nvPicPr>
        <p:blipFill>
          <a:blip r:embed="rId2" cstate="email"/>
          <a:stretch>
            <a:fillRect/>
          </a:stretch>
        </p:blipFill>
        <p:spPr>
          <a:xfrm>
            <a:off x="502285" y="1785620"/>
            <a:ext cx="706120" cy="706120"/>
          </a:xfrm>
          <a:prstGeom prst="rect">
            <a:avLst/>
          </a:prstGeom>
        </p:spPr>
      </p:pic>
      <p:pic>
        <p:nvPicPr>
          <p:cNvPr id="5" name="内容占位符 3" descr="9885883_221435197000_2"/>
          <p:cNvPicPr>
            <a:picLocks noChangeAspect="1"/>
          </p:cNvPicPr>
          <p:nvPr>
            <p:custDataLst>
              <p:tags r:id="rId3"/>
            </p:custDataLst>
          </p:nvPr>
        </p:nvPicPr>
        <p:blipFill>
          <a:blip r:embed="rId2" cstate="email"/>
          <a:stretch>
            <a:fillRect/>
          </a:stretch>
        </p:blipFill>
        <p:spPr>
          <a:xfrm>
            <a:off x="1208405" y="1785620"/>
            <a:ext cx="706120" cy="706120"/>
          </a:xfrm>
          <a:prstGeom prst="rect">
            <a:avLst/>
          </a:prstGeom>
        </p:spPr>
      </p:pic>
      <p:pic>
        <p:nvPicPr>
          <p:cNvPr id="6" name="内容占位符 3" descr="9885883_221435197000_2"/>
          <p:cNvPicPr>
            <a:picLocks noChangeAspect="1"/>
          </p:cNvPicPr>
          <p:nvPr>
            <p:custDataLst>
              <p:tags r:id="rId4"/>
            </p:custDataLst>
          </p:nvPr>
        </p:nvPicPr>
        <p:blipFill>
          <a:blip r:embed="rId2" cstate="email"/>
          <a:stretch>
            <a:fillRect/>
          </a:stretch>
        </p:blipFill>
        <p:spPr>
          <a:xfrm>
            <a:off x="5571490" y="1762760"/>
            <a:ext cx="706120" cy="706120"/>
          </a:xfrm>
          <a:prstGeom prst="rect">
            <a:avLst/>
          </a:prstGeom>
        </p:spPr>
      </p:pic>
      <p:pic>
        <p:nvPicPr>
          <p:cNvPr id="7" name="内容占位符 3" descr="9885883_221435197000_2"/>
          <p:cNvPicPr>
            <a:picLocks noChangeAspect="1"/>
          </p:cNvPicPr>
          <p:nvPr>
            <p:custDataLst>
              <p:tags r:id="rId5"/>
            </p:custDataLst>
          </p:nvPr>
        </p:nvPicPr>
        <p:blipFill>
          <a:blip r:embed="rId2" cstate="email"/>
          <a:stretch>
            <a:fillRect/>
          </a:stretch>
        </p:blipFill>
        <p:spPr>
          <a:xfrm>
            <a:off x="6854825" y="1785620"/>
            <a:ext cx="706120" cy="706120"/>
          </a:xfrm>
          <a:prstGeom prst="rect">
            <a:avLst/>
          </a:prstGeom>
        </p:spPr>
      </p:pic>
      <p:pic>
        <p:nvPicPr>
          <p:cNvPr id="8" name="内容占位符 3" descr="9885883_221435197000_2"/>
          <p:cNvPicPr>
            <a:picLocks noChangeAspect="1"/>
          </p:cNvPicPr>
          <p:nvPr>
            <p:custDataLst>
              <p:tags r:id="rId6"/>
            </p:custDataLst>
          </p:nvPr>
        </p:nvPicPr>
        <p:blipFill>
          <a:blip r:embed="rId2" cstate="email"/>
          <a:stretch>
            <a:fillRect/>
          </a:stretch>
        </p:blipFill>
        <p:spPr>
          <a:xfrm>
            <a:off x="2755900" y="1785620"/>
            <a:ext cx="706120" cy="706120"/>
          </a:xfrm>
          <a:prstGeom prst="rect">
            <a:avLst/>
          </a:prstGeom>
        </p:spPr>
      </p:pic>
      <p:pic>
        <p:nvPicPr>
          <p:cNvPr id="9" name="内容占位符 3" descr="9885883_221435197000_2"/>
          <p:cNvPicPr>
            <a:picLocks noChangeAspect="1"/>
          </p:cNvPicPr>
          <p:nvPr>
            <p:custDataLst>
              <p:tags r:id="rId7"/>
            </p:custDataLst>
          </p:nvPr>
        </p:nvPicPr>
        <p:blipFill>
          <a:blip r:embed="rId2" cstate="email"/>
          <a:stretch>
            <a:fillRect/>
          </a:stretch>
        </p:blipFill>
        <p:spPr>
          <a:xfrm>
            <a:off x="3462020" y="1785620"/>
            <a:ext cx="706120" cy="706120"/>
          </a:xfrm>
          <a:prstGeom prst="rect">
            <a:avLst/>
          </a:prstGeom>
        </p:spPr>
      </p:pic>
      <p:pic>
        <p:nvPicPr>
          <p:cNvPr id="10" name="内容占位符 3" descr="9885883_221435197000_2"/>
          <p:cNvPicPr>
            <a:picLocks noChangeAspect="1"/>
          </p:cNvPicPr>
          <p:nvPr>
            <p:custDataLst>
              <p:tags r:id="rId8"/>
            </p:custDataLst>
          </p:nvPr>
        </p:nvPicPr>
        <p:blipFill>
          <a:blip r:embed="rId2" cstate="email"/>
          <a:stretch>
            <a:fillRect/>
          </a:stretch>
        </p:blipFill>
        <p:spPr>
          <a:xfrm>
            <a:off x="4865370" y="1785620"/>
            <a:ext cx="706120" cy="706120"/>
          </a:xfrm>
          <a:prstGeom prst="rect">
            <a:avLst/>
          </a:prstGeom>
        </p:spPr>
      </p:pic>
      <p:sp>
        <p:nvSpPr>
          <p:cNvPr id="11" name="文本框 10"/>
          <p:cNvSpPr txBox="1"/>
          <p:nvPr/>
        </p:nvSpPr>
        <p:spPr>
          <a:xfrm>
            <a:off x="721360" y="2626995"/>
            <a:ext cx="7701280" cy="460375"/>
          </a:xfrm>
          <a:prstGeom prst="rect">
            <a:avLst/>
          </a:prstGeom>
          <a:noFill/>
        </p:spPr>
        <p:txBody>
          <a:bodyPr wrap="square" rtlCol="0">
            <a:spAutoFit/>
          </a:bodyPr>
          <a:lstStyle/>
          <a:p>
            <a:r>
              <a:rPr lang="zh-CN" altLang="en-US" sz="2400" dirty="0"/>
              <a:t>把</a:t>
            </a:r>
            <a:r>
              <a:rPr lang="en-US" altLang="zh-CN" sz="2400" dirty="0"/>
              <a:t>7</a:t>
            </a:r>
            <a:r>
              <a:rPr lang="zh-CN" altLang="en-US" sz="2400" dirty="0"/>
              <a:t>个草莓，每</a:t>
            </a:r>
            <a:r>
              <a:rPr lang="en-US" altLang="zh-CN" sz="2400" dirty="0"/>
              <a:t>2</a:t>
            </a:r>
            <a:r>
              <a:rPr lang="zh-CN" altLang="en-US" sz="2400" dirty="0"/>
              <a:t>个放一盘，可以放</a:t>
            </a:r>
            <a:r>
              <a:rPr lang="en-US" altLang="zh-CN" sz="2400" dirty="0"/>
              <a:t>3</a:t>
            </a:r>
            <a:r>
              <a:rPr lang="zh-CN" altLang="en-US" sz="2400" dirty="0"/>
              <a:t>盘，还剩</a:t>
            </a:r>
            <a:r>
              <a:rPr lang="en-US" altLang="zh-CN" sz="2400" dirty="0"/>
              <a:t>1</a:t>
            </a:r>
            <a:r>
              <a:rPr lang="zh-CN" altLang="en-US" sz="2400" dirty="0"/>
              <a:t>个。</a:t>
            </a:r>
            <a:endParaRPr lang="zh-CN" altLang="en-US" sz="2400" dirty="0"/>
          </a:p>
        </p:txBody>
      </p:sp>
      <p:sp>
        <p:nvSpPr>
          <p:cNvPr id="12" name="文本框 11"/>
          <p:cNvSpPr txBox="1"/>
          <p:nvPr/>
        </p:nvSpPr>
        <p:spPr>
          <a:xfrm>
            <a:off x="2495550" y="3317240"/>
            <a:ext cx="5446395" cy="460375"/>
          </a:xfrm>
          <a:prstGeom prst="rect">
            <a:avLst/>
          </a:prstGeom>
          <a:noFill/>
        </p:spPr>
        <p:txBody>
          <a:bodyPr wrap="square" rtlCol="0">
            <a:spAutoFit/>
          </a:bodyPr>
          <a:lstStyle/>
          <a:p>
            <a:r>
              <a:rPr lang="zh-CN" altLang="en-US" sz="2400" dirty="0"/>
              <a:t>   </a:t>
            </a:r>
            <a:r>
              <a:rPr lang="en-US" altLang="zh-CN" sz="2400" dirty="0"/>
              <a:t>7    </a:t>
            </a:r>
            <a:r>
              <a:rPr lang="zh-CN" altLang="en-US" sz="2400" dirty="0"/>
              <a:t>÷    </a:t>
            </a:r>
            <a:r>
              <a:rPr lang="en-US" altLang="zh-CN" sz="2400" dirty="0"/>
              <a:t>2   =    3 </a:t>
            </a:r>
            <a:r>
              <a:rPr lang="zh-CN" altLang="en-US" sz="2400" dirty="0"/>
              <a:t>（盘）</a:t>
            </a:r>
            <a:r>
              <a:rPr lang="en-US" altLang="zh-CN" sz="2400" dirty="0"/>
              <a:t>...... 1</a:t>
            </a:r>
            <a:r>
              <a:rPr lang="zh-CN" altLang="en-US" sz="2400" dirty="0"/>
              <a:t>（个）</a:t>
            </a:r>
            <a:endParaRPr lang="zh-CN" altLang="en-US" sz="2400" dirty="0"/>
          </a:p>
        </p:txBody>
      </p:sp>
      <p:grpSp>
        <p:nvGrpSpPr>
          <p:cNvPr id="24" name="组合 23"/>
          <p:cNvGrpSpPr/>
          <p:nvPr/>
        </p:nvGrpSpPr>
        <p:grpSpPr>
          <a:xfrm>
            <a:off x="2753995" y="3777615"/>
            <a:ext cx="4271645" cy="861695"/>
            <a:chOff x="4337" y="5949"/>
            <a:chExt cx="6727" cy="1357"/>
          </a:xfrm>
        </p:grpSpPr>
        <p:sp>
          <p:nvSpPr>
            <p:cNvPr id="13" name="文本框 12"/>
            <p:cNvSpPr txBox="1"/>
            <p:nvPr/>
          </p:nvSpPr>
          <p:spPr>
            <a:xfrm>
              <a:off x="4337" y="6062"/>
              <a:ext cx="966" cy="1143"/>
            </a:xfrm>
            <a:prstGeom prst="rect">
              <a:avLst/>
            </a:prstGeom>
            <a:noFill/>
          </p:spPr>
          <p:txBody>
            <a:bodyPr vert="eaVert" wrap="square" rtlCol="0">
              <a:spAutoFit/>
            </a:bodyPr>
            <a:lstStyle/>
            <a:p>
              <a:r>
                <a:rPr lang="en-US" altLang="zh-CN" sz="2800"/>
                <a:t>. . .</a:t>
              </a:r>
              <a:endParaRPr lang="en-US" altLang="zh-CN" sz="2800"/>
            </a:p>
          </p:txBody>
        </p:sp>
        <p:sp>
          <p:nvSpPr>
            <p:cNvPr id="14" name="文本框 13"/>
            <p:cNvSpPr txBox="1"/>
            <p:nvPr/>
          </p:nvSpPr>
          <p:spPr>
            <a:xfrm>
              <a:off x="6010" y="5972"/>
              <a:ext cx="966" cy="1233"/>
            </a:xfrm>
            <a:prstGeom prst="rect">
              <a:avLst/>
            </a:prstGeom>
            <a:noFill/>
          </p:spPr>
          <p:txBody>
            <a:bodyPr vert="eaVert" wrap="square" rtlCol="0">
              <a:spAutoFit/>
            </a:bodyPr>
            <a:lstStyle/>
            <a:p>
              <a:r>
                <a:rPr lang="en-US" altLang="zh-CN" sz="2800"/>
                <a:t>. . .</a:t>
              </a:r>
              <a:endParaRPr lang="en-US" altLang="zh-CN" sz="2800"/>
            </a:p>
          </p:txBody>
        </p:sp>
        <p:sp>
          <p:nvSpPr>
            <p:cNvPr id="15" name="文本框 14"/>
            <p:cNvSpPr txBox="1"/>
            <p:nvPr/>
          </p:nvSpPr>
          <p:spPr>
            <a:xfrm>
              <a:off x="7376" y="5949"/>
              <a:ext cx="966" cy="1029"/>
            </a:xfrm>
            <a:prstGeom prst="rect">
              <a:avLst/>
            </a:prstGeom>
            <a:noFill/>
          </p:spPr>
          <p:txBody>
            <a:bodyPr vert="eaVert" wrap="square" rtlCol="0">
              <a:spAutoFit/>
            </a:bodyPr>
            <a:lstStyle/>
            <a:p>
              <a:r>
                <a:rPr lang="en-US" altLang="zh-CN" sz="2800"/>
                <a:t>. . .</a:t>
              </a:r>
              <a:endParaRPr lang="en-US" altLang="zh-CN" sz="2800"/>
            </a:p>
          </p:txBody>
        </p:sp>
        <p:sp>
          <p:nvSpPr>
            <p:cNvPr id="16" name="文本框 15"/>
            <p:cNvSpPr txBox="1"/>
            <p:nvPr/>
          </p:nvSpPr>
          <p:spPr>
            <a:xfrm>
              <a:off x="10098" y="6062"/>
              <a:ext cx="966" cy="1245"/>
            </a:xfrm>
            <a:prstGeom prst="rect">
              <a:avLst/>
            </a:prstGeom>
            <a:noFill/>
          </p:spPr>
          <p:txBody>
            <a:bodyPr vert="eaVert" wrap="square" rtlCol="0">
              <a:spAutoFit/>
            </a:bodyPr>
            <a:lstStyle/>
            <a:p>
              <a:r>
                <a:rPr lang="en-US" altLang="zh-CN" sz="2800"/>
                <a:t>. . .</a:t>
              </a:r>
              <a:endParaRPr lang="en-US" altLang="zh-CN" sz="2800"/>
            </a:p>
          </p:txBody>
        </p:sp>
      </p:grpSp>
      <p:sp>
        <p:nvSpPr>
          <p:cNvPr id="18" name="文本框 17"/>
          <p:cNvSpPr txBox="1"/>
          <p:nvPr/>
        </p:nvSpPr>
        <p:spPr>
          <a:xfrm>
            <a:off x="2226945" y="4575175"/>
            <a:ext cx="3070860" cy="460375"/>
          </a:xfrm>
          <a:prstGeom prst="rect">
            <a:avLst/>
          </a:prstGeom>
          <a:noFill/>
        </p:spPr>
        <p:txBody>
          <a:bodyPr wrap="square" rtlCol="0">
            <a:spAutoFit/>
          </a:bodyPr>
          <a:lstStyle/>
          <a:p>
            <a:r>
              <a:rPr lang="zh-CN" altLang="en-US" sz="2400" dirty="0"/>
              <a:t>被除数      除数     商  </a:t>
            </a:r>
            <a:endParaRPr lang="zh-CN" altLang="en-US" sz="2400" dirty="0"/>
          </a:p>
        </p:txBody>
      </p:sp>
      <p:sp>
        <p:nvSpPr>
          <p:cNvPr id="19" name="文本框 18"/>
          <p:cNvSpPr txBox="1"/>
          <p:nvPr/>
        </p:nvSpPr>
        <p:spPr>
          <a:xfrm>
            <a:off x="587375" y="1036955"/>
            <a:ext cx="4148455" cy="460375"/>
          </a:xfrm>
          <a:prstGeom prst="rect">
            <a:avLst/>
          </a:prstGeom>
          <a:noFill/>
        </p:spPr>
        <p:txBody>
          <a:bodyPr wrap="square" rtlCol="0">
            <a:spAutoFit/>
          </a:bodyPr>
          <a:lstStyle/>
          <a:p>
            <a:r>
              <a:rPr lang="zh-CN" altLang="en-US" sz="2400" dirty="0"/>
              <a:t>摆一摆（或圈一圈）：</a:t>
            </a:r>
            <a:endParaRPr lang="zh-CN" altLang="en-US" sz="2400" dirty="0"/>
          </a:p>
        </p:txBody>
      </p:sp>
      <p:sp>
        <p:nvSpPr>
          <p:cNvPr id="23" name="文本框 22"/>
          <p:cNvSpPr txBox="1"/>
          <p:nvPr/>
        </p:nvSpPr>
        <p:spPr>
          <a:xfrm>
            <a:off x="1115060" y="3317240"/>
            <a:ext cx="1638935" cy="460375"/>
          </a:xfrm>
          <a:prstGeom prst="rect">
            <a:avLst/>
          </a:prstGeom>
          <a:noFill/>
        </p:spPr>
        <p:txBody>
          <a:bodyPr wrap="square" rtlCol="0">
            <a:spAutoFit/>
          </a:bodyPr>
          <a:lstStyle/>
          <a:p>
            <a:r>
              <a:rPr lang="zh-CN" altLang="en-US" sz="2400" dirty="0"/>
              <a:t>除法算式：</a:t>
            </a:r>
            <a:endParaRPr lang="zh-CN" altLang="en-US" sz="2400" dirty="0"/>
          </a:p>
        </p:txBody>
      </p:sp>
      <p:sp>
        <p:nvSpPr>
          <p:cNvPr id="25" name="文本框 24"/>
          <p:cNvSpPr txBox="1"/>
          <p:nvPr/>
        </p:nvSpPr>
        <p:spPr>
          <a:xfrm>
            <a:off x="6198870" y="4554220"/>
            <a:ext cx="1304925" cy="460375"/>
          </a:xfrm>
          <a:prstGeom prst="rect">
            <a:avLst/>
          </a:prstGeom>
          <a:noFill/>
        </p:spPr>
        <p:txBody>
          <a:bodyPr wrap="square" rtlCol="0">
            <a:spAutoFit/>
          </a:bodyPr>
          <a:lstStyle/>
          <a:p>
            <a:r>
              <a:rPr lang="zh-CN" altLang="en-US" sz="2400"/>
              <a:t>余数</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wipe(down)">
                                      <p:cBhvr>
                                        <p:cTn id="17" dur="500"/>
                                        <p:tgtEl>
                                          <p:spTgt spid="22"/>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55" presetClass="entr" presetSubtype="0" fill="hold" grpId="0" nodeType="click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000" fill="hold"/>
                                        <p:tgtEl>
                                          <p:spTgt spid="23"/>
                                        </p:tgtEl>
                                        <p:attrNameLst>
                                          <p:attrName>ppt_w</p:attrName>
                                        </p:attrNameLst>
                                      </p:cBhvr>
                                      <p:tavLst>
                                        <p:tav tm="0">
                                          <p:val>
                                            <p:strVal val="#ppt_w*0.70"/>
                                          </p:val>
                                        </p:tav>
                                        <p:tav tm="100000">
                                          <p:val>
                                            <p:strVal val="#ppt_w"/>
                                          </p:val>
                                        </p:tav>
                                      </p:tavLst>
                                    </p:anim>
                                    <p:anim calcmode="lin" valueType="num">
                                      <p:cBhvr>
                                        <p:cTn id="27" dur="1000" fill="hold"/>
                                        <p:tgtEl>
                                          <p:spTgt spid="23"/>
                                        </p:tgtEl>
                                        <p:attrNameLst>
                                          <p:attrName>ppt_h</p:attrName>
                                        </p:attrNameLst>
                                      </p:cBhvr>
                                      <p:tavLst>
                                        <p:tav tm="0">
                                          <p:val>
                                            <p:strVal val="#ppt_h"/>
                                          </p:val>
                                        </p:tav>
                                        <p:tav tm="100000">
                                          <p:val>
                                            <p:strVal val="#ppt_h"/>
                                          </p:val>
                                        </p:tav>
                                      </p:tavLst>
                                    </p:anim>
                                    <p:animEffect transition="in" filter="fade">
                                      <p:cBhvr>
                                        <p:cTn id="28" dur="1000"/>
                                        <p:tgtEl>
                                          <p:spTgt spid="23"/>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12"/>
                                        </p:tgtEl>
                                        <p:attrNameLst>
                                          <p:attrName>style.visibility</p:attrName>
                                        </p:attrNameLst>
                                      </p:cBhvr>
                                      <p:to>
                                        <p:strVal val="visible"/>
                                      </p:to>
                                    </p:set>
                                    <p:animEffect transition="in" filter="blinds(horizontal)">
                                      <p:cBhvr>
                                        <p:cTn id="33" dur="500"/>
                                        <p:tgtEl>
                                          <p:spTgt spid="12"/>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24"/>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childTnLst>
                                </p:cTn>
                              </p:par>
                            </p:childTnLst>
                          </p:cTn>
                        </p:par>
                      </p:childTnLst>
                    </p:cTn>
                  </p:par>
                  <p:par>
                    <p:cTn id="42" fill="hold">
                      <p:stCondLst>
                        <p:cond delay="indefinite"/>
                      </p:stCondLst>
                      <p:childTnLst>
                        <p:par>
                          <p:cTn id="43" fill="hold">
                            <p:stCondLst>
                              <p:cond delay="0"/>
                            </p:stCondLst>
                            <p:childTnLst>
                              <p:par>
                                <p:cTn id="44" presetID="20" presetClass="entr" presetSubtype="0" fill="hold" grpId="0" nodeType="click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edge">
                                      <p:cBhvr>
                                        <p:cTn id="46"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1" grpId="0" animBg="1"/>
      <p:bldP spid="21" grpId="1" animBg="1"/>
      <p:bldP spid="20" grpId="0" animBg="1"/>
      <p:bldP spid="20" grpId="1" animBg="1"/>
      <p:bldP spid="11" grpId="0"/>
      <p:bldP spid="11" grpId="1"/>
      <p:bldP spid="12" grpId="0"/>
      <p:bldP spid="12" grpId="1"/>
      <p:bldP spid="18" grpId="0"/>
      <p:bldP spid="18" grpId="1"/>
      <p:bldP spid="23" grpId="0"/>
      <p:bldP spid="23" grpId="1"/>
      <p:bldP spid="25" grpId="0"/>
      <p:bldP spid="25"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5" name="圆角矩形 24"/>
          <p:cNvSpPr/>
          <p:nvPr/>
        </p:nvSpPr>
        <p:spPr>
          <a:xfrm>
            <a:off x="5136515" y="1491615"/>
            <a:ext cx="1463675" cy="55118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4" name="圆角矩形 23"/>
          <p:cNvSpPr/>
          <p:nvPr/>
        </p:nvSpPr>
        <p:spPr>
          <a:xfrm>
            <a:off x="3688715" y="1493520"/>
            <a:ext cx="1463675" cy="55118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3" name="圆角矩形 22"/>
          <p:cNvSpPr/>
          <p:nvPr/>
        </p:nvSpPr>
        <p:spPr>
          <a:xfrm>
            <a:off x="2225040" y="1491615"/>
            <a:ext cx="1463675" cy="55118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sp>
        <p:nvSpPr>
          <p:cNvPr id="22" name="圆角矩形 21"/>
          <p:cNvSpPr/>
          <p:nvPr/>
        </p:nvSpPr>
        <p:spPr>
          <a:xfrm>
            <a:off x="715645" y="1493520"/>
            <a:ext cx="1508760" cy="551180"/>
          </a:xfrm>
          <a:prstGeom prst="roundRect">
            <a:avLst/>
          </a:prstGeom>
          <a:ln>
            <a:solidFill>
              <a:srgbClr val="FF0000"/>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a:p>
        </p:txBody>
      </p:sp>
      <p:grpSp>
        <p:nvGrpSpPr>
          <p:cNvPr id="19" name="组合 18"/>
          <p:cNvGrpSpPr/>
          <p:nvPr/>
        </p:nvGrpSpPr>
        <p:grpSpPr>
          <a:xfrm>
            <a:off x="777875" y="1488440"/>
            <a:ext cx="6788785" cy="527050"/>
            <a:chOff x="928" y="3378"/>
            <a:chExt cx="10691" cy="830"/>
          </a:xfrm>
        </p:grpSpPr>
        <p:pic>
          <p:nvPicPr>
            <p:cNvPr id="6" name="图片 5" descr="54fbb2fb43166d2224cee25a4d2309f79152d247"/>
            <p:cNvPicPr>
              <a:picLocks noChangeAspect="1"/>
            </p:cNvPicPr>
            <p:nvPr/>
          </p:nvPicPr>
          <p:blipFill>
            <a:blip r:embed="rId1" cstate="email"/>
            <a:srcRect/>
            <a:stretch>
              <a:fillRect/>
            </a:stretch>
          </p:blipFill>
          <p:spPr>
            <a:xfrm>
              <a:off x="2456" y="3378"/>
              <a:ext cx="764" cy="776"/>
            </a:xfrm>
            <a:prstGeom prst="rect">
              <a:avLst/>
            </a:prstGeom>
          </p:spPr>
        </p:pic>
        <p:pic>
          <p:nvPicPr>
            <p:cNvPr id="4" name="图片 3" descr="54fbb2fb43166d2224cee25a4d2309f79152d247"/>
            <p:cNvPicPr>
              <a:picLocks noChangeAspect="1"/>
            </p:cNvPicPr>
            <p:nvPr/>
          </p:nvPicPr>
          <p:blipFill>
            <a:blip r:embed="rId1" cstate="email"/>
            <a:srcRect/>
            <a:stretch>
              <a:fillRect/>
            </a:stretch>
          </p:blipFill>
          <p:spPr>
            <a:xfrm>
              <a:off x="928" y="3432"/>
              <a:ext cx="764" cy="776"/>
            </a:xfrm>
            <a:prstGeom prst="rect">
              <a:avLst/>
            </a:prstGeom>
          </p:spPr>
        </p:pic>
        <p:pic>
          <p:nvPicPr>
            <p:cNvPr id="7" name="图片 6" descr="54fbb2fb43166d2224cee25a4d2309f79152d247"/>
            <p:cNvPicPr>
              <a:picLocks noChangeAspect="1"/>
            </p:cNvPicPr>
            <p:nvPr/>
          </p:nvPicPr>
          <p:blipFill>
            <a:blip r:embed="rId1" cstate="email"/>
            <a:srcRect/>
            <a:stretch>
              <a:fillRect/>
            </a:stretch>
          </p:blipFill>
          <p:spPr>
            <a:xfrm>
              <a:off x="4748" y="3378"/>
              <a:ext cx="764" cy="776"/>
            </a:xfrm>
            <a:prstGeom prst="rect">
              <a:avLst/>
            </a:prstGeom>
          </p:spPr>
        </p:pic>
        <p:pic>
          <p:nvPicPr>
            <p:cNvPr id="8" name="图片 7" descr="54fbb2fb43166d2224cee25a4d2309f79152d247"/>
            <p:cNvPicPr>
              <a:picLocks noChangeAspect="1"/>
            </p:cNvPicPr>
            <p:nvPr/>
          </p:nvPicPr>
          <p:blipFill>
            <a:blip r:embed="rId1" cstate="email"/>
            <a:srcRect/>
            <a:stretch>
              <a:fillRect/>
            </a:stretch>
          </p:blipFill>
          <p:spPr>
            <a:xfrm>
              <a:off x="3220" y="3378"/>
              <a:ext cx="764" cy="776"/>
            </a:xfrm>
            <a:prstGeom prst="rect">
              <a:avLst/>
            </a:prstGeom>
          </p:spPr>
        </p:pic>
        <p:pic>
          <p:nvPicPr>
            <p:cNvPr id="9" name="图片 8" descr="54fbb2fb43166d2224cee25a4d2309f79152d247"/>
            <p:cNvPicPr>
              <a:picLocks noChangeAspect="1"/>
            </p:cNvPicPr>
            <p:nvPr/>
          </p:nvPicPr>
          <p:blipFill>
            <a:blip r:embed="rId1" cstate="email"/>
            <a:srcRect/>
            <a:stretch>
              <a:fillRect/>
            </a:stretch>
          </p:blipFill>
          <p:spPr>
            <a:xfrm>
              <a:off x="3984" y="3378"/>
              <a:ext cx="764" cy="776"/>
            </a:xfrm>
            <a:prstGeom prst="rect">
              <a:avLst/>
            </a:prstGeom>
          </p:spPr>
        </p:pic>
        <p:pic>
          <p:nvPicPr>
            <p:cNvPr id="10" name="图片 9" descr="54fbb2fb43166d2224cee25a4d2309f79152d247"/>
            <p:cNvPicPr>
              <a:picLocks noChangeAspect="1"/>
            </p:cNvPicPr>
            <p:nvPr/>
          </p:nvPicPr>
          <p:blipFill>
            <a:blip r:embed="rId1" cstate="email"/>
            <a:srcRect/>
            <a:stretch>
              <a:fillRect/>
            </a:stretch>
          </p:blipFill>
          <p:spPr>
            <a:xfrm>
              <a:off x="5512" y="3378"/>
              <a:ext cx="764" cy="776"/>
            </a:xfrm>
            <a:prstGeom prst="rect">
              <a:avLst/>
            </a:prstGeom>
          </p:spPr>
        </p:pic>
        <p:pic>
          <p:nvPicPr>
            <p:cNvPr id="11" name="图片 10" descr="54fbb2fb43166d2224cee25a4d2309f79152d247"/>
            <p:cNvPicPr>
              <a:picLocks noChangeAspect="1"/>
            </p:cNvPicPr>
            <p:nvPr/>
          </p:nvPicPr>
          <p:blipFill>
            <a:blip r:embed="rId1" cstate="email"/>
            <a:srcRect/>
            <a:stretch>
              <a:fillRect/>
            </a:stretch>
          </p:blipFill>
          <p:spPr>
            <a:xfrm>
              <a:off x="10091" y="3378"/>
              <a:ext cx="764" cy="776"/>
            </a:xfrm>
            <a:prstGeom prst="rect">
              <a:avLst/>
            </a:prstGeom>
          </p:spPr>
        </p:pic>
        <p:pic>
          <p:nvPicPr>
            <p:cNvPr id="12" name="图片 11" descr="54fbb2fb43166d2224cee25a4d2309f79152d247"/>
            <p:cNvPicPr>
              <a:picLocks noChangeAspect="1"/>
            </p:cNvPicPr>
            <p:nvPr/>
          </p:nvPicPr>
          <p:blipFill>
            <a:blip r:embed="rId1" cstate="email"/>
            <a:srcRect/>
            <a:stretch>
              <a:fillRect/>
            </a:stretch>
          </p:blipFill>
          <p:spPr>
            <a:xfrm>
              <a:off x="9327" y="3378"/>
              <a:ext cx="764" cy="776"/>
            </a:xfrm>
            <a:prstGeom prst="rect">
              <a:avLst/>
            </a:prstGeom>
          </p:spPr>
        </p:pic>
        <p:pic>
          <p:nvPicPr>
            <p:cNvPr id="13" name="图片 12" descr="54fbb2fb43166d2224cee25a4d2309f79152d247"/>
            <p:cNvPicPr>
              <a:picLocks noChangeAspect="1"/>
            </p:cNvPicPr>
            <p:nvPr/>
          </p:nvPicPr>
          <p:blipFill>
            <a:blip r:embed="rId1" cstate="email"/>
            <a:srcRect/>
            <a:stretch>
              <a:fillRect/>
            </a:stretch>
          </p:blipFill>
          <p:spPr>
            <a:xfrm>
              <a:off x="8563" y="3378"/>
              <a:ext cx="764" cy="776"/>
            </a:xfrm>
            <a:prstGeom prst="rect">
              <a:avLst/>
            </a:prstGeom>
          </p:spPr>
        </p:pic>
        <p:pic>
          <p:nvPicPr>
            <p:cNvPr id="14" name="图片 13" descr="54fbb2fb43166d2224cee25a4d2309f79152d247"/>
            <p:cNvPicPr>
              <a:picLocks noChangeAspect="1"/>
            </p:cNvPicPr>
            <p:nvPr/>
          </p:nvPicPr>
          <p:blipFill>
            <a:blip r:embed="rId1" cstate="email"/>
            <a:srcRect/>
            <a:stretch>
              <a:fillRect/>
            </a:stretch>
          </p:blipFill>
          <p:spPr>
            <a:xfrm>
              <a:off x="7799" y="3378"/>
              <a:ext cx="764" cy="776"/>
            </a:xfrm>
            <a:prstGeom prst="rect">
              <a:avLst/>
            </a:prstGeom>
          </p:spPr>
        </p:pic>
        <p:pic>
          <p:nvPicPr>
            <p:cNvPr id="15" name="图片 14" descr="54fbb2fb43166d2224cee25a4d2309f79152d247"/>
            <p:cNvPicPr>
              <a:picLocks noChangeAspect="1"/>
            </p:cNvPicPr>
            <p:nvPr/>
          </p:nvPicPr>
          <p:blipFill>
            <a:blip r:embed="rId1" cstate="email"/>
            <a:srcRect/>
            <a:stretch>
              <a:fillRect/>
            </a:stretch>
          </p:blipFill>
          <p:spPr>
            <a:xfrm>
              <a:off x="7035" y="3378"/>
              <a:ext cx="764" cy="776"/>
            </a:xfrm>
            <a:prstGeom prst="rect">
              <a:avLst/>
            </a:prstGeom>
          </p:spPr>
        </p:pic>
        <p:pic>
          <p:nvPicPr>
            <p:cNvPr id="16" name="图片 15" descr="54fbb2fb43166d2224cee25a4d2309f79152d247"/>
            <p:cNvPicPr>
              <a:picLocks noChangeAspect="1"/>
            </p:cNvPicPr>
            <p:nvPr/>
          </p:nvPicPr>
          <p:blipFill>
            <a:blip r:embed="rId1" cstate="email"/>
            <a:srcRect/>
            <a:stretch>
              <a:fillRect/>
            </a:stretch>
          </p:blipFill>
          <p:spPr>
            <a:xfrm>
              <a:off x="6271" y="3378"/>
              <a:ext cx="764" cy="776"/>
            </a:xfrm>
            <a:prstGeom prst="rect">
              <a:avLst/>
            </a:prstGeom>
          </p:spPr>
        </p:pic>
        <p:pic>
          <p:nvPicPr>
            <p:cNvPr id="17" name="图片 16" descr="54fbb2fb43166d2224cee25a4d2309f79152d247"/>
            <p:cNvPicPr>
              <a:picLocks noChangeAspect="1"/>
            </p:cNvPicPr>
            <p:nvPr/>
          </p:nvPicPr>
          <p:blipFill>
            <a:blip r:embed="rId1" cstate="email"/>
            <a:srcRect/>
            <a:stretch>
              <a:fillRect/>
            </a:stretch>
          </p:blipFill>
          <p:spPr>
            <a:xfrm>
              <a:off x="10855" y="3378"/>
              <a:ext cx="764" cy="776"/>
            </a:xfrm>
            <a:prstGeom prst="rect">
              <a:avLst/>
            </a:prstGeom>
          </p:spPr>
        </p:pic>
        <p:pic>
          <p:nvPicPr>
            <p:cNvPr id="5" name="图片 4" descr="54fbb2fb43166d2224cee25a4d2309f79152d247"/>
            <p:cNvPicPr>
              <a:picLocks noChangeAspect="1"/>
            </p:cNvPicPr>
            <p:nvPr/>
          </p:nvPicPr>
          <p:blipFill>
            <a:blip r:embed="rId1" cstate="email"/>
            <a:srcRect/>
            <a:stretch>
              <a:fillRect/>
            </a:stretch>
          </p:blipFill>
          <p:spPr>
            <a:xfrm>
              <a:off x="1692" y="3378"/>
              <a:ext cx="764" cy="776"/>
            </a:xfrm>
            <a:prstGeom prst="rect">
              <a:avLst/>
            </a:prstGeom>
          </p:spPr>
        </p:pic>
      </p:grpSp>
      <p:sp>
        <p:nvSpPr>
          <p:cNvPr id="2" name="标题 1"/>
          <p:cNvSpPr>
            <a:spLocks noGrp="1"/>
          </p:cNvSpPr>
          <p:nvPr>
            <p:ph type="title"/>
          </p:nvPr>
        </p:nvSpPr>
        <p:spPr/>
        <p:txBody>
          <a:bodyPr/>
          <a:lstStyle/>
          <a:p>
            <a:r>
              <a:rPr lang="zh-CN" altLang="en-US" sz="2800"/>
              <a:t>学以致用</a:t>
            </a:r>
            <a:endParaRPr lang="zh-CN" altLang="en-US" sz="2800"/>
          </a:p>
        </p:txBody>
      </p:sp>
      <p:sp>
        <p:nvSpPr>
          <p:cNvPr id="3" name="内容占位符 2"/>
          <p:cNvSpPr>
            <a:spLocks noGrp="1"/>
          </p:cNvSpPr>
          <p:nvPr>
            <p:ph idx="1"/>
          </p:nvPr>
        </p:nvSpPr>
        <p:spPr>
          <a:xfrm>
            <a:off x="155067" y="899660"/>
            <a:ext cx="8139178" cy="4201129"/>
          </a:xfrm>
        </p:spPr>
        <p:txBody>
          <a:bodyPr/>
          <a:lstStyle/>
          <a:p>
            <a:pPr marL="0" indent="0">
              <a:buNone/>
            </a:pPr>
            <a:r>
              <a:rPr lang="en-US" altLang="zh-CN" sz="2400"/>
              <a:t>1</a:t>
            </a:r>
            <a:r>
              <a:rPr sz="2400"/>
              <a:t>、</a:t>
            </a:r>
            <a:r>
              <a:rPr lang="en-US" altLang="zh-CN" sz="2400"/>
              <a:t>14</a:t>
            </a:r>
            <a:r>
              <a:rPr sz="2400"/>
              <a:t>只小鸭，每</a:t>
            </a:r>
            <a:r>
              <a:rPr lang="en-US" altLang="zh-CN" sz="2400"/>
              <a:t>3</a:t>
            </a:r>
            <a:r>
              <a:rPr sz="2400"/>
              <a:t>只分一组，有多少组？还剩几只？     </a:t>
            </a:r>
            <a:endParaRPr sz="2400"/>
          </a:p>
        </p:txBody>
      </p:sp>
      <p:sp>
        <p:nvSpPr>
          <p:cNvPr id="18" name="文本框 17"/>
          <p:cNvSpPr txBox="1"/>
          <p:nvPr/>
        </p:nvSpPr>
        <p:spPr>
          <a:xfrm>
            <a:off x="2685415" y="3378200"/>
            <a:ext cx="5395595" cy="829945"/>
          </a:xfrm>
          <a:prstGeom prst="rect">
            <a:avLst/>
          </a:prstGeom>
          <a:noFill/>
        </p:spPr>
        <p:txBody>
          <a:bodyPr wrap="square" rtlCol="0">
            <a:spAutoFit/>
          </a:bodyPr>
          <a:lstStyle/>
          <a:p>
            <a:r>
              <a:rPr lang="en-US" altLang="zh-CN" sz="2400"/>
              <a:t>14 </a:t>
            </a:r>
            <a:r>
              <a:rPr lang="zh-CN" altLang="en-US" sz="2400"/>
              <a:t>÷ </a:t>
            </a:r>
            <a:r>
              <a:rPr lang="en-US" altLang="zh-CN" sz="2400"/>
              <a:t>3 = 4 </a:t>
            </a:r>
            <a:r>
              <a:rPr lang="zh-CN" altLang="en-US" sz="2400"/>
              <a:t>（组）</a:t>
            </a:r>
            <a:r>
              <a:rPr lang="en-US" altLang="zh-CN" sz="2400"/>
              <a:t>...... 2</a:t>
            </a:r>
            <a:r>
              <a:rPr lang="zh-CN" altLang="en-US" sz="2400"/>
              <a:t>（只）</a:t>
            </a:r>
            <a:endParaRPr lang="zh-CN" altLang="en-US" sz="2400"/>
          </a:p>
          <a:p>
            <a:r>
              <a:rPr lang="zh-CN" altLang="en-US" sz="2400"/>
              <a:t>答：有</a:t>
            </a:r>
            <a:r>
              <a:rPr lang="en-US" altLang="zh-CN" sz="2400"/>
              <a:t>4</a:t>
            </a:r>
            <a:r>
              <a:rPr lang="zh-CN" altLang="en-US" sz="2400"/>
              <a:t>组，还剩</a:t>
            </a:r>
            <a:r>
              <a:rPr lang="en-US" altLang="zh-CN" sz="2400"/>
              <a:t>2</a:t>
            </a:r>
            <a:r>
              <a:rPr lang="zh-CN" altLang="en-US" sz="2400"/>
              <a:t>只。</a:t>
            </a:r>
            <a:endParaRPr lang="zh-CN" altLang="en-US" sz="2400"/>
          </a:p>
        </p:txBody>
      </p:sp>
      <p:sp>
        <p:nvSpPr>
          <p:cNvPr id="20" name="文本框 19"/>
          <p:cNvSpPr txBox="1"/>
          <p:nvPr/>
        </p:nvSpPr>
        <p:spPr>
          <a:xfrm>
            <a:off x="777875" y="2219960"/>
            <a:ext cx="1272540" cy="460375"/>
          </a:xfrm>
          <a:prstGeom prst="rect">
            <a:avLst/>
          </a:prstGeom>
          <a:noFill/>
        </p:spPr>
        <p:txBody>
          <a:bodyPr wrap="square" rtlCol="0">
            <a:spAutoFit/>
          </a:bodyPr>
          <a:lstStyle/>
          <a:p>
            <a:r>
              <a:rPr lang="zh-CN" altLang="en-US" sz="2400"/>
              <a:t>圈一圈：</a:t>
            </a:r>
            <a:endParaRPr lang="zh-CN" altLang="en-US" sz="2400"/>
          </a:p>
        </p:txBody>
      </p:sp>
      <p:sp>
        <p:nvSpPr>
          <p:cNvPr id="26" name="文本框 25"/>
          <p:cNvSpPr txBox="1"/>
          <p:nvPr/>
        </p:nvSpPr>
        <p:spPr>
          <a:xfrm>
            <a:off x="2038350" y="2219960"/>
            <a:ext cx="4372610" cy="460375"/>
          </a:xfrm>
          <a:prstGeom prst="rect">
            <a:avLst/>
          </a:prstGeom>
          <a:noFill/>
        </p:spPr>
        <p:txBody>
          <a:bodyPr wrap="square" rtlCol="0">
            <a:spAutoFit/>
          </a:bodyPr>
          <a:lstStyle/>
          <a:p>
            <a:r>
              <a:rPr lang="zh-CN" altLang="en-US" sz="2400"/>
              <a:t>有</a:t>
            </a:r>
            <a:r>
              <a:rPr lang="en-US" altLang="zh-CN" sz="2400"/>
              <a:t>4</a:t>
            </a:r>
            <a:r>
              <a:rPr lang="zh-CN" altLang="en-US" sz="2400"/>
              <a:t>组，还剩了</a:t>
            </a:r>
            <a:r>
              <a:rPr lang="en-US" altLang="zh-CN" sz="2400"/>
              <a:t>2</a:t>
            </a:r>
            <a:r>
              <a:rPr lang="zh-CN" altLang="en-US" sz="2400"/>
              <a:t>只。</a:t>
            </a:r>
            <a:endParaRPr lang="zh-CN" altLang="en-US" sz="2400"/>
          </a:p>
        </p:txBody>
      </p:sp>
      <p:sp>
        <p:nvSpPr>
          <p:cNvPr id="28" name="文本框 27"/>
          <p:cNvSpPr txBox="1"/>
          <p:nvPr/>
        </p:nvSpPr>
        <p:spPr>
          <a:xfrm>
            <a:off x="777875" y="2816225"/>
            <a:ext cx="4380865" cy="460375"/>
          </a:xfrm>
          <a:prstGeom prst="rect">
            <a:avLst/>
          </a:prstGeom>
          <a:noFill/>
        </p:spPr>
        <p:txBody>
          <a:bodyPr wrap="square" rtlCol="0">
            <a:spAutoFit/>
          </a:bodyPr>
          <a:lstStyle/>
          <a:p>
            <a:r>
              <a:rPr lang="zh-CN" altLang="en-US" sz="2400"/>
              <a:t>你能用除法算式表达吗？</a:t>
            </a:r>
            <a:endParaRPr lang="zh-CN" altLang="en-US"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0" presetClass="entr" presetSubtype="0" fill="hold" grpId="0" nodeType="click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wedge">
                                      <p:cBhvr>
                                        <p:cTn id="11" dur="2000"/>
                                        <p:tgtEl>
                                          <p:spTgt spid="22"/>
                                        </p:tgtEl>
                                      </p:cBhvr>
                                    </p:animEffect>
                                  </p:childTnLst>
                                </p:cTn>
                              </p:par>
                            </p:childTnLst>
                          </p:cTn>
                        </p:par>
                      </p:childTnLst>
                    </p:cTn>
                  </p:par>
                  <p:par>
                    <p:cTn id="12" fill="hold">
                      <p:stCondLst>
                        <p:cond delay="indefinite"/>
                      </p:stCondLst>
                      <p:childTnLst>
                        <p:par>
                          <p:cTn id="13" fill="hold">
                            <p:stCondLst>
                              <p:cond delay="0"/>
                            </p:stCondLst>
                            <p:childTnLst>
                              <p:par>
                                <p:cTn id="14" presetID="20" presetClass="entr" presetSubtype="0" fill="hold" grpId="0" nodeType="click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wedge">
                                      <p:cBhvr>
                                        <p:cTn id="16" dur="2000"/>
                                        <p:tgtEl>
                                          <p:spTgt spid="23"/>
                                        </p:tgtEl>
                                      </p:cBhvr>
                                    </p:animEffect>
                                  </p:childTnLst>
                                </p:cTn>
                              </p:par>
                            </p:childTnLst>
                          </p:cTn>
                        </p:par>
                      </p:childTnLst>
                    </p:cTn>
                  </p:par>
                  <p:par>
                    <p:cTn id="17" fill="hold">
                      <p:stCondLst>
                        <p:cond delay="indefinite"/>
                      </p:stCondLst>
                      <p:childTnLst>
                        <p:par>
                          <p:cTn id="18" fill="hold">
                            <p:stCondLst>
                              <p:cond delay="0"/>
                            </p:stCondLst>
                            <p:childTnLst>
                              <p:par>
                                <p:cTn id="19" presetID="20" presetClass="entr" presetSubtype="0" fill="hold" grpId="0" nodeType="click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wedge">
                                      <p:cBhvr>
                                        <p:cTn id="21" dur="2000"/>
                                        <p:tgtEl>
                                          <p:spTgt spid="24"/>
                                        </p:tgtEl>
                                      </p:cBhvr>
                                    </p:animEffect>
                                  </p:childTnLst>
                                </p:cTn>
                              </p:par>
                            </p:childTnLst>
                          </p:cTn>
                        </p:par>
                      </p:childTnLst>
                    </p:cTn>
                  </p:par>
                  <p:par>
                    <p:cTn id="22" fill="hold">
                      <p:stCondLst>
                        <p:cond delay="indefinite"/>
                      </p:stCondLst>
                      <p:childTnLst>
                        <p:par>
                          <p:cTn id="23" fill="hold">
                            <p:stCondLst>
                              <p:cond delay="0"/>
                            </p:stCondLst>
                            <p:childTnLst>
                              <p:par>
                                <p:cTn id="24" presetID="20" presetClass="entr" presetSubtype="0" fill="hold" grpId="0" nodeType="click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edge">
                                      <p:cBhvr>
                                        <p:cTn id="26" dur="2000"/>
                                        <p:tgtEl>
                                          <p:spTgt spid="25"/>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grpId="0" nodeType="click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1000" fill="hold"/>
                                        <p:tgtEl>
                                          <p:spTgt spid="26"/>
                                        </p:tgtEl>
                                        <p:attrNameLst>
                                          <p:attrName>ppt_w</p:attrName>
                                        </p:attrNameLst>
                                      </p:cBhvr>
                                      <p:tavLst>
                                        <p:tav tm="0">
                                          <p:val>
                                            <p:strVal val="#ppt_w*0.70"/>
                                          </p:val>
                                        </p:tav>
                                        <p:tav tm="100000">
                                          <p:val>
                                            <p:strVal val="#ppt_w"/>
                                          </p:val>
                                        </p:tav>
                                      </p:tavLst>
                                    </p:anim>
                                    <p:anim calcmode="lin" valueType="num">
                                      <p:cBhvr>
                                        <p:cTn id="32" dur="1000" fill="hold"/>
                                        <p:tgtEl>
                                          <p:spTgt spid="26"/>
                                        </p:tgtEl>
                                        <p:attrNameLst>
                                          <p:attrName>ppt_h</p:attrName>
                                        </p:attrNameLst>
                                      </p:cBhvr>
                                      <p:tavLst>
                                        <p:tav tm="0">
                                          <p:val>
                                            <p:strVal val="#ppt_h"/>
                                          </p:val>
                                        </p:tav>
                                        <p:tav tm="100000">
                                          <p:val>
                                            <p:strVal val="#ppt_h"/>
                                          </p:val>
                                        </p:tav>
                                      </p:tavLst>
                                    </p:anim>
                                    <p:animEffect transition="in" filter="fade">
                                      <p:cBhvr>
                                        <p:cTn id="33" dur="10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grpId="0" nodeType="clickEffect">
                                  <p:stCondLst>
                                    <p:cond delay="0"/>
                                  </p:stCondLst>
                                  <p:childTnLst>
                                    <p:set>
                                      <p:cBhvr>
                                        <p:cTn id="37" dur="1" fill="hold">
                                          <p:stCondLst>
                                            <p:cond delay="0"/>
                                          </p:stCondLst>
                                        </p:cTn>
                                        <p:tgtEl>
                                          <p:spTgt spid="28"/>
                                        </p:tgtEl>
                                        <p:attrNameLst>
                                          <p:attrName>style.visibility</p:attrName>
                                        </p:attrNameLst>
                                      </p:cBhvr>
                                      <p:to>
                                        <p:strVal val="visible"/>
                                      </p:to>
                                    </p:set>
                                    <p:anim calcmode="lin" valueType="num">
                                      <p:cBhvr>
                                        <p:cTn id="38" dur="1000" fill="hold"/>
                                        <p:tgtEl>
                                          <p:spTgt spid="28"/>
                                        </p:tgtEl>
                                        <p:attrNameLst>
                                          <p:attrName>ppt_w</p:attrName>
                                        </p:attrNameLst>
                                      </p:cBhvr>
                                      <p:tavLst>
                                        <p:tav tm="0">
                                          <p:val>
                                            <p:strVal val="#ppt_w*0.70"/>
                                          </p:val>
                                        </p:tav>
                                        <p:tav tm="100000">
                                          <p:val>
                                            <p:strVal val="#ppt_w"/>
                                          </p:val>
                                        </p:tav>
                                      </p:tavLst>
                                    </p:anim>
                                    <p:anim calcmode="lin" valueType="num">
                                      <p:cBhvr>
                                        <p:cTn id="39" dur="1000" fill="hold"/>
                                        <p:tgtEl>
                                          <p:spTgt spid="28"/>
                                        </p:tgtEl>
                                        <p:attrNameLst>
                                          <p:attrName>ppt_h</p:attrName>
                                        </p:attrNameLst>
                                      </p:cBhvr>
                                      <p:tavLst>
                                        <p:tav tm="0">
                                          <p:val>
                                            <p:strVal val="#ppt_h"/>
                                          </p:val>
                                        </p:tav>
                                        <p:tav tm="100000">
                                          <p:val>
                                            <p:strVal val="#ppt_h"/>
                                          </p:val>
                                        </p:tav>
                                      </p:tavLst>
                                    </p:anim>
                                    <p:animEffect transition="in" filter="fade">
                                      <p:cBhvr>
                                        <p:cTn id="40" dur="1000"/>
                                        <p:tgtEl>
                                          <p:spTgt spid="28"/>
                                        </p:tgtEl>
                                      </p:cBhvr>
                                    </p:animEffect>
                                  </p:childTnLst>
                                </p:cTn>
                              </p:par>
                            </p:childTnLst>
                          </p:cTn>
                        </p:par>
                      </p:childTnLst>
                    </p:cTn>
                  </p:par>
                  <p:par>
                    <p:cTn id="41" fill="hold">
                      <p:stCondLst>
                        <p:cond delay="indefinite"/>
                      </p:stCondLst>
                      <p:childTnLst>
                        <p:par>
                          <p:cTn id="42" fill="hold">
                            <p:stCondLst>
                              <p:cond delay="0"/>
                            </p:stCondLst>
                            <p:childTnLst>
                              <p:par>
                                <p:cTn id="43" presetID="20"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edge">
                                      <p:cBhvr>
                                        <p:cTn id="45"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4" grpId="0" animBg="1"/>
      <p:bldP spid="24" grpId="1" animBg="1"/>
      <p:bldP spid="23" grpId="0" animBg="1"/>
      <p:bldP spid="23" grpId="1" animBg="1"/>
      <p:bldP spid="22" grpId="0" animBg="1"/>
      <p:bldP spid="22" grpId="1" animBg="1"/>
      <p:bldP spid="18" grpId="0"/>
      <p:bldP spid="18" grpId="1"/>
      <p:bldP spid="20" grpId="0"/>
      <p:bldP spid="20" grpId="1"/>
      <p:bldP spid="26" grpId="0"/>
      <p:bldP spid="26" grpId="1"/>
      <p:bldP spid="28" grpId="0"/>
      <p:bldP spid="28"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3" name="内容占位符 2"/>
          <p:cNvSpPr>
            <a:spLocks noGrp="1"/>
          </p:cNvSpPr>
          <p:nvPr>
            <p:ph idx="1"/>
          </p:nvPr>
        </p:nvSpPr>
        <p:spPr>
          <a:xfrm>
            <a:off x="511937" y="945380"/>
            <a:ext cx="8139178" cy="4201129"/>
          </a:xfrm>
        </p:spPr>
        <p:txBody>
          <a:bodyPr/>
          <a:lstStyle/>
          <a:p>
            <a:r>
              <a:rPr lang="en-US" altLang="zh-CN" sz="2400" dirty="0"/>
              <a:t>2</a:t>
            </a:r>
            <a:r>
              <a:rPr sz="2400" dirty="0"/>
              <a:t>、</a:t>
            </a:r>
            <a:endParaRPr sz="2400" dirty="0"/>
          </a:p>
          <a:p>
            <a:endParaRPr sz="2400" dirty="0"/>
          </a:p>
          <a:p>
            <a:endParaRPr sz="2400" dirty="0"/>
          </a:p>
          <a:p>
            <a:r>
              <a:rPr sz="2400" dirty="0"/>
              <a:t>有</a:t>
            </a:r>
            <a:r>
              <a:rPr lang="en-US" altLang="zh-CN" sz="2400" dirty="0"/>
              <a:t>10</a:t>
            </a:r>
            <a:r>
              <a:rPr sz="2400" dirty="0"/>
              <a:t>个苹果，平均分给</a:t>
            </a:r>
            <a:r>
              <a:rPr lang="en-US" altLang="zh-CN" sz="2400" dirty="0"/>
              <a:t>4</a:t>
            </a:r>
            <a:r>
              <a:rPr sz="2400" dirty="0"/>
              <a:t>个同学，每人分（     ）个，还剩（       ）个。</a:t>
            </a:r>
            <a:endParaRPr sz="2400" dirty="0"/>
          </a:p>
          <a:p>
            <a:r>
              <a:rPr sz="2400" dirty="0"/>
              <a:t>                 算式：</a:t>
            </a:r>
            <a:endParaRPr sz="2400" dirty="0"/>
          </a:p>
        </p:txBody>
      </p:sp>
      <p:grpSp>
        <p:nvGrpSpPr>
          <p:cNvPr id="15" name="组合 14"/>
          <p:cNvGrpSpPr/>
          <p:nvPr/>
        </p:nvGrpSpPr>
        <p:grpSpPr>
          <a:xfrm>
            <a:off x="1037590" y="833120"/>
            <a:ext cx="4959350" cy="1988820"/>
            <a:chOff x="2091" y="1701"/>
            <a:chExt cx="7810" cy="3132"/>
          </a:xfrm>
        </p:grpSpPr>
        <p:pic>
          <p:nvPicPr>
            <p:cNvPr id="4" name="图片 3" descr="t010948495fbc750004"/>
            <p:cNvPicPr>
              <a:picLocks noChangeAspect="1"/>
            </p:cNvPicPr>
            <p:nvPr>
              <p:custDataLst>
                <p:tags r:id="rId1"/>
              </p:custDataLst>
            </p:nvPr>
          </p:nvPicPr>
          <p:blipFill>
            <a:blip r:embed="rId2" cstate="email"/>
            <a:stretch>
              <a:fillRect/>
            </a:stretch>
          </p:blipFill>
          <p:spPr>
            <a:xfrm>
              <a:off x="2091" y="1701"/>
              <a:ext cx="1562" cy="1566"/>
            </a:xfrm>
            <a:prstGeom prst="rect">
              <a:avLst/>
            </a:prstGeom>
          </p:spPr>
        </p:pic>
        <p:pic>
          <p:nvPicPr>
            <p:cNvPr id="6" name="图片 5" descr="t010948495fbc750004"/>
            <p:cNvPicPr>
              <a:picLocks noChangeAspect="1"/>
            </p:cNvPicPr>
            <p:nvPr>
              <p:custDataLst>
                <p:tags r:id="rId3"/>
              </p:custDataLst>
            </p:nvPr>
          </p:nvPicPr>
          <p:blipFill>
            <a:blip r:embed="rId2" cstate="email"/>
            <a:stretch>
              <a:fillRect/>
            </a:stretch>
          </p:blipFill>
          <p:spPr>
            <a:xfrm>
              <a:off x="3653" y="1701"/>
              <a:ext cx="1562" cy="1566"/>
            </a:xfrm>
            <a:prstGeom prst="rect">
              <a:avLst/>
            </a:prstGeom>
          </p:spPr>
        </p:pic>
        <p:pic>
          <p:nvPicPr>
            <p:cNvPr id="7" name="图片 6" descr="t010948495fbc750004"/>
            <p:cNvPicPr>
              <a:picLocks noChangeAspect="1"/>
            </p:cNvPicPr>
            <p:nvPr>
              <p:custDataLst>
                <p:tags r:id="rId4"/>
              </p:custDataLst>
            </p:nvPr>
          </p:nvPicPr>
          <p:blipFill>
            <a:blip r:embed="rId2" cstate="email"/>
            <a:stretch>
              <a:fillRect/>
            </a:stretch>
          </p:blipFill>
          <p:spPr>
            <a:xfrm>
              <a:off x="5215" y="1701"/>
              <a:ext cx="1562" cy="1566"/>
            </a:xfrm>
            <a:prstGeom prst="rect">
              <a:avLst/>
            </a:prstGeom>
          </p:spPr>
        </p:pic>
        <p:pic>
          <p:nvPicPr>
            <p:cNvPr id="8" name="图片 7" descr="t010948495fbc750004"/>
            <p:cNvPicPr>
              <a:picLocks noChangeAspect="1"/>
            </p:cNvPicPr>
            <p:nvPr>
              <p:custDataLst>
                <p:tags r:id="rId5"/>
              </p:custDataLst>
            </p:nvPr>
          </p:nvPicPr>
          <p:blipFill>
            <a:blip r:embed="rId2" cstate="email"/>
            <a:stretch>
              <a:fillRect/>
            </a:stretch>
          </p:blipFill>
          <p:spPr>
            <a:xfrm>
              <a:off x="6777" y="1701"/>
              <a:ext cx="1562" cy="1566"/>
            </a:xfrm>
            <a:prstGeom prst="rect">
              <a:avLst/>
            </a:prstGeom>
          </p:spPr>
        </p:pic>
        <p:pic>
          <p:nvPicPr>
            <p:cNvPr id="9" name="图片 8" descr="t010948495fbc750004"/>
            <p:cNvPicPr>
              <a:picLocks noChangeAspect="1"/>
            </p:cNvPicPr>
            <p:nvPr>
              <p:custDataLst>
                <p:tags r:id="rId6"/>
              </p:custDataLst>
            </p:nvPr>
          </p:nvPicPr>
          <p:blipFill>
            <a:blip r:embed="rId2" cstate="email"/>
            <a:stretch>
              <a:fillRect/>
            </a:stretch>
          </p:blipFill>
          <p:spPr>
            <a:xfrm>
              <a:off x="8339" y="1701"/>
              <a:ext cx="1562" cy="1566"/>
            </a:xfrm>
            <a:prstGeom prst="rect">
              <a:avLst/>
            </a:prstGeom>
          </p:spPr>
        </p:pic>
        <p:pic>
          <p:nvPicPr>
            <p:cNvPr id="10" name="图片 9" descr="t010948495fbc750004"/>
            <p:cNvPicPr>
              <a:picLocks noChangeAspect="1"/>
            </p:cNvPicPr>
            <p:nvPr>
              <p:custDataLst>
                <p:tags r:id="rId7"/>
              </p:custDataLst>
            </p:nvPr>
          </p:nvPicPr>
          <p:blipFill>
            <a:blip r:embed="rId2" cstate="email"/>
            <a:stretch>
              <a:fillRect/>
            </a:stretch>
          </p:blipFill>
          <p:spPr>
            <a:xfrm>
              <a:off x="2091" y="3267"/>
              <a:ext cx="1562" cy="1566"/>
            </a:xfrm>
            <a:prstGeom prst="rect">
              <a:avLst/>
            </a:prstGeom>
          </p:spPr>
        </p:pic>
        <p:pic>
          <p:nvPicPr>
            <p:cNvPr id="11" name="图片 10" descr="t010948495fbc750004"/>
            <p:cNvPicPr>
              <a:picLocks noChangeAspect="1"/>
            </p:cNvPicPr>
            <p:nvPr>
              <p:custDataLst>
                <p:tags r:id="rId8"/>
              </p:custDataLst>
            </p:nvPr>
          </p:nvPicPr>
          <p:blipFill>
            <a:blip r:embed="rId2" cstate="email"/>
            <a:stretch>
              <a:fillRect/>
            </a:stretch>
          </p:blipFill>
          <p:spPr>
            <a:xfrm>
              <a:off x="3653" y="3267"/>
              <a:ext cx="1562" cy="1566"/>
            </a:xfrm>
            <a:prstGeom prst="rect">
              <a:avLst/>
            </a:prstGeom>
          </p:spPr>
        </p:pic>
        <p:pic>
          <p:nvPicPr>
            <p:cNvPr id="12" name="图片 11" descr="t010948495fbc750004"/>
            <p:cNvPicPr>
              <a:picLocks noChangeAspect="1"/>
            </p:cNvPicPr>
            <p:nvPr>
              <p:custDataLst>
                <p:tags r:id="rId9"/>
              </p:custDataLst>
            </p:nvPr>
          </p:nvPicPr>
          <p:blipFill>
            <a:blip r:embed="rId2" cstate="email"/>
            <a:stretch>
              <a:fillRect/>
            </a:stretch>
          </p:blipFill>
          <p:spPr>
            <a:xfrm>
              <a:off x="8339" y="3267"/>
              <a:ext cx="1562" cy="1566"/>
            </a:xfrm>
            <a:prstGeom prst="rect">
              <a:avLst/>
            </a:prstGeom>
          </p:spPr>
        </p:pic>
        <p:pic>
          <p:nvPicPr>
            <p:cNvPr id="13" name="图片 12" descr="t010948495fbc750004"/>
            <p:cNvPicPr>
              <a:picLocks noChangeAspect="1"/>
            </p:cNvPicPr>
            <p:nvPr>
              <p:custDataLst>
                <p:tags r:id="rId10"/>
              </p:custDataLst>
            </p:nvPr>
          </p:nvPicPr>
          <p:blipFill>
            <a:blip r:embed="rId2" cstate="email"/>
            <a:stretch>
              <a:fillRect/>
            </a:stretch>
          </p:blipFill>
          <p:spPr>
            <a:xfrm>
              <a:off x="6777" y="3267"/>
              <a:ext cx="1562" cy="1566"/>
            </a:xfrm>
            <a:prstGeom prst="rect">
              <a:avLst/>
            </a:prstGeom>
          </p:spPr>
        </p:pic>
        <p:pic>
          <p:nvPicPr>
            <p:cNvPr id="14" name="图片 13" descr="t010948495fbc750004"/>
            <p:cNvPicPr>
              <a:picLocks noChangeAspect="1"/>
            </p:cNvPicPr>
            <p:nvPr>
              <p:custDataLst>
                <p:tags r:id="rId11"/>
              </p:custDataLst>
            </p:nvPr>
          </p:nvPicPr>
          <p:blipFill>
            <a:blip r:embed="rId2" cstate="email"/>
            <a:stretch>
              <a:fillRect/>
            </a:stretch>
          </p:blipFill>
          <p:spPr>
            <a:xfrm>
              <a:off x="5215" y="3267"/>
              <a:ext cx="1562" cy="1566"/>
            </a:xfrm>
            <a:prstGeom prst="rect">
              <a:avLst/>
            </a:prstGeom>
          </p:spPr>
        </p:pic>
      </p:grpSp>
      <p:sp>
        <p:nvSpPr>
          <p:cNvPr id="16" name="文本框 15"/>
          <p:cNvSpPr txBox="1"/>
          <p:nvPr/>
        </p:nvSpPr>
        <p:spPr>
          <a:xfrm>
            <a:off x="3418978" y="3878387"/>
            <a:ext cx="4467860" cy="460375"/>
          </a:xfrm>
          <a:prstGeom prst="rect">
            <a:avLst/>
          </a:prstGeom>
          <a:noFill/>
        </p:spPr>
        <p:txBody>
          <a:bodyPr wrap="square" rtlCol="0">
            <a:spAutoFit/>
          </a:bodyPr>
          <a:lstStyle/>
          <a:p>
            <a:r>
              <a:rPr lang="en-US" altLang="zh-CN" sz="2400" dirty="0"/>
              <a:t>10 </a:t>
            </a:r>
            <a:r>
              <a:rPr lang="zh-CN" altLang="en-US" sz="2400" dirty="0"/>
              <a:t>÷ </a:t>
            </a:r>
            <a:r>
              <a:rPr lang="en-US" altLang="zh-CN" sz="2400" dirty="0"/>
              <a:t>4 = 2 </a:t>
            </a:r>
            <a:r>
              <a:rPr lang="zh-CN" altLang="en-US" sz="2400" dirty="0"/>
              <a:t>（个）</a:t>
            </a:r>
            <a:r>
              <a:rPr lang="en-US" altLang="zh-CN" sz="2400" dirty="0"/>
              <a:t>...... 2 </a:t>
            </a:r>
            <a:r>
              <a:rPr lang="zh-CN" altLang="en-US" sz="2400" dirty="0"/>
              <a:t>（个）</a:t>
            </a:r>
            <a:endParaRPr lang="zh-CN" altLang="en-US" sz="2400" dirty="0"/>
          </a:p>
        </p:txBody>
      </p:sp>
      <p:sp>
        <p:nvSpPr>
          <p:cNvPr id="17" name="文本框 16"/>
          <p:cNvSpPr txBox="1"/>
          <p:nvPr/>
        </p:nvSpPr>
        <p:spPr>
          <a:xfrm>
            <a:off x="6894195" y="2815590"/>
            <a:ext cx="522605" cy="460375"/>
          </a:xfrm>
          <a:prstGeom prst="rect">
            <a:avLst/>
          </a:prstGeom>
          <a:noFill/>
        </p:spPr>
        <p:txBody>
          <a:bodyPr wrap="square" rtlCol="0">
            <a:spAutoFit/>
          </a:bodyPr>
          <a:lstStyle/>
          <a:p>
            <a:r>
              <a:rPr lang="en-US" altLang="zh-CN" sz="2400"/>
              <a:t>2</a:t>
            </a:r>
            <a:endParaRPr lang="en-US" altLang="zh-CN" sz="2400"/>
          </a:p>
        </p:txBody>
      </p:sp>
      <p:sp>
        <p:nvSpPr>
          <p:cNvPr id="18" name="文本框 17"/>
          <p:cNvSpPr txBox="1"/>
          <p:nvPr/>
        </p:nvSpPr>
        <p:spPr>
          <a:xfrm>
            <a:off x="1887220" y="3294380"/>
            <a:ext cx="522605" cy="460375"/>
          </a:xfrm>
          <a:prstGeom prst="rect">
            <a:avLst/>
          </a:prstGeom>
          <a:noFill/>
        </p:spPr>
        <p:txBody>
          <a:bodyPr wrap="square" rtlCol="0">
            <a:spAutoFit/>
          </a:bodyPr>
          <a:lstStyle/>
          <a:p>
            <a:r>
              <a:rPr lang="en-US" altLang="zh-CN" sz="2400"/>
              <a:t>2</a:t>
            </a:r>
            <a:endParaRPr lang="en-US" altLang="zh-CN" sz="2400"/>
          </a:p>
        </p:txBody>
      </p:sp>
      <p:sp>
        <p:nvSpPr>
          <p:cNvPr id="19" name="文本框 18"/>
          <p:cNvSpPr txBox="1"/>
          <p:nvPr/>
        </p:nvSpPr>
        <p:spPr>
          <a:xfrm>
            <a:off x="511810" y="311150"/>
            <a:ext cx="4989830" cy="521970"/>
          </a:xfrm>
          <a:prstGeom prst="rect">
            <a:avLst/>
          </a:prstGeom>
          <a:noFill/>
        </p:spPr>
        <p:txBody>
          <a:bodyPr wrap="square" rtlCol="0">
            <a:spAutoFit/>
          </a:bodyPr>
          <a:lstStyle/>
          <a:p>
            <a:r>
              <a:rPr lang="zh-CN" altLang="en-US" sz="2800"/>
              <a:t>你能直接用除法算式表示吗？</a:t>
            </a:r>
            <a:endParaRPr lang="zh-CN" altLang="en-US"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6" grpId="1"/>
      <p:bldP spid="17" grpId="0"/>
      <p:bldP spid="18" grpId="0"/>
      <p:bldP spid="18" grpId="1"/>
    </p:bld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2800" dirty="0"/>
              <a:t>我是小小总结家</a:t>
            </a:r>
            <a:endParaRPr lang="zh-CN" altLang="en-US" sz="2800" dirty="0"/>
          </a:p>
        </p:txBody>
      </p:sp>
      <p:sp>
        <p:nvSpPr>
          <p:cNvPr id="3" name="内容占位符 2"/>
          <p:cNvSpPr>
            <a:spLocks noGrp="1"/>
          </p:cNvSpPr>
          <p:nvPr>
            <p:ph idx="1"/>
          </p:nvPr>
        </p:nvSpPr>
        <p:spPr/>
        <p:txBody>
          <a:bodyPr/>
          <a:lstStyle/>
          <a:p>
            <a:r>
              <a:rPr lang="zh-CN" altLang="en-US" sz="2400" dirty="0"/>
              <a:t>你是怎样理解余数的呢？</a:t>
            </a:r>
            <a:endParaRPr lang="zh-CN" altLang="en-US" sz="2400" dirty="0"/>
          </a:p>
          <a:p>
            <a:endParaRPr lang="zh-CN" altLang="en-US" sz="2400" dirty="0"/>
          </a:p>
        </p:txBody>
      </p:sp>
      <p:sp>
        <p:nvSpPr>
          <p:cNvPr id="5" name="文本框 4"/>
          <p:cNvSpPr txBox="1"/>
          <p:nvPr/>
        </p:nvSpPr>
        <p:spPr>
          <a:xfrm>
            <a:off x="1513840" y="2131695"/>
            <a:ext cx="5423535" cy="1198880"/>
          </a:xfrm>
          <a:prstGeom prst="rect">
            <a:avLst/>
          </a:prstGeom>
          <a:noFill/>
        </p:spPr>
        <p:txBody>
          <a:bodyPr wrap="square" rtlCol="0">
            <a:spAutoFit/>
          </a:bodyPr>
          <a:lstStyle/>
          <a:p>
            <a:r>
              <a:rPr lang="zh-CN" altLang="en-US" sz="2400" dirty="0">
                <a:sym typeface="+mn-ea"/>
              </a:rPr>
              <a:t>当平均分一些物品有剩余且不够再分的时候，剩余的数就叫余数，带有余数的除法就是有余数的除法。</a:t>
            </a:r>
            <a:endParaRPr lang="zh-CN" altLang="en-US" sz="2400" dirty="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7"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0" fill="hold"/>
                                        <p:tgtEl>
                                          <p:spTgt spid="5"/>
                                        </p:tgtEl>
                                        <p:attrNameLst>
                                          <p:attrName>ppt_x</p:attrName>
                                        </p:attrNameLst>
                                      </p:cBhvr>
                                      <p:tavLst>
                                        <p:tav tm="0">
                                          <p:val>
                                            <p:strVal val="#ppt_x"/>
                                          </p:val>
                                        </p:tav>
                                        <p:tav tm="100000">
                                          <p:val>
                                            <p:strVal val="#ppt_x"/>
                                          </p:val>
                                        </p:tav>
                                      </p:tavLst>
                                    </p:anim>
                                    <p:anim calcmode="lin" valueType="num">
                                      <p:cBhvr additive="base">
                                        <p:cTn id="8" dur="5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
  <p:tag name="KSO_WM_TEMPLATE_SUBCATEGORY" val="0"/>
  <p:tag name="KSO_WM_TAG_VERSION" val="1.0"/>
  <p:tag name="KSO_WM_BEAUTIFY_FLAG" val="#wm#"/>
  <p:tag name="KSO_WM_TEMPLATE_CATEGORY" val="custom"/>
  <p:tag name="KSO_WM_TEMPLATE_INDEX" val="20187308"/>
</p:tagLst>
</file>

<file path=ppt/tags/tag62.xml><?xml version="1.0" encoding="utf-8"?>
<p:tagLst xmlns:p="http://schemas.openxmlformats.org/presentationml/2006/main">
  <p:tag name="REFSHAPE" val="921192852"/>
  <p:tag name="KSO_WM_UNIT_PLACING_PICTURE_USER_VIEWPORT" val="{&quot;height&quot;:6616,&quot;width&quot;:6616}"/>
</p:tagLst>
</file>

<file path=ppt/tags/tag63.xml><?xml version="1.0" encoding="utf-8"?>
<p:tagLst xmlns:p="http://schemas.openxmlformats.org/presentationml/2006/main">
  <p:tag name="REFSHAPE" val="921192852"/>
  <p:tag name="KSO_WM_UNIT_PLACING_PICTURE_USER_VIEWPORT" val="{&quot;height&quot;:6616,&quot;width&quot;:6616}"/>
</p:tagLst>
</file>

<file path=ppt/tags/tag64.xml><?xml version="1.0" encoding="utf-8"?>
<p:tagLst xmlns:p="http://schemas.openxmlformats.org/presentationml/2006/main">
  <p:tag name="REFSHAPE" val="921192852"/>
  <p:tag name="KSO_WM_UNIT_PLACING_PICTURE_USER_VIEWPORT" val="{&quot;height&quot;:6616,&quot;width&quot;:6616}"/>
</p:tagLst>
</file>

<file path=ppt/tags/tag65.xml><?xml version="1.0" encoding="utf-8"?>
<p:tagLst xmlns:p="http://schemas.openxmlformats.org/presentationml/2006/main">
  <p:tag name="REFSHAPE" val="921192852"/>
  <p:tag name="KSO_WM_UNIT_PLACING_PICTURE_USER_VIEWPORT" val="{&quot;height&quot;:6616,&quot;width&quot;:6616}"/>
</p:tagLst>
</file>

<file path=ppt/tags/tag66.xml><?xml version="1.0" encoding="utf-8"?>
<p:tagLst xmlns:p="http://schemas.openxmlformats.org/presentationml/2006/main">
  <p:tag name="REFSHAPE" val="921192852"/>
  <p:tag name="KSO_WM_UNIT_PLACING_PICTURE_USER_VIEWPORT" val="{&quot;height&quot;:6616,&quot;width&quot;:6616}"/>
</p:tagLst>
</file>

<file path=ppt/tags/tag67.xml><?xml version="1.0" encoding="utf-8"?>
<p:tagLst xmlns:p="http://schemas.openxmlformats.org/presentationml/2006/main">
  <p:tag name="REFSHAPE" val="921192852"/>
  <p:tag name="KSO_WM_UNIT_PLACING_PICTURE_USER_VIEWPORT" val="{&quot;height&quot;:6616,&quot;width&quot;:6616}"/>
</p:tagLst>
</file>

<file path=ppt/tags/tag68.xml><?xml version="1.0" encoding="utf-8"?>
<p:tagLst xmlns:p="http://schemas.openxmlformats.org/presentationml/2006/main">
  <p:tag name="REFSHAPE" val="921192852"/>
  <p:tag name="KSO_WM_UNIT_PLACING_PICTURE_USER_VIEWPORT" val="{&quot;height&quot;:6616,&quot;width&quot;:6616}"/>
</p:tagLst>
</file>

<file path=ppt/tags/tag69.xml><?xml version="1.0" encoding="utf-8"?>
<p:tagLst xmlns:p="http://schemas.openxmlformats.org/presentationml/2006/main">
  <p:tag name="REFSHAPE" val="991009932"/>
  <p:tag name="KSO_WM_UNIT_PLACING_PICTURE_USER_VIEWPORT" val="{&quot;height&quot;:8000,&quot;width&quot;:7980}"/>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REFSHAPE" val="991009932"/>
  <p:tag name="KSO_WM_UNIT_PLACING_PICTURE_USER_VIEWPORT" val="{&quot;height&quot;:8000,&quot;width&quot;:7980}"/>
</p:tagLst>
</file>

<file path=ppt/tags/tag71.xml><?xml version="1.0" encoding="utf-8"?>
<p:tagLst xmlns:p="http://schemas.openxmlformats.org/presentationml/2006/main">
  <p:tag name="REFSHAPE" val="991009932"/>
  <p:tag name="KSO_WM_UNIT_PLACING_PICTURE_USER_VIEWPORT" val="{&quot;height&quot;:8000,&quot;width&quot;:7980}"/>
</p:tagLst>
</file>

<file path=ppt/tags/tag72.xml><?xml version="1.0" encoding="utf-8"?>
<p:tagLst xmlns:p="http://schemas.openxmlformats.org/presentationml/2006/main">
  <p:tag name="REFSHAPE" val="991009932"/>
  <p:tag name="KSO_WM_UNIT_PLACING_PICTURE_USER_VIEWPORT" val="{&quot;height&quot;:8000,&quot;width&quot;:7980}"/>
</p:tagLst>
</file>

<file path=ppt/tags/tag73.xml><?xml version="1.0" encoding="utf-8"?>
<p:tagLst xmlns:p="http://schemas.openxmlformats.org/presentationml/2006/main">
  <p:tag name="REFSHAPE" val="991009932"/>
  <p:tag name="KSO_WM_UNIT_PLACING_PICTURE_USER_VIEWPORT" val="{&quot;height&quot;:8000,&quot;width&quot;:7980}"/>
</p:tagLst>
</file>

<file path=ppt/tags/tag74.xml><?xml version="1.0" encoding="utf-8"?>
<p:tagLst xmlns:p="http://schemas.openxmlformats.org/presentationml/2006/main">
  <p:tag name="REFSHAPE" val="991009932"/>
  <p:tag name="KSO_WM_UNIT_PLACING_PICTURE_USER_VIEWPORT" val="{&quot;height&quot;:8000,&quot;width&quot;:7980}"/>
</p:tagLst>
</file>

<file path=ppt/tags/tag75.xml><?xml version="1.0" encoding="utf-8"?>
<p:tagLst xmlns:p="http://schemas.openxmlformats.org/presentationml/2006/main">
  <p:tag name="REFSHAPE" val="991009932"/>
  <p:tag name="KSO_WM_UNIT_PLACING_PICTURE_USER_VIEWPORT" val="{&quot;height&quot;:8000,&quot;width&quot;:7980}"/>
</p:tagLst>
</file>

<file path=ppt/tags/tag76.xml><?xml version="1.0" encoding="utf-8"?>
<p:tagLst xmlns:p="http://schemas.openxmlformats.org/presentationml/2006/main">
  <p:tag name="REFSHAPE" val="991009932"/>
  <p:tag name="KSO_WM_UNIT_PLACING_PICTURE_USER_VIEWPORT" val="{&quot;height&quot;:8000,&quot;width&quot;:7980}"/>
</p:tagLst>
</file>

<file path=ppt/tags/tag77.xml><?xml version="1.0" encoding="utf-8"?>
<p:tagLst xmlns:p="http://schemas.openxmlformats.org/presentationml/2006/main">
  <p:tag name="REFSHAPE" val="991009932"/>
  <p:tag name="KSO_WM_UNIT_PLACING_PICTURE_USER_VIEWPORT" val="{&quot;height&quot;:8000,&quot;width&quot;:7980}"/>
</p:tagLst>
</file>

<file path=ppt/tags/tag78.xml><?xml version="1.0" encoding="utf-8"?>
<p:tagLst xmlns:p="http://schemas.openxmlformats.org/presentationml/2006/main">
  <p:tag name="REFSHAPE" val="991009932"/>
  <p:tag name="KSO_WM_UNIT_PLACING_PICTURE_USER_VIEWPORT" val="{&quot;height&quot;:8000,&quot;width&quot;:7980}"/>
</p:tagLst>
</file>

<file path=ppt/tags/tag79.xml><?xml version="1.0" encoding="utf-8"?>
<p:tagLst xmlns:p="http://schemas.openxmlformats.org/presentationml/2006/main">
  <p:tag name="KSO_WPP_MARK_KEY" val="846f0a48-e69c-433a-b130-b9de9bdb649f"/>
  <p:tag name="COMMONDATA" val="eyJoZGlkIjoiNTEwZDYwYjA4ODUyYzA2MmI0M2EzZjhhMWY0NWI4YWE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1261</Words>
  <Application>WPS 演示</Application>
  <PresentationFormat>全屏显示(16:10)</PresentationFormat>
  <Paragraphs>158</Paragraphs>
  <Slides>13</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13</vt:i4>
      </vt:variant>
    </vt:vector>
  </HeadingPairs>
  <TitlesOfParts>
    <vt:vector size="21" baseType="lpstr">
      <vt:lpstr>Arial</vt:lpstr>
      <vt:lpstr>宋体</vt:lpstr>
      <vt:lpstr>Wingdings</vt:lpstr>
      <vt:lpstr>微软雅黑</vt:lpstr>
      <vt:lpstr>Arial</vt:lpstr>
      <vt:lpstr>Arial Unicode MS</vt:lpstr>
      <vt:lpstr>Calibri</vt:lpstr>
      <vt:lpstr>第一PPT模板网-WWW.1PPT.COM</vt:lpstr>
      <vt:lpstr>有余数的除法</vt:lpstr>
      <vt:lpstr>游戏大比拼</vt:lpstr>
      <vt:lpstr>难度升级</vt:lpstr>
      <vt:lpstr>知识名称我最清</vt:lpstr>
      <vt:lpstr>游戏继续，你还行吗？</vt:lpstr>
      <vt:lpstr>认识余数</vt:lpstr>
      <vt:lpstr>学以致用</vt:lpstr>
      <vt:lpstr>PowerPoint 演示文稿</vt:lpstr>
      <vt:lpstr>我是小小总结家</vt:lpstr>
      <vt:lpstr>小试牛刀</vt:lpstr>
      <vt:lpstr>二、你能直接写出算式吗？</vt:lpstr>
      <vt:lpstr>PowerPoint 演示文稿</vt:lpstr>
      <vt:lpstr>教师寄语：</vt:lpstr>
    </vt:vector>
  </TitlesOfParts>
  <LinksUpToDate>false</LinksUpToDate>
  <SharedDoc>false</SharedDoc>
  <HyperlinksChanged>false</HyperlinksChanged>
  <AppVersion>14.0000</AppVersion>
  <Manager>第一PPT模板网-WWW.1PPT.COM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33</cp:revision>
  <dcterms:created xsi:type="dcterms:W3CDTF">2019-06-19T02:08:00Z</dcterms:created>
  <dcterms:modified xsi:type="dcterms:W3CDTF">2023-01-30T02:17:24Z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548D6DA9D1994FC0B15C5D6227F07CEB</vt:lpwstr>
  </property>
</Properties>
</file>