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7"/>
  </p:handoutMasterIdLst>
  <p:sldIdLst>
    <p:sldId id="977" r:id="rId3"/>
    <p:sldId id="978" r:id="rId4"/>
    <p:sldId id="979" r:id="rId5"/>
    <p:sldId id="980" r:id="rId6"/>
    <p:sldId id="981" r:id="rId8"/>
    <p:sldId id="982" r:id="rId9"/>
    <p:sldId id="983" r:id="rId10"/>
    <p:sldId id="984" r:id="rId11"/>
    <p:sldId id="985" r:id="rId12"/>
    <p:sldId id="986" r:id="rId13"/>
    <p:sldId id="987" r:id="rId14"/>
    <p:sldId id="988" r:id="rId15"/>
    <p:sldId id="989" r:id="rId16"/>
    <p:sldId id="990" r:id="rId17"/>
    <p:sldId id="991" r:id="rId18"/>
    <p:sldId id="992" r:id="rId19"/>
    <p:sldId id="993" r:id="rId20"/>
    <p:sldId id="994" r:id="rId21"/>
    <p:sldId id="995" r:id="rId22"/>
    <p:sldId id="996" r:id="rId23"/>
    <p:sldId id="997" r:id="rId24"/>
    <p:sldId id="998" r:id="rId25"/>
    <p:sldId id="999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37" userDrawn="1">
          <p15:clr>
            <a:srgbClr val="A4A3A4"/>
          </p15:clr>
        </p15:guide>
        <p15:guide id="2" pos="292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F6F6"/>
    <a:srgbClr val="292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72" autoAdjust="0"/>
    <p:restoredTop sz="94660"/>
  </p:normalViewPr>
  <p:slideViewPr>
    <p:cSldViewPr showGuides="1">
      <p:cViewPr varScale="1">
        <p:scale>
          <a:sx n="107" d="100"/>
          <a:sy n="107" d="100"/>
        </p:scale>
        <p:origin x="-78" y="-690"/>
      </p:cViewPr>
      <p:guideLst>
        <p:guide orient="horz" pos="1537"/>
        <p:guide pos="292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334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1" Type="http://schemas.openxmlformats.org/officeDocument/2006/relationships/tags" Target="tags/tag4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288BD6-0C31-4C6B-81D0-C7F131AEF5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57612-8472-40DD-ADA0-F12B3084AB4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A29D7-A8C0-43CF-8B8A-EB95307116F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55049D-C4B3-432F-A374-6A0C09372E4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242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6626" name="文本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矩形 4"/>
          <p:cNvSpPr/>
          <p:nvPr/>
        </p:nvSpPr>
        <p:spPr>
          <a:xfrm>
            <a:off x="0" y="0"/>
            <a:ext cx="871538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388" name="任意多边形 30"/>
          <p:cNvSpPr/>
          <p:nvPr/>
        </p:nvSpPr>
        <p:spPr>
          <a:xfrm>
            <a:off x="870348" y="0"/>
            <a:ext cx="872728" cy="5143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163637" y="0"/>
              </a:cxn>
              <a:cxn ang="0">
                <a:pos x="1163637" y="2553053"/>
              </a:cxn>
              <a:cxn ang="0">
                <a:pos x="1109339" y="2625608"/>
              </a:cxn>
              <a:cxn ang="0">
                <a:pos x="863751" y="3429000"/>
              </a:cxn>
              <a:cxn ang="0">
                <a:pos x="1109339" y="4232393"/>
              </a:cxn>
              <a:cxn ang="0">
                <a:pos x="1163637" y="4304948"/>
              </a:cxn>
              <a:cxn ang="0">
                <a:pos x="1163637" y="6858000"/>
              </a:cxn>
              <a:cxn ang="0">
                <a:pos x="0" y="6858000"/>
              </a:cxn>
            </a:cxnLst>
            <a:rect l="0" t="0" r="0" b="0"/>
            <a:pathLst>
              <a:path w="1162754" h="6858000">
                <a:moveTo>
                  <a:pt x="0" y="0"/>
                </a:moveTo>
                <a:lnTo>
                  <a:pt x="1162754" y="0"/>
                </a:lnTo>
                <a:lnTo>
                  <a:pt x="1162754" y="2553053"/>
                </a:lnTo>
                <a:lnTo>
                  <a:pt x="1108498" y="2625608"/>
                </a:lnTo>
                <a:cubicBezTo>
                  <a:pt x="953564" y="2854941"/>
                  <a:pt x="863096" y="3131405"/>
                  <a:pt x="863096" y="3429000"/>
                </a:cubicBezTo>
                <a:cubicBezTo>
                  <a:pt x="863096" y="3726595"/>
                  <a:pt x="953564" y="4003060"/>
                  <a:pt x="1108498" y="4232393"/>
                </a:cubicBezTo>
                <a:lnTo>
                  <a:pt x="1162754" y="4304948"/>
                </a:lnTo>
                <a:lnTo>
                  <a:pt x="1162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A0A0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89" name="任意多边形 24"/>
          <p:cNvSpPr/>
          <p:nvPr/>
        </p:nvSpPr>
        <p:spPr>
          <a:xfrm>
            <a:off x="1740694" y="0"/>
            <a:ext cx="871538" cy="5143500"/>
          </a:xfrm>
          <a:custGeom>
            <a:avLst/>
            <a:gdLst/>
            <a:ahLst/>
            <a:cxnLst>
              <a:cxn ang="0">
                <a:pos x="0" y="4300721"/>
              </a:cxn>
              <a:cxn ang="0">
                <a:pos x="31604" y="4343011"/>
              </a:cxn>
              <a:cxn ang="0">
                <a:pos x="1139726" y="4865914"/>
              </a:cxn>
              <a:cxn ang="0">
                <a:pos x="1162050" y="4863662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1994338"/>
              </a:cxn>
              <a:cxn ang="0">
                <a:pos x="1139726" y="1992086"/>
              </a:cxn>
              <a:cxn ang="0">
                <a:pos x="31604" y="2514989"/>
              </a:cxn>
              <a:cxn ang="0">
                <a:pos x="0" y="2557280"/>
              </a:cxn>
            </a:cxnLst>
            <a:rect l="0" t="0" r="0" b="0"/>
            <a:pathLst>
              <a:path w="1162754" h="6858000">
                <a:moveTo>
                  <a:pt x="0" y="4300721"/>
                </a:moveTo>
                <a:lnTo>
                  <a:pt x="31624" y="4343011"/>
                </a:lnTo>
                <a:cubicBezTo>
                  <a:pt x="295175" y="4662361"/>
                  <a:pt x="694025" y="4865914"/>
                  <a:pt x="1140417" y="4865914"/>
                </a:cubicBezTo>
                <a:lnTo>
                  <a:pt x="1162754" y="4863662"/>
                </a:lnTo>
                <a:lnTo>
                  <a:pt x="1162754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1994338"/>
                </a:lnTo>
                <a:lnTo>
                  <a:pt x="1140417" y="1992086"/>
                </a:lnTo>
                <a:cubicBezTo>
                  <a:pt x="694025" y="1992086"/>
                  <a:pt x="295175" y="2195639"/>
                  <a:pt x="31624" y="2514989"/>
                </a:cubicBezTo>
                <a:lnTo>
                  <a:pt x="0" y="2557280"/>
                </a:lnTo>
                <a:close/>
              </a:path>
            </a:pathLst>
          </a:custGeom>
          <a:solidFill>
            <a:srgbClr val="F0AF47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0" name="任意多边形 22"/>
          <p:cNvSpPr/>
          <p:nvPr/>
        </p:nvSpPr>
        <p:spPr>
          <a:xfrm>
            <a:off x="2606278" y="0"/>
            <a:ext cx="871538" cy="5143500"/>
          </a:xfrm>
          <a:custGeom>
            <a:avLst/>
            <a:gdLst/>
            <a:ahLst/>
            <a:cxnLst>
              <a:cxn ang="0">
                <a:pos x="1162050" y="4252655"/>
              </a:cxn>
              <a:cxn ang="0">
                <a:pos x="1162050" y="6858000"/>
              </a:cxn>
              <a:cxn ang="0">
                <a:pos x="0" y="6858000"/>
              </a:cxn>
              <a:cxn ang="0">
                <a:pos x="0" y="4864543"/>
              </a:cxn>
              <a:cxn ang="0">
                <a:pos x="275815" y="4836721"/>
              </a:cxn>
              <a:cxn ang="0">
                <a:pos x="1094523" y="4343011"/>
              </a:cxn>
              <a:cxn ang="0">
                <a:pos x="0" y="0"/>
              </a:cxn>
              <a:cxn ang="0">
                <a:pos x="1162050" y="0"/>
              </a:cxn>
              <a:cxn ang="0">
                <a:pos x="1162050" y="2605346"/>
              </a:cxn>
              <a:cxn ang="0">
                <a:pos x="1094523" y="2514989"/>
              </a:cxn>
              <a:cxn ang="0">
                <a:pos x="275815" y="2021279"/>
              </a:cxn>
              <a:cxn ang="0">
                <a:pos x="0" y="1993458"/>
              </a:cxn>
            </a:cxnLst>
            <a:rect l="0" t="0" r="0" b="0"/>
            <a:pathLst>
              <a:path w="1162754" h="6858000">
                <a:moveTo>
                  <a:pt x="1162754" y="4252655"/>
                </a:moveTo>
                <a:lnTo>
                  <a:pt x="1162754" y="6858000"/>
                </a:lnTo>
                <a:lnTo>
                  <a:pt x="0" y="6858000"/>
                </a:lnTo>
                <a:lnTo>
                  <a:pt x="0" y="4864543"/>
                </a:lnTo>
                <a:lnTo>
                  <a:pt x="275983" y="4836721"/>
                </a:lnTo>
                <a:cubicBezTo>
                  <a:pt x="603371" y="4769728"/>
                  <a:pt x="890203" y="4591395"/>
                  <a:pt x="1095187" y="4343011"/>
                </a:cubicBezTo>
                <a:close/>
                <a:moveTo>
                  <a:pt x="0" y="0"/>
                </a:moveTo>
                <a:lnTo>
                  <a:pt x="1162754" y="0"/>
                </a:lnTo>
                <a:lnTo>
                  <a:pt x="1162754" y="2605346"/>
                </a:lnTo>
                <a:lnTo>
                  <a:pt x="1095187" y="2514989"/>
                </a:lnTo>
                <a:cubicBezTo>
                  <a:pt x="890203" y="2266606"/>
                  <a:pt x="603371" y="2088273"/>
                  <a:pt x="275983" y="2021279"/>
                </a:cubicBezTo>
                <a:lnTo>
                  <a:pt x="0" y="1993458"/>
                </a:lnTo>
                <a:close/>
              </a:path>
            </a:pathLst>
          </a:custGeom>
          <a:solidFill>
            <a:srgbClr val="D2501E"/>
          </a:solidFill>
          <a:ln w="9525"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6391" name="椭圆 8"/>
          <p:cNvSpPr/>
          <p:nvPr/>
        </p:nvSpPr>
        <p:spPr>
          <a:xfrm>
            <a:off x="1631157" y="1608535"/>
            <a:ext cx="1926431" cy="1926431"/>
          </a:xfrm>
          <a:prstGeom prst="ellipse">
            <a:avLst/>
          </a:prstGeom>
          <a:noFill/>
          <a:ln w="63500" cap="flat" cmpd="sng">
            <a:solidFill>
              <a:srgbClr val="AEABAB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6392" name="组合 9"/>
          <p:cNvGrpSpPr/>
          <p:nvPr/>
        </p:nvGrpSpPr>
        <p:grpSpPr>
          <a:xfrm>
            <a:off x="1982391" y="2152650"/>
            <a:ext cx="1228725" cy="977504"/>
            <a:chOff x="0" y="0"/>
            <a:chExt cx="3511344" cy="2793440"/>
          </a:xfrm>
        </p:grpSpPr>
        <p:sp>
          <p:nvSpPr>
            <p:cNvPr id="16393" name="任意多边形 10"/>
            <p:cNvSpPr/>
            <p:nvPr/>
          </p:nvSpPr>
          <p:spPr>
            <a:xfrm rot="7919936" flipH="1">
              <a:off x="1379717" y="228596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4" name="任意多边形 11"/>
            <p:cNvSpPr/>
            <p:nvPr/>
          </p:nvSpPr>
          <p:spPr>
            <a:xfrm>
              <a:off x="993621" y="0"/>
              <a:ext cx="2192041" cy="1291579"/>
            </a:xfrm>
            <a:custGeom>
              <a:avLst/>
              <a:gdLst/>
              <a:ahLst/>
              <a:cxnLst>
                <a:cxn ang="0">
                  <a:pos x="360499" y="0"/>
                </a:cxn>
                <a:cxn ang="0">
                  <a:pos x="1143672" y="0"/>
                </a:cxn>
                <a:cxn ang="0">
                  <a:pos x="1143672" y="243"/>
                </a:cxn>
                <a:cxn ang="0">
                  <a:pos x="1177361" y="5042"/>
                </a:cxn>
                <a:cxn ang="0">
                  <a:pos x="1189791" y="10494"/>
                </a:cxn>
                <a:cxn ang="0">
                  <a:pos x="1223418" y="11668"/>
                </a:cxn>
                <a:cxn ang="0">
                  <a:pos x="1296343" y="45658"/>
                </a:cxn>
                <a:cxn ang="0">
                  <a:pos x="1296768" y="45223"/>
                </a:cxn>
                <a:cxn ang="0">
                  <a:pos x="2153621" y="878992"/>
                </a:cxn>
                <a:cxn ang="0">
                  <a:pos x="2153195" y="879426"/>
                </a:cxn>
                <a:cxn ang="0">
                  <a:pos x="2181674" y="923846"/>
                </a:cxn>
                <a:cxn ang="0">
                  <a:pos x="2104726" y="1245286"/>
                </a:cxn>
                <a:cxn ang="0">
                  <a:pos x="2074688" y="1291579"/>
                </a:cxn>
                <a:cxn ang="0">
                  <a:pos x="1211696" y="451835"/>
                </a:cxn>
                <a:cxn ang="0">
                  <a:pos x="1208739" y="454103"/>
                </a:cxn>
                <a:cxn ang="0">
                  <a:pos x="1143672" y="472665"/>
                </a:cxn>
                <a:cxn ang="0">
                  <a:pos x="1143669" y="472665"/>
                </a:cxn>
                <a:cxn ang="0">
                  <a:pos x="578245" y="472665"/>
                </a:cxn>
                <a:cxn ang="0">
                  <a:pos x="437658" y="934706"/>
                </a:cxn>
                <a:cxn ang="0">
                  <a:pos x="437657" y="934709"/>
                </a:cxn>
                <a:cxn ang="0">
                  <a:pos x="183826" y="988858"/>
                </a:cxn>
                <a:cxn ang="0">
                  <a:pos x="0" y="828782"/>
                </a:cxn>
                <a:cxn ang="0">
                  <a:pos x="2933" y="803292"/>
                </a:cxn>
                <a:cxn ang="0">
                  <a:pos x="2709" y="803224"/>
                </a:cxn>
                <a:cxn ang="0">
                  <a:pos x="42790" y="671499"/>
                </a:cxn>
                <a:cxn ang="0">
                  <a:pos x="45560" y="647434"/>
                </a:cxn>
                <a:cxn ang="0">
                  <a:pos x="45336" y="647366"/>
                </a:cxn>
                <a:cxn ang="0">
                  <a:pos x="216202" y="85812"/>
                </a:cxn>
                <a:cxn ang="0">
                  <a:pos x="216426" y="85880"/>
                </a:cxn>
                <a:cxn ang="0">
                  <a:pos x="247703" y="44389"/>
                </a:cxn>
                <a:cxn ang="0">
                  <a:pos x="276704" y="32417"/>
                </a:cxn>
                <a:cxn ang="0">
                  <a:pos x="299206" y="16627"/>
                </a:cxn>
                <a:cxn ang="0">
                  <a:pos x="326811" y="5042"/>
                </a:cxn>
                <a:cxn ang="0">
                  <a:pos x="360499" y="243"/>
                </a:cxn>
              </a:cxnLst>
              <a:rect l="0" t="0" r="0" b="0"/>
              <a:pathLst>
                <a:path w="3138701" h="1855387">
                  <a:moveTo>
                    <a:pt x="516185" y="0"/>
                  </a:moveTo>
                  <a:lnTo>
                    <a:pt x="1637582" y="0"/>
                  </a:lnTo>
                  <a:lnTo>
                    <a:pt x="1637582" y="350"/>
                  </a:lnTo>
                  <a:cubicBezTo>
                    <a:pt x="1654106" y="350"/>
                    <a:pt x="1670239" y="2723"/>
                    <a:pt x="1685820" y="7244"/>
                  </a:cubicBezTo>
                  <a:lnTo>
                    <a:pt x="1703618" y="15076"/>
                  </a:lnTo>
                  <a:lnTo>
                    <a:pt x="1751767" y="16762"/>
                  </a:lnTo>
                  <a:cubicBezTo>
                    <a:pt x="1793619" y="23104"/>
                    <a:pt x="1829069" y="39116"/>
                    <a:pt x="1856186" y="65589"/>
                  </a:cubicBezTo>
                  <a:lnTo>
                    <a:pt x="1856794" y="64965"/>
                  </a:lnTo>
                  <a:lnTo>
                    <a:pt x="3083689" y="1262696"/>
                  </a:lnTo>
                  <a:lnTo>
                    <a:pt x="3083080" y="1263319"/>
                  </a:lnTo>
                  <a:lnTo>
                    <a:pt x="3123858" y="1327129"/>
                  </a:lnTo>
                  <a:cubicBezTo>
                    <a:pt x="3164025" y="1435188"/>
                    <a:pt x="3121150" y="1605205"/>
                    <a:pt x="3013679" y="1788886"/>
                  </a:cubicBezTo>
                  <a:lnTo>
                    <a:pt x="2970669" y="1855387"/>
                  </a:lnTo>
                  <a:lnTo>
                    <a:pt x="1734982" y="649073"/>
                  </a:lnTo>
                  <a:lnTo>
                    <a:pt x="1730748" y="652331"/>
                  </a:lnTo>
                  <a:cubicBezTo>
                    <a:pt x="1702113" y="669502"/>
                    <a:pt x="1670630" y="678997"/>
                    <a:pt x="1637582" y="678997"/>
                  </a:cubicBezTo>
                  <a:lnTo>
                    <a:pt x="1637577" y="678996"/>
                  </a:lnTo>
                  <a:lnTo>
                    <a:pt x="827968" y="678996"/>
                  </a:lnTo>
                  <a:lnTo>
                    <a:pt x="626667" y="1342730"/>
                  </a:lnTo>
                  <a:lnTo>
                    <a:pt x="626666" y="1342734"/>
                  </a:lnTo>
                  <a:cubicBezTo>
                    <a:pt x="597826" y="1437826"/>
                    <a:pt x="435104" y="1472652"/>
                    <a:pt x="263214" y="1420521"/>
                  </a:cubicBezTo>
                  <a:cubicBezTo>
                    <a:pt x="112811" y="1374905"/>
                    <a:pt x="5226" y="1277828"/>
                    <a:pt x="0" y="1190568"/>
                  </a:cubicBezTo>
                  <a:lnTo>
                    <a:pt x="4201" y="1153950"/>
                  </a:lnTo>
                  <a:lnTo>
                    <a:pt x="3880" y="1153853"/>
                  </a:lnTo>
                  <a:lnTo>
                    <a:pt x="61270" y="964626"/>
                  </a:lnTo>
                  <a:lnTo>
                    <a:pt x="65236" y="930056"/>
                  </a:lnTo>
                  <a:lnTo>
                    <a:pt x="64915" y="929959"/>
                  </a:lnTo>
                  <a:lnTo>
                    <a:pt x="309572" y="123272"/>
                  </a:lnTo>
                  <a:lnTo>
                    <a:pt x="309893" y="123369"/>
                  </a:lnTo>
                  <a:cubicBezTo>
                    <a:pt x="317103" y="99596"/>
                    <a:pt x="332680" y="79590"/>
                    <a:pt x="354677" y="63767"/>
                  </a:cubicBezTo>
                  <a:lnTo>
                    <a:pt x="396203" y="46568"/>
                  </a:lnTo>
                  <a:lnTo>
                    <a:pt x="428422" y="23886"/>
                  </a:lnTo>
                  <a:cubicBezTo>
                    <a:pt x="441104" y="16797"/>
                    <a:pt x="454315" y="11199"/>
                    <a:pt x="467949" y="7244"/>
                  </a:cubicBezTo>
                  <a:lnTo>
                    <a:pt x="516185" y="350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5" name="任意多边形 12"/>
            <p:cNvSpPr/>
            <p:nvPr/>
          </p:nvSpPr>
          <p:spPr>
            <a:xfrm rot="-2721196">
              <a:off x="996728" y="-14503"/>
              <a:ext cx="1718892" cy="2632744"/>
            </a:xfrm>
            <a:custGeom>
              <a:avLst/>
              <a:gdLst/>
              <a:ahLst/>
              <a:cxnLst/>
              <a:rect l="0" t="0" r="0" b="0"/>
              <a:pathLst>
                <a:path w="2469232" h="3782005">
                  <a:moveTo>
                    <a:pt x="2452764" y="2967790"/>
                  </a:moveTo>
                  <a:lnTo>
                    <a:pt x="2469232" y="3022027"/>
                  </a:lnTo>
                  <a:lnTo>
                    <a:pt x="2453094" y="3024524"/>
                  </a:lnTo>
                  <a:close/>
                  <a:moveTo>
                    <a:pt x="1692777" y="15340"/>
                  </a:moveTo>
                  <a:lnTo>
                    <a:pt x="1315571" y="213215"/>
                  </a:lnTo>
                  <a:lnTo>
                    <a:pt x="1321320" y="213998"/>
                  </a:lnTo>
                  <a:lnTo>
                    <a:pt x="1191916" y="278081"/>
                  </a:lnTo>
                  <a:lnTo>
                    <a:pt x="930176" y="415384"/>
                  </a:lnTo>
                  <a:lnTo>
                    <a:pt x="926185" y="409676"/>
                  </a:lnTo>
                  <a:lnTo>
                    <a:pt x="836676" y="454002"/>
                  </a:lnTo>
                  <a:lnTo>
                    <a:pt x="836843" y="454346"/>
                  </a:lnTo>
                  <a:cubicBezTo>
                    <a:pt x="811853" y="466722"/>
                    <a:pt x="792600" y="487843"/>
                    <a:pt x="779181" y="515443"/>
                  </a:cubicBezTo>
                  <a:lnTo>
                    <a:pt x="778615" y="517096"/>
                  </a:lnTo>
                  <a:lnTo>
                    <a:pt x="768033" y="573970"/>
                  </a:lnTo>
                  <a:cubicBezTo>
                    <a:pt x="765169" y="595177"/>
                    <a:pt x="763142" y="617653"/>
                    <a:pt x="761955" y="641195"/>
                  </a:cubicBezTo>
                  <a:lnTo>
                    <a:pt x="761245" y="691889"/>
                  </a:lnTo>
                  <a:lnTo>
                    <a:pt x="769471" y="740622"/>
                  </a:lnTo>
                  <a:cubicBezTo>
                    <a:pt x="779783" y="785057"/>
                    <a:pt x="796126" y="831432"/>
                    <a:pt x="818597" y="877479"/>
                  </a:cubicBezTo>
                  <a:cubicBezTo>
                    <a:pt x="829832" y="900503"/>
                    <a:pt x="842068" y="922354"/>
                    <a:pt x="855074" y="942870"/>
                  </a:cubicBezTo>
                  <a:lnTo>
                    <a:pt x="888764" y="989910"/>
                  </a:lnTo>
                  <a:lnTo>
                    <a:pt x="893520" y="998448"/>
                  </a:lnTo>
                  <a:cubicBezTo>
                    <a:pt x="979108" y="1133883"/>
                    <a:pt x="1099571" y="1207991"/>
                    <a:pt x="1180942" y="1167694"/>
                  </a:cubicBezTo>
                  <a:lnTo>
                    <a:pt x="1180947" y="1167691"/>
                  </a:lnTo>
                  <a:lnTo>
                    <a:pt x="1761861" y="880013"/>
                  </a:lnTo>
                  <a:lnTo>
                    <a:pt x="1775774" y="894203"/>
                  </a:lnTo>
                  <a:lnTo>
                    <a:pt x="1781024" y="891688"/>
                  </a:lnTo>
                  <a:cubicBezTo>
                    <a:pt x="1807904" y="887635"/>
                    <a:pt x="1845228" y="903621"/>
                    <a:pt x="1875959" y="934962"/>
                  </a:cubicBezTo>
                  <a:lnTo>
                    <a:pt x="2311367" y="1379019"/>
                  </a:lnTo>
                  <a:cubicBezTo>
                    <a:pt x="2331854" y="1399913"/>
                    <a:pt x="2345531" y="1423674"/>
                    <a:pt x="2351084" y="1445202"/>
                  </a:cubicBezTo>
                  <a:lnTo>
                    <a:pt x="2351257" y="1447721"/>
                  </a:lnTo>
                  <a:lnTo>
                    <a:pt x="2356189" y="1455140"/>
                  </a:lnTo>
                  <a:cubicBezTo>
                    <a:pt x="2387563" y="1512712"/>
                    <a:pt x="2406090" y="1582230"/>
                    <a:pt x="2406526" y="1657177"/>
                  </a:cubicBezTo>
                  <a:lnTo>
                    <a:pt x="2406822" y="1657175"/>
                  </a:lnTo>
                  <a:lnTo>
                    <a:pt x="2416688" y="3352611"/>
                  </a:lnTo>
                  <a:lnTo>
                    <a:pt x="2416392" y="3352613"/>
                  </a:lnTo>
                  <a:lnTo>
                    <a:pt x="2410969" y="3425576"/>
                  </a:lnTo>
                  <a:cubicBezTo>
                    <a:pt x="2385088" y="3590634"/>
                    <a:pt x="2269753" y="3715362"/>
                    <a:pt x="2130652" y="3716183"/>
                  </a:cubicBezTo>
                  <a:cubicBezTo>
                    <a:pt x="1971678" y="3717123"/>
                    <a:pt x="1841862" y="3555868"/>
                    <a:pt x="1840698" y="3356012"/>
                  </a:cubicBezTo>
                  <a:lnTo>
                    <a:pt x="1840700" y="3356003"/>
                  </a:lnTo>
                  <a:lnTo>
                    <a:pt x="1831887" y="1841678"/>
                  </a:lnTo>
                  <a:lnTo>
                    <a:pt x="1780315" y="1841678"/>
                  </a:lnTo>
                  <a:lnTo>
                    <a:pt x="1789358" y="3395533"/>
                  </a:lnTo>
                  <a:lnTo>
                    <a:pt x="1789061" y="3395534"/>
                  </a:lnTo>
                  <a:lnTo>
                    <a:pt x="1783613" y="3464442"/>
                  </a:lnTo>
                  <a:cubicBezTo>
                    <a:pt x="1757680" y="3620331"/>
                    <a:pt x="1642305" y="3738162"/>
                    <a:pt x="1503203" y="3738983"/>
                  </a:cubicBezTo>
                  <a:cubicBezTo>
                    <a:pt x="1344229" y="3739922"/>
                    <a:pt x="1214466" y="3587676"/>
                    <a:pt x="1213367" y="3398933"/>
                  </a:cubicBezTo>
                  <a:lnTo>
                    <a:pt x="1213367" y="3398925"/>
                  </a:lnTo>
                  <a:lnTo>
                    <a:pt x="1204306" y="1841678"/>
                  </a:lnTo>
                  <a:lnTo>
                    <a:pt x="1157101" y="1841678"/>
                  </a:lnTo>
                  <a:lnTo>
                    <a:pt x="1166389" y="3437667"/>
                  </a:lnTo>
                  <a:lnTo>
                    <a:pt x="1166091" y="3437669"/>
                  </a:lnTo>
                  <a:lnTo>
                    <a:pt x="1160645" y="3506576"/>
                  </a:lnTo>
                  <a:cubicBezTo>
                    <a:pt x="1134711" y="3662465"/>
                    <a:pt x="1019336" y="3780296"/>
                    <a:pt x="880233" y="3781117"/>
                  </a:cubicBezTo>
                  <a:cubicBezTo>
                    <a:pt x="721260" y="3782056"/>
                    <a:pt x="591496" y="3629810"/>
                    <a:pt x="590398" y="3441066"/>
                  </a:cubicBezTo>
                  <a:lnTo>
                    <a:pt x="590398" y="3441059"/>
                  </a:lnTo>
                  <a:lnTo>
                    <a:pt x="581091" y="1841678"/>
                  </a:lnTo>
                  <a:lnTo>
                    <a:pt x="535380" y="1841678"/>
                  </a:lnTo>
                  <a:lnTo>
                    <a:pt x="544673" y="3438653"/>
                  </a:lnTo>
                  <a:lnTo>
                    <a:pt x="544394" y="3438654"/>
                  </a:lnTo>
                  <a:lnTo>
                    <a:pt x="539294" y="3507561"/>
                  </a:lnTo>
                  <a:cubicBezTo>
                    <a:pt x="514953" y="3663440"/>
                    <a:pt x="406469" y="3781230"/>
                    <a:pt x="275626" y="3782002"/>
                  </a:cubicBezTo>
                  <a:cubicBezTo>
                    <a:pt x="126091" y="3782885"/>
                    <a:pt x="3979" y="3630595"/>
                    <a:pt x="2881" y="3441851"/>
                  </a:cubicBezTo>
                  <a:lnTo>
                    <a:pt x="2883" y="3441842"/>
                  </a:lnTo>
                  <a:lnTo>
                    <a:pt x="1716" y="3241460"/>
                  </a:lnTo>
                  <a:lnTo>
                    <a:pt x="192102" y="3232591"/>
                  </a:lnTo>
                  <a:lnTo>
                    <a:pt x="192087" y="3232275"/>
                  </a:lnTo>
                  <a:cubicBezTo>
                    <a:pt x="201001" y="3231860"/>
                    <a:pt x="209605" y="3229304"/>
                    <a:pt x="217823" y="3224818"/>
                  </a:cubicBezTo>
                  <a:lnTo>
                    <a:pt x="229277" y="3215506"/>
                  </a:lnTo>
                  <a:lnTo>
                    <a:pt x="229596" y="3215405"/>
                  </a:lnTo>
                  <a:lnTo>
                    <a:pt x="231354" y="3213817"/>
                  </a:lnTo>
                  <a:lnTo>
                    <a:pt x="241238" y="3205780"/>
                  </a:lnTo>
                  <a:lnTo>
                    <a:pt x="242948" y="3203347"/>
                  </a:lnTo>
                  <a:lnTo>
                    <a:pt x="252911" y="3194350"/>
                  </a:lnTo>
                  <a:cubicBezTo>
                    <a:pt x="296853" y="3140275"/>
                    <a:pt x="323749" y="3017193"/>
                    <a:pt x="317196" y="2875493"/>
                  </a:cubicBezTo>
                  <a:cubicBezTo>
                    <a:pt x="309550" y="2710176"/>
                    <a:pt x="258912" y="2574295"/>
                    <a:pt x="198598" y="2545117"/>
                  </a:cubicBezTo>
                  <a:lnTo>
                    <a:pt x="186069" y="2542384"/>
                  </a:lnTo>
                  <a:lnTo>
                    <a:pt x="187165" y="2542067"/>
                  </a:lnTo>
                  <a:cubicBezTo>
                    <a:pt x="244687" y="2510667"/>
                    <a:pt x="283259" y="2384686"/>
                    <a:pt x="276440" y="2236160"/>
                  </a:cubicBezTo>
                  <a:cubicBezTo>
                    <a:pt x="269622" y="2087635"/>
                    <a:pt x="219673" y="1965778"/>
                    <a:pt x="159519" y="1939860"/>
                  </a:cubicBezTo>
                  <a:lnTo>
                    <a:pt x="152340" y="1938487"/>
                  </a:lnTo>
                  <a:lnTo>
                    <a:pt x="166888" y="1933872"/>
                  </a:lnTo>
                  <a:cubicBezTo>
                    <a:pt x="224252" y="1899252"/>
                    <a:pt x="262134" y="1759277"/>
                    <a:pt x="254489" y="1593960"/>
                  </a:cubicBezTo>
                  <a:cubicBezTo>
                    <a:pt x="252304" y="1546726"/>
                    <a:pt x="246610" y="1501896"/>
                    <a:pt x="238184" y="1461271"/>
                  </a:cubicBezTo>
                  <a:lnTo>
                    <a:pt x="232157" y="1437501"/>
                  </a:lnTo>
                  <a:lnTo>
                    <a:pt x="231266" y="1430706"/>
                  </a:lnTo>
                  <a:cubicBezTo>
                    <a:pt x="212766" y="1348657"/>
                    <a:pt x="180330" y="1285808"/>
                    <a:pt x="142704" y="1260563"/>
                  </a:cubicBezTo>
                  <a:lnTo>
                    <a:pt x="121262" y="1253955"/>
                  </a:lnTo>
                  <a:lnTo>
                    <a:pt x="156538" y="1252323"/>
                  </a:lnTo>
                  <a:lnTo>
                    <a:pt x="156522" y="1251971"/>
                  </a:lnTo>
                  <a:cubicBezTo>
                    <a:pt x="227833" y="1248673"/>
                    <a:pt x="278560" y="1092839"/>
                    <a:pt x="269823" y="903906"/>
                  </a:cubicBezTo>
                  <a:cubicBezTo>
                    <a:pt x="261085" y="714973"/>
                    <a:pt x="196193" y="564485"/>
                    <a:pt x="124881" y="567783"/>
                  </a:cubicBezTo>
                  <a:lnTo>
                    <a:pt x="124878" y="567784"/>
                  </a:lnTo>
                  <a:lnTo>
                    <a:pt x="0" y="573559"/>
                  </a:lnTo>
                  <a:lnTo>
                    <a:pt x="0" y="456392"/>
                  </a:lnTo>
                  <a:cubicBezTo>
                    <a:pt x="0" y="204739"/>
                    <a:pt x="121216" y="735"/>
                    <a:pt x="270743" y="735"/>
                  </a:cubicBezTo>
                  <a:lnTo>
                    <a:pt x="640213" y="735"/>
                  </a:lnTo>
                  <a:lnTo>
                    <a:pt x="639699" y="0"/>
                  </a:lnTo>
                  <a:lnTo>
                    <a:pt x="690147" y="735"/>
                  </a:lnTo>
                  <a:lnTo>
                    <a:pt x="967204" y="735"/>
                  </a:lnTo>
                  <a:lnTo>
                    <a:pt x="1308256" y="6941"/>
                  </a:lnTo>
                  <a:lnTo>
                    <a:pt x="1304933" y="9691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6" name="任意多边形 13"/>
            <p:cNvSpPr/>
            <p:nvPr/>
          </p:nvSpPr>
          <p:spPr>
            <a:xfrm rot="-2658651">
              <a:off x="0" y="120992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7" name="任意多边形 14"/>
            <p:cNvSpPr/>
            <p:nvPr/>
          </p:nvSpPr>
          <p:spPr>
            <a:xfrm rot="7919936" flipH="1">
              <a:off x="1028920" y="1988842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8" name="任意多边形 15"/>
            <p:cNvSpPr/>
            <p:nvPr/>
          </p:nvSpPr>
          <p:spPr>
            <a:xfrm rot="7919936" flipH="1">
              <a:off x="695063" y="1677715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399" name="任意多边形 16"/>
            <p:cNvSpPr/>
            <p:nvPr/>
          </p:nvSpPr>
          <p:spPr>
            <a:xfrm rot="7919936" flipH="1">
              <a:off x="375022" y="1344407"/>
              <a:ext cx="601451" cy="413498"/>
            </a:xfrm>
            <a:custGeom>
              <a:avLst/>
              <a:gdLst/>
              <a:ahLst/>
              <a:cxnLst>
                <a:cxn ang="0">
                  <a:pos x="89967" y="0"/>
                </a:cxn>
                <a:cxn ang="0">
                  <a:pos x="511483" y="0"/>
                </a:cxn>
                <a:cxn ang="0">
                  <a:pos x="511483" y="212"/>
                </a:cxn>
                <a:cxn ang="0">
                  <a:pos x="601451" y="206855"/>
                </a:cxn>
                <a:cxn ang="0">
                  <a:pos x="511483" y="413498"/>
                </a:cxn>
                <a:cxn ang="0">
                  <a:pos x="511480" y="413497"/>
                </a:cxn>
                <a:cxn ang="0">
                  <a:pos x="89970" y="413497"/>
                </a:cxn>
                <a:cxn ang="0">
                  <a:pos x="89967" y="413498"/>
                </a:cxn>
                <a:cxn ang="0">
                  <a:pos x="0" y="206855"/>
                </a:cxn>
                <a:cxn ang="0">
                  <a:pos x="71836" y="4411"/>
                </a:cxn>
                <a:cxn ang="0">
                  <a:pos x="89967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400" name="任意多边形 17"/>
            <p:cNvSpPr/>
            <p:nvPr/>
          </p:nvSpPr>
          <p:spPr>
            <a:xfrm rot="2658651" flipH="1">
              <a:off x="2356878" y="71960"/>
              <a:ext cx="1154466" cy="412675"/>
            </a:xfrm>
            <a:custGeom>
              <a:avLst/>
              <a:gdLst/>
              <a:ahLst/>
              <a:cxnLst>
                <a:cxn ang="0">
                  <a:pos x="172689" y="0"/>
                </a:cxn>
                <a:cxn ang="0">
                  <a:pos x="981775" y="0"/>
                </a:cxn>
                <a:cxn ang="0">
                  <a:pos x="981775" y="212"/>
                </a:cxn>
                <a:cxn ang="0">
                  <a:pos x="1154466" y="206443"/>
                </a:cxn>
                <a:cxn ang="0">
                  <a:pos x="981775" y="412675"/>
                </a:cxn>
                <a:cxn ang="0">
                  <a:pos x="981771" y="412674"/>
                </a:cxn>
                <a:cxn ang="0">
                  <a:pos x="172694" y="412674"/>
                </a:cxn>
                <a:cxn ang="0">
                  <a:pos x="172690" y="412675"/>
                </a:cxn>
                <a:cxn ang="0">
                  <a:pos x="0" y="206443"/>
                </a:cxn>
                <a:cxn ang="0">
                  <a:pos x="137887" y="4402"/>
                </a:cxn>
                <a:cxn ang="0">
                  <a:pos x="172689" y="212"/>
                </a:cxn>
              </a:cxnLst>
              <a:rect l="0" t="0" r="0" b="0"/>
              <a:pathLst>
                <a:path w="2699456" h="808010">
                  <a:moveTo>
                    <a:pt x="403796" y="0"/>
                  </a:moveTo>
                  <a:lnTo>
                    <a:pt x="2295659" y="0"/>
                  </a:lnTo>
                  <a:lnTo>
                    <a:pt x="2295659" y="416"/>
                  </a:lnTo>
                  <a:cubicBezTo>
                    <a:pt x="2518670" y="416"/>
                    <a:pt x="2699456" y="181202"/>
                    <a:pt x="2699456" y="404213"/>
                  </a:cubicBezTo>
                  <a:cubicBezTo>
                    <a:pt x="2699456" y="627224"/>
                    <a:pt x="2518670" y="808010"/>
                    <a:pt x="2295659" y="808010"/>
                  </a:cubicBezTo>
                  <a:lnTo>
                    <a:pt x="2295649" y="808009"/>
                  </a:lnTo>
                  <a:lnTo>
                    <a:pt x="403807" y="808009"/>
                  </a:lnTo>
                  <a:lnTo>
                    <a:pt x="403797" y="808010"/>
                  </a:lnTo>
                  <a:cubicBezTo>
                    <a:pt x="180786" y="808010"/>
                    <a:pt x="0" y="627224"/>
                    <a:pt x="0" y="404213"/>
                  </a:cubicBezTo>
                  <a:cubicBezTo>
                    <a:pt x="0" y="209078"/>
                    <a:pt x="138414" y="46272"/>
                    <a:pt x="322418" y="8620"/>
                  </a:cubicBezTo>
                  <a:lnTo>
                    <a:pt x="403796" y="416"/>
                  </a:lnTo>
                  <a:close/>
                </a:path>
              </a:pathLst>
            </a:custGeom>
            <a:solidFill>
              <a:srgbClr val="AEABAB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6401" name="组合 33"/>
          <p:cNvGrpSpPr/>
          <p:nvPr/>
        </p:nvGrpSpPr>
        <p:grpSpPr>
          <a:xfrm>
            <a:off x="4346972" y="2690812"/>
            <a:ext cx="4185047" cy="53579"/>
            <a:chOff x="0" y="0"/>
            <a:chExt cx="3149600" cy="1117600"/>
          </a:xfrm>
        </p:grpSpPr>
        <p:sp>
          <p:nvSpPr>
            <p:cNvPr id="16402" name="矩形 34"/>
            <p:cNvSpPr/>
            <p:nvPr/>
          </p:nvSpPr>
          <p:spPr>
            <a:xfrm>
              <a:off x="0" y="0"/>
              <a:ext cx="787400" cy="1117600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3" name="矩形 35"/>
            <p:cNvSpPr/>
            <p:nvPr/>
          </p:nvSpPr>
          <p:spPr>
            <a:xfrm>
              <a:off x="787400" y="0"/>
              <a:ext cx="787400" cy="1117600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4" name="矩形 36"/>
            <p:cNvSpPr/>
            <p:nvPr/>
          </p:nvSpPr>
          <p:spPr>
            <a:xfrm>
              <a:off x="1574800" y="0"/>
              <a:ext cx="787400" cy="1117600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6405" name="矩形 37"/>
            <p:cNvSpPr/>
            <p:nvPr/>
          </p:nvSpPr>
          <p:spPr>
            <a:xfrm>
              <a:off x="2362200" y="0"/>
              <a:ext cx="787400" cy="1117600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022955" y="1352550"/>
            <a:ext cx="4827131" cy="1286117"/>
          </a:xfrm>
        </p:spPr>
        <p:txBody>
          <a:bodyPr anchor="b"/>
          <a:lstStyle>
            <a:lvl1pPr algn="ctr">
              <a:defRPr sz="41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22954" y="2792853"/>
            <a:ext cx="4827131" cy="89332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endParaRPr lang="zh-CN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485D97F7-0CE9-438F-A5BB-44B552A6D76F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396801"/>
            <a:ext cx="7886700" cy="4181321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55"/>
          <p:cNvSpPr/>
          <p:nvPr userDrawn="1"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矩形 56"/>
          <p:cNvSpPr/>
          <p:nvPr userDrawn="1"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矩形 57"/>
          <p:cNvSpPr/>
          <p:nvPr userDrawn="1"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5" name="矩形 58"/>
          <p:cNvSpPr/>
          <p:nvPr userDrawn="1"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6" name="矩形 59"/>
          <p:cNvSpPr/>
          <p:nvPr userDrawn="1"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7" name="矩形 60"/>
          <p:cNvSpPr/>
          <p:nvPr userDrawn="1"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8" name="矩形 61"/>
          <p:cNvSpPr/>
          <p:nvPr userDrawn="1"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9" name="矩形 62"/>
          <p:cNvSpPr/>
          <p:nvPr userDrawn="1"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矩形 40"/>
          <p:cNvSpPr/>
          <p:nvPr/>
        </p:nvSpPr>
        <p:spPr>
          <a:xfrm>
            <a:off x="0" y="0"/>
            <a:ext cx="4579144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2" name="矩形 41"/>
          <p:cNvSpPr/>
          <p:nvPr/>
        </p:nvSpPr>
        <p:spPr>
          <a:xfrm>
            <a:off x="4660106" y="0"/>
            <a:ext cx="85725" cy="51435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3" name="椭圆 45"/>
          <p:cNvSpPr/>
          <p:nvPr/>
        </p:nvSpPr>
        <p:spPr>
          <a:xfrm>
            <a:off x="5470923" y="2163367"/>
            <a:ext cx="812006" cy="810815"/>
          </a:xfrm>
          <a:prstGeom prst="ellipse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4" name="椭圆 63"/>
          <p:cNvSpPr/>
          <p:nvPr/>
        </p:nvSpPr>
        <p:spPr>
          <a:xfrm>
            <a:off x="6588919" y="2163367"/>
            <a:ext cx="810816" cy="810815"/>
          </a:xfrm>
          <a:prstGeom prst="ellipse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7415" name="椭圆 64"/>
          <p:cNvSpPr/>
          <p:nvPr/>
        </p:nvSpPr>
        <p:spPr>
          <a:xfrm>
            <a:off x="7705726" y="2163367"/>
            <a:ext cx="812006" cy="810815"/>
          </a:xfrm>
          <a:prstGeom prst="ellipse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7416" name="组合 81"/>
          <p:cNvGrpSpPr/>
          <p:nvPr/>
        </p:nvGrpSpPr>
        <p:grpSpPr>
          <a:xfrm>
            <a:off x="6748463" y="2396729"/>
            <a:ext cx="517922" cy="392906"/>
            <a:chOff x="0" y="0"/>
            <a:chExt cx="509646" cy="387231"/>
          </a:xfrm>
        </p:grpSpPr>
        <p:sp>
          <p:nvSpPr>
            <p:cNvPr id="17417" name="Freeform 20"/>
            <p:cNvSpPr>
              <a:spLocks noEditPoints="1"/>
            </p:cNvSpPr>
            <p:nvPr/>
          </p:nvSpPr>
          <p:spPr>
            <a:xfrm>
              <a:off x="0" y="51839"/>
              <a:ext cx="337890" cy="335392"/>
            </a:xfrm>
            <a:custGeom>
              <a:avLst/>
              <a:gdLst/>
              <a:ahLst/>
              <a:cxnLst>
                <a:cxn ang="0">
                  <a:pos x="337890" y="189119"/>
                </a:cxn>
                <a:cxn ang="0">
                  <a:pos x="337890" y="144794"/>
                </a:cxn>
                <a:cxn ang="0">
                  <a:pos x="303953" y="137407"/>
                </a:cxn>
                <a:cxn ang="0">
                  <a:pos x="295100" y="112289"/>
                </a:cxn>
                <a:cxn ang="0">
                  <a:pos x="318708" y="85694"/>
                </a:cxn>
                <a:cxn ang="0">
                  <a:pos x="292149" y="50234"/>
                </a:cxn>
                <a:cxn ang="0">
                  <a:pos x="259688" y="65009"/>
                </a:cxn>
                <a:cxn ang="0">
                  <a:pos x="237555" y="48757"/>
                </a:cxn>
                <a:cxn ang="0">
                  <a:pos x="241982" y="13297"/>
                </a:cxn>
                <a:cxn ang="0">
                  <a:pos x="199192" y="0"/>
                </a:cxn>
                <a:cxn ang="0">
                  <a:pos x="181486" y="29549"/>
                </a:cxn>
                <a:cxn ang="0">
                  <a:pos x="168207" y="29549"/>
                </a:cxn>
                <a:cxn ang="0">
                  <a:pos x="154927" y="29549"/>
                </a:cxn>
                <a:cxn ang="0">
                  <a:pos x="137221" y="0"/>
                </a:cxn>
                <a:cxn ang="0">
                  <a:pos x="95907" y="13297"/>
                </a:cxn>
                <a:cxn ang="0">
                  <a:pos x="98858" y="48757"/>
                </a:cxn>
                <a:cxn ang="0">
                  <a:pos x="76726" y="65009"/>
                </a:cxn>
                <a:cxn ang="0">
                  <a:pos x="44265" y="50234"/>
                </a:cxn>
                <a:cxn ang="0">
                  <a:pos x="19181" y="85694"/>
                </a:cxn>
                <a:cxn ang="0">
                  <a:pos x="42789" y="112289"/>
                </a:cxn>
                <a:cxn ang="0">
                  <a:pos x="33936" y="138884"/>
                </a:cxn>
                <a:cxn ang="0">
                  <a:pos x="0" y="144794"/>
                </a:cxn>
                <a:cxn ang="0">
                  <a:pos x="0" y="189119"/>
                </a:cxn>
                <a:cxn ang="0">
                  <a:pos x="33936" y="196507"/>
                </a:cxn>
                <a:cxn ang="0">
                  <a:pos x="42789" y="223102"/>
                </a:cxn>
                <a:cxn ang="0">
                  <a:pos x="19181" y="249697"/>
                </a:cxn>
                <a:cxn ang="0">
                  <a:pos x="45740" y="285157"/>
                </a:cxn>
                <a:cxn ang="0">
                  <a:pos x="76726" y="270382"/>
                </a:cxn>
                <a:cxn ang="0">
                  <a:pos x="98858" y="286634"/>
                </a:cxn>
                <a:cxn ang="0">
                  <a:pos x="95907" y="322094"/>
                </a:cxn>
                <a:cxn ang="0">
                  <a:pos x="137221" y="335392"/>
                </a:cxn>
                <a:cxn ang="0">
                  <a:pos x="154927" y="304364"/>
                </a:cxn>
                <a:cxn ang="0">
                  <a:pos x="168207" y="305842"/>
                </a:cxn>
                <a:cxn ang="0">
                  <a:pos x="182962" y="304364"/>
                </a:cxn>
                <a:cxn ang="0">
                  <a:pos x="199192" y="335392"/>
                </a:cxn>
                <a:cxn ang="0">
                  <a:pos x="241982" y="320617"/>
                </a:cxn>
                <a:cxn ang="0">
                  <a:pos x="237555" y="286634"/>
                </a:cxn>
                <a:cxn ang="0">
                  <a:pos x="259688" y="270382"/>
                </a:cxn>
                <a:cxn ang="0">
                  <a:pos x="292149" y="285157"/>
                </a:cxn>
                <a:cxn ang="0">
                  <a:pos x="318708" y="248219"/>
                </a:cxn>
                <a:cxn ang="0">
                  <a:pos x="295100" y="223102"/>
                </a:cxn>
                <a:cxn ang="0">
                  <a:pos x="303953" y="196507"/>
                </a:cxn>
                <a:cxn ang="0">
                  <a:pos x="337890" y="189119"/>
                </a:cxn>
                <a:cxn ang="0">
                  <a:pos x="168207" y="265949"/>
                </a:cxn>
                <a:cxn ang="0">
                  <a:pos x="69348" y="166957"/>
                </a:cxn>
                <a:cxn ang="0">
                  <a:pos x="168207" y="67964"/>
                </a:cxn>
                <a:cxn ang="0">
                  <a:pos x="267065" y="166957"/>
                </a:cxn>
                <a:cxn ang="0">
                  <a:pos x="168207" y="265949"/>
                </a:cxn>
              </a:cxnLst>
              <a:rect l="0" t="0" r="0" b="0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18" name="Freeform 21"/>
            <p:cNvSpPr>
              <a:spLocks noEditPoints="1"/>
            </p:cNvSpPr>
            <p:nvPr/>
          </p:nvSpPr>
          <p:spPr>
            <a:xfrm>
              <a:off x="309785" y="0"/>
              <a:ext cx="199861" cy="199861"/>
            </a:xfrm>
            <a:custGeom>
              <a:avLst/>
              <a:gdLst/>
              <a:ahLst/>
              <a:cxnLst>
                <a:cxn ang="0">
                  <a:pos x="199861" y="112514"/>
                </a:cxn>
                <a:cxn ang="0">
                  <a:pos x="199861" y="85866"/>
                </a:cxn>
                <a:cxn ang="0">
                  <a:pos x="180615" y="81424"/>
                </a:cxn>
                <a:cxn ang="0">
                  <a:pos x="174693" y="66620"/>
                </a:cxn>
                <a:cxn ang="0">
                  <a:pos x="189497" y="50335"/>
                </a:cxn>
                <a:cxn ang="0">
                  <a:pos x="173212" y="29609"/>
                </a:cxn>
                <a:cxn ang="0">
                  <a:pos x="153966" y="38491"/>
                </a:cxn>
                <a:cxn ang="0">
                  <a:pos x="142123" y="28128"/>
                </a:cxn>
                <a:cxn ang="0">
                  <a:pos x="143603" y="7402"/>
                </a:cxn>
                <a:cxn ang="0">
                  <a:pos x="118436" y="0"/>
                </a:cxn>
                <a:cxn ang="0">
                  <a:pos x="108072" y="17765"/>
                </a:cxn>
                <a:cxn ang="0">
                  <a:pos x="99190" y="17765"/>
                </a:cxn>
                <a:cxn ang="0">
                  <a:pos x="91788" y="17765"/>
                </a:cxn>
                <a:cxn ang="0">
                  <a:pos x="81424" y="0"/>
                </a:cxn>
                <a:cxn ang="0">
                  <a:pos x="56257" y="7402"/>
                </a:cxn>
                <a:cxn ang="0">
                  <a:pos x="57737" y="28128"/>
                </a:cxn>
                <a:cxn ang="0">
                  <a:pos x="44413" y="38491"/>
                </a:cxn>
                <a:cxn ang="0">
                  <a:pos x="26648" y="29609"/>
                </a:cxn>
                <a:cxn ang="0">
                  <a:pos x="10363" y="50335"/>
                </a:cxn>
                <a:cxn ang="0">
                  <a:pos x="25167" y="66620"/>
                </a:cxn>
                <a:cxn ang="0">
                  <a:pos x="19245" y="81424"/>
                </a:cxn>
                <a:cxn ang="0">
                  <a:pos x="0" y="85866"/>
                </a:cxn>
                <a:cxn ang="0">
                  <a:pos x="0" y="112514"/>
                </a:cxn>
                <a:cxn ang="0">
                  <a:pos x="19245" y="116955"/>
                </a:cxn>
                <a:cxn ang="0">
                  <a:pos x="25167" y="133240"/>
                </a:cxn>
                <a:cxn ang="0">
                  <a:pos x="10363" y="148045"/>
                </a:cxn>
                <a:cxn ang="0">
                  <a:pos x="26648" y="168771"/>
                </a:cxn>
                <a:cxn ang="0">
                  <a:pos x="45894" y="161369"/>
                </a:cxn>
                <a:cxn ang="0">
                  <a:pos x="57737" y="170251"/>
                </a:cxn>
                <a:cxn ang="0">
                  <a:pos x="56257" y="190978"/>
                </a:cxn>
                <a:cxn ang="0">
                  <a:pos x="81424" y="199861"/>
                </a:cxn>
                <a:cxn ang="0">
                  <a:pos x="91788" y="180615"/>
                </a:cxn>
                <a:cxn ang="0">
                  <a:pos x="100670" y="182095"/>
                </a:cxn>
                <a:cxn ang="0">
                  <a:pos x="108072" y="180615"/>
                </a:cxn>
                <a:cxn ang="0">
                  <a:pos x="118436" y="199861"/>
                </a:cxn>
                <a:cxn ang="0">
                  <a:pos x="143603" y="190978"/>
                </a:cxn>
                <a:cxn ang="0">
                  <a:pos x="142123" y="170251"/>
                </a:cxn>
                <a:cxn ang="0">
                  <a:pos x="153966" y="161369"/>
                </a:cxn>
                <a:cxn ang="0">
                  <a:pos x="173212" y="168771"/>
                </a:cxn>
                <a:cxn ang="0">
                  <a:pos x="189497" y="148045"/>
                </a:cxn>
                <a:cxn ang="0">
                  <a:pos x="174693" y="131760"/>
                </a:cxn>
                <a:cxn ang="0">
                  <a:pos x="180615" y="116955"/>
                </a:cxn>
                <a:cxn ang="0">
                  <a:pos x="199861" y="112514"/>
                </a:cxn>
                <a:cxn ang="0">
                  <a:pos x="99190" y="158408"/>
                </a:cxn>
                <a:cxn ang="0">
                  <a:pos x="41452" y="99190"/>
                </a:cxn>
                <a:cxn ang="0">
                  <a:pos x="99190" y="39972"/>
                </a:cxn>
                <a:cxn ang="0">
                  <a:pos x="158408" y="99190"/>
                </a:cxn>
                <a:cxn ang="0">
                  <a:pos x="99190" y="158408"/>
                </a:cxn>
              </a:cxnLst>
              <a:rect l="0" t="0" r="0" b="0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9" name="组合 84"/>
          <p:cNvGrpSpPr/>
          <p:nvPr/>
        </p:nvGrpSpPr>
        <p:grpSpPr>
          <a:xfrm>
            <a:off x="5691187" y="2419350"/>
            <a:ext cx="386954" cy="370285"/>
            <a:chOff x="0" y="0"/>
            <a:chExt cx="2438400" cy="2332038"/>
          </a:xfrm>
        </p:grpSpPr>
        <p:sp>
          <p:nvSpPr>
            <p:cNvPr id="17420" name="Freeform 25"/>
            <p:cNvSpPr/>
            <p:nvPr/>
          </p:nvSpPr>
          <p:spPr>
            <a:xfrm>
              <a:off x="893763" y="1676400"/>
              <a:ext cx="655638" cy="655638"/>
            </a:xfrm>
            <a:custGeom>
              <a:avLst/>
              <a:gdLst/>
              <a:ahLst/>
              <a:cxnLst>
                <a:cxn ang="0">
                  <a:pos x="327025" y="655638"/>
                </a:cxn>
                <a:cxn ang="0">
                  <a:pos x="0" y="0"/>
                </a:cxn>
                <a:cxn ang="0">
                  <a:pos x="655638" y="0"/>
                </a:cxn>
                <a:cxn ang="0">
                  <a:pos x="327025" y="655638"/>
                </a:cxn>
              </a:cxnLst>
              <a:rect l="0" t="0" r="0" b="0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1" name="任意多边形 86"/>
            <p:cNvSpPr/>
            <p:nvPr/>
          </p:nvSpPr>
          <p:spPr>
            <a:xfrm>
              <a:off x="0" y="0"/>
              <a:ext cx="2438400" cy="1774825"/>
            </a:xfrm>
            <a:custGeom>
              <a:avLst/>
              <a:gdLst/>
              <a:ahLst/>
              <a:cxnLst>
                <a:cxn ang="0">
                  <a:pos x="290196" y="0"/>
                </a:cxn>
                <a:cxn ang="0">
                  <a:pos x="2151973" y="0"/>
                </a:cxn>
                <a:cxn ang="0">
                  <a:pos x="2438400" y="286384"/>
                </a:cxn>
                <a:cxn ang="0">
                  <a:pos x="2438400" y="1484673"/>
                </a:cxn>
                <a:cxn ang="0">
                  <a:pos x="2151973" y="1774825"/>
                </a:cxn>
                <a:cxn ang="0">
                  <a:pos x="290196" y="1774825"/>
                </a:cxn>
                <a:cxn ang="0">
                  <a:pos x="0" y="1484673"/>
                </a:cxn>
                <a:cxn ang="0">
                  <a:pos x="0" y="286384"/>
                </a:cxn>
                <a:cxn ang="0">
                  <a:pos x="290196" y="0"/>
                </a:cxn>
                <a:cxn ang="0">
                  <a:pos x="471488" y="425450"/>
                </a:cxn>
                <a:cxn ang="0">
                  <a:pos x="471488" y="598488"/>
                </a:cxn>
                <a:cxn ang="0">
                  <a:pos x="1971676" y="598488"/>
                </a:cxn>
                <a:cxn ang="0">
                  <a:pos x="1971676" y="425450"/>
                </a:cxn>
                <a:cxn ang="0">
                  <a:pos x="471488" y="425450"/>
                </a:cxn>
                <a:cxn ang="0">
                  <a:pos x="471488" y="801688"/>
                </a:cxn>
                <a:cxn ang="0">
                  <a:pos x="471488" y="971551"/>
                </a:cxn>
                <a:cxn ang="0">
                  <a:pos x="1971676" y="971551"/>
                </a:cxn>
                <a:cxn ang="0">
                  <a:pos x="1971676" y="801688"/>
                </a:cxn>
                <a:cxn ang="0">
                  <a:pos x="471488" y="801688"/>
                </a:cxn>
                <a:cxn ang="0">
                  <a:pos x="471488" y="1174750"/>
                </a:cxn>
                <a:cxn ang="0">
                  <a:pos x="471488" y="1347788"/>
                </a:cxn>
                <a:cxn ang="0">
                  <a:pos x="1971676" y="1347788"/>
                </a:cxn>
                <a:cxn ang="0">
                  <a:pos x="1971676" y="1174750"/>
                </a:cxn>
                <a:cxn ang="0">
                  <a:pos x="471488" y="1174750"/>
                </a:cxn>
              </a:cxnLst>
              <a:rect l="0" t="0" r="0" b="0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22" name="组合 87"/>
          <p:cNvGrpSpPr/>
          <p:nvPr/>
        </p:nvGrpSpPr>
        <p:grpSpPr>
          <a:xfrm>
            <a:off x="7943851" y="2339579"/>
            <a:ext cx="335756" cy="429815"/>
            <a:chOff x="0" y="0"/>
            <a:chExt cx="563562" cy="720725"/>
          </a:xfrm>
        </p:grpSpPr>
        <p:sp>
          <p:nvSpPr>
            <p:cNvPr id="17423" name="Freeform 32"/>
            <p:cNvSpPr/>
            <p:nvPr/>
          </p:nvSpPr>
          <p:spPr>
            <a:xfrm>
              <a:off x="209550" y="0"/>
              <a:ext cx="142875" cy="720725"/>
            </a:xfrm>
            <a:custGeom>
              <a:avLst/>
              <a:gdLst/>
              <a:ahLst/>
              <a:cxnLst>
                <a:cxn ang="0">
                  <a:pos x="142875" y="648877"/>
                </a:cxn>
                <a:cxn ang="0">
                  <a:pos x="71437" y="720725"/>
                </a:cxn>
                <a:cxn ang="0">
                  <a:pos x="0" y="648877"/>
                </a:cxn>
                <a:cxn ang="0">
                  <a:pos x="0" y="71847"/>
                </a:cxn>
                <a:cxn ang="0">
                  <a:pos x="71437" y="0"/>
                </a:cxn>
                <a:cxn ang="0">
                  <a:pos x="142875" y="71847"/>
                </a:cxn>
                <a:cxn ang="0">
                  <a:pos x="142875" y="648877"/>
                </a:cxn>
              </a:cxnLst>
              <a:rect l="0" t="0" r="0" b="0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4" name="Freeform 33"/>
            <p:cNvSpPr/>
            <p:nvPr/>
          </p:nvSpPr>
          <p:spPr>
            <a:xfrm>
              <a:off x="0" y="439737"/>
              <a:ext cx="141288" cy="280988"/>
            </a:xfrm>
            <a:custGeom>
              <a:avLst/>
              <a:gdLst/>
              <a:ahLst/>
              <a:cxnLst>
                <a:cxn ang="0">
                  <a:pos x="141288" y="209055"/>
                </a:cxn>
                <a:cxn ang="0">
                  <a:pos x="71765" y="280988"/>
                </a:cxn>
                <a:cxn ang="0">
                  <a:pos x="0" y="209055"/>
                </a:cxn>
                <a:cxn ang="0">
                  <a:pos x="0" y="71932"/>
                </a:cxn>
                <a:cxn ang="0">
                  <a:pos x="71765" y="0"/>
                </a:cxn>
                <a:cxn ang="0">
                  <a:pos x="141288" y="71932"/>
                </a:cxn>
                <a:cxn ang="0">
                  <a:pos x="141288" y="209055"/>
                </a:cxn>
              </a:cxnLst>
              <a:rect l="0" t="0" r="0" b="0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25" name="Freeform 34"/>
            <p:cNvSpPr/>
            <p:nvPr/>
          </p:nvSpPr>
          <p:spPr>
            <a:xfrm>
              <a:off x="420687" y="231775"/>
              <a:ext cx="142875" cy="488950"/>
            </a:xfrm>
            <a:custGeom>
              <a:avLst/>
              <a:gdLst/>
              <a:ahLst/>
              <a:cxnLst>
                <a:cxn ang="0">
                  <a:pos x="142875" y="417177"/>
                </a:cxn>
                <a:cxn ang="0">
                  <a:pos x="71437" y="488950"/>
                </a:cxn>
                <a:cxn ang="0">
                  <a:pos x="0" y="417177"/>
                </a:cxn>
                <a:cxn ang="0">
                  <a:pos x="0" y="71772"/>
                </a:cxn>
                <a:cxn ang="0">
                  <a:pos x="71437" y="0"/>
                </a:cxn>
                <a:cxn ang="0">
                  <a:pos x="142875" y="71772"/>
                </a:cxn>
                <a:cxn ang="0">
                  <a:pos x="142875" y="417177"/>
                </a:cxn>
              </a:cxnLst>
              <a:rect l="0" t="0" r="0" b="0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26" name="直接连接符 93"/>
          <p:cNvSpPr/>
          <p:nvPr/>
        </p:nvSpPr>
        <p:spPr>
          <a:xfrm rot="5400000">
            <a:off x="2405063" y="2018110"/>
            <a:ext cx="0" cy="2700338"/>
          </a:xfrm>
          <a:prstGeom prst="line">
            <a:avLst/>
          </a:prstGeom>
          <a:ln w="1270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t"/>
          <a:lstStyle/>
          <a:p>
            <a:pPr lvl="0" indent="0"/>
            <a:endParaRPr lang="zh-CN" altLang="en-US" sz="1400"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24564" y="2477801"/>
            <a:ext cx="4160997" cy="800756"/>
          </a:xfrm>
        </p:spPr>
        <p:txBody>
          <a:bodyPr anchor="b"/>
          <a:lstStyle>
            <a:lvl1pPr algn="ctr">
              <a:defRPr sz="2700">
                <a:solidFill>
                  <a:schemeClr val="bg1"/>
                </a:solidFill>
              </a:defRPr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24564" y="3473565"/>
            <a:ext cx="4160997" cy="869836"/>
          </a:xfrm>
        </p:spPr>
        <p:txBody>
          <a:bodyPr/>
          <a:lstStyle>
            <a:lvl1pPr marL="0" indent="0" algn="ctr">
              <a:buNone/>
              <a:defRPr sz="1500">
                <a:solidFill>
                  <a:schemeClr val="bg1"/>
                </a:solidFill>
              </a:defRPr>
            </a:lvl1pPr>
            <a:lvl2pPr marL="342900" indent="0">
              <a:buNone/>
              <a:defRPr sz="1500"/>
            </a:lvl2pPr>
            <a:lvl3pPr marL="685800" indent="0">
              <a:buNone/>
              <a:defRPr sz="14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endParaRPr lang="zh-CN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B69BA529-EC2C-4D3E-AFE6-949DAD5F34FF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327547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990725"/>
            <a:ext cx="3868340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327547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990725"/>
            <a:ext cx="3887391" cy="2651522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5" name="组合 1"/>
          <p:cNvGrpSpPr/>
          <p:nvPr/>
        </p:nvGrpSpPr>
        <p:grpSpPr>
          <a:xfrm>
            <a:off x="2437210" y="3662362"/>
            <a:ext cx="4310063" cy="1481138"/>
            <a:chOff x="0" y="0"/>
            <a:chExt cx="4651016" cy="1975760"/>
          </a:xfrm>
        </p:grpSpPr>
        <p:sp>
          <p:nvSpPr>
            <p:cNvPr id="18436" name="矩形 69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7" name="矩形 70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8" name="矩形 71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39" name="矩形 72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8440" name="组合 73"/>
          <p:cNvGrpSpPr/>
          <p:nvPr/>
        </p:nvGrpSpPr>
        <p:grpSpPr>
          <a:xfrm>
            <a:off x="2437210" y="0"/>
            <a:ext cx="4310063" cy="1481138"/>
            <a:chOff x="0" y="0"/>
            <a:chExt cx="4651016" cy="1975760"/>
          </a:xfrm>
        </p:grpSpPr>
        <p:sp>
          <p:nvSpPr>
            <p:cNvPr id="18441" name="矩形 74"/>
            <p:cNvSpPr/>
            <p:nvPr/>
          </p:nvSpPr>
          <p:spPr>
            <a:xfrm>
              <a:off x="0" y="2"/>
              <a:ext cx="1162754" cy="1975757"/>
            </a:xfrm>
            <a:prstGeom prst="rect">
              <a:avLst/>
            </a:prstGeom>
            <a:solidFill>
              <a:srgbClr val="148CB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2" name="矩形 75"/>
            <p:cNvSpPr/>
            <p:nvPr/>
          </p:nvSpPr>
          <p:spPr>
            <a:xfrm>
              <a:off x="1162754" y="1"/>
              <a:ext cx="1162754" cy="1975757"/>
            </a:xfrm>
            <a:prstGeom prst="rect">
              <a:avLst/>
            </a:prstGeom>
            <a:solidFill>
              <a:srgbClr val="00A0A0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3" name="矩形 76"/>
            <p:cNvSpPr/>
            <p:nvPr/>
          </p:nvSpPr>
          <p:spPr>
            <a:xfrm>
              <a:off x="2325508" y="0"/>
              <a:ext cx="1162754" cy="1975757"/>
            </a:xfrm>
            <a:prstGeom prst="rect">
              <a:avLst/>
            </a:prstGeom>
            <a:solidFill>
              <a:srgbClr val="F0AF47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  <p:sp>
          <p:nvSpPr>
            <p:cNvPr id="18444" name="矩形 77"/>
            <p:cNvSpPr/>
            <p:nvPr/>
          </p:nvSpPr>
          <p:spPr>
            <a:xfrm>
              <a:off x="3488262" y="3"/>
              <a:ext cx="1162754" cy="1975757"/>
            </a:xfrm>
            <a:prstGeom prst="rect">
              <a:avLst/>
            </a:prstGeom>
            <a:solidFill>
              <a:srgbClr val="D2501E"/>
            </a:solidFill>
            <a:ln w="9525">
              <a:noFill/>
            </a:ln>
          </p:spPr>
          <p:txBody>
            <a:bodyPr anchor="ctr"/>
            <a:lstStyle/>
            <a:p>
              <a:pPr lvl="0" indent="0" algn="ctr"/>
              <a:endParaRPr lang="zh-CN" altLang="zh-CN" sz="1400">
                <a:solidFill>
                  <a:srgbClr val="FFFFFF"/>
                </a:solidFill>
                <a:latin typeface="宋体" panose="02010600030101010101" pitchFamily="2" charset="-122"/>
                <a:ea typeface="黑体" panose="02010609060101010101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396727" y="1757363"/>
            <a:ext cx="4350546" cy="1628769"/>
          </a:xfrm>
        </p:spPr>
        <p:txBody>
          <a:bodyPr/>
          <a:lstStyle>
            <a:lvl1pPr algn="ctr">
              <a:defRPr sz="54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endParaRPr lang="zh-CN" alt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DA51660D-FD56-4D10-8F6B-436AB3EEB829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矩形 55"/>
          <p:cNvSpPr/>
          <p:nvPr/>
        </p:nvSpPr>
        <p:spPr>
          <a:xfrm>
            <a:off x="247650" y="378619"/>
            <a:ext cx="1534716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0" name="矩形 56"/>
          <p:cNvSpPr/>
          <p:nvPr/>
        </p:nvSpPr>
        <p:spPr>
          <a:xfrm>
            <a:off x="1831181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1" name="矩形 57"/>
          <p:cNvSpPr/>
          <p:nvPr/>
        </p:nvSpPr>
        <p:spPr>
          <a:xfrm>
            <a:off x="2203847" y="378619"/>
            <a:ext cx="322659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2" name="矩形 58"/>
          <p:cNvSpPr/>
          <p:nvPr/>
        </p:nvSpPr>
        <p:spPr>
          <a:xfrm>
            <a:off x="2576513" y="378619"/>
            <a:ext cx="32266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3" name="矩形 59"/>
          <p:cNvSpPr/>
          <p:nvPr/>
        </p:nvSpPr>
        <p:spPr>
          <a:xfrm flipH="1">
            <a:off x="7381875" y="378619"/>
            <a:ext cx="1533525" cy="76200"/>
          </a:xfrm>
          <a:prstGeom prst="rect">
            <a:avLst/>
          </a:prstGeom>
          <a:solidFill>
            <a:srgbClr val="148CB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4" name="矩形 60"/>
          <p:cNvSpPr/>
          <p:nvPr/>
        </p:nvSpPr>
        <p:spPr>
          <a:xfrm flipH="1">
            <a:off x="7009210" y="378619"/>
            <a:ext cx="323850" cy="76200"/>
          </a:xfrm>
          <a:prstGeom prst="rect">
            <a:avLst/>
          </a:prstGeom>
          <a:solidFill>
            <a:srgbClr val="00A0A0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5" name="矩形 61"/>
          <p:cNvSpPr/>
          <p:nvPr/>
        </p:nvSpPr>
        <p:spPr>
          <a:xfrm flipH="1">
            <a:off x="6636544" y="378619"/>
            <a:ext cx="323850" cy="76200"/>
          </a:xfrm>
          <a:prstGeom prst="rect">
            <a:avLst/>
          </a:prstGeom>
          <a:solidFill>
            <a:srgbClr val="F0AF47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66" name="矩形 62"/>
          <p:cNvSpPr/>
          <p:nvPr/>
        </p:nvSpPr>
        <p:spPr>
          <a:xfrm flipH="1">
            <a:off x="6265069" y="378619"/>
            <a:ext cx="323850" cy="76200"/>
          </a:xfrm>
          <a:prstGeom prst="rect">
            <a:avLst/>
          </a:prstGeom>
          <a:solidFill>
            <a:srgbClr val="D2501E"/>
          </a:solidFill>
          <a:ln w="9525">
            <a:noFill/>
          </a:ln>
        </p:spPr>
        <p:txBody>
          <a:bodyPr lIns="68580" tIns="34290" rIns="68580" bIns="34290" anchor="ctr"/>
          <a:lstStyle/>
          <a:p>
            <a:pPr lvl="0" indent="0" algn="ctr"/>
            <a:endParaRPr lang="zh-CN" altLang="zh-CN" sz="1400">
              <a:solidFill>
                <a:srgbClr val="FFFFFF"/>
              </a:solidFill>
              <a:latin typeface="宋体" panose="02010600030101010101" pitchFamily="2" charset="-122"/>
              <a:ea typeface="黑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endParaRPr lang="zh-CN" alt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/>
            </a:lvl1pPr>
          </a:lstStyle>
          <a:p>
            <a:pPr fontAlgn="base"/>
            <a:fld id="{EA840D58-4386-4226-80C9-F062568A0BF2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342900"/>
            <a:ext cx="3123900" cy="1200150"/>
          </a:xfrm>
        </p:spPr>
        <p:txBody>
          <a:bodyPr anchor="t" anchorCtr="0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342900"/>
            <a:ext cx="4627800" cy="40527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r>
              <a:rPr lang="zh-CN" altLang="en-US" strike="noStrike" noProof="1" smtClean="0"/>
              <a:t>单击图标添加图片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1543050"/>
            <a:ext cx="3123900" cy="2858691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  <a:lvl2pPr marL="342900" indent="0">
              <a:buNone/>
              <a:defRPr sz="1100"/>
            </a:lvl2pPr>
            <a:lvl3pPr marL="685800" indent="0">
              <a:buNone/>
              <a:defRPr sz="900"/>
            </a:lvl3pPr>
            <a:lvl4pPr marL="1028700" indent="0">
              <a:buNone/>
              <a:defRPr sz="800"/>
            </a:lvl4pPr>
            <a:lvl5pPr marL="1371600" indent="0">
              <a:buNone/>
              <a:defRPr sz="800"/>
            </a:lvl5pPr>
            <a:lvl6pPr marL="1714500" indent="0">
              <a:buNone/>
              <a:defRPr sz="800"/>
            </a:lvl6pPr>
            <a:lvl7pPr marL="2057400" indent="0">
              <a:buNone/>
              <a:defRPr sz="800"/>
            </a:lvl7pPr>
            <a:lvl8pPr marL="2400300" indent="0">
              <a:buNone/>
              <a:defRPr sz="800"/>
            </a:lvl8pPr>
            <a:lvl9pPr marL="2743200" indent="0">
              <a:buNone/>
              <a:defRPr sz="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22028" y="273844"/>
            <a:ext cx="993322" cy="4358879"/>
          </a:xfrm>
        </p:spPr>
        <p:txBody>
          <a:bodyPr vert="eaVert">
            <a:normAutofit/>
          </a:bodyPr>
          <a:lstStyle>
            <a:lvl1pPr>
              <a:defRPr sz="27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6740978" cy="4358879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base"/>
            <a:endParaRPr lang="zh-CN" alt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AF5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ctr"/>
          <a:lstStyle/>
          <a:p>
            <a:pPr lvl="0" indent="-685800"/>
            <a:r>
              <a:rPr lang="zh-CN" altLang="zh-CN" dirty="0"/>
              <a:t>单击此处编辑母版标题样式</a:t>
            </a:r>
            <a:endParaRPr lang="zh-CN" altLang="zh-CN" dirty="0"/>
          </a:p>
        </p:txBody>
      </p:sp>
      <p:sp>
        <p:nvSpPr>
          <p:cNvPr id="4099" name="文本占位符 2"/>
          <p:cNvSpPr>
            <a:spLocks noGrp="1"/>
          </p:cNvSpPr>
          <p:nvPr>
            <p:ph type="body"/>
            <p:custDataLst>
              <p:tags r:id="rId15"/>
            </p:custDataLst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/>
          <a:lstStyle/>
          <a:p>
            <a:pPr lvl="0" indent="-171450"/>
            <a:r>
              <a:rPr lang="zh-CN" altLang="zh-CN" dirty="0"/>
              <a:t>单击此处编辑母版文本样式</a:t>
            </a:r>
            <a:endParaRPr lang="zh-CN" altLang="zh-CN" dirty="0"/>
          </a:p>
          <a:p>
            <a:pPr lvl="1" indent="-171450"/>
            <a:r>
              <a:rPr lang="zh-CN" altLang="zh-CN" dirty="0"/>
              <a:t>第二级</a:t>
            </a:r>
            <a:endParaRPr lang="zh-CN" altLang="zh-CN" dirty="0"/>
          </a:p>
          <a:p>
            <a:pPr lvl="2" indent="-171450"/>
            <a:r>
              <a:rPr lang="zh-CN" altLang="zh-CN" dirty="0"/>
              <a:t>第三级</a:t>
            </a:r>
            <a:endParaRPr lang="zh-CN" altLang="zh-CN" dirty="0"/>
          </a:p>
          <a:p>
            <a:pPr lvl="3" indent="-171450"/>
            <a:r>
              <a:rPr lang="zh-CN" altLang="zh-CN" dirty="0"/>
              <a:t>第四级</a:t>
            </a:r>
            <a:endParaRPr lang="zh-CN" altLang="zh-CN" dirty="0"/>
          </a:p>
          <a:p>
            <a:pPr lvl="4" indent="-171450"/>
            <a:r>
              <a:rPr lang="zh-CN" altLang="zh-CN" dirty="0"/>
              <a:t>第五级</a:t>
            </a:r>
            <a:endParaRPr lang="zh-CN" altLang="zh-CN" dirty="0"/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>
              <a:defRPr sz="900">
                <a:solidFill>
                  <a:srgbClr val="898989"/>
                </a:solidFill>
              </a:defRPr>
            </a:lvl1pPr>
          </a:lstStyle>
          <a:p>
            <a:pPr fontAlgn="base"/>
            <a:fld id="{938F21B6-1322-4426-8E8E-E51563FFC807}" type="datetime1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ctr">
              <a:defRPr sz="900">
                <a:solidFill>
                  <a:srgbClr val="898989"/>
                </a:solidFill>
              </a:defRPr>
            </a:lvl1pPr>
          </a:lstStyle>
          <a:p>
            <a:pPr fontAlgn="base"/>
            <a:endParaRPr lang="zh-CN" altLang="zh-CN" strike="noStrike" noProof="1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ctr" anchorCtr="0" compatLnSpc="1">
            <a:normAutofit/>
          </a:bodyPr>
          <a:lstStyle>
            <a:lvl1pPr algn="r">
              <a:defRPr sz="900">
                <a:solidFill>
                  <a:srgbClr val="898989"/>
                </a:solidFill>
              </a:defRPr>
            </a:lvl1pPr>
          </a:lstStyle>
          <a:p>
            <a:pPr fontAlgn="base"/>
            <a:fld id="{869CF95E-AF6B-41AD-9554-BC2CAB234C16}" type="slidenum">
              <a:rPr lang="zh-CN" altLang="en-US" strike="noStrike" noProof="1">
                <a:latin typeface="Arial" panose="020B0604020202020204" pitchFamily="34" charset="0"/>
                <a:ea typeface="黑体" panose="02010609060101010101" charset="-122"/>
                <a:cs typeface="+mn-cs"/>
              </a:rPr>
            </a:fld>
            <a:endParaRPr lang="zh-CN" altLang="en-US" sz="1400" strike="noStrike" noProof="1">
              <a:solidFill>
                <a:schemeClr val="tx1"/>
              </a:solidFill>
            </a:endParaRPr>
          </a:p>
        </p:txBody>
      </p:sp>
      <p:sp>
        <p:nvSpPr>
          <p:cNvPr id="4103" name="KSO_TEMPLATE" hidden="1"/>
          <p:cNvSpPr/>
          <p:nvPr>
            <p:custDataLst>
              <p:tags r:id="rId1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68580" tIns="34290" rIns="68580" bIns="34290" anchor="t"/>
          <a:lstStyle/>
          <a:p>
            <a:pPr lvl="0" indent="0" defTabSz="685800">
              <a:buFont typeface="Arial" panose="020B0604020202020204" pitchFamily="34" charset="0"/>
              <a:buNone/>
            </a:pPr>
            <a:endParaRPr lang="zh-CN" altLang="zh-CN" sz="1400" u="none" baseline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000" kern="1200">
          <a:solidFill>
            <a:schemeClr val="tx1"/>
          </a:solidFill>
          <a:latin typeface="+mj-lt"/>
          <a:ea typeface="+mj-ea"/>
          <a:cs typeface="+mj-cs"/>
          <a:sym typeface="Calibri Light" panose="020F0302020204030204" charset="0"/>
        </a:defRPr>
      </a:lvl1pPr>
      <a:lvl2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2pPr>
      <a:lvl3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3pPr>
      <a:lvl4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4pPr>
      <a:lvl5pPr marL="6858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5pPr>
      <a:lvl6pPr marL="10287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6pPr>
      <a:lvl7pPr marL="13716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7pPr>
      <a:lvl8pPr marL="17145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8pPr>
      <a:lvl9pPr marL="2057400" indent="-685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charset="0"/>
          <a:ea typeface="宋体" panose="02010600030101010101" pitchFamily="2" charset="-122"/>
          <a:sym typeface="Calibri Light" panose="020F0302020204030204" charset="0"/>
        </a:defRPr>
      </a:lvl9pPr>
    </p:titleStyle>
    <p:bodyStyle>
      <a:lvl1pPr marL="171450" indent="-171450" algn="l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1pPr>
      <a:lvl2pPr marL="5143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2pPr>
      <a:lvl3pPr marL="8572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3pPr>
      <a:lvl4pPr marL="12001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4pPr>
      <a:lvl5pPr marL="1543050" indent="-171450" algn="l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2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"/>
          <p:cNvSpPr txBox="1"/>
          <p:nvPr/>
        </p:nvSpPr>
        <p:spPr>
          <a:xfrm>
            <a:off x="2010289" y="1903146"/>
            <a:ext cx="5616623" cy="7419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en-US" altLang="zh-CN" sz="36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6.2</a:t>
            </a:r>
            <a:r>
              <a:rPr lang="zh-CN" altLang="en-US" sz="36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竖式计算有余数的除法</a:t>
            </a:r>
            <a:endParaRPr lang="zh-CN" altLang="en-US" sz="36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3751800" y="2947142"/>
            <a:ext cx="21336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二年级下册</a:t>
            </a:r>
            <a:endParaRPr lang="zh-CN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73660" y="915566"/>
            <a:ext cx="2608407" cy="597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6.</a:t>
            </a:r>
            <a:r>
              <a:rPr lang="zh-CN" altLang="en-US" sz="2800" b="1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有</a:t>
            </a:r>
            <a:r>
              <a:rPr lang="zh-CN" altLang="en-US" sz="2800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余数的除法</a:t>
            </a:r>
            <a:endParaRPr lang="zh-CN" altLang="en-US" sz="2800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3589541"/>
            <a:ext cx="7922840" cy="9610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摆、圈、列除法算式的办法都可以解决这个问题。你们知道吗，除法也可以写成竖式，想一想摆、圈、写算式的过程，自己试着</a:t>
            </a:r>
            <a:r>
              <a:rPr lang="zh-CN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一</a:t>
            </a:r>
            <a:r>
              <a:rPr lang="zh-CN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写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7" name="Oval 15"/>
          <p:cNvSpPr>
            <a:spLocks noChangeArrowheads="1"/>
          </p:cNvSpPr>
          <p:nvPr/>
        </p:nvSpPr>
        <p:spPr bwMode="auto">
          <a:xfrm>
            <a:off x="6949123" y="1200785"/>
            <a:ext cx="900113" cy="5397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摆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8" name="Oval 15"/>
          <p:cNvSpPr>
            <a:spLocks noChangeArrowheads="1"/>
          </p:cNvSpPr>
          <p:nvPr/>
        </p:nvSpPr>
        <p:spPr bwMode="auto">
          <a:xfrm>
            <a:off x="6949123" y="2065973"/>
            <a:ext cx="900113" cy="5397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圈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679" name="Oval 15"/>
          <p:cNvSpPr>
            <a:spLocks noChangeArrowheads="1"/>
          </p:cNvSpPr>
          <p:nvPr/>
        </p:nvSpPr>
        <p:spPr bwMode="auto">
          <a:xfrm>
            <a:off x="6949123" y="2929573"/>
            <a:ext cx="900113" cy="53975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1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算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6391" name="Rectangle 39"/>
          <p:cNvSpPr/>
          <p:nvPr/>
        </p:nvSpPr>
        <p:spPr>
          <a:xfrm>
            <a:off x="2340610" y="3036570"/>
            <a:ext cx="3498215" cy="39878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13÷4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（组）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（根）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6392" name="组合 2"/>
          <p:cNvGrpSpPr/>
          <p:nvPr/>
        </p:nvGrpSpPr>
        <p:grpSpPr>
          <a:xfrm>
            <a:off x="1038860" y="961073"/>
            <a:ext cx="5556250" cy="1030287"/>
            <a:chOff x="611560" y="2132856"/>
            <a:chExt cx="6840760" cy="1268413"/>
          </a:xfrm>
        </p:grpSpPr>
        <p:pic>
          <p:nvPicPr>
            <p:cNvPr id="16393" name="Picture 12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611560" y="2132856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4" name="Picture 13" descr="未标题-1"/>
            <p:cNvPicPr>
              <a:picLocks noChangeAspect="1"/>
            </p:cNvPicPr>
            <p:nvPr/>
          </p:nvPicPr>
          <p:blipFill>
            <a:blip r:embed="rId2" cstate="email"/>
            <a:srcRect t="-5969" b="-2"/>
            <a:stretch>
              <a:fillRect/>
            </a:stretch>
          </p:blipFill>
          <p:spPr>
            <a:xfrm>
              <a:off x="6875909" y="2132856"/>
              <a:ext cx="576411" cy="12684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5" name="Picture 14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2699561" y="2132856"/>
              <a:ext cx="2087562" cy="1223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396" name="Picture 15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4787735" y="2132856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6397" name="组合 1"/>
          <p:cNvGrpSpPr/>
          <p:nvPr/>
        </p:nvGrpSpPr>
        <p:grpSpPr>
          <a:xfrm>
            <a:off x="965835" y="1899285"/>
            <a:ext cx="5557838" cy="1030288"/>
            <a:chOff x="539552" y="3384550"/>
            <a:chExt cx="6840760" cy="1268413"/>
          </a:xfrm>
        </p:grpSpPr>
        <p:pic>
          <p:nvPicPr>
            <p:cNvPr id="16398" name="Picture 12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539552" y="3384550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6399" name="AutoShape 9"/>
            <p:cNvSpPr/>
            <p:nvPr/>
          </p:nvSpPr>
          <p:spPr>
            <a:xfrm>
              <a:off x="688777" y="3417887"/>
              <a:ext cx="1908175" cy="1081088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0" name="AutoShape 10"/>
            <p:cNvSpPr/>
            <p:nvPr/>
          </p:nvSpPr>
          <p:spPr>
            <a:xfrm>
              <a:off x="2775719" y="3418431"/>
              <a:ext cx="1908000" cy="1080000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6401" name="AutoShape 11"/>
            <p:cNvSpPr/>
            <p:nvPr/>
          </p:nvSpPr>
          <p:spPr>
            <a:xfrm>
              <a:off x="4866010" y="3418681"/>
              <a:ext cx="1908000" cy="1079500"/>
            </a:xfrm>
            <a:prstGeom prst="roundRect">
              <a:avLst>
                <a:gd name="adj" fmla="val 16667"/>
              </a:avLst>
            </a:prstGeom>
            <a:noFill/>
            <a:ln w="12700" cap="flat" cmpd="sng">
              <a:solidFill>
                <a:srgbClr val="FF0000"/>
              </a:solidFill>
              <a:prstDash val="sysDot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pic>
          <p:nvPicPr>
            <p:cNvPr id="16402" name="Picture 13" descr="未标题-1"/>
            <p:cNvPicPr>
              <a:picLocks noChangeAspect="1"/>
            </p:cNvPicPr>
            <p:nvPr/>
          </p:nvPicPr>
          <p:blipFill>
            <a:blip r:embed="rId2" cstate="email"/>
            <a:srcRect t="-5969" b="-2"/>
            <a:stretch>
              <a:fillRect/>
            </a:stretch>
          </p:blipFill>
          <p:spPr>
            <a:xfrm>
              <a:off x="6803901" y="3384550"/>
              <a:ext cx="576411" cy="12684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3" name="Picture 14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2627553" y="3384550"/>
              <a:ext cx="2087562" cy="1223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6404" name="Picture 15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4715727" y="3384550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99614" y="2872827"/>
            <a:ext cx="1166812" cy="1084580"/>
            <a:chOff x="3348040" y="4509120"/>
            <a:chExt cx="1166813" cy="1084580"/>
          </a:xfrm>
        </p:grpSpPr>
        <p:pic>
          <p:nvPicPr>
            <p:cNvPr id="18438" name="图片 1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3610261" y="4883757"/>
              <a:ext cx="809345" cy="355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39" name="Text Box 29"/>
            <p:cNvSpPr txBox="1"/>
            <p:nvPr/>
          </p:nvSpPr>
          <p:spPr>
            <a:xfrm>
              <a:off x="3348040" y="4853608"/>
              <a:ext cx="287338" cy="39878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0" name="Text Box 30"/>
            <p:cNvSpPr txBox="1"/>
            <p:nvPr/>
          </p:nvSpPr>
          <p:spPr>
            <a:xfrm>
              <a:off x="3794128" y="4867895"/>
              <a:ext cx="720725" cy="39878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1" name="Line 31"/>
            <p:cNvSpPr/>
            <p:nvPr/>
          </p:nvSpPr>
          <p:spPr>
            <a:xfrm>
              <a:off x="3760790" y="5253658"/>
              <a:ext cx="64928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42" name="Text Box 32"/>
            <p:cNvSpPr txBox="1"/>
            <p:nvPr/>
          </p:nvSpPr>
          <p:spPr>
            <a:xfrm>
              <a:off x="3995740" y="5194920"/>
              <a:ext cx="360363" cy="39878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43" name="Text Box 33"/>
            <p:cNvSpPr txBox="1"/>
            <p:nvPr/>
          </p:nvSpPr>
          <p:spPr>
            <a:xfrm>
              <a:off x="3995740" y="4509120"/>
              <a:ext cx="360363" cy="39878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02" name="Group 86"/>
          <p:cNvGrpSpPr/>
          <p:nvPr/>
        </p:nvGrpSpPr>
        <p:grpSpPr>
          <a:xfrm>
            <a:off x="964570" y="2914015"/>
            <a:ext cx="1841500" cy="1114425"/>
            <a:chOff x="954" y="2840"/>
            <a:chExt cx="1160" cy="702"/>
          </a:xfrm>
        </p:grpSpPr>
        <p:grpSp>
          <p:nvGrpSpPr>
            <p:cNvPr id="18445" name="Group 85"/>
            <p:cNvGrpSpPr/>
            <p:nvPr/>
          </p:nvGrpSpPr>
          <p:grpSpPr>
            <a:xfrm>
              <a:off x="954" y="2840"/>
              <a:ext cx="1064" cy="702"/>
              <a:chOff x="954" y="2752"/>
              <a:chExt cx="1064" cy="702"/>
            </a:xfrm>
          </p:grpSpPr>
          <p:sp>
            <p:nvSpPr>
              <p:cNvPr id="9233" name="Text Box 17"/>
              <p:cNvSpPr txBox="1">
                <a:spLocks noChangeArrowheads="1"/>
              </p:cNvSpPr>
              <p:nvPr/>
            </p:nvSpPr>
            <p:spPr bwMode="auto">
              <a:xfrm>
                <a:off x="1020" y="2752"/>
                <a:ext cx="635" cy="4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CC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kern="1200" cap="none" spc="0" normalizeH="0" baseline="0" noProof="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1 3</a:t>
                </a:r>
                <a:endParaRPr kumimoji="0" lang="en-US" altLang="zh-CN" sz="2000" kern="1200" cap="none" spc="0" normalizeH="0" baseline="0" noProof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 marR="0" defTabSz="914400">
                  <a:buClrTx/>
                  <a:buSzTx/>
                  <a:buFontTx/>
                  <a:buNone/>
                  <a:defRPr/>
                </a:pPr>
                <a:r>
                  <a:rPr kumimoji="0" lang="en-US" altLang="zh-CN" sz="2000" kern="1200" cap="none" spc="0" normalizeH="0" baseline="0" noProof="0" dirty="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÷   </a:t>
                </a:r>
                <a:endParaRPr kumimoji="0" lang="en-US" altLang="zh-CN" sz="2000" kern="1200" cap="none" spc="0" normalizeH="0" baseline="0" noProof="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47" name="Line 19"/>
              <p:cNvSpPr/>
              <p:nvPr/>
            </p:nvSpPr>
            <p:spPr>
              <a:xfrm>
                <a:off x="954" y="3242"/>
                <a:ext cx="552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8448" name="Text Box 20"/>
              <p:cNvSpPr txBox="1"/>
              <p:nvPr/>
            </p:nvSpPr>
            <p:spPr>
              <a:xfrm>
                <a:off x="1202" y="3203"/>
                <a:ext cx="816" cy="25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3……1</a:t>
                </a:r>
                <a:endPara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8449" name="Text Box 84"/>
            <p:cNvSpPr txBox="1"/>
            <p:nvPr/>
          </p:nvSpPr>
          <p:spPr>
            <a:xfrm>
              <a:off x="1298" y="3055"/>
              <a:ext cx="816" cy="251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803430" y="2782413"/>
            <a:ext cx="1166813" cy="1454250"/>
            <a:chOff x="4881565" y="4509120"/>
            <a:chExt cx="1166813" cy="1453558"/>
          </a:xfrm>
        </p:grpSpPr>
        <p:pic>
          <p:nvPicPr>
            <p:cNvPr id="18468" name="图片 103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5143786" y="4883757"/>
              <a:ext cx="809345" cy="355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69" name="Text Box 29"/>
            <p:cNvSpPr txBox="1"/>
            <p:nvPr/>
          </p:nvSpPr>
          <p:spPr>
            <a:xfrm>
              <a:off x="4881565" y="4853608"/>
              <a:ext cx="287338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0" name="Text Box 30"/>
            <p:cNvSpPr txBox="1"/>
            <p:nvPr/>
          </p:nvSpPr>
          <p:spPr>
            <a:xfrm>
              <a:off x="5327653" y="4867895"/>
              <a:ext cx="720725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1" name="Line 31"/>
            <p:cNvSpPr/>
            <p:nvPr/>
          </p:nvSpPr>
          <p:spPr>
            <a:xfrm>
              <a:off x="5294315" y="5622826"/>
              <a:ext cx="64928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72" name="Text Box 32"/>
            <p:cNvSpPr txBox="1"/>
            <p:nvPr/>
          </p:nvSpPr>
          <p:spPr>
            <a:xfrm>
              <a:off x="5529265" y="5564088"/>
              <a:ext cx="360363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3" name="Text Box 33"/>
            <p:cNvSpPr txBox="1"/>
            <p:nvPr/>
          </p:nvSpPr>
          <p:spPr>
            <a:xfrm>
              <a:off x="5529265" y="4509120"/>
              <a:ext cx="360363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4" name="Text Box 30"/>
            <p:cNvSpPr txBox="1"/>
            <p:nvPr/>
          </p:nvSpPr>
          <p:spPr>
            <a:xfrm>
              <a:off x="5076056" y="5182220"/>
              <a:ext cx="942485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－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1 2</a:t>
              </a:r>
              <a:endPara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16827" y="2836118"/>
            <a:ext cx="1387475" cy="1454250"/>
            <a:chOff x="6386515" y="4509120"/>
            <a:chExt cx="1388573" cy="1453558"/>
          </a:xfrm>
        </p:grpSpPr>
        <p:pic>
          <p:nvPicPr>
            <p:cNvPr id="18476" name="图片 110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648736" y="4883757"/>
              <a:ext cx="809345" cy="3550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77" name="Text Box 29"/>
            <p:cNvSpPr txBox="1"/>
            <p:nvPr/>
          </p:nvSpPr>
          <p:spPr>
            <a:xfrm>
              <a:off x="6386515" y="4853608"/>
              <a:ext cx="287338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8" name="Text Box 30"/>
            <p:cNvSpPr txBox="1"/>
            <p:nvPr/>
          </p:nvSpPr>
          <p:spPr>
            <a:xfrm>
              <a:off x="6832603" y="4867895"/>
              <a:ext cx="720725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79" name="Line 31"/>
            <p:cNvSpPr/>
            <p:nvPr/>
          </p:nvSpPr>
          <p:spPr>
            <a:xfrm>
              <a:off x="6799265" y="5622826"/>
              <a:ext cx="649285" cy="0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18480" name="Text Box 32"/>
            <p:cNvSpPr txBox="1"/>
            <p:nvPr/>
          </p:nvSpPr>
          <p:spPr>
            <a:xfrm>
              <a:off x="7034215" y="5564088"/>
              <a:ext cx="360363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81" name="Text Box 33"/>
            <p:cNvSpPr txBox="1"/>
            <p:nvPr/>
          </p:nvSpPr>
          <p:spPr>
            <a:xfrm>
              <a:off x="7034215" y="4509120"/>
              <a:ext cx="360363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18482" name="Text Box 30"/>
            <p:cNvSpPr txBox="1"/>
            <p:nvPr/>
          </p:nvSpPr>
          <p:spPr>
            <a:xfrm>
              <a:off x="6832603" y="5182220"/>
              <a:ext cx="942485" cy="398590"/>
            </a:xfrm>
            <a:prstGeom prst="rect">
              <a:avLst/>
            </a:prstGeom>
            <a:noFill/>
            <a:ln w="12700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00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1 2</a:t>
              </a:r>
              <a:endPara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80306" y="4452778"/>
            <a:ext cx="6837362" cy="423228"/>
            <a:chOff x="682626" y="6287135"/>
            <a:chExt cx="6837362" cy="423228"/>
          </a:xfrm>
        </p:grpSpPr>
        <p:grpSp>
          <p:nvGrpSpPr>
            <p:cNvPr id="18484" name="Group 70"/>
            <p:cNvGrpSpPr/>
            <p:nvPr/>
          </p:nvGrpSpPr>
          <p:grpSpPr>
            <a:xfrm>
              <a:off x="682626" y="6289675"/>
              <a:ext cx="6837362" cy="420688"/>
              <a:chOff x="430" y="3816"/>
              <a:chExt cx="4307" cy="265"/>
            </a:xfrm>
          </p:grpSpPr>
          <p:sp>
            <p:nvSpPr>
              <p:cNvPr id="18485" name="Rectangle 3"/>
              <p:cNvSpPr/>
              <p:nvPr/>
            </p:nvSpPr>
            <p:spPr>
              <a:xfrm>
                <a:off x="430" y="3816"/>
                <a:ext cx="4307" cy="25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ctr">
                <a:spAutoFit/>
              </a:bodyPr>
              <a:lstStyle/>
              <a:p>
                <a:pPr indent="749300" eaLnBrk="0" hangingPunct="0"/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                      、            、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13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、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4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、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3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、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1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、</a:t>
                </a: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12</a:t>
                </a:r>
                <a:r>
                  <a:rPr lang="zh-CN" altLang="en-US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  <a:sym typeface="Wingdings" panose="05000000000000000000" pitchFamily="2" charset="2"/>
                  </a:rPr>
                  <a:t>表示什么？</a:t>
                </a:r>
                <a:endParaRPr lang="zh-CN" altLang="en-US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Wingdings" panose="05000000000000000000" pitchFamily="2" charset="2"/>
                </a:endParaRPr>
              </a:p>
            </p:txBody>
          </p:sp>
          <p:sp>
            <p:nvSpPr>
              <p:cNvPr id="18486" name="Text Box 68"/>
              <p:cNvSpPr txBox="1"/>
              <p:nvPr/>
            </p:nvSpPr>
            <p:spPr>
              <a:xfrm>
                <a:off x="1653" y="3830"/>
                <a:ext cx="454" cy="251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  <p:pic>
          <p:nvPicPr>
            <p:cNvPr id="18487" name="图片 118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010237" y="6351184"/>
              <a:ext cx="809345" cy="355036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8488" name="组合 8"/>
            <p:cNvGrpSpPr/>
            <p:nvPr/>
          </p:nvGrpSpPr>
          <p:grpSpPr>
            <a:xfrm>
              <a:off x="2955240" y="6287135"/>
              <a:ext cx="1182688" cy="423228"/>
              <a:chOff x="2955240" y="6287135"/>
              <a:chExt cx="1182688" cy="423228"/>
            </a:xfrm>
          </p:grpSpPr>
          <p:pic>
            <p:nvPicPr>
              <p:cNvPr id="18489" name="图片 119"/>
              <p:cNvPicPr>
                <a:picLocks noChangeAspect="1"/>
              </p:cNvPicPr>
              <p:nvPr/>
            </p:nvPicPr>
            <p:blipFill>
              <a:blip r:embed="rId2" cstate="email"/>
              <a:stretch>
                <a:fillRect/>
              </a:stretch>
            </p:blipFill>
            <p:spPr>
              <a:xfrm>
                <a:off x="3217461" y="6341732"/>
                <a:ext cx="809345" cy="35503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8490" name="Text Box 29"/>
              <p:cNvSpPr txBox="1"/>
              <p:nvPr/>
            </p:nvSpPr>
            <p:spPr>
              <a:xfrm>
                <a:off x="2955240" y="6311583"/>
                <a:ext cx="287338" cy="39878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en-US" altLang="zh-CN" sz="200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491" name="Text Box 30"/>
              <p:cNvSpPr txBox="1"/>
              <p:nvPr/>
            </p:nvSpPr>
            <p:spPr>
              <a:xfrm>
                <a:off x="3417203" y="6287135"/>
                <a:ext cx="720725" cy="398780"/>
              </a:xfrm>
              <a:prstGeom prst="rect">
                <a:avLst/>
              </a:prstGeom>
              <a:noFill/>
              <a:ln w="12700">
                <a:noFill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000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1 3</a:t>
                </a:r>
                <a:endParaRPr lang="en-US" altLang="zh-CN" sz="2000" dirty="0">
                  <a:solidFill>
                    <a:srgbClr val="FF0000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p:grp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89935" y="886460"/>
            <a:ext cx="4601845" cy="1697990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48632" y="2306235"/>
            <a:ext cx="341947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000" b="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你能用竖式表示吗？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461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430687" y="2249562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2" name="Text Box 29"/>
          <p:cNvSpPr txBox="1"/>
          <p:nvPr/>
        </p:nvSpPr>
        <p:spPr>
          <a:xfrm>
            <a:off x="3168432" y="2226067"/>
            <a:ext cx="287020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3" name="Text Box 30"/>
          <p:cNvSpPr txBox="1"/>
          <p:nvPr/>
        </p:nvSpPr>
        <p:spPr>
          <a:xfrm>
            <a:off x="3666272" y="2226067"/>
            <a:ext cx="720725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1 3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4" name="Line 31"/>
          <p:cNvSpPr/>
          <p:nvPr/>
        </p:nvSpPr>
        <p:spPr>
          <a:xfrm>
            <a:off x="3632617" y="3133482"/>
            <a:ext cx="83058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9465" name="Text Box 32"/>
          <p:cNvSpPr txBox="1"/>
          <p:nvPr/>
        </p:nvSpPr>
        <p:spPr>
          <a:xfrm>
            <a:off x="3976152" y="3146817"/>
            <a:ext cx="463550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6" name="Text Box 33"/>
          <p:cNvSpPr txBox="1"/>
          <p:nvPr/>
        </p:nvSpPr>
        <p:spPr>
          <a:xfrm>
            <a:off x="3939957" y="1779662"/>
            <a:ext cx="513715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67" name="Text Box 30"/>
          <p:cNvSpPr txBox="1"/>
          <p:nvPr/>
        </p:nvSpPr>
        <p:spPr>
          <a:xfrm>
            <a:off x="3666272" y="2620402"/>
            <a:ext cx="942340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1 2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3" name="Rectangle 39"/>
          <p:cNvSpPr/>
          <p:nvPr/>
        </p:nvSpPr>
        <p:spPr>
          <a:xfrm>
            <a:off x="4386997" y="2248897"/>
            <a:ext cx="153118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被除数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Rectangle 39"/>
          <p:cNvSpPr/>
          <p:nvPr/>
        </p:nvSpPr>
        <p:spPr>
          <a:xfrm>
            <a:off x="1979712" y="2144757"/>
            <a:ext cx="121058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……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39"/>
          <p:cNvSpPr/>
          <p:nvPr/>
        </p:nvSpPr>
        <p:spPr>
          <a:xfrm>
            <a:off x="4303812" y="1778997"/>
            <a:ext cx="1018227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39"/>
          <p:cNvSpPr/>
          <p:nvPr/>
        </p:nvSpPr>
        <p:spPr>
          <a:xfrm>
            <a:off x="4386997" y="2756262"/>
            <a:ext cx="1787669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乘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的积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Rectangle 39"/>
          <p:cNvSpPr/>
          <p:nvPr/>
        </p:nvSpPr>
        <p:spPr>
          <a:xfrm>
            <a:off x="4303812" y="3148057"/>
            <a:ext cx="127470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余数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916305" y="924561"/>
            <a:ext cx="7632700" cy="499624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fontAlgn="auto" hangingPunct="0"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下面我们通用的竖式写法，你知道应该怎样写出来吗？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/>
      <p:bldP spid="19463" grpId="0"/>
      <p:bldP spid="19465" grpId="0"/>
      <p:bldP spid="19466" grpId="0"/>
      <p:bldP spid="19467" grpId="0"/>
      <p:bldP spid="18453" grpId="0"/>
      <p:bldP spid="9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379571" y="3761166"/>
            <a:ext cx="4696485" cy="499432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749300" eaLnBrk="0" fontAlgn="auto" hangingPunct="0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这个竖式中的每个数什么意思？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1510" name="Text Box 9"/>
          <p:cNvSpPr txBox="1"/>
          <p:nvPr/>
        </p:nvSpPr>
        <p:spPr>
          <a:xfrm>
            <a:off x="628400" y="921855"/>
            <a:ext cx="7753350" cy="499432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如果有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根分一组，结果怎样？竖式怎么写？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8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269615" y="2068195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3007360" y="2044700"/>
            <a:ext cx="287020" cy="492443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3505200" y="2044700"/>
            <a:ext cx="72072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1 6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3471545" y="2952115"/>
            <a:ext cx="83058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3815080" y="2965450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3778885" y="159829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30"/>
          <p:cNvSpPr txBox="1"/>
          <p:nvPr/>
        </p:nvSpPr>
        <p:spPr>
          <a:xfrm>
            <a:off x="3505200" y="2439035"/>
            <a:ext cx="94234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1 6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453" name="Rectangle 39"/>
          <p:cNvSpPr/>
          <p:nvPr/>
        </p:nvSpPr>
        <p:spPr>
          <a:xfrm>
            <a:off x="4225925" y="2067530"/>
            <a:ext cx="153118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被除数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5" name="Rectangle 39"/>
          <p:cNvSpPr/>
          <p:nvPr/>
        </p:nvSpPr>
        <p:spPr>
          <a:xfrm>
            <a:off x="1818640" y="1963390"/>
            <a:ext cx="121058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zh-CN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除数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……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4142740" y="1597630"/>
            <a:ext cx="1018227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商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Rectangle 39"/>
          <p:cNvSpPr/>
          <p:nvPr/>
        </p:nvSpPr>
        <p:spPr>
          <a:xfrm>
            <a:off x="4225925" y="2574895"/>
            <a:ext cx="1787669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……4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乘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的积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8" name="Rectangle 39"/>
          <p:cNvSpPr/>
          <p:nvPr/>
        </p:nvSpPr>
        <p:spPr>
          <a:xfrm>
            <a:off x="4142740" y="2966690"/>
            <a:ext cx="1274708" cy="400110"/>
          </a:xfrm>
          <a:prstGeom prst="rect">
            <a:avLst/>
          </a:prstGeom>
          <a:noFill/>
          <a:ln w="12700">
            <a:noFill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余数</a:t>
            </a:r>
            <a:r>
              <a:rPr lang="zh-CN" altLang="en-US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8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0" grpId="0"/>
      <p:bldP spid="22" grpId="0"/>
      <p:bldP spid="23" grpId="0"/>
      <p:bldP spid="24" grpId="0"/>
      <p:bldP spid="18453" grpId="0"/>
      <p:bldP spid="25" grpId="0"/>
      <p:bldP spid="26" grpId="0"/>
      <p:bldP spid="27" grpId="0"/>
      <p:bldP spid="2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532" name="Picture 9" descr="未标题-01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79712" y="1204887"/>
            <a:ext cx="3671888" cy="3167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Text Box 33"/>
          <p:cNvSpPr txBox="1"/>
          <p:nvPr/>
        </p:nvSpPr>
        <p:spPr>
          <a:xfrm>
            <a:off x="3630712" y="2083727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 Box 33"/>
          <p:cNvSpPr txBox="1"/>
          <p:nvPr/>
        </p:nvSpPr>
        <p:spPr>
          <a:xfrm>
            <a:off x="3116997" y="3062262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 Box 33"/>
          <p:cNvSpPr txBox="1"/>
          <p:nvPr/>
        </p:nvSpPr>
        <p:spPr>
          <a:xfrm>
            <a:off x="3630712" y="3062262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33"/>
          <p:cNvSpPr txBox="1"/>
          <p:nvPr/>
        </p:nvSpPr>
        <p:spPr>
          <a:xfrm>
            <a:off x="3623727" y="3695992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33"/>
          <p:cNvSpPr txBox="1"/>
          <p:nvPr/>
        </p:nvSpPr>
        <p:spPr>
          <a:xfrm>
            <a:off x="3623727" y="1423962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33"/>
          <p:cNvSpPr txBox="1"/>
          <p:nvPr/>
        </p:nvSpPr>
        <p:spPr>
          <a:xfrm>
            <a:off x="4969927" y="1423962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230912" y="2031657"/>
            <a:ext cx="2608580" cy="9610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7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和几相乘的积接近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43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，而且小于</a:t>
            </a:r>
            <a:r>
              <a:rPr lang="en-US" altLang="zh-CN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43</a:t>
            </a: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？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041047" y="3634397"/>
            <a:ext cx="2608580" cy="4994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余数要比除数小。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" grpId="0"/>
      <p:bldP spid="3" grpId="0"/>
      <p:bldP spid="5" grpId="0"/>
      <p:bldP spid="6" grpId="0"/>
      <p:bldP spid="7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33" name="AutoShape 9"/>
          <p:cNvSpPr/>
          <p:nvPr/>
        </p:nvSpPr>
        <p:spPr>
          <a:xfrm>
            <a:off x="1049134" y="1624330"/>
            <a:ext cx="1427480" cy="108077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4" name="AutoShape 10"/>
          <p:cNvSpPr/>
          <p:nvPr/>
        </p:nvSpPr>
        <p:spPr>
          <a:xfrm>
            <a:off x="2476614" y="1662430"/>
            <a:ext cx="1657985" cy="108077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5" name="AutoShape 11"/>
          <p:cNvSpPr/>
          <p:nvPr/>
        </p:nvSpPr>
        <p:spPr>
          <a:xfrm>
            <a:off x="4134599" y="1625600"/>
            <a:ext cx="1537970" cy="10795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6639" name="Picture 15" descr="未标题-1"/>
          <p:cNvPicPr>
            <a:picLocks noChangeAspect="1"/>
          </p:cNvPicPr>
          <p:nvPr/>
        </p:nvPicPr>
        <p:blipFill>
          <a:blip r:embed="rId1" cstate="email"/>
          <a:srcRect t="-6198"/>
          <a:stretch>
            <a:fillRect/>
          </a:stretch>
        </p:blipFill>
        <p:spPr>
          <a:xfrm>
            <a:off x="5017249" y="1600835"/>
            <a:ext cx="1619250" cy="1224280"/>
          </a:xfrm>
          <a:prstGeom prst="parallelogram">
            <a:avLst/>
          </a:prstGeom>
          <a:noFill/>
          <a:ln w="9525">
            <a:noFill/>
          </a:ln>
        </p:spPr>
      </p:pic>
      <p:pic>
        <p:nvPicPr>
          <p:cNvPr id="26638" name="Picture 14" descr="未标题-1"/>
          <p:cNvPicPr>
            <a:picLocks noChangeAspect="1"/>
          </p:cNvPicPr>
          <p:nvPr/>
        </p:nvPicPr>
        <p:blipFill>
          <a:blip r:embed="rId2" cstate="email"/>
          <a:srcRect t="-6198"/>
          <a:stretch>
            <a:fillRect/>
          </a:stretch>
        </p:blipFill>
        <p:spPr>
          <a:xfrm>
            <a:off x="2988742" y="1590675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Rectangle 4"/>
          <p:cNvSpPr/>
          <p:nvPr/>
        </p:nvSpPr>
        <p:spPr>
          <a:xfrm>
            <a:off x="917689" y="2937510"/>
            <a:ext cx="6233160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分了（     ）组，还剩（     ）根。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6636" name="Picture 12" descr="未标题-1"/>
          <p:cNvPicPr>
            <a:picLocks noChangeAspect="1"/>
          </p:cNvPicPr>
          <p:nvPr/>
        </p:nvPicPr>
        <p:blipFill>
          <a:blip r:embed="rId2" cstate="email"/>
          <a:srcRect t="-6198"/>
          <a:stretch>
            <a:fillRect/>
          </a:stretch>
        </p:blipFill>
        <p:spPr>
          <a:xfrm>
            <a:off x="899592" y="1590675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7" name="Text Box 27"/>
          <p:cNvSpPr txBox="1"/>
          <p:nvPr/>
        </p:nvSpPr>
        <p:spPr>
          <a:xfrm>
            <a:off x="974204" y="1057275"/>
            <a:ext cx="61198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根一组，分一分。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74204" y="3585210"/>
            <a:ext cx="6233160" cy="647700"/>
            <a:chOff x="2099" y="5646"/>
            <a:chExt cx="9816" cy="1020"/>
          </a:xfrm>
        </p:grpSpPr>
        <p:sp>
          <p:nvSpPr>
            <p:cNvPr id="4" name="Rectangle 4"/>
            <p:cNvSpPr/>
            <p:nvPr/>
          </p:nvSpPr>
          <p:spPr>
            <a:xfrm>
              <a:off x="2099" y="5646"/>
              <a:ext cx="9816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11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3=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（组）……        （根）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42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177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570459" y="2713990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6308204" y="2690495"/>
            <a:ext cx="28702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6806044" y="2690495"/>
            <a:ext cx="72072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1 1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6772389" y="3597910"/>
            <a:ext cx="83058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7094334" y="3611245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7079729" y="224409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30"/>
          <p:cNvSpPr txBox="1"/>
          <p:nvPr/>
        </p:nvSpPr>
        <p:spPr>
          <a:xfrm>
            <a:off x="6806044" y="3084830"/>
            <a:ext cx="94234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   9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3"/>
          <p:cNvSpPr txBox="1"/>
          <p:nvPr/>
        </p:nvSpPr>
        <p:spPr>
          <a:xfrm>
            <a:off x="1686674" y="29375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33"/>
          <p:cNvSpPr txBox="1"/>
          <p:nvPr/>
        </p:nvSpPr>
        <p:spPr>
          <a:xfrm>
            <a:off x="3620884" y="29375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33"/>
          <p:cNvSpPr txBox="1"/>
          <p:nvPr/>
        </p:nvSpPr>
        <p:spPr>
          <a:xfrm>
            <a:off x="1763688" y="355219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33"/>
          <p:cNvSpPr txBox="1"/>
          <p:nvPr/>
        </p:nvSpPr>
        <p:spPr>
          <a:xfrm>
            <a:off x="3563888" y="355219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nimBg="1"/>
      <p:bldP spid="26634" grpId="0" bldLvl="0" animBg="1"/>
      <p:bldP spid="26635" grpId="0" bldLvl="0" animBg="1"/>
      <p:bldP spid="19" grpId="0"/>
      <p:bldP spid="20" grpId="0"/>
      <p:bldP spid="22" grpId="0"/>
      <p:bldP spid="23" grpId="0"/>
      <p:bldP spid="24" grpId="0"/>
      <p:bldP spid="8" grpId="0"/>
      <p:bldP spid="9" grpId="0"/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39" name="Picture 15" descr="未标题-1"/>
          <p:cNvPicPr>
            <a:picLocks noChangeAspect="1"/>
          </p:cNvPicPr>
          <p:nvPr/>
        </p:nvPicPr>
        <p:blipFill>
          <a:blip r:embed="rId1" cstate="email"/>
          <a:srcRect t="-6198"/>
          <a:stretch>
            <a:fillRect/>
          </a:stretch>
        </p:blipFill>
        <p:spPr>
          <a:xfrm>
            <a:off x="5233273" y="1600835"/>
            <a:ext cx="2164080" cy="1224280"/>
          </a:xfrm>
          <a:prstGeom prst="parallelogram">
            <a:avLst/>
          </a:prstGeom>
          <a:noFill/>
          <a:ln w="9525">
            <a:noFill/>
          </a:ln>
        </p:spPr>
      </p:pic>
      <p:pic>
        <p:nvPicPr>
          <p:cNvPr id="26638" name="Picture 14" descr="未标题-1"/>
          <p:cNvPicPr>
            <a:picLocks noChangeAspect="1"/>
          </p:cNvPicPr>
          <p:nvPr/>
        </p:nvPicPr>
        <p:blipFill>
          <a:blip r:embed="rId2" cstate="email"/>
          <a:srcRect t="-6198"/>
          <a:stretch>
            <a:fillRect/>
          </a:stretch>
        </p:blipFill>
        <p:spPr>
          <a:xfrm>
            <a:off x="3204766" y="1590675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20" name="Rectangle 4"/>
          <p:cNvSpPr/>
          <p:nvPr/>
        </p:nvSpPr>
        <p:spPr>
          <a:xfrm>
            <a:off x="1133713" y="2937510"/>
            <a:ext cx="6233160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>
              <a:lnSpc>
                <a:spcPct val="100000"/>
              </a:lnSpc>
              <a:spcBef>
                <a:spcPct val="2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分了（     ）组，还剩（     ）根。</a:t>
            </a:r>
            <a:endParaRPr lang="en-US" altLang="zh-CN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6636" name="Picture 12" descr="未标题-1"/>
          <p:cNvPicPr>
            <a:picLocks noChangeAspect="1"/>
          </p:cNvPicPr>
          <p:nvPr/>
        </p:nvPicPr>
        <p:blipFill>
          <a:blip r:embed="rId2" cstate="email"/>
          <a:srcRect t="-6198"/>
          <a:stretch>
            <a:fillRect/>
          </a:stretch>
        </p:blipFill>
        <p:spPr>
          <a:xfrm>
            <a:off x="1115616" y="1590675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AutoShape 9"/>
          <p:cNvSpPr/>
          <p:nvPr/>
        </p:nvSpPr>
        <p:spPr>
          <a:xfrm>
            <a:off x="1265158" y="1624330"/>
            <a:ext cx="1427480" cy="108077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4" name="AutoShape 10"/>
          <p:cNvSpPr/>
          <p:nvPr/>
        </p:nvSpPr>
        <p:spPr>
          <a:xfrm>
            <a:off x="2692638" y="1619250"/>
            <a:ext cx="1657985" cy="108077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5" name="AutoShape 11"/>
          <p:cNvSpPr/>
          <p:nvPr/>
        </p:nvSpPr>
        <p:spPr>
          <a:xfrm>
            <a:off x="4350623" y="1625600"/>
            <a:ext cx="1537970" cy="10795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7" name="Text Box 27"/>
          <p:cNvSpPr txBox="1"/>
          <p:nvPr/>
        </p:nvSpPr>
        <p:spPr>
          <a:xfrm>
            <a:off x="1190228" y="1057275"/>
            <a:ext cx="61198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根一组，分一分。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190228" y="3585210"/>
            <a:ext cx="6233160" cy="647700"/>
            <a:chOff x="2099" y="5646"/>
            <a:chExt cx="9816" cy="1020"/>
          </a:xfrm>
        </p:grpSpPr>
        <p:sp>
          <p:nvSpPr>
            <p:cNvPr id="4" name="Rectangle 4"/>
            <p:cNvSpPr/>
            <p:nvPr/>
          </p:nvSpPr>
          <p:spPr>
            <a:xfrm>
              <a:off x="2099" y="5646"/>
              <a:ext cx="9816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12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3=  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（组）……        （根）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456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291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8" name="图片 1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929993" y="3001010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6667738" y="2977515"/>
            <a:ext cx="28702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7165578" y="2977515"/>
            <a:ext cx="72072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1 2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7131923" y="3884930"/>
            <a:ext cx="830580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7453868" y="3898265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7439263" y="25311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30"/>
          <p:cNvSpPr txBox="1"/>
          <p:nvPr/>
        </p:nvSpPr>
        <p:spPr>
          <a:xfrm>
            <a:off x="7165578" y="3371850"/>
            <a:ext cx="94234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1 2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33"/>
          <p:cNvSpPr txBox="1"/>
          <p:nvPr/>
        </p:nvSpPr>
        <p:spPr>
          <a:xfrm>
            <a:off x="1970053" y="2872348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33"/>
          <p:cNvSpPr txBox="1"/>
          <p:nvPr/>
        </p:nvSpPr>
        <p:spPr>
          <a:xfrm>
            <a:off x="3836908" y="29375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 Box 33"/>
          <p:cNvSpPr txBox="1"/>
          <p:nvPr/>
        </p:nvSpPr>
        <p:spPr>
          <a:xfrm>
            <a:off x="2051720" y="355219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33"/>
          <p:cNvSpPr txBox="1"/>
          <p:nvPr/>
        </p:nvSpPr>
        <p:spPr>
          <a:xfrm>
            <a:off x="3851920" y="355219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AutoShape 11"/>
          <p:cNvSpPr/>
          <p:nvPr/>
        </p:nvSpPr>
        <p:spPr>
          <a:xfrm>
            <a:off x="5898753" y="1634490"/>
            <a:ext cx="1397635" cy="10795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nimBg="1"/>
      <p:bldP spid="26634" grpId="0" bldLvl="0" animBg="1"/>
      <p:bldP spid="26635" grpId="0" bldLvl="0" animBg="1"/>
      <p:bldP spid="19" grpId="0"/>
      <p:bldP spid="20" grpId="0"/>
      <p:bldP spid="22" grpId="0"/>
      <p:bldP spid="23" grpId="0"/>
      <p:bldP spid="24" grpId="0"/>
      <p:bldP spid="8" grpId="0"/>
      <p:bldP spid="9" grpId="0"/>
      <p:bldP spid="10" grpId="0"/>
      <p:bldP spid="11" grpId="0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348480" y="3677920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76725" y="217233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28390" y="2642235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3366135" y="2618740"/>
            <a:ext cx="28702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3863975" y="2618740"/>
            <a:ext cx="91630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2   6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3830320" y="3526155"/>
            <a:ext cx="104400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4333240" y="3677920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4307840" y="212725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30"/>
          <p:cNvSpPr txBox="1"/>
          <p:nvPr/>
        </p:nvSpPr>
        <p:spPr>
          <a:xfrm>
            <a:off x="3790950" y="2992120"/>
            <a:ext cx="1225550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2   4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55875" y="1353185"/>
            <a:ext cx="3384550" cy="647700"/>
            <a:chOff x="2249" y="5646"/>
            <a:chExt cx="5330" cy="1020"/>
          </a:xfrm>
        </p:grpSpPr>
        <p:sp>
          <p:nvSpPr>
            <p:cNvPr id="17" name="Rectangle 4"/>
            <p:cNvSpPr/>
            <p:nvPr/>
          </p:nvSpPr>
          <p:spPr>
            <a:xfrm>
              <a:off x="2249" y="5646"/>
              <a:ext cx="5330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26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4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=        </a:t>
              </a: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……          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85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5444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3830320" y="302196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8480" y="302196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33"/>
          <p:cNvSpPr txBox="1"/>
          <p:nvPr/>
        </p:nvSpPr>
        <p:spPr>
          <a:xfrm>
            <a:off x="3531235" y="132397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32"/>
          <p:cNvSpPr txBox="1"/>
          <p:nvPr/>
        </p:nvSpPr>
        <p:spPr>
          <a:xfrm>
            <a:off x="4584700" y="1323975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347" name="Text Box 27"/>
          <p:cNvSpPr txBox="1"/>
          <p:nvPr/>
        </p:nvSpPr>
        <p:spPr>
          <a:xfrm>
            <a:off x="1331650" y="1170622"/>
            <a:ext cx="396240" cy="398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4348480" y="3677920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276725" y="217233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8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628390" y="2642235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3366135" y="2618740"/>
            <a:ext cx="28702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3863975" y="2618740"/>
            <a:ext cx="91630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5   9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3830320" y="3526155"/>
            <a:ext cx="104400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4333240" y="3677920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4307840" y="212725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30"/>
          <p:cNvSpPr txBox="1"/>
          <p:nvPr/>
        </p:nvSpPr>
        <p:spPr>
          <a:xfrm>
            <a:off x="3790950" y="2992120"/>
            <a:ext cx="1225550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5   6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700020" y="1353185"/>
            <a:ext cx="2952115" cy="647700"/>
            <a:chOff x="2476" y="5646"/>
            <a:chExt cx="4649" cy="1020"/>
          </a:xfrm>
        </p:grpSpPr>
        <p:sp>
          <p:nvSpPr>
            <p:cNvPr id="17" name="Rectangle 4"/>
            <p:cNvSpPr/>
            <p:nvPr/>
          </p:nvSpPr>
          <p:spPr>
            <a:xfrm>
              <a:off x="2476" y="5646"/>
              <a:ext cx="4649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59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÷</a:t>
              </a:r>
              <a:r>
                <a:rPr lang="en-US" altLang="zh-CN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7=        </a:t>
              </a:r>
              <a:r>
                <a:rPr lang="zh-CN" altLang="en-US" sz="2000" dirty="0"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……          </a:t>
              </a:r>
              <a:endPara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785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5444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3830320" y="302196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348480" y="302196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33"/>
          <p:cNvSpPr txBox="1"/>
          <p:nvPr/>
        </p:nvSpPr>
        <p:spPr>
          <a:xfrm>
            <a:off x="3531235" y="132397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32"/>
          <p:cNvSpPr txBox="1"/>
          <p:nvPr/>
        </p:nvSpPr>
        <p:spPr>
          <a:xfrm>
            <a:off x="4584700" y="1323975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32" grpId="0"/>
      <p:bldP spid="3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30"/>
          <p:cNvSpPr txBox="1"/>
          <p:nvPr/>
        </p:nvSpPr>
        <p:spPr>
          <a:xfrm>
            <a:off x="7019925" y="3135630"/>
            <a:ext cx="1225550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3   5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4824" name="图片 34823" descr="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043305" y="1428750"/>
            <a:ext cx="4348480" cy="17887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27" name="文本框 34826"/>
          <p:cNvSpPr txBox="1"/>
          <p:nvPr/>
        </p:nvSpPr>
        <p:spPr>
          <a:xfrm>
            <a:off x="611505" y="1029970"/>
            <a:ext cx="7632700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、一卷绳子长</a:t>
            </a: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39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米，做一根长跳绳要用</a:t>
            </a: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米。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4828" name="文本框 34827"/>
          <p:cNvSpPr txBox="1"/>
          <p:nvPr/>
        </p:nvSpPr>
        <p:spPr>
          <a:xfrm>
            <a:off x="1043305" y="3217545"/>
            <a:ext cx="5376545" cy="398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这卷绳子可以做多少根长跳绳？还剩多少米？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77455" y="3821430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505700" y="231584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" name="图片 1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857365" y="2785745"/>
            <a:ext cx="1032510" cy="453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Text Box 29"/>
          <p:cNvSpPr txBox="1"/>
          <p:nvPr/>
        </p:nvSpPr>
        <p:spPr>
          <a:xfrm>
            <a:off x="6595110" y="2762250"/>
            <a:ext cx="28702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 Box 30"/>
          <p:cNvSpPr txBox="1"/>
          <p:nvPr/>
        </p:nvSpPr>
        <p:spPr>
          <a:xfrm>
            <a:off x="7092950" y="2762250"/>
            <a:ext cx="916305" cy="49149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3   9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Line 31"/>
          <p:cNvSpPr/>
          <p:nvPr/>
        </p:nvSpPr>
        <p:spPr>
          <a:xfrm>
            <a:off x="7059295" y="3669665"/>
            <a:ext cx="1044008" cy="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2" name="Text Box 32"/>
          <p:cNvSpPr txBox="1"/>
          <p:nvPr/>
        </p:nvSpPr>
        <p:spPr>
          <a:xfrm>
            <a:off x="7562215" y="3821430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3"/>
          <p:cNvSpPr txBox="1"/>
          <p:nvPr/>
        </p:nvSpPr>
        <p:spPr>
          <a:xfrm>
            <a:off x="7536815" y="227076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402580" y="1496695"/>
            <a:ext cx="3741420" cy="647700"/>
            <a:chOff x="2099" y="5646"/>
            <a:chExt cx="5892" cy="1020"/>
          </a:xfrm>
        </p:grpSpPr>
        <p:sp>
          <p:nvSpPr>
            <p:cNvPr id="17" name="Rectangle 4"/>
            <p:cNvSpPr/>
            <p:nvPr/>
          </p:nvSpPr>
          <p:spPr>
            <a:xfrm>
              <a:off x="2099" y="5646"/>
              <a:ext cx="5892" cy="102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marL="342900" indent="-342900">
                <a:lnSpc>
                  <a:spcPct val="100000"/>
                </a:lnSpc>
                <a:spcBef>
                  <a:spcPct val="20000"/>
                </a:spcBef>
              </a:pP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39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÷</a:t>
              </a:r>
              <a:r>
                <a:rPr lang="en-US" altLang="zh-CN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7=      </a:t>
              </a:r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（根）</a:t>
              </a:r>
              <a:r>
                <a:rPr lang="zh-CN" altLang="en-US" sz="2000" dirty="0"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……      （米）          </a:t>
              </a:r>
              <a:endParaRPr lang="zh-CN" altLang="en-US" sz="20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559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6235" y="5646"/>
              <a:ext cx="680" cy="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矩形 27"/>
          <p:cNvSpPr/>
          <p:nvPr/>
        </p:nvSpPr>
        <p:spPr>
          <a:xfrm>
            <a:off x="7059295" y="316547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77455" y="3165475"/>
            <a:ext cx="431800" cy="43243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 Box 33"/>
          <p:cNvSpPr txBox="1"/>
          <p:nvPr/>
        </p:nvSpPr>
        <p:spPr>
          <a:xfrm>
            <a:off x="6329680" y="146685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 Box 32"/>
          <p:cNvSpPr txBox="1"/>
          <p:nvPr/>
        </p:nvSpPr>
        <p:spPr>
          <a:xfrm>
            <a:off x="8031480" y="1437640"/>
            <a:ext cx="463550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 animBg="1"/>
      <p:bldP spid="27" grpId="0" animBg="1"/>
      <p:bldP spid="19" grpId="0"/>
      <p:bldP spid="20" grpId="0"/>
      <p:bldP spid="22" grpId="0"/>
      <p:bldP spid="23" grpId="0"/>
      <p:bldP spid="29" grpId="0" animBg="1"/>
      <p:bldP spid="32" grpId="0"/>
      <p:bldP spid="3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8404" y="324002"/>
            <a:ext cx="1674813" cy="461963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本节目标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5123" name="矩形 10"/>
          <p:cNvSpPr/>
          <p:nvPr/>
        </p:nvSpPr>
        <p:spPr>
          <a:xfrm>
            <a:off x="1974631" y="968504"/>
            <a:ext cx="6503035" cy="122725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掌握竖式的书写方法,知道除法竖式中每个数的名称,并理解除法竖式中每个数的含义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。  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24" name="矩形 11"/>
          <p:cNvSpPr/>
          <p:nvPr/>
        </p:nvSpPr>
        <p:spPr>
          <a:xfrm>
            <a:off x="1888189" y="2493285"/>
            <a:ext cx="6416675" cy="12305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 eaLnBrk="1" hangingPunct="1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掌握</a:t>
            </a:r>
            <a:r>
              <a:rPr sz="20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列除法横式与除法竖式之间的关系,体会事物之间的相互联系,感受有余数的除法的多种表征方式</a:t>
            </a:r>
            <a:r>
              <a:rPr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98525" y="1236345"/>
            <a:ext cx="1082675" cy="728663"/>
            <a:chOff x="2257426" y="1609441"/>
            <a:chExt cx="1358900" cy="734510"/>
          </a:xfrm>
        </p:grpSpPr>
        <p:cxnSp>
          <p:nvCxnSpPr>
            <p:cNvPr id="13" name="MH_Other_1"/>
            <p:cNvCxnSpPr/>
            <p:nvPr/>
          </p:nvCxnSpPr>
          <p:spPr>
            <a:xfrm>
              <a:off x="2257426" y="1617443"/>
              <a:ext cx="1008216" cy="726508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MH_Other_2"/>
            <p:cNvSpPr/>
            <p:nvPr/>
          </p:nvSpPr>
          <p:spPr>
            <a:xfrm>
              <a:off x="2374985" y="1609441"/>
              <a:ext cx="1241341" cy="4256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charset="-122"/>
                  <a:cs typeface="+mn-cs"/>
                </a:rPr>
                <a:t>01</a:t>
              </a:r>
              <a:endParaRPr kumimoji="0" lang="zh-CN" altLang="en-US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charset="-122"/>
                <a:cs typeface="+mn-cs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71220" y="2727499"/>
            <a:ext cx="1082675" cy="727075"/>
            <a:chOff x="2257426" y="2743610"/>
            <a:chExt cx="1358900" cy="733310"/>
          </a:xfrm>
        </p:grpSpPr>
        <p:cxnSp>
          <p:nvCxnSpPr>
            <p:cNvPr id="16" name="MH_Other_3"/>
            <p:cNvCxnSpPr/>
            <p:nvPr/>
          </p:nvCxnSpPr>
          <p:spPr>
            <a:xfrm>
              <a:off x="2257426" y="2751616"/>
              <a:ext cx="1008216" cy="72530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MH_Other_4"/>
            <p:cNvSpPr/>
            <p:nvPr/>
          </p:nvSpPr>
          <p:spPr>
            <a:xfrm>
              <a:off x="2374985" y="2743610"/>
              <a:ext cx="1241341" cy="424296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380" b="1" i="0" u="none" strike="noStrike" kern="1200" cap="none" spc="0" normalizeH="0" baseline="0" noProof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gency FB" pitchFamily="34" charset="0"/>
                  <a:ea typeface="黑体" panose="02010609060101010101" charset="-122"/>
                  <a:cs typeface="+mn-cs"/>
                </a:rPr>
                <a:t>02</a:t>
              </a:r>
              <a:endParaRPr kumimoji="0" lang="en-US" altLang="zh-CN" sz="2380" b="1" i="0" u="none" strike="noStrike" kern="1200" cap="none" spc="0" normalizeH="0" baseline="0" noProof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gency FB" pitchFamily="34" charset="0"/>
                <a:ea typeface="黑体" panose="02010609060101010101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220335" y="3940175"/>
            <a:ext cx="2232025" cy="1151890"/>
          </a:xfrm>
          <a:prstGeom prst="rect">
            <a:avLst/>
          </a:prstGeom>
          <a:solidFill>
            <a:srgbClr val="F6F6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3807" name="图片 33806" descr="1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54150" y="1714818"/>
            <a:ext cx="2490788" cy="308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806" name="图片 33805" descr="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6125" y="1714818"/>
            <a:ext cx="1770063" cy="28368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5" name="Rectangle 7"/>
          <p:cNvSpPr txBox="1"/>
          <p:nvPr/>
        </p:nvSpPr>
        <p:spPr>
          <a:xfrm>
            <a:off x="2361883" y="536492"/>
            <a:ext cx="5234305" cy="585787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 indent="-342900" eaLnBrk="0" hangingPunct="0"/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、下面的计算对吗？把不对的改正过来。</a:t>
            </a:r>
            <a:endParaRPr lang="zh-CN" altLang="en-US" sz="2000" b="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Rectangle 3"/>
          <p:cNvSpPr/>
          <p:nvPr/>
        </p:nvSpPr>
        <p:spPr>
          <a:xfrm>
            <a:off x="1619885" y="4539140"/>
            <a:ext cx="134302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×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3" name="椭圆形标注 2"/>
          <p:cNvSpPr/>
          <p:nvPr/>
        </p:nvSpPr>
        <p:spPr>
          <a:xfrm>
            <a:off x="2627630" y="1135063"/>
            <a:ext cx="752475" cy="566737"/>
          </a:xfrm>
          <a:prstGeom prst="wedgeEllipseCallout">
            <a:avLst>
              <a:gd name="adj1" fmla="val 127974"/>
              <a:gd name="adj2" fmla="val 85742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3"/>
          <p:cNvSpPr/>
          <p:nvPr/>
        </p:nvSpPr>
        <p:spPr>
          <a:xfrm>
            <a:off x="5518468" y="4539139"/>
            <a:ext cx="1343025" cy="70675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en-US" altLang="zh-CN" sz="40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×</a:t>
            </a:r>
            <a:endParaRPr lang="en-US" altLang="zh-CN" sz="4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16" name="椭圆形标注 15"/>
          <p:cNvSpPr/>
          <p:nvPr/>
        </p:nvSpPr>
        <p:spPr>
          <a:xfrm>
            <a:off x="6443663" y="3357880"/>
            <a:ext cx="671512" cy="431800"/>
          </a:xfrm>
          <a:prstGeom prst="wedgeEllipseCallout">
            <a:avLst>
              <a:gd name="adj1" fmla="val 64056"/>
              <a:gd name="adj2" fmla="val 70181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3"/>
          <p:cNvSpPr/>
          <p:nvPr/>
        </p:nvSpPr>
        <p:spPr>
          <a:xfrm>
            <a:off x="2627313" y="1839278"/>
            <a:ext cx="2808287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横式没写余数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6253163" y="3541078"/>
            <a:ext cx="2808287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20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Wingdings" panose="05000000000000000000" pitchFamily="2" charset="2"/>
              </a:rPr>
              <a:t>余数比除数大</a:t>
            </a:r>
            <a:endParaRPr lang="zh-CN" altLang="en-US" sz="20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Wingdings" panose="05000000000000000000" pitchFamily="2" charset="2"/>
            </a:endParaRPr>
          </a:p>
        </p:txBody>
      </p:sp>
      <p:sp>
        <p:nvSpPr>
          <p:cNvPr id="19" name="椭圆形标注 18"/>
          <p:cNvSpPr/>
          <p:nvPr/>
        </p:nvSpPr>
        <p:spPr>
          <a:xfrm>
            <a:off x="7251065" y="1135380"/>
            <a:ext cx="671195" cy="495300"/>
          </a:xfrm>
          <a:prstGeom prst="wedgeEllipseCallout">
            <a:avLst>
              <a:gd name="adj1" fmla="val -37322"/>
              <a:gd name="adj2" fmla="val 220512"/>
            </a:avLst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ctr"/>
          <a:lstStyle/>
          <a:p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808" name="文本框 33807"/>
          <p:cNvSpPr txBox="1"/>
          <p:nvPr/>
        </p:nvSpPr>
        <p:spPr>
          <a:xfrm>
            <a:off x="1763713" y="1171893"/>
            <a:ext cx="266382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49÷6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809" name="文本框 33808"/>
          <p:cNvSpPr txBox="1"/>
          <p:nvPr/>
        </p:nvSpPr>
        <p:spPr>
          <a:xfrm>
            <a:off x="5867400" y="1135380"/>
            <a:ext cx="2663825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36÷7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4……8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15" grpId="0"/>
      <p:bldP spid="16" grpId="0" bldLvl="0" animBg="1"/>
      <p:bldP spid="17" grpId="0"/>
      <p:bldP spid="18" grpId="0"/>
      <p:bldP spid="1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流程图: 终止 1"/>
          <p:cNvSpPr/>
          <p:nvPr/>
        </p:nvSpPr>
        <p:spPr>
          <a:xfrm>
            <a:off x="609600" y="342900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147955" y="3416280"/>
            <a:ext cx="8847455" cy="595630"/>
          </a:xfrm>
          <a:prstGeom prst="rect">
            <a:avLst/>
          </a:prstGeom>
        </p:spPr>
      </p:pic>
      <p:pic>
        <p:nvPicPr>
          <p:cNvPr id="63" name="图片 62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241935" y="2026265"/>
            <a:ext cx="8847455" cy="552450"/>
          </a:xfrm>
          <a:prstGeom prst="rect">
            <a:avLst/>
          </a:prstGeom>
        </p:spPr>
      </p:pic>
      <p:sp>
        <p:nvSpPr>
          <p:cNvPr id="64" name="Rectangle 3"/>
          <p:cNvSpPr/>
          <p:nvPr/>
        </p:nvSpPr>
        <p:spPr>
          <a:xfrm>
            <a:off x="147955" y="1109643"/>
            <a:ext cx="5297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749300" eaLnBrk="0" hangingPunct="0"/>
            <a:r>
              <a:rPr 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6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、你能直接说出上面各题的商吗？</a:t>
            </a:r>
            <a:endParaRPr lang="en-US" altLang="zh-CN" sz="200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  <a:p>
            <a:pPr indent="749300" eaLnBrk="0" hangingPunct="0"/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                   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5" name="Text Box 33"/>
          <p:cNvSpPr txBox="1"/>
          <p:nvPr/>
        </p:nvSpPr>
        <p:spPr>
          <a:xfrm>
            <a:off x="1079500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Text Box 33"/>
          <p:cNvSpPr txBox="1"/>
          <p:nvPr/>
        </p:nvSpPr>
        <p:spPr>
          <a:xfrm>
            <a:off x="2540000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Text Box 33"/>
          <p:cNvSpPr txBox="1"/>
          <p:nvPr/>
        </p:nvSpPr>
        <p:spPr>
          <a:xfrm>
            <a:off x="4182110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Text Box 33"/>
          <p:cNvSpPr txBox="1"/>
          <p:nvPr/>
        </p:nvSpPr>
        <p:spPr>
          <a:xfrm>
            <a:off x="5657215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Text Box 33"/>
          <p:cNvSpPr txBox="1"/>
          <p:nvPr/>
        </p:nvSpPr>
        <p:spPr>
          <a:xfrm>
            <a:off x="7061835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Text Box 33"/>
          <p:cNvSpPr txBox="1"/>
          <p:nvPr/>
        </p:nvSpPr>
        <p:spPr>
          <a:xfrm>
            <a:off x="8481695" y="1624310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Text Box 33"/>
          <p:cNvSpPr txBox="1"/>
          <p:nvPr/>
        </p:nvSpPr>
        <p:spPr>
          <a:xfrm>
            <a:off x="959485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Text Box 33"/>
          <p:cNvSpPr txBox="1"/>
          <p:nvPr/>
        </p:nvSpPr>
        <p:spPr>
          <a:xfrm>
            <a:off x="2611755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Text Box 33"/>
          <p:cNvSpPr txBox="1"/>
          <p:nvPr/>
        </p:nvSpPr>
        <p:spPr>
          <a:xfrm>
            <a:off x="4072890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Text Box 33"/>
          <p:cNvSpPr txBox="1"/>
          <p:nvPr/>
        </p:nvSpPr>
        <p:spPr>
          <a:xfrm>
            <a:off x="5581015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Text Box 33"/>
          <p:cNvSpPr txBox="1"/>
          <p:nvPr/>
        </p:nvSpPr>
        <p:spPr>
          <a:xfrm>
            <a:off x="7018655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 Box 33"/>
          <p:cNvSpPr txBox="1"/>
          <p:nvPr/>
        </p:nvSpPr>
        <p:spPr>
          <a:xfrm>
            <a:off x="8387715" y="3011785"/>
            <a:ext cx="513715" cy="49149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43925" y="1441450"/>
            <a:ext cx="1082675" cy="728663"/>
            <a:chOff x="2257426" y="1609441"/>
            <a:chExt cx="1358900" cy="734510"/>
          </a:xfrm>
        </p:grpSpPr>
        <p:cxnSp>
          <p:nvCxnSpPr>
            <p:cNvPr id="4" name="MH_Other_1"/>
            <p:cNvCxnSpPr/>
            <p:nvPr/>
          </p:nvCxnSpPr>
          <p:spPr>
            <a:xfrm>
              <a:off x="2257426" y="1617842"/>
              <a:ext cx="1008063" cy="726109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MH_Other_2"/>
            <p:cNvSpPr/>
            <p:nvPr/>
          </p:nvSpPr>
          <p:spPr>
            <a:xfrm>
              <a:off x="2374901" y="1609441"/>
              <a:ext cx="1241425" cy="426063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charset="-122"/>
                </a:rPr>
                <a:t>01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043925" y="2433003"/>
            <a:ext cx="1082675" cy="727075"/>
            <a:chOff x="2257426" y="2743610"/>
            <a:chExt cx="1358900" cy="733310"/>
          </a:xfrm>
        </p:grpSpPr>
        <p:cxnSp>
          <p:nvCxnSpPr>
            <p:cNvPr id="8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charset="-122"/>
                </a:rPr>
                <a:t>02</a:t>
              </a:r>
              <a:endParaRPr lang="en-US" altLang="zh-CN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6" name="MH_SubTitle_2"/>
          <p:cNvSpPr txBox="1"/>
          <p:nvPr/>
        </p:nvSpPr>
        <p:spPr>
          <a:xfrm>
            <a:off x="2126600" y="2441575"/>
            <a:ext cx="6657042" cy="71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计算有余数的除法时，试商时，要先想：除数和几相乘的积接近被除数，而且小于被除数。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608" name="矩形 17"/>
          <p:cNvSpPr/>
          <p:nvPr/>
        </p:nvSpPr>
        <p:spPr>
          <a:xfrm>
            <a:off x="3410585" y="611505"/>
            <a:ext cx="4047490" cy="5708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sz="24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竖式计算有余数的除法</a:t>
            </a:r>
            <a:endParaRPr lang="zh-CN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077" name="矩形 10"/>
          <p:cNvSpPr/>
          <p:nvPr/>
        </p:nvSpPr>
        <p:spPr>
          <a:xfrm>
            <a:off x="2163430" y="1254125"/>
            <a:ext cx="6657042" cy="913957"/>
          </a:xfrm>
          <a:prstGeom prst="rect">
            <a:avLst/>
          </a:prstGeom>
          <a:noFill/>
          <a:ln w="9525">
            <a:noFill/>
          </a:ln>
        </p:spPr>
        <p:txBody>
          <a:bodyPr wrap="square" lIns="44566" tIns="22283" rIns="44566" bIns="22283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在分小棒的活动中，我们采用摆、圈、列除法算式的办法都可以解决这个问题，除法也可以写成竖式。</a:t>
            </a:r>
            <a:endParaRPr lang="zh-CN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" name="流程图: 终止 9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本节总结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3608" y="3694430"/>
            <a:ext cx="1082675" cy="727075"/>
            <a:chOff x="2257426" y="2743610"/>
            <a:chExt cx="1358900" cy="733310"/>
          </a:xfrm>
        </p:grpSpPr>
        <p:cxnSp>
          <p:nvCxnSpPr>
            <p:cNvPr id="6" name="MH_Other_3"/>
            <p:cNvCxnSpPr/>
            <p:nvPr/>
          </p:nvCxnSpPr>
          <p:spPr>
            <a:xfrm>
              <a:off x="2257426" y="2752012"/>
              <a:ext cx="1008063" cy="724908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MH_Other_4"/>
            <p:cNvSpPr/>
            <p:nvPr/>
          </p:nvSpPr>
          <p:spPr>
            <a:xfrm>
              <a:off x="2374901" y="2743610"/>
              <a:ext cx="1241425" cy="424864"/>
            </a:xfrm>
            <a:custGeom>
              <a:avLst/>
              <a:gdLst>
                <a:gd name="connsiteX0" fmla="*/ 0 w 928918"/>
                <a:gd name="connsiteY0" fmla="*/ 0 h 459023"/>
                <a:gd name="connsiteX1" fmla="*/ 928918 w 928918"/>
                <a:gd name="connsiteY1" fmla="*/ 0 h 459023"/>
                <a:gd name="connsiteX2" fmla="*/ 464459 w 928918"/>
                <a:gd name="connsiteY2" fmla="*/ 459023 h 459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28918" h="459023">
                  <a:moveTo>
                    <a:pt x="0" y="0"/>
                  </a:moveTo>
                  <a:lnTo>
                    <a:pt x="928918" y="0"/>
                  </a:lnTo>
                  <a:lnTo>
                    <a:pt x="464459" y="459023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107140" anchor="ctr">
              <a:normAutofit fontScale="90000" lnSpcReduction="100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strike="noStrike" noProof="1">
                  <a:solidFill>
                    <a:srgbClr val="FFFFFF"/>
                  </a:solidFill>
                  <a:latin typeface="Agency FB" pitchFamily="34" charset="0"/>
                  <a:ea typeface="黑体" panose="02010609060101010101" charset="-122"/>
                </a:rPr>
                <a:t>03</a:t>
              </a:r>
              <a:endParaRPr lang="zh-CN" altLang="en-US" sz="2400" b="1" strike="noStrike" noProof="1">
                <a:solidFill>
                  <a:srgbClr val="FFFFFF"/>
                </a:solidFill>
                <a:latin typeface="Agency FB" pitchFamily="34" charset="0"/>
                <a:ea typeface="黑体" panose="02010609060101010101" charset="-122"/>
              </a:endParaRPr>
            </a:p>
          </p:txBody>
        </p:sp>
      </p:grpSp>
      <p:sp>
        <p:nvSpPr>
          <p:cNvPr id="12" name="MH_SubTitle_2"/>
          <p:cNvSpPr txBox="1"/>
          <p:nvPr/>
        </p:nvSpPr>
        <p:spPr>
          <a:xfrm>
            <a:off x="2125013" y="3419578"/>
            <a:ext cx="5181600" cy="71278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计算有余数的除法时，余数要比除数小。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3077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副标题 2"/>
          <p:cNvSpPr txBox="1"/>
          <p:nvPr/>
        </p:nvSpPr>
        <p:spPr>
          <a:xfrm>
            <a:off x="609600" y="1347614"/>
            <a:ext cx="7511355" cy="1715135"/>
          </a:xfrm>
          <a:prstGeom prst="rect">
            <a:avLst/>
          </a:prstGeom>
          <a:noFill/>
          <a:ln w="9525">
            <a:noFill/>
          </a:ln>
        </p:spPr>
        <p:txBody>
          <a:bodyPr lIns="165322" tIns="82662" rIns="165322" bIns="82662"/>
          <a:lstStyle/>
          <a:p>
            <a:pPr marL="625475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1.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在线完成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6.2竖式计算有余数的除法</a:t>
            </a:r>
            <a:r>
              <a:rPr lang="zh-CN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课后作业。 </a:t>
            </a:r>
            <a:endParaRPr lang="zh-CN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  <a:p>
            <a:pPr marL="625475" eaLnBrk="1" hangingPunct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2.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宋体" panose="02010600030101010101" pitchFamily="2" charset="-122"/>
              </a:rPr>
              <a:t>找一找身边可以</a:t>
            </a:r>
            <a:r>
              <a:rPr lang="zh-CN" altLang="en-US" sz="24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用竖式计算有余数的除法解决的问题，自己尝试解决，并说说计算方法</a:t>
            </a:r>
            <a:r>
              <a:rPr lang="zh-CN" altLang="en-US" sz="2400" dirty="0" smtClean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。 </a:t>
            </a:r>
            <a:endParaRPr lang="en-US" altLang="zh-CN" sz="24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宋体" panose="02010600030101010101" pitchFamily="2" charset="-122"/>
            </a:endParaRPr>
          </a:p>
        </p:txBody>
      </p:sp>
      <p:sp>
        <p:nvSpPr>
          <p:cNvPr id="15" name="流程图: 终止 14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布置作业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099" name="Text Box 4"/>
          <p:cNvSpPr txBox="1"/>
          <p:nvPr/>
        </p:nvSpPr>
        <p:spPr>
          <a:xfrm>
            <a:off x="1331641" y="1213379"/>
            <a:ext cx="4280490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、填一填，并说出用哪句口诀。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100" name="Text Box 5"/>
          <p:cNvSpPr txBox="1"/>
          <p:nvPr/>
        </p:nvSpPr>
        <p:spPr>
          <a:xfrm>
            <a:off x="1400175" y="1920240"/>
            <a:ext cx="4669868" cy="1845955"/>
          </a:xfrm>
          <a:prstGeom prst="rect">
            <a:avLst/>
          </a:prstGeom>
          <a:noFill/>
          <a:ln w="12700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l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     ）÷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63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</a:t>
            </a:r>
            <a:endParaRPr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algn="l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32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35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7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marL="0" lvl="0" indent="0" algn="l" eaLnBrk="1" hangingPunct="1">
              <a:lnSpc>
                <a:spcPct val="200000"/>
              </a:lnSpc>
              <a:spcBef>
                <a:spcPct val="0"/>
              </a:spcBef>
              <a:buNone/>
            </a:pP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          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r>
              <a:rPr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÷（     ）＝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Text Box 6"/>
          <p:cNvSpPr txBox="1"/>
          <p:nvPr/>
        </p:nvSpPr>
        <p:spPr>
          <a:xfrm>
            <a:off x="1619672" y="2067694"/>
            <a:ext cx="635000" cy="430374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27" name="Text Box 7"/>
          <p:cNvSpPr txBox="1"/>
          <p:nvPr/>
        </p:nvSpPr>
        <p:spPr>
          <a:xfrm>
            <a:off x="4780905" y="2141376"/>
            <a:ext cx="5111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8"/>
          <p:cNvSpPr txBox="1"/>
          <p:nvPr/>
        </p:nvSpPr>
        <p:spPr>
          <a:xfrm>
            <a:off x="2142009" y="2743518"/>
            <a:ext cx="4857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4833863" y="2751455"/>
            <a:ext cx="53022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0" name="Text Box 10"/>
          <p:cNvSpPr txBox="1"/>
          <p:nvPr/>
        </p:nvSpPr>
        <p:spPr>
          <a:xfrm>
            <a:off x="2123728" y="3325495"/>
            <a:ext cx="5016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en-US" altLang="zh-CN" sz="20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131" name="Text Box 11"/>
          <p:cNvSpPr txBox="1"/>
          <p:nvPr/>
        </p:nvSpPr>
        <p:spPr>
          <a:xfrm>
            <a:off x="4788024" y="3326130"/>
            <a:ext cx="498475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lnSpc>
                <a:spcPct val="120000"/>
              </a:lnSpc>
              <a:spcBef>
                <a:spcPct val="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8</a:t>
            </a:r>
            <a:endParaRPr lang="en-US" altLang="zh-CN" sz="200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127" grpId="0"/>
      <p:bldP spid="5" grpId="0"/>
      <p:bldP spid="6" grpId="0"/>
      <p:bldP spid="5130" grpId="0"/>
      <p:bldP spid="51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流程图: 终止 7"/>
          <p:cNvSpPr/>
          <p:nvPr/>
        </p:nvSpPr>
        <p:spPr>
          <a:xfrm>
            <a:off x="600075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1200" cap="none" spc="0" normalizeH="0" baseline="0" noProof="1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复习旧知</a:t>
            </a:r>
            <a:endParaRPr kumimoji="0" lang="zh-CN" altLang="en-US" sz="2000" b="1" i="0" u="none" strike="noStrike" kern="1200" cap="none" spc="0" normalizeH="0" baseline="0" noProof="1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338" name="Text Box 26"/>
          <p:cNvSpPr txBox="1"/>
          <p:nvPr/>
        </p:nvSpPr>
        <p:spPr>
          <a:xfrm>
            <a:off x="1044258" y="1846580"/>
            <a:ext cx="2735262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36÷9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0" name="Rectangle 2"/>
          <p:cNvSpPr/>
          <p:nvPr/>
        </p:nvSpPr>
        <p:spPr>
          <a:xfrm>
            <a:off x="1050122" y="1023463"/>
            <a:ext cx="5466248" cy="60483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、把下面每一组算式合并成一个综合算式。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1" name="Text Box 26"/>
          <p:cNvSpPr txBox="1"/>
          <p:nvPr/>
        </p:nvSpPr>
        <p:spPr>
          <a:xfrm>
            <a:off x="5147945" y="1846580"/>
            <a:ext cx="27368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＋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42" name="Text Box 26"/>
          <p:cNvSpPr txBox="1"/>
          <p:nvPr/>
        </p:nvSpPr>
        <p:spPr>
          <a:xfrm>
            <a:off x="1685290" y="2464118"/>
            <a:ext cx="2735263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15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354" name="Text Box 26"/>
          <p:cNvSpPr txBox="1"/>
          <p:nvPr/>
        </p:nvSpPr>
        <p:spPr>
          <a:xfrm>
            <a:off x="5940108" y="2495233"/>
            <a:ext cx="27368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25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÷5</a:t>
            </a:r>
            <a:r>
              <a:rPr lang="zh-CN" altLang="zh-CN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Text Box 26"/>
          <p:cNvSpPr txBox="1"/>
          <p:nvPr/>
        </p:nvSpPr>
        <p:spPr>
          <a:xfrm>
            <a:off x="1668780" y="3308668"/>
            <a:ext cx="2735263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</a:t>
            </a:r>
            <a:r>
              <a:rPr lang="zh-CN" altLang="en-US" sz="2000" dirty="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＋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36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9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Text Box 26"/>
          <p:cNvSpPr txBox="1"/>
          <p:nvPr/>
        </p:nvSpPr>
        <p:spPr>
          <a:xfrm>
            <a:off x="5541328" y="3308668"/>
            <a:ext cx="2736850" cy="430374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800" b="0">
                <a:solidFill>
                  <a:srgbClr val="1C1C1C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400">
                <a:solidFill>
                  <a:srgbClr val="1C1C1C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000">
                <a:solidFill>
                  <a:srgbClr val="1C1C1C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rgbClr val="1C1C1C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rgbClr val="1C1C1C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lnSpc>
                <a:spcPct val="120000"/>
              </a:lnSpc>
              <a:spcBef>
                <a:spcPct val="50000"/>
              </a:spcBef>
              <a:buNone/>
            </a:pP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12+13</a:t>
            </a:r>
            <a:r>
              <a:rPr lang="zh-CN" altLang="en-US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）</a:t>
            </a:r>
            <a:r>
              <a:rPr lang="en-US" altLang="zh-CN" sz="2000">
                <a:solidFill>
                  <a:schemeClr val="tx1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÷5</a:t>
            </a:r>
            <a:endParaRPr lang="zh-CN" altLang="en-US" sz="2000" dirty="0">
              <a:solidFill>
                <a:schemeClr val="tx1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流程图: 终止 5"/>
          <p:cNvSpPr/>
          <p:nvPr/>
        </p:nvSpPr>
        <p:spPr>
          <a:xfrm>
            <a:off x="609600" y="32543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导入新课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Rectangle 3"/>
          <p:cNvSpPr/>
          <p:nvPr/>
        </p:nvSpPr>
        <p:spPr>
          <a:xfrm>
            <a:off x="1044128" y="3015106"/>
            <a:ext cx="6408738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）读一读，说一说你知道了什么。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Rectangle 3"/>
          <p:cNvSpPr/>
          <p:nvPr/>
        </p:nvSpPr>
        <p:spPr>
          <a:xfrm>
            <a:off x="1058415" y="3570536"/>
            <a:ext cx="5689600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2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）“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根小棒”指的是什么？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Rectangle 3"/>
          <p:cNvSpPr/>
          <p:nvPr/>
        </p:nvSpPr>
        <p:spPr>
          <a:xfrm>
            <a:off x="1044128" y="4135686"/>
            <a:ext cx="5689600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（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）“每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根分一组”什么意思？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  <p:sp>
        <p:nvSpPr>
          <p:cNvPr id="7174" name="Text Box 12"/>
          <p:cNvSpPr txBox="1"/>
          <p:nvPr/>
        </p:nvSpPr>
        <p:spPr>
          <a:xfrm>
            <a:off x="1187624" y="987574"/>
            <a:ext cx="57261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你能说说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根分一组，结果怎样吗？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7175" name="Picture 51" descr="未标题-0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404303" y="1707654"/>
            <a:ext cx="5940425" cy="1046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初步感知</a:t>
            </a:r>
            <a:endParaRPr lang="zh-CN" altLang="zh-CN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3"/>
          <p:cNvSpPr/>
          <p:nvPr/>
        </p:nvSpPr>
        <p:spPr>
          <a:xfrm>
            <a:off x="467544" y="3251200"/>
            <a:ext cx="6985000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结果怎样呢？你是怎么知道的？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20" name="Text Box 18"/>
          <p:cNvSpPr txBox="1"/>
          <p:nvPr/>
        </p:nvSpPr>
        <p:spPr>
          <a:xfrm>
            <a:off x="1241950" y="1094741"/>
            <a:ext cx="57261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你能说说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根分一组，结果怎样吗？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9221" name="Picture 19" descr="未标题-017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277482" y="1996778"/>
            <a:ext cx="5940425" cy="10461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Rectangle 3"/>
          <p:cNvSpPr/>
          <p:nvPr/>
        </p:nvSpPr>
        <p:spPr>
          <a:xfrm>
            <a:off x="467544" y="3849369"/>
            <a:ext cx="6840538" cy="39878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indent="749300" eaLnBrk="0" hangingPunct="0"/>
            <a:r>
              <a:rPr lang="zh-CN" altLang="en-US" sz="2000" dirty="0">
                <a:solidFill>
                  <a:srgbClr val="C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Wingdings" panose="05000000000000000000" pitchFamily="2" charset="2"/>
              </a:rPr>
              <a:t>可以摆一摆，画一画，写一写。</a:t>
            </a:r>
            <a:endParaRPr lang="zh-CN" altLang="en-US" sz="2000" dirty="0">
              <a:solidFill>
                <a:srgbClr val="C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Wingdings" panose="05000000000000000000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701" name="Text Box 27"/>
          <p:cNvSpPr txBox="1"/>
          <p:nvPr/>
        </p:nvSpPr>
        <p:spPr>
          <a:xfrm>
            <a:off x="971600" y="1127819"/>
            <a:ext cx="5831840" cy="39878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你能说说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根分一组，结果怎样吗？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29702" name="组合 29701"/>
          <p:cNvGrpSpPr/>
          <p:nvPr/>
        </p:nvGrpSpPr>
        <p:grpSpPr>
          <a:xfrm>
            <a:off x="2771825" y="1993007"/>
            <a:ext cx="1550988" cy="866775"/>
            <a:chOff x="930" y="2024"/>
            <a:chExt cx="1430" cy="799"/>
          </a:xfrm>
        </p:grpSpPr>
        <p:pic>
          <p:nvPicPr>
            <p:cNvPr id="29703" name="图片 29702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0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4" name="图片 29703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47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5" name="图片 29704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10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06" name="图片 29705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73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825" name="组合 29824"/>
          <p:cNvGrpSpPr/>
          <p:nvPr/>
        </p:nvGrpSpPr>
        <p:grpSpPr>
          <a:xfrm>
            <a:off x="1258938" y="1993007"/>
            <a:ext cx="4948237" cy="864212"/>
            <a:chOff x="1474" y="3612"/>
            <a:chExt cx="3117" cy="544"/>
          </a:xfrm>
        </p:grpSpPr>
        <p:pic>
          <p:nvPicPr>
            <p:cNvPr id="29707" name="图片 29706" descr="小棍2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4332" y="3612"/>
              <a:ext cx="259" cy="53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29708" name="组合 29707"/>
            <p:cNvGrpSpPr/>
            <p:nvPr/>
          </p:nvGrpSpPr>
          <p:grpSpPr>
            <a:xfrm>
              <a:off x="1474" y="3612"/>
              <a:ext cx="2864" cy="544"/>
              <a:chOff x="1156" y="2115"/>
              <a:chExt cx="2864" cy="544"/>
            </a:xfrm>
          </p:grpSpPr>
          <p:grpSp>
            <p:nvGrpSpPr>
              <p:cNvPr id="29709" name="组合 29708"/>
              <p:cNvGrpSpPr/>
              <p:nvPr/>
            </p:nvGrpSpPr>
            <p:grpSpPr>
              <a:xfrm>
                <a:off x="1156" y="2115"/>
                <a:ext cx="959" cy="535"/>
                <a:chOff x="930" y="2024"/>
                <a:chExt cx="1429" cy="798"/>
              </a:xfrm>
            </p:grpSpPr>
            <p:pic>
              <p:nvPicPr>
                <p:cNvPr id="29710" name="图片 29709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930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1" name="图片 29710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247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2" name="图片 29711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610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3" name="图片 29712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973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29714" name="组合 29713"/>
              <p:cNvGrpSpPr/>
              <p:nvPr/>
            </p:nvGrpSpPr>
            <p:grpSpPr>
              <a:xfrm>
                <a:off x="3061" y="2115"/>
                <a:ext cx="959" cy="535"/>
                <a:chOff x="930" y="2024"/>
                <a:chExt cx="1429" cy="798"/>
              </a:xfrm>
            </p:grpSpPr>
            <p:pic>
              <p:nvPicPr>
                <p:cNvPr id="29715" name="图片 29714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930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6" name="图片 29715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247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7" name="图片 29716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610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18" name="图片 29717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973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  <p:grpSp>
            <p:nvGrpSpPr>
              <p:cNvPr id="29719" name="组合 29718"/>
              <p:cNvGrpSpPr/>
              <p:nvPr/>
            </p:nvGrpSpPr>
            <p:grpSpPr>
              <a:xfrm>
                <a:off x="2109" y="2115"/>
                <a:ext cx="980" cy="544"/>
                <a:chOff x="930" y="2024"/>
                <a:chExt cx="1460" cy="812"/>
              </a:xfrm>
            </p:grpSpPr>
            <p:pic>
              <p:nvPicPr>
                <p:cNvPr id="29720" name="图片 29719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930" y="2038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21" name="图片 29720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247" y="2024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22" name="图片 29721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1624" y="2031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  <p:pic>
              <p:nvPicPr>
                <p:cNvPr id="29723" name="图片 29722" descr="小棍2"/>
                <p:cNvPicPr>
                  <a:picLocks noChangeAspect="1"/>
                </p:cNvPicPr>
                <p:nvPr/>
              </p:nvPicPr>
              <p:blipFill>
                <a:blip r:embed="rId2" cstate="email"/>
                <a:stretch>
                  <a:fillRect/>
                </a:stretch>
              </p:blipFill>
              <p:spPr>
                <a:xfrm>
                  <a:off x="2004" y="2038"/>
                  <a:ext cx="386" cy="798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grpSp>
        </p:grpSp>
      </p:grpSp>
      <p:grpSp>
        <p:nvGrpSpPr>
          <p:cNvPr id="29724" name="组合 29723"/>
          <p:cNvGrpSpPr/>
          <p:nvPr/>
        </p:nvGrpSpPr>
        <p:grpSpPr>
          <a:xfrm>
            <a:off x="1239888" y="1993007"/>
            <a:ext cx="1550987" cy="866775"/>
            <a:chOff x="930" y="2024"/>
            <a:chExt cx="1430" cy="799"/>
          </a:xfrm>
        </p:grpSpPr>
        <p:pic>
          <p:nvPicPr>
            <p:cNvPr id="29725" name="图片 29724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0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26" name="图片 29725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47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27" name="图片 29726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610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28" name="图片 29727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73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29762" name="组合 29761"/>
          <p:cNvGrpSpPr/>
          <p:nvPr/>
        </p:nvGrpSpPr>
        <p:grpSpPr>
          <a:xfrm>
            <a:off x="4283125" y="1982238"/>
            <a:ext cx="1528211" cy="874369"/>
            <a:chOff x="930" y="2017"/>
            <a:chExt cx="1409" cy="806"/>
          </a:xfrm>
        </p:grpSpPr>
        <p:pic>
          <p:nvPicPr>
            <p:cNvPr id="29763" name="图片 29762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30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64" name="图片 29763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247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65" name="图片 29764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589" y="2024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9766" name="图片 29765" descr="小棍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1952" y="2017"/>
              <a:ext cx="387" cy="799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9767" name="图片 29766" descr="小棍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808713" y="1989832"/>
            <a:ext cx="419100" cy="866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圆角矩形 1"/>
          <p:cNvSpPr/>
          <p:nvPr/>
        </p:nvSpPr>
        <p:spPr>
          <a:xfrm>
            <a:off x="6803440" y="1273869"/>
            <a:ext cx="1008380" cy="7918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摆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2.22222E-6 L -4.16667E-6 0.272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7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22222E-6 L 4.44444E-6 0.27268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297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2.22222E-6 L 3.05556E-6 0.27268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97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6636" name="Picture 12" descr="未标题-1"/>
          <p:cNvPicPr>
            <a:picLocks noChangeAspect="1"/>
          </p:cNvPicPr>
          <p:nvPr/>
        </p:nvPicPr>
        <p:blipFill>
          <a:blip r:embed="rId1" cstate="email"/>
          <a:srcRect t="-6198"/>
          <a:stretch>
            <a:fillRect/>
          </a:stretch>
        </p:blipFill>
        <p:spPr>
          <a:xfrm>
            <a:off x="899478" y="1949450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33" name="AutoShape 9"/>
          <p:cNvSpPr/>
          <p:nvPr/>
        </p:nvSpPr>
        <p:spPr>
          <a:xfrm>
            <a:off x="1048703" y="1982788"/>
            <a:ext cx="1908175" cy="1081087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4" name="AutoShape 10"/>
          <p:cNvSpPr/>
          <p:nvPr/>
        </p:nvSpPr>
        <p:spPr>
          <a:xfrm>
            <a:off x="3136265" y="1982788"/>
            <a:ext cx="1908175" cy="1081087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6635" name="AutoShape 11"/>
          <p:cNvSpPr/>
          <p:nvPr/>
        </p:nvSpPr>
        <p:spPr>
          <a:xfrm>
            <a:off x="5227003" y="1982788"/>
            <a:ext cx="1908175" cy="1079500"/>
          </a:xfrm>
          <a:prstGeom prst="roundRect">
            <a:avLst>
              <a:gd name="adj" fmla="val 16667"/>
            </a:avLst>
          </a:prstGeom>
          <a:noFill/>
          <a:ln w="12700" cap="flat" cmpd="sng">
            <a:solidFill>
              <a:srgbClr val="FF0000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6637" name="Picture 13" descr="未标题-1"/>
          <p:cNvPicPr>
            <a:picLocks noChangeAspect="1"/>
          </p:cNvPicPr>
          <p:nvPr/>
        </p:nvPicPr>
        <p:blipFill>
          <a:blip r:embed="rId2" cstate="email"/>
          <a:srcRect t="-5969" b="-2"/>
          <a:stretch>
            <a:fillRect/>
          </a:stretch>
        </p:blipFill>
        <p:spPr>
          <a:xfrm>
            <a:off x="7163753" y="1949450"/>
            <a:ext cx="577850" cy="1268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8" name="Picture 14" descr="未标题-1"/>
          <p:cNvPicPr>
            <a:picLocks noChangeAspect="1"/>
          </p:cNvPicPr>
          <p:nvPr/>
        </p:nvPicPr>
        <p:blipFill>
          <a:blip r:embed="rId1" cstate="email"/>
          <a:srcRect t="-6198"/>
          <a:stretch>
            <a:fillRect/>
          </a:stretch>
        </p:blipFill>
        <p:spPr>
          <a:xfrm>
            <a:off x="2988628" y="1949450"/>
            <a:ext cx="2087562" cy="1223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39" name="Picture 15" descr="未标题-1"/>
          <p:cNvPicPr>
            <a:picLocks noChangeAspect="1"/>
          </p:cNvPicPr>
          <p:nvPr/>
        </p:nvPicPr>
        <p:blipFill>
          <a:blip r:embed="rId1" cstate="email"/>
          <a:srcRect t="-6198"/>
          <a:stretch>
            <a:fillRect/>
          </a:stretch>
        </p:blipFill>
        <p:spPr>
          <a:xfrm>
            <a:off x="5076190" y="1949450"/>
            <a:ext cx="2087563" cy="1223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7" name="Text Box 27"/>
          <p:cNvSpPr txBox="1"/>
          <p:nvPr/>
        </p:nvSpPr>
        <p:spPr>
          <a:xfrm>
            <a:off x="827405" y="1128712"/>
            <a:ext cx="61198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你能说说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根分一组，结果怎样吗？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7308215" y="1131570"/>
            <a:ext cx="1008380" cy="7918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圈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66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266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266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266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266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266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2663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 animBg="1"/>
      <p:bldP spid="26634" grpId="0" bldLvl="0" animBg="1"/>
      <p:bldP spid="2663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>
          <a:xfrm>
            <a:off x="609600" y="306388"/>
            <a:ext cx="1752600" cy="509588"/>
          </a:xfrm>
          <a:prstGeom prst="flowChartTerminator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trike="noStrike" noProof="1">
                <a:latin typeface="微软雅黑" panose="020B0503020204020204" pitchFamily="34" charset="-122"/>
                <a:ea typeface="微软雅黑" panose="020B0503020204020204" pitchFamily="34" charset="-122"/>
              </a:rPr>
              <a:t>深入探究</a:t>
            </a:r>
            <a:endParaRPr lang="zh-CN" altLang="en-US" sz="2000" b="1" strike="noStrike" noProof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363" name="Text Box 8"/>
          <p:cNvSpPr txBox="1"/>
          <p:nvPr/>
        </p:nvSpPr>
        <p:spPr>
          <a:xfrm>
            <a:off x="1187450" y="1131570"/>
            <a:ext cx="5726113" cy="398780"/>
          </a:xfrm>
          <a:prstGeom prst="rect">
            <a:avLst/>
          </a:prstGeom>
          <a:noFill/>
          <a:ln w="12700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你能说说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13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根小棒，每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+mn-ea"/>
              </a:rPr>
              <a:t>根分一组，结果怎样吗？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5364" name="Rectangle 23"/>
          <p:cNvSpPr/>
          <p:nvPr/>
        </p:nvSpPr>
        <p:spPr>
          <a:xfrm>
            <a:off x="2627313" y="3582353"/>
            <a:ext cx="3816350" cy="398780"/>
          </a:xfrm>
          <a:prstGeom prst="rect">
            <a:avLst/>
          </a:prstGeom>
          <a:noFill/>
          <a:ln w="12700">
            <a:noFill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13÷4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＝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（组）</a:t>
            </a:r>
            <a:r>
              <a:rPr lang="en-US" altLang="zh-CN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……1</a:t>
            </a:r>
            <a:r>
              <a:rPr lang="zh-CN" altLang="en-US" sz="2000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（根） </a:t>
            </a:r>
            <a:endParaRPr lang="zh-CN" altLang="en-US" sz="2000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5366" name="组合 1"/>
          <p:cNvGrpSpPr/>
          <p:nvPr/>
        </p:nvGrpSpPr>
        <p:grpSpPr>
          <a:xfrm>
            <a:off x="1187450" y="2021205"/>
            <a:ext cx="6408738" cy="1268413"/>
            <a:chOff x="1187450" y="3384550"/>
            <a:chExt cx="6408886" cy="1268413"/>
          </a:xfrm>
        </p:grpSpPr>
        <p:pic>
          <p:nvPicPr>
            <p:cNvPr id="15367" name="Picture 12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1187450" y="3384550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8" name="Picture 13" descr="未标题-1"/>
            <p:cNvPicPr>
              <a:picLocks noChangeAspect="1"/>
            </p:cNvPicPr>
            <p:nvPr/>
          </p:nvPicPr>
          <p:blipFill>
            <a:blip r:embed="rId2" cstate="email"/>
            <a:srcRect t="-5969" b="-2"/>
            <a:stretch>
              <a:fillRect/>
            </a:stretch>
          </p:blipFill>
          <p:spPr>
            <a:xfrm>
              <a:off x="7019925" y="3384550"/>
              <a:ext cx="576411" cy="126841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69" name="Picture 14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3131609" y="3384550"/>
              <a:ext cx="2087562" cy="12239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370" name="Picture 15" descr="未标题-1"/>
            <p:cNvPicPr>
              <a:picLocks noChangeAspect="1"/>
            </p:cNvPicPr>
            <p:nvPr/>
          </p:nvPicPr>
          <p:blipFill>
            <a:blip r:embed="rId1" cstate="email"/>
            <a:srcRect t="-6198"/>
            <a:stretch>
              <a:fillRect/>
            </a:stretch>
          </p:blipFill>
          <p:spPr>
            <a:xfrm>
              <a:off x="5075767" y="3384550"/>
              <a:ext cx="2087563" cy="122396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圆角矩形 1"/>
          <p:cNvSpPr/>
          <p:nvPr/>
        </p:nvSpPr>
        <p:spPr>
          <a:xfrm>
            <a:off x="7308215" y="1131570"/>
            <a:ext cx="1008380" cy="79184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36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算</a:t>
            </a:r>
            <a:endParaRPr lang="zh-CN" altLang="zh-CN" sz="36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1323"/>
</p:tagLst>
</file>

<file path=ppt/tags/tag3.xml><?xml version="1.0" encoding="utf-8"?>
<p:tagLst xmlns:p="http://schemas.openxmlformats.org/presentationml/2006/main">
  <p:tag name="KSO_WM_TEMPLATE_CATEGORY" val="basetag"/>
  <p:tag name="KSO_WM_TEMPLATE_INDEX" val="20161323"/>
  <p:tag name="KSO_WM_TAG_VERSION" val="1.0"/>
  <p:tag name="KSO_WM_TEMPLATE_THUMBS_INDEX" val="1、2、3、4、5、7、8、11、12、13、15、17、19、21"/>
  <p:tag name="KSO_WM_BEAUTIFY_FLAG" val="#wm#"/>
</p:tagLst>
</file>

<file path=ppt/tags/tag4.xml><?xml version="1.0" encoding="utf-8"?>
<p:tagLst xmlns:p="http://schemas.openxmlformats.org/presentationml/2006/main">
  <p:tag name="KSO_WPP_MARK_KEY" val="e4a898e1-ecc6-41a1-85f7-69efff57ea1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F0000"/>
        </a:solidFill>
        <a:ln w="9525">
          <a:solidFill>
            <a:schemeClr val="bg1"/>
          </a:solidFill>
        </a:ln>
      </a:spPr>
      <a:bodyPr wrap="none" anchor="t">
        <a:spAutoFit/>
      </a:bodyPr>
      <a:lstStyle>
        <a:defPPr algn="ctr">
          <a:defRPr lang="zh-CN" altLang="en-US" sz="4000" b="1" dirty="0">
            <a:solidFill>
              <a:schemeClr val="bg1"/>
            </a:solidFill>
            <a:latin typeface="Arial" panose="020B0604020202020204" pitchFamily="34" charset="0"/>
            <a:ea typeface="黑体" panose="02010609060101010101" charset="-122"/>
            <a:sym typeface="Calibri" panose="020F050202020403020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主题57</Template>
  <TotalTime>0</TotalTime>
  <Words>1614</Words>
  <Application>WPS 演示</Application>
  <PresentationFormat>全屏显示(16:9)</PresentationFormat>
  <Paragraphs>393</Paragraphs>
  <Slides>23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黑体</vt:lpstr>
      <vt:lpstr>Calibri</vt:lpstr>
      <vt:lpstr>Calibri Light</vt:lpstr>
      <vt:lpstr>Times New Roman</vt:lpstr>
      <vt:lpstr>微软雅黑</vt:lpstr>
      <vt:lpstr>Agency FB</vt:lpstr>
      <vt:lpstr>Trebuchet MS</vt:lpstr>
      <vt:lpstr>楷体_GB2312</vt:lpstr>
      <vt:lpstr>新宋体</vt:lpstr>
      <vt:lpstr>Arial Unicode MS</vt:lpstr>
      <vt:lpstr>等线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343</cp:revision>
  <dcterms:created xsi:type="dcterms:W3CDTF">2018-01-25T02:31:00Z</dcterms:created>
  <dcterms:modified xsi:type="dcterms:W3CDTF">2023-01-30T02:21:03Z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RubyTemplateID">
    <vt:lpwstr>21</vt:lpwstr>
  </property>
  <property fmtid="{D5CDD505-2E9C-101B-9397-08002B2CF9AE}" pid="3" name="KSOProductBuildVer">
    <vt:lpwstr>2052-11.1.0.13703</vt:lpwstr>
  </property>
  <property fmtid="{D5CDD505-2E9C-101B-9397-08002B2CF9AE}" pid="4" name="ICV">
    <vt:lpwstr>CA07A42FF48E42ED97D2568437BDF724</vt:lpwstr>
  </property>
</Properties>
</file>