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557" r:id="rId6"/>
    <p:sldId id="592" r:id="rId7"/>
    <p:sldId id="487" r:id="rId8"/>
    <p:sldId id="316" r:id="rId9"/>
    <p:sldId id="508" r:id="rId10"/>
    <p:sldId id="509" r:id="rId11"/>
    <p:sldId id="526" r:id="rId12"/>
    <p:sldId id="542" r:id="rId13"/>
    <p:sldId id="543" r:id="rId14"/>
    <p:sldId id="579" r:id="rId15"/>
    <p:sldId id="580" r:id="rId16"/>
    <p:sldId id="270" r:id="rId17"/>
    <p:sldId id="268" r:id="rId18"/>
    <p:sldId id="482" r:id="rId19"/>
    <p:sldId id="472" r:id="rId20"/>
    <p:sldId id="287" r:id="rId21"/>
    <p:sldId id="274" r:id="rId22"/>
    <p:sldId id="613" r:id="rId23"/>
    <p:sldId id="397" r:id="rId24"/>
    <p:sldId id="426" r:id="rId25"/>
    <p:sldId id="577" r:id="rId26"/>
    <p:sldId id="470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" userDrawn="1">
          <p15:clr>
            <a:srgbClr val="A4A3A4"/>
          </p15:clr>
        </p15:guide>
        <p15:guide id="2" pos="2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373"/>
    <a:srgbClr val="85CCC9"/>
    <a:srgbClr val="219189"/>
    <a:srgbClr val="EA976B"/>
    <a:srgbClr val="A1C450"/>
    <a:srgbClr val="CAD97E"/>
    <a:srgbClr val="FFF9B0"/>
    <a:srgbClr val="EE848C"/>
    <a:srgbClr val="FFF9B1"/>
    <a:srgbClr val="E1E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120" y="-600"/>
      </p:cViewPr>
      <p:guideLst>
        <p:guide orient="horz" pos="1382"/>
        <p:guide pos="2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5.xml"/><Relationship Id="rId28" Type="http://schemas.openxmlformats.org/officeDocument/2006/relationships/tags" Target="../tags/tag4.xml"/><Relationship Id="rId27" Type="http://schemas.openxmlformats.org/officeDocument/2006/relationships/tags" Target="../tags/tag3.xml"/><Relationship Id="rId26" Type="http://schemas.openxmlformats.org/officeDocument/2006/relationships/tags" Target="../tags/tag2.xml"/><Relationship Id="rId25" Type="http://schemas.openxmlformats.org/officeDocument/2006/relationships/tags" Target="../tags/tag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804370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万以内数的认识</a:t>
            </a:r>
            <a:endParaRPr lang="zh-CN" altLang="en-US" sz="3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834687"/>
            <a:ext cx="9144000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整百、整千数加减法</a:t>
            </a:r>
            <a:endParaRPr lang="zh-CN" altLang="en-US" sz="40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23653" y="3056325"/>
            <a:ext cx="109669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100" dirty="0"/>
              <a:t>第</a:t>
            </a:r>
            <a:r>
              <a:rPr lang="en-US" altLang="zh-CN" sz="2100" dirty="0"/>
              <a:t>1</a:t>
            </a:r>
            <a:r>
              <a:rPr lang="zh-CN" altLang="en-US" sz="2100" dirty="0"/>
              <a:t>课时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副标题 2"/>
          <p:cNvSpPr txBox="1"/>
          <p:nvPr/>
        </p:nvSpPr>
        <p:spPr bwMode="auto">
          <a:xfrm>
            <a:off x="638299" y="791548"/>
            <a:ext cx="4462212" cy="25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计算。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副标题 2"/>
          <p:cNvSpPr txBox="1"/>
          <p:nvPr/>
        </p:nvSpPr>
        <p:spPr bwMode="auto">
          <a:xfrm>
            <a:off x="1469815" y="1871957"/>
            <a:ext cx="1931087" cy="37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（1）80+50=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副标题 2"/>
          <p:cNvSpPr txBox="1"/>
          <p:nvPr/>
        </p:nvSpPr>
        <p:spPr bwMode="auto">
          <a:xfrm>
            <a:off x="4990158" y="1860527"/>
            <a:ext cx="1836204" cy="37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130-50=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副标题 2"/>
          <p:cNvSpPr txBox="1"/>
          <p:nvPr/>
        </p:nvSpPr>
        <p:spPr bwMode="auto">
          <a:xfrm>
            <a:off x="1458754" y="2673191"/>
            <a:ext cx="2511743" cy="37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（2）900+600=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6" name="副标题 2"/>
          <p:cNvSpPr txBox="1"/>
          <p:nvPr/>
        </p:nvSpPr>
        <p:spPr bwMode="auto">
          <a:xfrm>
            <a:off x="4996153" y="2673366"/>
            <a:ext cx="1836204" cy="37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1500-600=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9852" y="1914532"/>
            <a:ext cx="661196" cy="3242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 b="1"/>
          </a:p>
        </p:txBody>
      </p:sp>
      <p:sp>
        <p:nvSpPr>
          <p:cNvPr id="5" name="矩形 4"/>
          <p:cNvSpPr/>
          <p:nvPr/>
        </p:nvSpPr>
        <p:spPr>
          <a:xfrm>
            <a:off x="3579882" y="2724622"/>
            <a:ext cx="661196" cy="3242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 b="1"/>
          </a:p>
        </p:txBody>
      </p:sp>
      <p:sp>
        <p:nvSpPr>
          <p:cNvPr id="9" name="矩形 8"/>
          <p:cNvSpPr/>
          <p:nvPr/>
        </p:nvSpPr>
        <p:spPr>
          <a:xfrm>
            <a:off x="6247332" y="1880242"/>
            <a:ext cx="661196" cy="3242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 b="1"/>
          </a:p>
        </p:txBody>
      </p:sp>
      <p:sp>
        <p:nvSpPr>
          <p:cNvPr id="10" name="矩形 9"/>
          <p:cNvSpPr/>
          <p:nvPr/>
        </p:nvSpPr>
        <p:spPr>
          <a:xfrm>
            <a:off x="6562341" y="2701286"/>
            <a:ext cx="661196" cy="3242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5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2964" y="1464010"/>
            <a:ext cx="4829498" cy="385763"/>
            <a:chOff x="584982" y="2185200"/>
            <a:chExt cx="6439330" cy="514350"/>
          </a:xfrm>
        </p:grpSpPr>
        <p:sp>
          <p:nvSpPr>
            <p:cNvPr id="7" name="副标题 2"/>
            <p:cNvSpPr txBox="1"/>
            <p:nvPr/>
          </p:nvSpPr>
          <p:spPr bwMode="auto">
            <a:xfrm>
              <a:off x="584982" y="2199170"/>
              <a:ext cx="3024505" cy="50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（1）80+50=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副标题 2"/>
            <p:cNvSpPr txBox="1"/>
            <p:nvPr/>
          </p:nvSpPr>
          <p:spPr bwMode="auto">
            <a:xfrm>
              <a:off x="4556144" y="2185200"/>
              <a:ext cx="2448272" cy="50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130-50=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62398" y="2199228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6142718" y="2199228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</p:grpSp>
      <p:sp>
        <p:nvSpPr>
          <p:cNvPr id="3" name="副标题 2"/>
          <p:cNvSpPr txBox="1"/>
          <p:nvPr/>
        </p:nvSpPr>
        <p:spPr bwMode="auto">
          <a:xfrm>
            <a:off x="1841930" y="2148126"/>
            <a:ext cx="4284537" cy="32420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8个十加5个十是13个十，即130。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1841930" y="2718364"/>
            <a:ext cx="4284537" cy="32420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13个十减5个十，等于8个十，即80。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副标题 2"/>
          <p:cNvSpPr txBox="1"/>
          <p:nvPr/>
        </p:nvSpPr>
        <p:spPr bwMode="auto">
          <a:xfrm>
            <a:off x="3263741" y="1463993"/>
            <a:ext cx="747713" cy="25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130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副标题 2"/>
          <p:cNvSpPr txBox="1"/>
          <p:nvPr/>
        </p:nvSpPr>
        <p:spPr bwMode="auto">
          <a:xfrm>
            <a:off x="5532125" y="1442908"/>
            <a:ext cx="594342" cy="25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80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33644" y="902702"/>
            <a:ext cx="10107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方法一：  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0105" y="1283494"/>
            <a:ext cx="5853113" cy="376714"/>
            <a:chOff x="1117050" y="2929207"/>
            <a:chExt cx="6264696" cy="502588"/>
          </a:xfrm>
        </p:grpSpPr>
        <p:sp>
          <p:nvSpPr>
            <p:cNvPr id="7" name="副标题 2"/>
            <p:cNvSpPr txBox="1"/>
            <p:nvPr/>
          </p:nvSpPr>
          <p:spPr bwMode="auto">
            <a:xfrm>
              <a:off x="1117050" y="2929207"/>
              <a:ext cx="3384550" cy="50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（2）900+600=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副标题 2"/>
            <p:cNvSpPr txBox="1"/>
            <p:nvPr/>
          </p:nvSpPr>
          <p:spPr bwMode="auto">
            <a:xfrm>
              <a:off x="4701297" y="2929207"/>
              <a:ext cx="2448272" cy="50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1500-600=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19832" y="2999525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  <p:sp>
          <p:nvSpPr>
            <p:cNvPr id="10" name="矩形 9"/>
            <p:cNvSpPr/>
            <p:nvPr/>
          </p:nvSpPr>
          <p:spPr>
            <a:xfrm>
              <a:off x="6500152" y="2999525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</p:grpSp>
      <p:sp>
        <p:nvSpPr>
          <p:cNvPr id="6" name="副标题 2"/>
          <p:cNvSpPr txBox="1"/>
          <p:nvPr/>
        </p:nvSpPr>
        <p:spPr bwMode="auto">
          <a:xfrm>
            <a:off x="1358709" y="2052018"/>
            <a:ext cx="4068513" cy="32420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9个百加6个百是15个百，即1500。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副标题 2"/>
          <p:cNvSpPr txBox="1"/>
          <p:nvPr/>
        </p:nvSpPr>
        <p:spPr bwMode="auto">
          <a:xfrm>
            <a:off x="1358742" y="2634139"/>
            <a:ext cx="4613434" cy="32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defTabSz="685800" eaLnBrk="1" fontAlgn="auto" hangingPunct="1">
              <a:buNone/>
            </a:pPr>
            <a:r>
              <a: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15个百减6个百等于9个百，即900。</a:t>
            </a:r>
            <a:endParaRPr kumimoji="0" lang="zh-CN" altLang="en-US" sz="21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副标题 2"/>
          <p:cNvSpPr txBox="1"/>
          <p:nvPr/>
        </p:nvSpPr>
        <p:spPr bwMode="auto">
          <a:xfrm>
            <a:off x="3168492" y="1315879"/>
            <a:ext cx="1049179" cy="26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1500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副标题 2"/>
          <p:cNvSpPr txBox="1"/>
          <p:nvPr/>
        </p:nvSpPr>
        <p:spPr bwMode="auto">
          <a:xfrm>
            <a:off x="5972652" y="1323975"/>
            <a:ext cx="994886" cy="25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900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789" y="1020542"/>
            <a:ext cx="5145405" cy="375285"/>
            <a:chOff x="769133" y="2139480"/>
            <a:chExt cx="6860540" cy="500380"/>
          </a:xfrm>
        </p:grpSpPr>
        <p:sp>
          <p:nvSpPr>
            <p:cNvPr id="10" name="副标题 2"/>
            <p:cNvSpPr txBox="1"/>
            <p:nvPr/>
          </p:nvSpPr>
          <p:spPr bwMode="auto">
            <a:xfrm>
              <a:off x="769133" y="2139480"/>
              <a:ext cx="3385820" cy="50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（1）80+50=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副标题 2"/>
            <p:cNvSpPr txBox="1"/>
            <p:nvPr/>
          </p:nvSpPr>
          <p:spPr bwMode="auto">
            <a:xfrm>
              <a:off x="4708673" y="2139480"/>
              <a:ext cx="2921000" cy="50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130-50=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73243" y="2189562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6275483" y="2189562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</p:grpSp>
      <p:sp>
        <p:nvSpPr>
          <p:cNvPr id="22" name="副标题 2"/>
          <p:cNvSpPr txBox="1"/>
          <p:nvPr/>
        </p:nvSpPr>
        <p:spPr bwMode="auto">
          <a:xfrm>
            <a:off x="3170396" y="1048227"/>
            <a:ext cx="770573" cy="25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130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副标题 2"/>
          <p:cNvSpPr txBox="1"/>
          <p:nvPr/>
        </p:nvSpPr>
        <p:spPr bwMode="auto">
          <a:xfrm>
            <a:off x="5494721" y="1038766"/>
            <a:ext cx="594342" cy="25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80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58693" y="1521191"/>
            <a:ext cx="5243249" cy="395460"/>
            <a:chOff x="672550" y="2929207"/>
            <a:chExt cx="6990998" cy="527280"/>
          </a:xfrm>
        </p:grpSpPr>
        <p:sp>
          <p:nvSpPr>
            <p:cNvPr id="18" name="副标题 2"/>
            <p:cNvSpPr txBox="1"/>
            <p:nvPr/>
          </p:nvSpPr>
          <p:spPr bwMode="auto">
            <a:xfrm>
              <a:off x="672550" y="2929207"/>
              <a:ext cx="3272790" cy="500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（2）900+600=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副标题 2"/>
            <p:cNvSpPr txBox="1"/>
            <p:nvPr/>
          </p:nvSpPr>
          <p:spPr bwMode="auto">
            <a:xfrm>
              <a:off x="4701297" y="2929207"/>
              <a:ext cx="2448272" cy="500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3200" kern="1200">
                  <a:solidFill>
                    <a:schemeClr val="tx1"/>
                  </a:solidFill>
                  <a:latin typeface="+mn-lt"/>
                  <a:ea typeface="+mn-ea"/>
                  <a:cs typeface="宋体" panose="02010600030101010101" pitchFamily="2" charset="-122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umimoji="1"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defTabSz="685800" eaLnBrk="1" fontAlgn="auto" hangingPunct="1">
                <a:buNone/>
              </a:pPr>
              <a:r>
                <a:rPr kumimoji="0"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1500-600=</a:t>
              </a:r>
              <a:endParaRPr kumimoji="0" lang="zh-CN" altLang="en-US" sz="2100" dirty="0"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601026" y="3024217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6781954" y="2932777"/>
              <a:ext cx="881594" cy="4322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b="1"/>
            </a:p>
          </p:txBody>
        </p:sp>
      </p:grpSp>
      <p:sp>
        <p:nvSpPr>
          <p:cNvPr id="25" name="副标题 2"/>
          <p:cNvSpPr txBox="1"/>
          <p:nvPr/>
        </p:nvSpPr>
        <p:spPr bwMode="auto">
          <a:xfrm>
            <a:off x="3385661" y="1578769"/>
            <a:ext cx="847725" cy="26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1500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副标题 2"/>
          <p:cNvSpPr txBox="1"/>
          <p:nvPr/>
        </p:nvSpPr>
        <p:spPr bwMode="auto">
          <a:xfrm>
            <a:off x="5852160" y="1504950"/>
            <a:ext cx="769620" cy="25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宋体" panose="02010600030101010101" pitchFamily="2" charset="-122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kumimoji="0"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900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9"/>
          <p:cNvSpPr txBox="1"/>
          <p:nvPr/>
        </p:nvSpPr>
        <p:spPr>
          <a:xfrm>
            <a:off x="595687" y="580963"/>
            <a:ext cx="10107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方法二：  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2"/>
          <p:cNvSpPr/>
          <p:nvPr/>
        </p:nvSpPr>
        <p:spPr>
          <a:xfrm>
            <a:off x="799148" y="2071212"/>
            <a:ext cx="3556159" cy="1338739"/>
          </a:xfrm>
          <a:custGeom>
            <a:avLst/>
            <a:gdLst>
              <a:gd name="connsiteX0" fmla="*/ 0 w 3801211"/>
              <a:gd name="connsiteY0" fmla="*/ 134676 h 808037"/>
              <a:gd name="connsiteX1" fmla="*/ 134676 w 3801211"/>
              <a:gd name="connsiteY1" fmla="*/ 0 h 808037"/>
              <a:gd name="connsiteX2" fmla="*/ 633535 w 3801211"/>
              <a:gd name="connsiteY2" fmla="*/ 0 h 808037"/>
              <a:gd name="connsiteX3" fmla="*/ 633535 w 3801211"/>
              <a:gd name="connsiteY3" fmla="*/ 0 h 808037"/>
              <a:gd name="connsiteX4" fmla="*/ 1583838 w 3801211"/>
              <a:gd name="connsiteY4" fmla="*/ 0 h 808037"/>
              <a:gd name="connsiteX5" fmla="*/ 3666535 w 3801211"/>
              <a:gd name="connsiteY5" fmla="*/ 0 h 808037"/>
              <a:gd name="connsiteX6" fmla="*/ 3801211 w 3801211"/>
              <a:gd name="connsiteY6" fmla="*/ 134676 h 808037"/>
              <a:gd name="connsiteX7" fmla="*/ 3801211 w 3801211"/>
              <a:gd name="connsiteY7" fmla="*/ 471355 h 808037"/>
              <a:gd name="connsiteX8" fmla="*/ 3801211 w 3801211"/>
              <a:gd name="connsiteY8" fmla="*/ 471355 h 808037"/>
              <a:gd name="connsiteX9" fmla="*/ 3801211 w 3801211"/>
              <a:gd name="connsiteY9" fmla="*/ 673364 h 808037"/>
              <a:gd name="connsiteX10" fmla="*/ 3801211 w 3801211"/>
              <a:gd name="connsiteY10" fmla="*/ 673361 h 808037"/>
              <a:gd name="connsiteX11" fmla="*/ 3666535 w 3801211"/>
              <a:gd name="connsiteY11" fmla="*/ 808037 h 808037"/>
              <a:gd name="connsiteX12" fmla="*/ 1583838 w 3801211"/>
              <a:gd name="connsiteY12" fmla="*/ 808037 h 808037"/>
              <a:gd name="connsiteX13" fmla="*/ 493093 w 3801211"/>
              <a:gd name="connsiteY13" fmla="*/ 967471 h 808037"/>
              <a:gd name="connsiteX14" fmla="*/ 633535 w 3801211"/>
              <a:gd name="connsiteY14" fmla="*/ 808037 h 808037"/>
              <a:gd name="connsiteX15" fmla="*/ 134676 w 3801211"/>
              <a:gd name="connsiteY15" fmla="*/ 808037 h 808037"/>
              <a:gd name="connsiteX16" fmla="*/ 0 w 3801211"/>
              <a:gd name="connsiteY16" fmla="*/ 673361 h 808037"/>
              <a:gd name="connsiteX17" fmla="*/ 0 w 3801211"/>
              <a:gd name="connsiteY17" fmla="*/ 673364 h 808037"/>
              <a:gd name="connsiteX18" fmla="*/ 0 w 3801211"/>
              <a:gd name="connsiteY18" fmla="*/ 471355 h 808037"/>
              <a:gd name="connsiteX19" fmla="*/ 0 w 3801211"/>
              <a:gd name="connsiteY19" fmla="*/ 471355 h 808037"/>
              <a:gd name="connsiteX20" fmla="*/ 0 w 3801211"/>
              <a:gd name="connsiteY20" fmla="*/ 134676 h 808037"/>
              <a:gd name="connsiteX0-1" fmla="*/ 0 w 3801211"/>
              <a:gd name="connsiteY0-2" fmla="*/ 134676 h 967471"/>
              <a:gd name="connsiteX1-3" fmla="*/ 134676 w 3801211"/>
              <a:gd name="connsiteY1-4" fmla="*/ 0 h 967471"/>
              <a:gd name="connsiteX2-5" fmla="*/ 633535 w 3801211"/>
              <a:gd name="connsiteY2-6" fmla="*/ 0 h 967471"/>
              <a:gd name="connsiteX3-7" fmla="*/ 633535 w 3801211"/>
              <a:gd name="connsiteY3-8" fmla="*/ 0 h 967471"/>
              <a:gd name="connsiteX4-9" fmla="*/ 1583838 w 3801211"/>
              <a:gd name="connsiteY4-10" fmla="*/ 0 h 967471"/>
              <a:gd name="connsiteX5-11" fmla="*/ 3666535 w 3801211"/>
              <a:gd name="connsiteY5-12" fmla="*/ 0 h 967471"/>
              <a:gd name="connsiteX6-13" fmla="*/ 3801211 w 3801211"/>
              <a:gd name="connsiteY6-14" fmla="*/ 134676 h 967471"/>
              <a:gd name="connsiteX7-15" fmla="*/ 3801211 w 3801211"/>
              <a:gd name="connsiteY7-16" fmla="*/ 471355 h 967471"/>
              <a:gd name="connsiteX8-17" fmla="*/ 3801211 w 3801211"/>
              <a:gd name="connsiteY8-18" fmla="*/ 471355 h 967471"/>
              <a:gd name="connsiteX9-19" fmla="*/ 3801211 w 3801211"/>
              <a:gd name="connsiteY9-20" fmla="*/ 673364 h 967471"/>
              <a:gd name="connsiteX10-21" fmla="*/ 3801211 w 3801211"/>
              <a:gd name="connsiteY10-22" fmla="*/ 673361 h 967471"/>
              <a:gd name="connsiteX11-23" fmla="*/ 3666535 w 3801211"/>
              <a:gd name="connsiteY11-24" fmla="*/ 808037 h 967471"/>
              <a:gd name="connsiteX12-25" fmla="*/ 1106759 w 3801211"/>
              <a:gd name="connsiteY12-26" fmla="*/ 808037 h 967471"/>
              <a:gd name="connsiteX13-27" fmla="*/ 493093 w 3801211"/>
              <a:gd name="connsiteY13-28" fmla="*/ 967471 h 967471"/>
              <a:gd name="connsiteX14-29" fmla="*/ 633535 w 3801211"/>
              <a:gd name="connsiteY14-30" fmla="*/ 808037 h 967471"/>
              <a:gd name="connsiteX15-31" fmla="*/ 134676 w 3801211"/>
              <a:gd name="connsiteY15-32" fmla="*/ 808037 h 967471"/>
              <a:gd name="connsiteX16-33" fmla="*/ 0 w 3801211"/>
              <a:gd name="connsiteY16-34" fmla="*/ 673361 h 967471"/>
              <a:gd name="connsiteX17-35" fmla="*/ 0 w 3801211"/>
              <a:gd name="connsiteY17-36" fmla="*/ 673364 h 967471"/>
              <a:gd name="connsiteX18-37" fmla="*/ 0 w 3801211"/>
              <a:gd name="connsiteY18-38" fmla="*/ 471355 h 967471"/>
              <a:gd name="connsiteX19-39" fmla="*/ 0 w 3801211"/>
              <a:gd name="connsiteY19-40" fmla="*/ 471355 h 967471"/>
              <a:gd name="connsiteX20-41" fmla="*/ 0 w 3801211"/>
              <a:gd name="connsiteY20-42" fmla="*/ 134676 h 9674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3801211" h="967471">
                <a:moveTo>
                  <a:pt x="0" y="134676"/>
                </a:moveTo>
                <a:cubicBezTo>
                  <a:pt x="0" y="60296"/>
                  <a:pt x="60296" y="0"/>
                  <a:pt x="134676" y="0"/>
                </a:cubicBezTo>
                <a:lnTo>
                  <a:pt x="633535" y="0"/>
                </a:lnTo>
                <a:lnTo>
                  <a:pt x="633535" y="0"/>
                </a:lnTo>
                <a:lnTo>
                  <a:pt x="1583838" y="0"/>
                </a:lnTo>
                <a:lnTo>
                  <a:pt x="3666535" y="0"/>
                </a:lnTo>
                <a:cubicBezTo>
                  <a:pt x="3740915" y="0"/>
                  <a:pt x="3801211" y="60296"/>
                  <a:pt x="3801211" y="134676"/>
                </a:cubicBezTo>
                <a:lnTo>
                  <a:pt x="3801211" y="471355"/>
                </a:lnTo>
                <a:lnTo>
                  <a:pt x="3801211" y="471355"/>
                </a:lnTo>
                <a:lnTo>
                  <a:pt x="3801211" y="673364"/>
                </a:lnTo>
                <a:lnTo>
                  <a:pt x="3801211" y="673361"/>
                </a:lnTo>
                <a:cubicBezTo>
                  <a:pt x="3801211" y="747741"/>
                  <a:pt x="3740915" y="808037"/>
                  <a:pt x="3666535" y="808037"/>
                </a:cubicBezTo>
                <a:lnTo>
                  <a:pt x="1106759" y="808037"/>
                </a:lnTo>
                <a:lnTo>
                  <a:pt x="493093" y="967471"/>
                </a:lnTo>
                <a:lnTo>
                  <a:pt x="633535" y="808037"/>
                </a:lnTo>
                <a:lnTo>
                  <a:pt x="134676" y="808037"/>
                </a:lnTo>
                <a:cubicBezTo>
                  <a:pt x="60296" y="808037"/>
                  <a:pt x="0" y="747741"/>
                  <a:pt x="0" y="673361"/>
                </a:cubicBezTo>
                <a:lnTo>
                  <a:pt x="0" y="673364"/>
                </a:lnTo>
                <a:lnTo>
                  <a:pt x="0" y="471355"/>
                </a:lnTo>
                <a:lnTo>
                  <a:pt x="0" y="471355"/>
                </a:lnTo>
                <a:lnTo>
                  <a:pt x="0" y="134676"/>
                </a:lnTo>
                <a:close/>
              </a:path>
            </a:pathLst>
          </a:custGeom>
          <a:solidFill>
            <a:srgbClr val="EE848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想：8+5=13，后面加1个0。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zh-CN" altLang="en-US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1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对话气泡: 圆角矩形 30"/>
          <p:cNvSpPr/>
          <p:nvPr/>
        </p:nvSpPr>
        <p:spPr>
          <a:xfrm>
            <a:off x="4116229" y="3269933"/>
            <a:ext cx="3519011" cy="1202531"/>
          </a:xfrm>
          <a:prstGeom prst="wedgeRoundRectCallout">
            <a:avLst>
              <a:gd name="adj1" fmla="val 55343"/>
              <a:gd name="adj2" fmla="val 18778"/>
              <a:gd name="adj3" fmla="val 16667"/>
            </a:avLst>
          </a:prstGeom>
          <a:solidFill>
            <a:srgbClr val="EA976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想：9+6=15，后面加2个0。</a:t>
            </a:r>
            <a:endParaRPr lang="zh-CN" altLang="en-US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</a:t>
            </a:r>
            <a:endParaRPr lang="zh-CN" altLang="en-US" sz="21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68190" y="3972877"/>
            <a:ext cx="3104055" cy="3924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15-6=9，后面加2个0。 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07771" y="2634615"/>
            <a:ext cx="3023905" cy="3924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13-5=8，后面加1个0。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8435" name="Text Box 33"/>
          <p:cNvSpPr txBox="1"/>
          <p:nvPr/>
        </p:nvSpPr>
        <p:spPr>
          <a:xfrm>
            <a:off x="1338739" y="2356485"/>
            <a:ext cx="6185059" cy="1084912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300" dirty="0">
                <a:latin typeface="Arial" panose="020B0604020202020204" pitchFamily="34" charset="0"/>
                <a:ea typeface="楷体_GB2312" panose="02010609030101010101" pitchFamily="49" charset="-122"/>
              </a:rPr>
              <a:t> 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70＋50 ＝                         800＋900＝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   120－50 ＝                       1700－900＝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6" name="矩形 2"/>
          <p:cNvSpPr/>
          <p:nvPr/>
        </p:nvSpPr>
        <p:spPr>
          <a:xfrm>
            <a:off x="1436371" y="1263491"/>
            <a:ext cx="6763226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300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200＋400＝                      3000＋6000＝ 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  600－400＝                      9000－3000＝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7" name="Text Box 33"/>
          <p:cNvSpPr txBox="1"/>
          <p:nvPr/>
        </p:nvSpPr>
        <p:spPr>
          <a:xfrm>
            <a:off x="493158" y="587455"/>
            <a:ext cx="3726656" cy="391478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计算。</a:t>
            </a:r>
            <a:endParaRPr lang="zh-CN" altLang="en-US" sz="23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" name="Text Box 26"/>
          <p:cNvSpPr txBox="1"/>
          <p:nvPr/>
        </p:nvSpPr>
        <p:spPr>
          <a:xfrm>
            <a:off x="3294460" y="1352551"/>
            <a:ext cx="79890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 Box 26"/>
          <p:cNvSpPr txBox="1"/>
          <p:nvPr/>
        </p:nvSpPr>
        <p:spPr>
          <a:xfrm>
            <a:off x="3305890" y="1832611"/>
            <a:ext cx="78462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26"/>
          <p:cNvSpPr txBox="1"/>
          <p:nvPr/>
        </p:nvSpPr>
        <p:spPr>
          <a:xfrm>
            <a:off x="6688217" y="1358504"/>
            <a:ext cx="927497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26"/>
          <p:cNvSpPr txBox="1"/>
          <p:nvPr/>
        </p:nvSpPr>
        <p:spPr>
          <a:xfrm>
            <a:off x="6699648" y="1830229"/>
            <a:ext cx="840581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6000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26"/>
          <p:cNvSpPr txBox="1"/>
          <p:nvPr/>
        </p:nvSpPr>
        <p:spPr>
          <a:xfrm>
            <a:off x="3296603" y="2470786"/>
            <a:ext cx="634841" cy="4557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26"/>
          <p:cNvSpPr txBox="1"/>
          <p:nvPr/>
        </p:nvSpPr>
        <p:spPr>
          <a:xfrm>
            <a:off x="3397330" y="2967038"/>
            <a:ext cx="59412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26"/>
          <p:cNvSpPr txBox="1"/>
          <p:nvPr/>
        </p:nvSpPr>
        <p:spPr>
          <a:xfrm>
            <a:off x="6711078" y="2449354"/>
            <a:ext cx="85486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1700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26"/>
          <p:cNvSpPr txBox="1"/>
          <p:nvPr/>
        </p:nvSpPr>
        <p:spPr>
          <a:xfrm>
            <a:off x="6813947" y="2959894"/>
            <a:ext cx="800100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800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  <p:bldP spid="11" grpId="0"/>
      <p:bldP spid="5" grpId="0"/>
      <p:bldP spid="13" grpId="0"/>
      <p:bldP spid="4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89535" y="1082040"/>
            <a:ext cx="8765858" cy="220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（1）700+200=（       ），想（   ）个百加（    ）个百是（    ）个百。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（2）1200-300=（      ），想（   ）个百减（    ）个百是（    ）个百。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（3）3000+600=（      ），想（   ）个百加（    ）个百是（    ）个百。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（4）5000-700=（       ），想（    ）个百减（    ）个百是（    ）个百。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52717" y="1228413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657374" y="1228249"/>
            <a:ext cx="473393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93896" y="1228432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9618" y="1228412"/>
            <a:ext cx="61459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1722" y="1774273"/>
            <a:ext cx="4558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5714" y="1774296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54001" y="1774639"/>
            <a:ext cx="61459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07231" y="1774296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54286" y="2330077"/>
            <a:ext cx="77328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3600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9618" y="2833350"/>
            <a:ext cx="77328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4300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62476" y="2828291"/>
            <a:ext cx="4558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43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05027" y="2325019"/>
            <a:ext cx="453494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34016" y="2330077"/>
            <a:ext cx="4558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3123" y="2330312"/>
            <a:ext cx="253916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22303" y="2846554"/>
            <a:ext cx="4558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42938" y="2846530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4" grpId="0"/>
      <p:bldP spid="5" grpId="0"/>
      <p:bldP spid="8" grpId="0"/>
      <p:bldP spid="18" grpId="0"/>
      <p:bldP spid="19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3</a:t>
            </a:r>
            <a:endParaRPr lang="en-US" sz="2100" b="1" dirty="0"/>
          </a:p>
        </p:txBody>
      </p:sp>
      <p:pic>
        <p:nvPicPr>
          <p:cNvPr id="1945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5416" y="1345645"/>
            <a:ext cx="2644379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72" name="AutoShape 27"/>
          <p:cNvSpPr/>
          <p:nvPr/>
        </p:nvSpPr>
        <p:spPr>
          <a:xfrm flipH="1">
            <a:off x="4659630" y="3308033"/>
            <a:ext cx="2782729" cy="400050"/>
          </a:xfrm>
          <a:prstGeom prst="wedgeRoundRectCallout">
            <a:avLst>
              <a:gd name="adj1" fmla="val -57088"/>
              <a:gd name="adj2" fmla="val 36847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一共有多少袋麦子？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26"/>
          <p:cNvSpPr txBox="1"/>
          <p:nvPr/>
        </p:nvSpPr>
        <p:spPr>
          <a:xfrm>
            <a:off x="3976924" y="1560070"/>
            <a:ext cx="1333500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700+800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26"/>
          <p:cNvSpPr txBox="1"/>
          <p:nvPr/>
        </p:nvSpPr>
        <p:spPr>
          <a:xfrm>
            <a:off x="5181837" y="1560070"/>
            <a:ext cx="207406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 1500（袋）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70" name="AutoShape 27"/>
          <p:cNvSpPr/>
          <p:nvPr/>
        </p:nvSpPr>
        <p:spPr>
          <a:xfrm flipH="1">
            <a:off x="4285774" y="3269932"/>
            <a:ext cx="3100388" cy="400050"/>
          </a:xfrm>
          <a:prstGeom prst="wedgeRoundRectCallout">
            <a:avLst>
              <a:gd name="adj1" fmla="val -57088"/>
              <a:gd name="adj2" fmla="val 36847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麦子比稻谷多多少袋？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8" name="AutoShape 27"/>
          <p:cNvSpPr/>
          <p:nvPr/>
        </p:nvSpPr>
        <p:spPr>
          <a:xfrm flipH="1">
            <a:off x="4711541" y="2891313"/>
            <a:ext cx="2519363" cy="1157288"/>
          </a:xfrm>
          <a:prstGeom prst="wedgeRoundRectCallout">
            <a:avLst>
              <a:gd name="adj1" fmla="val -58506"/>
              <a:gd name="adj2" fmla="val 720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你还能提出别的数学问题并解答吗？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26"/>
          <p:cNvSpPr txBox="1"/>
          <p:nvPr/>
        </p:nvSpPr>
        <p:spPr>
          <a:xfrm>
            <a:off x="3976924" y="2111329"/>
            <a:ext cx="1994297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1500-1000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26"/>
          <p:cNvSpPr txBox="1"/>
          <p:nvPr/>
        </p:nvSpPr>
        <p:spPr>
          <a:xfrm>
            <a:off x="5486637" y="2111329"/>
            <a:ext cx="207406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 500（袋）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en-US" altLang="zh-CN" sz="2100" b="1" dirty="0"/>
          </a:p>
        </p:txBody>
      </p:sp>
      <p:sp>
        <p:nvSpPr>
          <p:cNvPr id="2" name="TextBox 3"/>
          <p:cNvSpPr txBox="1"/>
          <p:nvPr/>
        </p:nvSpPr>
        <p:spPr>
          <a:xfrm>
            <a:off x="1341285" y="2989092"/>
            <a:ext cx="393025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火车每分钟比货车多行驶多少米？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17577" y="3519311"/>
            <a:ext cx="393025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1500-800=700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（米）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4"/>
          <p:cNvSpPr txBox="1"/>
          <p:nvPr/>
        </p:nvSpPr>
        <p:spPr>
          <a:xfrm>
            <a:off x="1794369" y="4057619"/>
            <a:ext cx="7197566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口答：火车每分钟比货车多行驶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米。（答案不唯一）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673" y="472432"/>
            <a:ext cx="6040279" cy="55399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你能提出哪些数学问题？你会解答吗？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673318" y="1267997"/>
            <a:ext cx="1709690" cy="984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3414273" y="1415485"/>
            <a:ext cx="2529327" cy="5652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963" y="2311075"/>
            <a:ext cx="222681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每分钟行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800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55708" y="2333625"/>
            <a:ext cx="238430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每分钟行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1500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22225" y="2333096"/>
            <a:ext cx="238430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每分钟行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3500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/>
          <a:srcRect l="34356" r="-2143"/>
          <a:stretch>
            <a:fillRect/>
          </a:stretch>
        </p:blipFill>
        <p:spPr>
          <a:xfrm flipH="1">
            <a:off x="963948" y="1404345"/>
            <a:ext cx="1390311" cy="822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72039" y="1629728"/>
            <a:ext cx="6999923" cy="251221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1000+2000=3000                 2000-1000=1000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1个千加2个千是3个千，就是3000。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80+50=130             130-80=50           130-50=80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8个十加5个十是13个十，就是130。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en-US" altLang="zh-CN" sz="2100" b="1" dirty="0"/>
          </a:p>
        </p:txBody>
      </p:sp>
      <p:sp>
        <p:nvSpPr>
          <p:cNvPr id="20" name="矩形 19"/>
          <p:cNvSpPr/>
          <p:nvPr/>
        </p:nvSpPr>
        <p:spPr>
          <a:xfrm>
            <a:off x="535713" y="581241"/>
            <a:ext cx="2121762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直接写出得数。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1033" y="1435301"/>
            <a:ext cx="8570595" cy="3300904"/>
            <a:chOff x="917543" y="1434177"/>
            <a:chExt cx="10632483" cy="4401205"/>
          </a:xfrm>
        </p:grpSpPr>
        <p:sp>
          <p:nvSpPr>
            <p:cNvPr id="21" name="矩形 20"/>
            <p:cNvSpPr/>
            <p:nvPr/>
          </p:nvSpPr>
          <p:spPr>
            <a:xfrm>
              <a:off x="1133194" y="1434177"/>
              <a:ext cx="10416832" cy="44012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2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400+30=                    590-40=                   2000-700=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 eaLnBrk="1">
                <a:lnSpc>
                  <a:spcPct val="2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1000+9000=              600+400=              10000-5000=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 eaLnBrk="1">
                <a:lnSpc>
                  <a:spcPct val="25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3400+2000=             6300-4000=                 80+900=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 eaLnBrk="1">
                <a:lnSpc>
                  <a:spcPct val="250000"/>
                </a:lnSpc>
              </a:pP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7543" y="2604681"/>
              <a:ext cx="7328625" cy="553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/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17543" y="3467984"/>
              <a:ext cx="7328625" cy="553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/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957409" y="1760220"/>
            <a:ext cx="102774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430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0831" y="1760220"/>
            <a:ext cx="115347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550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89983" y="1761649"/>
            <a:ext cx="152733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1300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67163" y="2568288"/>
            <a:ext cx="135921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10000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38482" y="2573764"/>
            <a:ext cx="128016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  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25238" y="2573764"/>
            <a:ext cx="125682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51573" y="3377850"/>
            <a:ext cx="702077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980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64348" y="3386795"/>
            <a:ext cx="1680686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2300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67164" y="3386795"/>
            <a:ext cx="98488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5400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  <p:bldP spid="30" grpId="0"/>
      <p:bldP spid="8" grpId="0"/>
      <p:bldP spid="15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8260" y="1103366"/>
            <a:ext cx="8401526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使学生能灵活地选择适当的方法进行整百、整千数加减法的运算。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经历整百、整千数加减法计算方法的形成过程，体验探索问题的方法。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学生在解决问题中感受数学源于生活，体会数学计算在生活中的作用、培养学生的数学应用意识和解决问题的能力。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079" y="3267075"/>
            <a:ext cx="8646319" cy="1624013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318260" y="3475411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sym typeface="+mn-ea"/>
              </a:rPr>
              <a:t>掌握整百、整千数加减运算方法。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330166" y="4030663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sym typeface="+mn-ea"/>
              </a:rPr>
              <a:t>提高学生观察、解决问题的能力。</a:t>
            </a:r>
            <a:endParaRPr lang="zh-CN" altLang="en-US" sz="2100" dirty="0"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0525" y="600995"/>
            <a:ext cx="107488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/>
              <a:t>学习目标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4824" y="558642"/>
            <a:ext cx="7665720" cy="4026694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>
            <a:off x="1604963" y="1744028"/>
            <a:ext cx="2120741" cy="94107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 flipV="1">
            <a:off x="1644492" y="1211104"/>
            <a:ext cx="2904649" cy="387191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1604963" y="1638300"/>
            <a:ext cx="5223034" cy="125920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>
            <a:off x="1640205" y="1638300"/>
            <a:ext cx="4895850" cy="9239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 flipV="1">
            <a:off x="1684497" y="2171224"/>
            <a:ext cx="1640681" cy="726281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>
          <a:xfrm flipV="1">
            <a:off x="1746409" y="2552700"/>
            <a:ext cx="3742373" cy="3048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" name="直接连接符 24"/>
          <p:cNvCxnSpPr/>
          <p:nvPr/>
        </p:nvCxnSpPr>
        <p:spPr>
          <a:xfrm flipV="1">
            <a:off x="1657826" y="1969294"/>
            <a:ext cx="3367088" cy="914876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" name="直接连接符 26"/>
          <p:cNvCxnSpPr/>
          <p:nvPr/>
        </p:nvCxnSpPr>
        <p:spPr>
          <a:xfrm>
            <a:off x="1837373" y="2857500"/>
            <a:ext cx="3280410" cy="47720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9" name="直接连接符 28"/>
          <p:cNvCxnSpPr/>
          <p:nvPr/>
        </p:nvCxnSpPr>
        <p:spPr>
          <a:xfrm>
            <a:off x="1837372" y="3759041"/>
            <a:ext cx="2519363" cy="60008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" name="直接连接符 1"/>
          <p:cNvCxnSpPr/>
          <p:nvPr/>
        </p:nvCxnSpPr>
        <p:spPr>
          <a:xfrm>
            <a:off x="1896428" y="3798570"/>
            <a:ext cx="1350645" cy="317183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" name="直接连接符 2"/>
          <p:cNvCxnSpPr/>
          <p:nvPr/>
        </p:nvCxnSpPr>
        <p:spPr>
          <a:xfrm>
            <a:off x="1869758" y="3759041"/>
            <a:ext cx="3877151" cy="45910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en-US" altLang="zh-CN" sz="2100" b="1" dirty="0"/>
          </a:p>
        </p:txBody>
      </p:sp>
      <p:sp>
        <p:nvSpPr>
          <p:cNvPr id="15" name="矩形 14"/>
          <p:cNvSpPr/>
          <p:nvPr/>
        </p:nvSpPr>
        <p:spPr>
          <a:xfrm>
            <a:off x="549007" y="588645"/>
            <a:ext cx="221763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捉鼠竞赛。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820" y="979170"/>
            <a:ext cx="1749743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52087" y="831533"/>
            <a:ext cx="5905976" cy="3935254"/>
            <a:chOff x="3131840" y="392465"/>
            <a:chExt cx="4462139" cy="40839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88687" y="392465"/>
              <a:ext cx="4405292" cy="408391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131840" y="555526"/>
              <a:ext cx="1080120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963579" y="1876425"/>
            <a:ext cx="126396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82816" y="1482090"/>
            <a:ext cx="113442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15903" y="1484947"/>
            <a:ext cx="165354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61837" y="2438876"/>
            <a:ext cx="8853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36294" y="2229326"/>
            <a:ext cx="1079183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86450" y="2308384"/>
            <a:ext cx="133683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6447" y="3027045"/>
            <a:ext cx="928211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80448" y="3314700"/>
            <a:ext cx="8853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3534" y="3161347"/>
            <a:ext cx="83058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</a:t>
            </a:r>
            <a:endParaRPr lang="en-US" altLang="zh-CN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132172" y="1876425"/>
            <a:ext cx="202406" cy="2247900"/>
          </a:xfrm>
          <a:custGeom>
            <a:avLst/>
            <a:gdLst>
              <a:gd name="connsiteX0" fmla="*/ 555560 w 584360"/>
              <a:gd name="connsiteY0" fmla="*/ 0 h 2116800"/>
              <a:gd name="connsiteX1" fmla="*/ 512360 w 584360"/>
              <a:gd name="connsiteY1" fmla="*/ 21600 h 2116800"/>
              <a:gd name="connsiteX2" fmla="*/ 440360 w 584360"/>
              <a:gd name="connsiteY2" fmla="*/ 93600 h 2116800"/>
              <a:gd name="connsiteX3" fmla="*/ 346760 w 584360"/>
              <a:gd name="connsiteY3" fmla="*/ 288000 h 2116800"/>
              <a:gd name="connsiteX4" fmla="*/ 317960 w 584360"/>
              <a:gd name="connsiteY4" fmla="*/ 367200 h 2116800"/>
              <a:gd name="connsiteX5" fmla="*/ 281960 w 584360"/>
              <a:gd name="connsiteY5" fmla="*/ 432000 h 2116800"/>
              <a:gd name="connsiteX6" fmla="*/ 224360 w 584360"/>
              <a:gd name="connsiteY6" fmla="*/ 554400 h 2116800"/>
              <a:gd name="connsiteX7" fmla="*/ 202760 w 584360"/>
              <a:gd name="connsiteY7" fmla="*/ 583200 h 2116800"/>
              <a:gd name="connsiteX8" fmla="*/ 188360 w 584360"/>
              <a:gd name="connsiteY8" fmla="*/ 619200 h 2116800"/>
              <a:gd name="connsiteX9" fmla="*/ 173960 w 584360"/>
              <a:gd name="connsiteY9" fmla="*/ 640800 h 2116800"/>
              <a:gd name="connsiteX10" fmla="*/ 152360 w 584360"/>
              <a:gd name="connsiteY10" fmla="*/ 676800 h 2116800"/>
              <a:gd name="connsiteX11" fmla="*/ 130760 w 584360"/>
              <a:gd name="connsiteY11" fmla="*/ 741600 h 2116800"/>
              <a:gd name="connsiteX12" fmla="*/ 109160 w 584360"/>
              <a:gd name="connsiteY12" fmla="*/ 792000 h 2116800"/>
              <a:gd name="connsiteX13" fmla="*/ 101960 w 584360"/>
              <a:gd name="connsiteY13" fmla="*/ 828000 h 2116800"/>
              <a:gd name="connsiteX14" fmla="*/ 87560 w 584360"/>
              <a:gd name="connsiteY14" fmla="*/ 849600 h 2116800"/>
              <a:gd name="connsiteX15" fmla="*/ 73160 w 584360"/>
              <a:gd name="connsiteY15" fmla="*/ 950400 h 2116800"/>
              <a:gd name="connsiteX16" fmla="*/ 44360 w 584360"/>
              <a:gd name="connsiteY16" fmla="*/ 1008000 h 2116800"/>
              <a:gd name="connsiteX17" fmla="*/ 8360 w 584360"/>
              <a:gd name="connsiteY17" fmla="*/ 1108800 h 2116800"/>
              <a:gd name="connsiteX18" fmla="*/ 29960 w 584360"/>
              <a:gd name="connsiteY18" fmla="*/ 1526400 h 2116800"/>
              <a:gd name="connsiteX19" fmla="*/ 44360 w 584360"/>
              <a:gd name="connsiteY19" fmla="*/ 1555200 h 2116800"/>
              <a:gd name="connsiteX20" fmla="*/ 65960 w 584360"/>
              <a:gd name="connsiteY20" fmla="*/ 1634400 h 2116800"/>
              <a:gd name="connsiteX21" fmla="*/ 80360 w 584360"/>
              <a:gd name="connsiteY21" fmla="*/ 1656000 h 2116800"/>
              <a:gd name="connsiteX22" fmla="*/ 94760 w 584360"/>
              <a:gd name="connsiteY22" fmla="*/ 1699200 h 2116800"/>
              <a:gd name="connsiteX23" fmla="*/ 123560 w 584360"/>
              <a:gd name="connsiteY23" fmla="*/ 1749600 h 2116800"/>
              <a:gd name="connsiteX24" fmla="*/ 130760 w 584360"/>
              <a:gd name="connsiteY24" fmla="*/ 1778400 h 2116800"/>
              <a:gd name="connsiteX25" fmla="*/ 159560 w 584360"/>
              <a:gd name="connsiteY25" fmla="*/ 1843200 h 2116800"/>
              <a:gd name="connsiteX26" fmla="*/ 224360 w 584360"/>
              <a:gd name="connsiteY26" fmla="*/ 1915200 h 2116800"/>
              <a:gd name="connsiteX27" fmla="*/ 245960 w 584360"/>
              <a:gd name="connsiteY27" fmla="*/ 1929600 h 2116800"/>
              <a:gd name="connsiteX28" fmla="*/ 267560 w 584360"/>
              <a:gd name="connsiteY28" fmla="*/ 1951200 h 2116800"/>
              <a:gd name="connsiteX29" fmla="*/ 332360 w 584360"/>
              <a:gd name="connsiteY29" fmla="*/ 1994400 h 2116800"/>
              <a:gd name="connsiteX30" fmla="*/ 353960 w 584360"/>
              <a:gd name="connsiteY30" fmla="*/ 2008800 h 2116800"/>
              <a:gd name="connsiteX31" fmla="*/ 375560 w 584360"/>
              <a:gd name="connsiteY31" fmla="*/ 2023200 h 2116800"/>
              <a:gd name="connsiteX32" fmla="*/ 397160 w 584360"/>
              <a:gd name="connsiteY32" fmla="*/ 2030400 h 2116800"/>
              <a:gd name="connsiteX33" fmla="*/ 440360 w 584360"/>
              <a:gd name="connsiteY33" fmla="*/ 2059200 h 2116800"/>
              <a:gd name="connsiteX34" fmla="*/ 512360 w 584360"/>
              <a:gd name="connsiteY34" fmla="*/ 2088000 h 2116800"/>
              <a:gd name="connsiteX35" fmla="*/ 562760 w 584360"/>
              <a:gd name="connsiteY35" fmla="*/ 2102400 h 2116800"/>
              <a:gd name="connsiteX36" fmla="*/ 584360 w 584360"/>
              <a:gd name="connsiteY36" fmla="*/ 2116800 h 21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4360" h="2116800">
                <a:moveTo>
                  <a:pt x="555560" y="0"/>
                </a:moveTo>
                <a:cubicBezTo>
                  <a:pt x="541160" y="7200"/>
                  <a:pt x="524855" y="11448"/>
                  <a:pt x="512360" y="21600"/>
                </a:cubicBezTo>
                <a:cubicBezTo>
                  <a:pt x="486018" y="43003"/>
                  <a:pt x="455539" y="63242"/>
                  <a:pt x="440360" y="93600"/>
                </a:cubicBezTo>
                <a:cubicBezTo>
                  <a:pt x="414454" y="145411"/>
                  <a:pt x="370968" y="227480"/>
                  <a:pt x="346760" y="288000"/>
                </a:cubicBezTo>
                <a:cubicBezTo>
                  <a:pt x="336327" y="314082"/>
                  <a:pt x="329488" y="341583"/>
                  <a:pt x="317960" y="367200"/>
                </a:cubicBezTo>
                <a:cubicBezTo>
                  <a:pt x="307820" y="389733"/>
                  <a:pt x="293010" y="409899"/>
                  <a:pt x="281960" y="432000"/>
                </a:cubicBezTo>
                <a:cubicBezTo>
                  <a:pt x="254966" y="485988"/>
                  <a:pt x="254173" y="503291"/>
                  <a:pt x="224360" y="554400"/>
                </a:cubicBezTo>
                <a:cubicBezTo>
                  <a:pt x="218314" y="564765"/>
                  <a:pt x="208588" y="572710"/>
                  <a:pt x="202760" y="583200"/>
                </a:cubicBezTo>
                <a:cubicBezTo>
                  <a:pt x="196483" y="594498"/>
                  <a:pt x="194140" y="607640"/>
                  <a:pt x="188360" y="619200"/>
                </a:cubicBezTo>
                <a:cubicBezTo>
                  <a:pt x="184490" y="626940"/>
                  <a:pt x="178546" y="633462"/>
                  <a:pt x="173960" y="640800"/>
                </a:cubicBezTo>
                <a:cubicBezTo>
                  <a:pt x="166543" y="652667"/>
                  <a:pt x="158618" y="664283"/>
                  <a:pt x="152360" y="676800"/>
                </a:cubicBezTo>
                <a:cubicBezTo>
                  <a:pt x="123838" y="733843"/>
                  <a:pt x="149093" y="691184"/>
                  <a:pt x="130760" y="741600"/>
                </a:cubicBezTo>
                <a:cubicBezTo>
                  <a:pt x="124514" y="758777"/>
                  <a:pt x="116360" y="775200"/>
                  <a:pt x="109160" y="792000"/>
                </a:cubicBezTo>
                <a:cubicBezTo>
                  <a:pt x="106760" y="804000"/>
                  <a:pt x="106257" y="816542"/>
                  <a:pt x="101960" y="828000"/>
                </a:cubicBezTo>
                <a:cubicBezTo>
                  <a:pt x="98922" y="836102"/>
                  <a:pt x="89542" y="841177"/>
                  <a:pt x="87560" y="849600"/>
                </a:cubicBezTo>
                <a:cubicBezTo>
                  <a:pt x="79786" y="882639"/>
                  <a:pt x="88339" y="920042"/>
                  <a:pt x="73160" y="950400"/>
                </a:cubicBezTo>
                <a:cubicBezTo>
                  <a:pt x="63560" y="969600"/>
                  <a:pt x="51897" y="987901"/>
                  <a:pt x="44360" y="1008000"/>
                </a:cubicBezTo>
                <a:cubicBezTo>
                  <a:pt x="-10554" y="1154438"/>
                  <a:pt x="68592" y="988336"/>
                  <a:pt x="8360" y="1108800"/>
                </a:cubicBezTo>
                <a:cubicBezTo>
                  <a:pt x="11377" y="1265680"/>
                  <a:pt x="-23368" y="1393079"/>
                  <a:pt x="29960" y="1526400"/>
                </a:cubicBezTo>
                <a:cubicBezTo>
                  <a:pt x="33946" y="1536365"/>
                  <a:pt x="39560" y="1545600"/>
                  <a:pt x="44360" y="1555200"/>
                </a:cubicBezTo>
                <a:cubicBezTo>
                  <a:pt x="48224" y="1574521"/>
                  <a:pt x="55520" y="1618740"/>
                  <a:pt x="65960" y="1634400"/>
                </a:cubicBezTo>
                <a:cubicBezTo>
                  <a:pt x="70760" y="1641600"/>
                  <a:pt x="76846" y="1648092"/>
                  <a:pt x="80360" y="1656000"/>
                </a:cubicBezTo>
                <a:cubicBezTo>
                  <a:pt x="86525" y="1669871"/>
                  <a:pt x="89123" y="1685107"/>
                  <a:pt x="94760" y="1699200"/>
                </a:cubicBezTo>
                <a:cubicBezTo>
                  <a:pt x="103895" y="1722037"/>
                  <a:pt x="110571" y="1730117"/>
                  <a:pt x="123560" y="1749600"/>
                </a:cubicBezTo>
                <a:cubicBezTo>
                  <a:pt x="125960" y="1759200"/>
                  <a:pt x="127631" y="1769012"/>
                  <a:pt x="130760" y="1778400"/>
                </a:cubicBezTo>
                <a:cubicBezTo>
                  <a:pt x="135637" y="1793031"/>
                  <a:pt x="150599" y="1828862"/>
                  <a:pt x="159560" y="1843200"/>
                </a:cubicBezTo>
                <a:cubicBezTo>
                  <a:pt x="172839" y="1864447"/>
                  <a:pt x="207532" y="1903981"/>
                  <a:pt x="224360" y="1915200"/>
                </a:cubicBezTo>
                <a:cubicBezTo>
                  <a:pt x="231560" y="1920000"/>
                  <a:pt x="239312" y="1924060"/>
                  <a:pt x="245960" y="1929600"/>
                </a:cubicBezTo>
                <a:cubicBezTo>
                  <a:pt x="253782" y="1936119"/>
                  <a:pt x="259523" y="1944949"/>
                  <a:pt x="267560" y="1951200"/>
                </a:cubicBezTo>
                <a:lnTo>
                  <a:pt x="332360" y="1994400"/>
                </a:lnTo>
                <a:lnTo>
                  <a:pt x="353960" y="2008800"/>
                </a:lnTo>
                <a:cubicBezTo>
                  <a:pt x="361160" y="2013600"/>
                  <a:pt x="367351" y="2020464"/>
                  <a:pt x="375560" y="2023200"/>
                </a:cubicBezTo>
                <a:cubicBezTo>
                  <a:pt x="382760" y="2025600"/>
                  <a:pt x="390526" y="2026714"/>
                  <a:pt x="397160" y="2030400"/>
                </a:cubicBezTo>
                <a:cubicBezTo>
                  <a:pt x="412289" y="2038805"/>
                  <a:pt x="423570" y="2055003"/>
                  <a:pt x="440360" y="2059200"/>
                </a:cubicBezTo>
                <a:cubicBezTo>
                  <a:pt x="506107" y="2075637"/>
                  <a:pt x="425609" y="2053299"/>
                  <a:pt x="512360" y="2088000"/>
                </a:cubicBezTo>
                <a:cubicBezTo>
                  <a:pt x="535429" y="2097228"/>
                  <a:pt x="541815" y="2091927"/>
                  <a:pt x="562760" y="2102400"/>
                </a:cubicBezTo>
                <a:cubicBezTo>
                  <a:pt x="570500" y="2106270"/>
                  <a:pt x="584360" y="2116800"/>
                  <a:pt x="584360" y="2116800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3879533" y="1400651"/>
            <a:ext cx="950119" cy="2517458"/>
          </a:xfrm>
          <a:custGeom>
            <a:avLst/>
            <a:gdLst>
              <a:gd name="connsiteX0" fmla="*/ 0 w 475200"/>
              <a:gd name="connsiteY0" fmla="*/ 0 h 2275200"/>
              <a:gd name="connsiteX1" fmla="*/ 14400 w 475200"/>
              <a:gd name="connsiteY1" fmla="*/ 331200 h 2275200"/>
              <a:gd name="connsiteX2" fmla="*/ 36000 w 475200"/>
              <a:gd name="connsiteY2" fmla="*/ 489600 h 2275200"/>
              <a:gd name="connsiteX3" fmla="*/ 43200 w 475200"/>
              <a:gd name="connsiteY3" fmla="*/ 770400 h 2275200"/>
              <a:gd name="connsiteX4" fmla="*/ 72000 w 475200"/>
              <a:gd name="connsiteY4" fmla="*/ 900000 h 2275200"/>
              <a:gd name="connsiteX5" fmla="*/ 93600 w 475200"/>
              <a:gd name="connsiteY5" fmla="*/ 943200 h 2275200"/>
              <a:gd name="connsiteX6" fmla="*/ 100800 w 475200"/>
              <a:gd name="connsiteY6" fmla="*/ 964800 h 2275200"/>
              <a:gd name="connsiteX7" fmla="*/ 136800 w 475200"/>
              <a:gd name="connsiteY7" fmla="*/ 1015200 h 2275200"/>
              <a:gd name="connsiteX8" fmla="*/ 151200 w 475200"/>
              <a:gd name="connsiteY8" fmla="*/ 1065600 h 2275200"/>
              <a:gd name="connsiteX9" fmla="*/ 194400 w 475200"/>
              <a:gd name="connsiteY9" fmla="*/ 1123200 h 2275200"/>
              <a:gd name="connsiteX10" fmla="*/ 230400 w 475200"/>
              <a:gd name="connsiteY10" fmla="*/ 1180800 h 2275200"/>
              <a:gd name="connsiteX11" fmla="*/ 266400 w 475200"/>
              <a:gd name="connsiteY11" fmla="*/ 1216800 h 2275200"/>
              <a:gd name="connsiteX12" fmla="*/ 324000 w 475200"/>
              <a:gd name="connsiteY12" fmla="*/ 1317600 h 2275200"/>
              <a:gd name="connsiteX13" fmla="*/ 338400 w 475200"/>
              <a:gd name="connsiteY13" fmla="*/ 1353600 h 2275200"/>
              <a:gd name="connsiteX14" fmla="*/ 374400 w 475200"/>
              <a:gd name="connsiteY14" fmla="*/ 1418400 h 2275200"/>
              <a:gd name="connsiteX15" fmla="*/ 424800 w 475200"/>
              <a:gd name="connsiteY15" fmla="*/ 1569600 h 2275200"/>
              <a:gd name="connsiteX16" fmla="*/ 453600 w 475200"/>
              <a:gd name="connsiteY16" fmla="*/ 1684800 h 2275200"/>
              <a:gd name="connsiteX17" fmla="*/ 468000 w 475200"/>
              <a:gd name="connsiteY17" fmla="*/ 1814400 h 2275200"/>
              <a:gd name="connsiteX18" fmla="*/ 475200 w 475200"/>
              <a:gd name="connsiteY18" fmla="*/ 2131200 h 2275200"/>
              <a:gd name="connsiteX19" fmla="*/ 468000 w 475200"/>
              <a:gd name="connsiteY19" fmla="*/ 2253600 h 2275200"/>
              <a:gd name="connsiteX20" fmla="*/ 460800 w 475200"/>
              <a:gd name="connsiteY20" fmla="*/ 2275200 h 227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5200" h="2275200">
                <a:moveTo>
                  <a:pt x="0" y="0"/>
                </a:moveTo>
                <a:cubicBezTo>
                  <a:pt x="12147" y="485879"/>
                  <a:pt x="-9284" y="165413"/>
                  <a:pt x="14400" y="331200"/>
                </a:cubicBezTo>
                <a:cubicBezTo>
                  <a:pt x="21936" y="383953"/>
                  <a:pt x="36000" y="489600"/>
                  <a:pt x="36000" y="489600"/>
                </a:cubicBezTo>
                <a:cubicBezTo>
                  <a:pt x="38400" y="583200"/>
                  <a:pt x="39043" y="676862"/>
                  <a:pt x="43200" y="770400"/>
                </a:cubicBezTo>
                <a:cubicBezTo>
                  <a:pt x="44425" y="797952"/>
                  <a:pt x="68935" y="890804"/>
                  <a:pt x="72000" y="900000"/>
                </a:cubicBezTo>
                <a:cubicBezTo>
                  <a:pt x="77091" y="915274"/>
                  <a:pt x="87061" y="928488"/>
                  <a:pt x="93600" y="943200"/>
                </a:cubicBezTo>
                <a:cubicBezTo>
                  <a:pt x="96682" y="950135"/>
                  <a:pt x="97406" y="958012"/>
                  <a:pt x="100800" y="964800"/>
                </a:cubicBezTo>
                <a:cubicBezTo>
                  <a:pt x="106064" y="975328"/>
                  <a:pt x="131908" y="1008677"/>
                  <a:pt x="136800" y="1015200"/>
                </a:cubicBezTo>
                <a:cubicBezTo>
                  <a:pt x="137919" y="1019674"/>
                  <a:pt x="146947" y="1058916"/>
                  <a:pt x="151200" y="1065600"/>
                </a:cubicBezTo>
                <a:cubicBezTo>
                  <a:pt x="164085" y="1085848"/>
                  <a:pt x="180739" y="1103467"/>
                  <a:pt x="194400" y="1123200"/>
                </a:cubicBezTo>
                <a:cubicBezTo>
                  <a:pt x="197204" y="1127251"/>
                  <a:pt x="222613" y="1171900"/>
                  <a:pt x="230400" y="1180800"/>
                </a:cubicBezTo>
                <a:cubicBezTo>
                  <a:pt x="241575" y="1193572"/>
                  <a:pt x="254400" y="1204800"/>
                  <a:pt x="266400" y="1216800"/>
                </a:cubicBezTo>
                <a:cubicBezTo>
                  <a:pt x="295407" y="1303821"/>
                  <a:pt x="260597" y="1214570"/>
                  <a:pt x="324000" y="1317600"/>
                </a:cubicBezTo>
                <a:cubicBezTo>
                  <a:pt x="330774" y="1328607"/>
                  <a:pt x="332620" y="1342040"/>
                  <a:pt x="338400" y="1353600"/>
                </a:cubicBezTo>
                <a:cubicBezTo>
                  <a:pt x="349450" y="1375701"/>
                  <a:pt x="364449" y="1395783"/>
                  <a:pt x="374400" y="1418400"/>
                </a:cubicBezTo>
                <a:cubicBezTo>
                  <a:pt x="440639" y="1568942"/>
                  <a:pt x="403965" y="1486258"/>
                  <a:pt x="424800" y="1569600"/>
                </a:cubicBezTo>
                <a:cubicBezTo>
                  <a:pt x="431440" y="1596161"/>
                  <a:pt x="449164" y="1650788"/>
                  <a:pt x="453600" y="1684800"/>
                </a:cubicBezTo>
                <a:cubicBezTo>
                  <a:pt x="459222" y="1727901"/>
                  <a:pt x="463200" y="1771200"/>
                  <a:pt x="468000" y="1814400"/>
                </a:cubicBezTo>
                <a:cubicBezTo>
                  <a:pt x="470400" y="1920000"/>
                  <a:pt x="475200" y="2025573"/>
                  <a:pt x="475200" y="2131200"/>
                </a:cubicBezTo>
                <a:cubicBezTo>
                  <a:pt x="475200" y="2172071"/>
                  <a:pt x="472067" y="2212932"/>
                  <a:pt x="468000" y="2253600"/>
                </a:cubicBezTo>
                <a:cubicBezTo>
                  <a:pt x="467245" y="2261152"/>
                  <a:pt x="460800" y="2275200"/>
                  <a:pt x="460800" y="22752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3700463" y="1541622"/>
            <a:ext cx="1713071" cy="2582704"/>
          </a:xfrm>
          <a:custGeom>
            <a:avLst/>
            <a:gdLst>
              <a:gd name="connsiteX0" fmla="*/ 1382400 w 1382400"/>
              <a:gd name="connsiteY0" fmla="*/ 0 h 2196000"/>
              <a:gd name="connsiteX1" fmla="*/ 1375200 w 1382400"/>
              <a:gd name="connsiteY1" fmla="*/ 172800 h 2196000"/>
              <a:gd name="connsiteX2" fmla="*/ 1368000 w 1382400"/>
              <a:gd name="connsiteY2" fmla="*/ 424800 h 2196000"/>
              <a:gd name="connsiteX3" fmla="*/ 1353600 w 1382400"/>
              <a:gd name="connsiteY3" fmla="*/ 475200 h 2196000"/>
              <a:gd name="connsiteX4" fmla="*/ 1346400 w 1382400"/>
              <a:gd name="connsiteY4" fmla="*/ 504000 h 2196000"/>
              <a:gd name="connsiteX5" fmla="*/ 1339200 w 1382400"/>
              <a:gd name="connsiteY5" fmla="*/ 547200 h 2196000"/>
              <a:gd name="connsiteX6" fmla="*/ 1324800 w 1382400"/>
              <a:gd name="connsiteY6" fmla="*/ 576000 h 2196000"/>
              <a:gd name="connsiteX7" fmla="*/ 1317600 w 1382400"/>
              <a:gd name="connsiteY7" fmla="*/ 597600 h 2196000"/>
              <a:gd name="connsiteX8" fmla="*/ 1303200 w 1382400"/>
              <a:gd name="connsiteY8" fmla="*/ 626400 h 2196000"/>
              <a:gd name="connsiteX9" fmla="*/ 1281600 w 1382400"/>
              <a:gd name="connsiteY9" fmla="*/ 691200 h 2196000"/>
              <a:gd name="connsiteX10" fmla="*/ 1260000 w 1382400"/>
              <a:gd name="connsiteY10" fmla="*/ 741600 h 2196000"/>
              <a:gd name="connsiteX11" fmla="*/ 1231200 w 1382400"/>
              <a:gd name="connsiteY11" fmla="*/ 770400 h 2196000"/>
              <a:gd name="connsiteX12" fmla="*/ 1202400 w 1382400"/>
              <a:gd name="connsiteY12" fmla="*/ 813600 h 2196000"/>
              <a:gd name="connsiteX13" fmla="*/ 1180800 w 1382400"/>
              <a:gd name="connsiteY13" fmla="*/ 835200 h 2196000"/>
              <a:gd name="connsiteX14" fmla="*/ 1159200 w 1382400"/>
              <a:gd name="connsiteY14" fmla="*/ 864000 h 2196000"/>
              <a:gd name="connsiteX15" fmla="*/ 1130400 w 1382400"/>
              <a:gd name="connsiteY15" fmla="*/ 907200 h 2196000"/>
              <a:gd name="connsiteX16" fmla="*/ 1101600 w 1382400"/>
              <a:gd name="connsiteY16" fmla="*/ 950400 h 2196000"/>
              <a:gd name="connsiteX17" fmla="*/ 1080000 w 1382400"/>
              <a:gd name="connsiteY17" fmla="*/ 964800 h 2196000"/>
              <a:gd name="connsiteX18" fmla="*/ 1051200 w 1382400"/>
              <a:gd name="connsiteY18" fmla="*/ 993600 h 2196000"/>
              <a:gd name="connsiteX19" fmla="*/ 1015200 w 1382400"/>
              <a:gd name="connsiteY19" fmla="*/ 1044000 h 2196000"/>
              <a:gd name="connsiteX20" fmla="*/ 993600 w 1382400"/>
              <a:gd name="connsiteY20" fmla="*/ 1051200 h 2196000"/>
              <a:gd name="connsiteX21" fmla="*/ 964800 w 1382400"/>
              <a:gd name="connsiteY21" fmla="*/ 1080000 h 2196000"/>
              <a:gd name="connsiteX22" fmla="*/ 936000 w 1382400"/>
              <a:gd name="connsiteY22" fmla="*/ 1094400 h 2196000"/>
              <a:gd name="connsiteX23" fmla="*/ 921600 w 1382400"/>
              <a:gd name="connsiteY23" fmla="*/ 1116000 h 2196000"/>
              <a:gd name="connsiteX24" fmla="*/ 892800 w 1382400"/>
              <a:gd name="connsiteY24" fmla="*/ 1130400 h 2196000"/>
              <a:gd name="connsiteX25" fmla="*/ 871200 w 1382400"/>
              <a:gd name="connsiteY25" fmla="*/ 1144800 h 2196000"/>
              <a:gd name="connsiteX26" fmla="*/ 813600 w 1382400"/>
              <a:gd name="connsiteY26" fmla="*/ 1180800 h 2196000"/>
              <a:gd name="connsiteX27" fmla="*/ 784800 w 1382400"/>
              <a:gd name="connsiteY27" fmla="*/ 1209600 h 2196000"/>
              <a:gd name="connsiteX28" fmla="*/ 741600 w 1382400"/>
              <a:gd name="connsiteY28" fmla="*/ 1238400 h 2196000"/>
              <a:gd name="connsiteX29" fmla="*/ 720000 w 1382400"/>
              <a:gd name="connsiteY29" fmla="*/ 1252800 h 2196000"/>
              <a:gd name="connsiteX30" fmla="*/ 669600 w 1382400"/>
              <a:gd name="connsiteY30" fmla="*/ 1296000 h 2196000"/>
              <a:gd name="connsiteX31" fmla="*/ 626400 w 1382400"/>
              <a:gd name="connsiteY31" fmla="*/ 1346400 h 2196000"/>
              <a:gd name="connsiteX32" fmla="*/ 612000 w 1382400"/>
              <a:gd name="connsiteY32" fmla="*/ 1368000 h 2196000"/>
              <a:gd name="connsiteX33" fmla="*/ 590400 w 1382400"/>
              <a:gd name="connsiteY33" fmla="*/ 1389600 h 2196000"/>
              <a:gd name="connsiteX34" fmla="*/ 568800 w 1382400"/>
              <a:gd name="connsiteY34" fmla="*/ 1432800 h 2196000"/>
              <a:gd name="connsiteX35" fmla="*/ 554400 w 1382400"/>
              <a:gd name="connsiteY35" fmla="*/ 1476000 h 2196000"/>
              <a:gd name="connsiteX36" fmla="*/ 525600 w 1382400"/>
              <a:gd name="connsiteY36" fmla="*/ 1533600 h 2196000"/>
              <a:gd name="connsiteX37" fmla="*/ 511200 w 1382400"/>
              <a:gd name="connsiteY37" fmla="*/ 1562400 h 2196000"/>
              <a:gd name="connsiteX38" fmla="*/ 496800 w 1382400"/>
              <a:gd name="connsiteY38" fmla="*/ 1605600 h 2196000"/>
              <a:gd name="connsiteX39" fmla="*/ 482400 w 1382400"/>
              <a:gd name="connsiteY39" fmla="*/ 1634400 h 2196000"/>
              <a:gd name="connsiteX40" fmla="*/ 468000 w 1382400"/>
              <a:gd name="connsiteY40" fmla="*/ 1677600 h 2196000"/>
              <a:gd name="connsiteX41" fmla="*/ 453600 w 1382400"/>
              <a:gd name="connsiteY41" fmla="*/ 1900800 h 2196000"/>
              <a:gd name="connsiteX42" fmla="*/ 432000 w 1382400"/>
              <a:gd name="connsiteY42" fmla="*/ 1951200 h 2196000"/>
              <a:gd name="connsiteX43" fmla="*/ 410400 w 1382400"/>
              <a:gd name="connsiteY43" fmla="*/ 1965600 h 2196000"/>
              <a:gd name="connsiteX44" fmla="*/ 374400 w 1382400"/>
              <a:gd name="connsiteY44" fmla="*/ 2016000 h 2196000"/>
              <a:gd name="connsiteX45" fmla="*/ 338400 w 1382400"/>
              <a:gd name="connsiteY45" fmla="*/ 2066400 h 2196000"/>
              <a:gd name="connsiteX46" fmla="*/ 309600 w 1382400"/>
              <a:gd name="connsiteY46" fmla="*/ 2088000 h 2196000"/>
              <a:gd name="connsiteX47" fmla="*/ 295200 w 1382400"/>
              <a:gd name="connsiteY47" fmla="*/ 2109600 h 2196000"/>
              <a:gd name="connsiteX48" fmla="*/ 244800 w 1382400"/>
              <a:gd name="connsiteY48" fmla="*/ 2124000 h 2196000"/>
              <a:gd name="connsiteX49" fmla="*/ 223200 w 1382400"/>
              <a:gd name="connsiteY49" fmla="*/ 2138400 h 2196000"/>
              <a:gd name="connsiteX50" fmla="*/ 194400 w 1382400"/>
              <a:gd name="connsiteY50" fmla="*/ 2145600 h 2196000"/>
              <a:gd name="connsiteX51" fmla="*/ 122400 w 1382400"/>
              <a:gd name="connsiteY51" fmla="*/ 2160000 h 2196000"/>
              <a:gd name="connsiteX52" fmla="*/ 43200 w 1382400"/>
              <a:gd name="connsiteY52" fmla="*/ 2174400 h 2196000"/>
              <a:gd name="connsiteX53" fmla="*/ 21600 w 1382400"/>
              <a:gd name="connsiteY53" fmla="*/ 2188800 h 2196000"/>
              <a:gd name="connsiteX54" fmla="*/ 0 w 1382400"/>
              <a:gd name="connsiteY54" fmla="*/ 2196000 h 21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82400" h="2196000">
                <a:moveTo>
                  <a:pt x="1382400" y="0"/>
                </a:moveTo>
                <a:cubicBezTo>
                  <a:pt x="1380000" y="57600"/>
                  <a:pt x="1377153" y="115183"/>
                  <a:pt x="1375200" y="172800"/>
                </a:cubicBezTo>
                <a:cubicBezTo>
                  <a:pt x="1372353" y="256786"/>
                  <a:pt x="1373987" y="340979"/>
                  <a:pt x="1368000" y="424800"/>
                </a:cubicBezTo>
                <a:cubicBezTo>
                  <a:pt x="1366755" y="442228"/>
                  <a:pt x="1358197" y="458343"/>
                  <a:pt x="1353600" y="475200"/>
                </a:cubicBezTo>
                <a:cubicBezTo>
                  <a:pt x="1350996" y="484747"/>
                  <a:pt x="1348341" y="494297"/>
                  <a:pt x="1346400" y="504000"/>
                </a:cubicBezTo>
                <a:cubicBezTo>
                  <a:pt x="1343537" y="518315"/>
                  <a:pt x="1343395" y="533217"/>
                  <a:pt x="1339200" y="547200"/>
                </a:cubicBezTo>
                <a:cubicBezTo>
                  <a:pt x="1336116" y="557480"/>
                  <a:pt x="1329028" y="566135"/>
                  <a:pt x="1324800" y="576000"/>
                </a:cubicBezTo>
                <a:cubicBezTo>
                  <a:pt x="1321810" y="582976"/>
                  <a:pt x="1320590" y="590624"/>
                  <a:pt x="1317600" y="597600"/>
                </a:cubicBezTo>
                <a:cubicBezTo>
                  <a:pt x="1313372" y="607465"/>
                  <a:pt x="1307053" y="616382"/>
                  <a:pt x="1303200" y="626400"/>
                </a:cubicBezTo>
                <a:cubicBezTo>
                  <a:pt x="1295027" y="647651"/>
                  <a:pt x="1288800" y="669600"/>
                  <a:pt x="1281600" y="691200"/>
                </a:cubicBezTo>
                <a:cubicBezTo>
                  <a:pt x="1276039" y="707884"/>
                  <a:pt x="1270676" y="727365"/>
                  <a:pt x="1260000" y="741600"/>
                </a:cubicBezTo>
                <a:cubicBezTo>
                  <a:pt x="1251854" y="752461"/>
                  <a:pt x="1239681" y="759799"/>
                  <a:pt x="1231200" y="770400"/>
                </a:cubicBezTo>
                <a:cubicBezTo>
                  <a:pt x="1220389" y="783914"/>
                  <a:pt x="1213025" y="799939"/>
                  <a:pt x="1202400" y="813600"/>
                </a:cubicBezTo>
                <a:cubicBezTo>
                  <a:pt x="1196149" y="821637"/>
                  <a:pt x="1187427" y="827469"/>
                  <a:pt x="1180800" y="835200"/>
                </a:cubicBezTo>
                <a:cubicBezTo>
                  <a:pt x="1172991" y="844311"/>
                  <a:pt x="1166400" y="854400"/>
                  <a:pt x="1159200" y="864000"/>
                </a:cubicBezTo>
                <a:cubicBezTo>
                  <a:pt x="1145430" y="905310"/>
                  <a:pt x="1161861" y="866750"/>
                  <a:pt x="1130400" y="907200"/>
                </a:cubicBezTo>
                <a:cubicBezTo>
                  <a:pt x="1119775" y="920861"/>
                  <a:pt x="1112997" y="937375"/>
                  <a:pt x="1101600" y="950400"/>
                </a:cubicBezTo>
                <a:cubicBezTo>
                  <a:pt x="1095902" y="956912"/>
                  <a:pt x="1086570" y="959168"/>
                  <a:pt x="1080000" y="964800"/>
                </a:cubicBezTo>
                <a:cubicBezTo>
                  <a:pt x="1069692" y="973635"/>
                  <a:pt x="1060035" y="983292"/>
                  <a:pt x="1051200" y="993600"/>
                </a:cubicBezTo>
                <a:cubicBezTo>
                  <a:pt x="1038067" y="1008922"/>
                  <a:pt x="1031004" y="1030830"/>
                  <a:pt x="1015200" y="1044000"/>
                </a:cubicBezTo>
                <a:cubicBezTo>
                  <a:pt x="1009370" y="1048859"/>
                  <a:pt x="1000800" y="1048800"/>
                  <a:pt x="993600" y="1051200"/>
                </a:cubicBezTo>
                <a:cubicBezTo>
                  <a:pt x="984000" y="1060800"/>
                  <a:pt x="975661" y="1071854"/>
                  <a:pt x="964800" y="1080000"/>
                </a:cubicBezTo>
                <a:cubicBezTo>
                  <a:pt x="956213" y="1086440"/>
                  <a:pt x="944245" y="1087529"/>
                  <a:pt x="936000" y="1094400"/>
                </a:cubicBezTo>
                <a:cubicBezTo>
                  <a:pt x="929352" y="1099940"/>
                  <a:pt x="928248" y="1110460"/>
                  <a:pt x="921600" y="1116000"/>
                </a:cubicBezTo>
                <a:cubicBezTo>
                  <a:pt x="913355" y="1122871"/>
                  <a:pt x="902119" y="1125075"/>
                  <a:pt x="892800" y="1130400"/>
                </a:cubicBezTo>
                <a:cubicBezTo>
                  <a:pt x="885287" y="1134693"/>
                  <a:pt x="877770" y="1139168"/>
                  <a:pt x="871200" y="1144800"/>
                </a:cubicBezTo>
                <a:cubicBezTo>
                  <a:pt x="826980" y="1182703"/>
                  <a:pt x="861710" y="1168772"/>
                  <a:pt x="813600" y="1180800"/>
                </a:cubicBezTo>
                <a:cubicBezTo>
                  <a:pt x="804000" y="1190400"/>
                  <a:pt x="795401" y="1201119"/>
                  <a:pt x="784800" y="1209600"/>
                </a:cubicBezTo>
                <a:cubicBezTo>
                  <a:pt x="771286" y="1220411"/>
                  <a:pt x="756000" y="1228800"/>
                  <a:pt x="741600" y="1238400"/>
                </a:cubicBezTo>
                <a:cubicBezTo>
                  <a:pt x="734400" y="1243200"/>
                  <a:pt x="726119" y="1246681"/>
                  <a:pt x="720000" y="1252800"/>
                </a:cubicBezTo>
                <a:cubicBezTo>
                  <a:pt x="633469" y="1339331"/>
                  <a:pt x="735393" y="1241173"/>
                  <a:pt x="669600" y="1296000"/>
                </a:cubicBezTo>
                <a:cubicBezTo>
                  <a:pt x="651129" y="1311392"/>
                  <a:pt x="640421" y="1326770"/>
                  <a:pt x="626400" y="1346400"/>
                </a:cubicBezTo>
                <a:cubicBezTo>
                  <a:pt x="621370" y="1353441"/>
                  <a:pt x="617540" y="1361352"/>
                  <a:pt x="612000" y="1368000"/>
                </a:cubicBezTo>
                <a:cubicBezTo>
                  <a:pt x="605481" y="1375822"/>
                  <a:pt x="597600" y="1382400"/>
                  <a:pt x="590400" y="1389600"/>
                </a:cubicBezTo>
                <a:cubicBezTo>
                  <a:pt x="564142" y="1468375"/>
                  <a:pt x="606020" y="1349056"/>
                  <a:pt x="568800" y="1432800"/>
                </a:cubicBezTo>
                <a:cubicBezTo>
                  <a:pt x="562635" y="1446671"/>
                  <a:pt x="561188" y="1462424"/>
                  <a:pt x="554400" y="1476000"/>
                </a:cubicBezTo>
                <a:lnTo>
                  <a:pt x="525600" y="1533600"/>
                </a:lnTo>
                <a:cubicBezTo>
                  <a:pt x="520800" y="1543200"/>
                  <a:pt x="514594" y="1552218"/>
                  <a:pt x="511200" y="1562400"/>
                </a:cubicBezTo>
                <a:cubicBezTo>
                  <a:pt x="506400" y="1576800"/>
                  <a:pt x="503588" y="1592024"/>
                  <a:pt x="496800" y="1605600"/>
                </a:cubicBezTo>
                <a:cubicBezTo>
                  <a:pt x="492000" y="1615200"/>
                  <a:pt x="486386" y="1624435"/>
                  <a:pt x="482400" y="1634400"/>
                </a:cubicBezTo>
                <a:cubicBezTo>
                  <a:pt x="476763" y="1648493"/>
                  <a:pt x="468000" y="1677600"/>
                  <a:pt x="468000" y="1677600"/>
                </a:cubicBezTo>
                <a:cubicBezTo>
                  <a:pt x="463200" y="1752000"/>
                  <a:pt x="460153" y="1826534"/>
                  <a:pt x="453600" y="1900800"/>
                </a:cubicBezTo>
                <a:cubicBezTo>
                  <a:pt x="452711" y="1910870"/>
                  <a:pt x="436068" y="1946318"/>
                  <a:pt x="432000" y="1951200"/>
                </a:cubicBezTo>
                <a:cubicBezTo>
                  <a:pt x="426460" y="1957848"/>
                  <a:pt x="417600" y="1960800"/>
                  <a:pt x="410400" y="1965600"/>
                </a:cubicBezTo>
                <a:cubicBezTo>
                  <a:pt x="383754" y="2018892"/>
                  <a:pt x="410887" y="1972216"/>
                  <a:pt x="374400" y="2016000"/>
                </a:cubicBezTo>
                <a:cubicBezTo>
                  <a:pt x="353959" y="2040529"/>
                  <a:pt x="364339" y="2040461"/>
                  <a:pt x="338400" y="2066400"/>
                </a:cubicBezTo>
                <a:cubicBezTo>
                  <a:pt x="329915" y="2074885"/>
                  <a:pt x="318085" y="2079515"/>
                  <a:pt x="309600" y="2088000"/>
                </a:cubicBezTo>
                <a:cubicBezTo>
                  <a:pt x="303481" y="2094119"/>
                  <a:pt x="302764" y="2105398"/>
                  <a:pt x="295200" y="2109600"/>
                </a:cubicBezTo>
                <a:cubicBezTo>
                  <a:pt x="279926" y="2118085"/>
                  <a:pt x="261600" y="2119200"/>
                  <a:pt x="244800" y="2124000"/>
                </a:cubicBezTo>
                <a:cubicBezTo>
                  <a:pt x="237600" y="2128800"/>
                  <a:pt x="231154" y="2134991"/>
                  <a:pt x="223200" y="2138400"/>
                </a:cubicBezTo>
                <a:cubicBezTo>
                  <a:pt x="214105" y="2142298"/>
                  <a:pt x="204076" y="2143527"/>
                  <a:pt x="194400" y="2145600"/>
                </a:cubicBezTo>
                <a:cubicBezTo>
                  <a:pt x="170468" y="2150728"/>
                  <a:pt x="146456" y="2155489"/>
                  <a:pt x="122400" y="2160000"/>
                </a:cubicBezTo>
                <a:cubicBezTo>
                  <a:pt x="-24990" y="2187636"/>
                  <a:pt x="170736" y="2148893"/>
                  <a:pt x="43200" y="2174400"/>
                </a:cubicBezTo>
                <a:cubicBezTo>
                  <a:pt x="36000" y="2179200"/>
                  <a:pt x="29340" y="2184930"/>
                  <a:pt x="21600" y="2188800"/>
                </a:cubicBezTo>
                <a:cubicBezTo>
                  <a:pt x="14812" y="2192194"/>
                  <a:pt x="0" y="2196000"/>
                  <a:pt x="0" y="21960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3261836" y="2379346"/>
            <a:ext cx="57150" cy="1686401"/>
          </a:xfrm>
          <a:custGeom>
            <a:avLst/>
            <a:gdLst>
              <a:gd name="connsiteX0" fmla="*/ 57600 w 108000"/>
              <a:gd name="connsiteY0" fmla="*/ 0 h 1396800"/>
              <a:gd name="connsiteX1" fmla="*/ 36000 w 108000"/>
              <a:gd name="connsiteY1" fmla="*/ 280800 h 1396800"/>
              <a:gd name="connsiteX2" fmla="*/ 79200 w 108000"/>
              <a:gd name="connsiteY2" fmla="*/ 453600 h 1396800"/>
              <a:gd name="connsiteX3" fmla="*/ 93600 w 108000"/>
              <a:gd name="connsiteY3" fmla="*/ 496800 h 1396800"/>
              <a:gd name="connsiteX4" fmla="*/ 72000 w 108000"/>
              <a:gd name="connsiteY4" fmla="*/ 806400 h 1396800"/>
              <a:gd name="connsiteX5" fmla="*/ 57600 w 108000"/>
              <a:gd name="connsiteY5" fmla="*/ 856800 h 1396800"/>
              <a:gd name="connsiteX6" fmla="*/ 43200 w 108000"/>
              <a:gd name="connsiteY6" fmla="*/ 885600 h 1396800"/>
              <a:gd name="connsiteX7" fmla="*/ 28800 w 108000"/>
              <a:gd name="connsiteY7" fmla="*/ 936000 h 1396800"/>
              <a:gd name="connsiteX8" fmla="*/ 21600 w 108000"/>
              <a:gd name="connsiteY8" fmla="*/ 1000800 h 1396800"/>
              <a:gd name="connsiteX9" fmla="*/ 7200 w 108000"/>
              <a:gd name="connsiteY9" fmla="*/ 1051200 h 1396800"/>
              <a:gd name="connsiteX10" fmla="*/ 0 w 108000"/>
              <a:gd name="connsiteY10" fmla="*/ 1094400 h 1396800"/>
              <a:gd name="connsiteX11" fmla="*/ 7200 w 108000"/>
              <a:gd name="connsiteY11" fmla="*/ 1224000 h 1396800"/>
              <a:gd name="connsiteX12" fmla="*/ 43200 w 108000"/>
              <a:gd name="connsiteY12" fmla="*/ 1288800 h 1396800"/>
              <a:gd name="connsiteX13" fmla="*/ 57600 w 108000"/>
              <a:gd name="connsiteY13" fmla="*/ 1317600 h 1396800"/>
              <a:gd name="connsiteX14" fmla="*/ 86400 w 108000"/>
              <a:gd name="connsiteY14" fmla="*/ 1360800 h 1396800"/>
              <a:gd name="connsiteX15" fmla="*/ 108000 w 108000"/>
              <a:gd name="connsiteY15" fmla="*/ 1396800 h 139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000" h="1396800">
                <a:moveTo>
                  <a:pt x="57600" y="0"/>
                </a:moveTo>
                <a:cubicBezTo>
                  <a:pt x="50400" y="93600"/>
                  <a:pt x="31535" y="187030"/>
                  <a:pt x="36000" y="280800"/>
                </a:cubicBezTo>
                <a:cubicBezTo>
                  <a:pt x="38824" y="340106"/>
                  <a:pt x="63902" y="396232"/>
                  <a:pt x="79200" y="453600"/>
                </a:cubicBezTo>
                <a:cubicBezTo>
                  <a:pt x="83111" y="468266"/>
                  <a:pt x="93600" y="496800"/>
                  <a:pt x="93600" y="496800"/>
                </a:cubicBezTo>
                <a:cubicBezTo>
                  <a:pt x="86400" y="600000"/>
                  <a:pt x="80773" y="703322"/>
                  <a:pt x="72000" y="806400"/>
                </a:cubicBezTo>
                <a:cubicBezTo>
                  <a:pt x="71353" y="813998"/>
                  <a:pt x="61491" y="847720"/>
                  <a:pt x="57600" y="856800"/>
                </a:cubicBezTo>
                <a:cubicBezTo>
                  <a:pt x="53372" y="866665"/>
                  <a:pt x="47428" y="875735"/>
                  <a:pt x="43200" y="885600"/>
                </a:cubicBezTo>
                <a:cubicBezTo>
                  <a:pt x="37002" y="900061"/>
                  <a:pt x="32454" y="921385"/>
                  <a:pt x="28800" y="936000"/>
                </a:cubicBezTo>
                <a:cubicBezTo>
                  <a:pt x="26400" y="957600"/>
                  <a:pt x="25605" y="979439"/>
                  <a:pt x="21600" y="1000800"/>
                </a:cubicBezTo>
                <a:cubicBezTo>
                  <a:pt x="18380" y="1017973"/>
                  <a:pt x="11129" y="1034175"/>
                  <a:pt x="7200" y="1051200"/>
                </a:cubicBezTo>
                <a:cubicBezTo>
                  <a:pt x="3917" y="1065425"/>
                  <a:pt x="2400" y="1080000"/>
                  <a:pt x="0" y="1094400"/>
                </a:cubicBezTo>
                <a:cubicBezTo>
                  <a:pt x="2400" y="1137600"/>
                  <a:pt x="87" y="1181322"/>
                  <a:pt x="7200" y="1224000"/>
                </a:cubicBezTo>
                <a:cubicBezTo>
                  <a:pt x="11252" y="1248309"/>
                  <a:pt x="31381" y="1268118"/>
                  <a:pt x="43200" y="1288800"/>
                </a:cubicBezTo>
                <a:cubicBezTo>
                  <a:pt x="48525" y="1298119"/>
                  <a:pt x="52078" y="1308396"/>
                  <a:pt x="57600" y="1317600"/>
                </a:cubicBezTo>
                <a:cubicBezTo>
                  <a:pt x="66504" y="1332440"/>
                  <a:pt x="80927" y="1344381"/>
                  <a:pt x="86400" y="1360800"/>
                </a:cubicBezTo>
                <a:cubicBezTo>
                  <a:pt x="95747" y="1388840"/>
                  <a:pt x="88233" y="1377033"/>
                  <a:pt x="108000" y="13968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 rot="3532567" flipH="1">
            <a:off x="3460644" y="1808893"/>
            <a:ext cx="260509" cy="2855459"/>
          </a:xfrm>
          <a:custGeom>
            <a:avLst/>
            <a:gdLst>
              <a:gd name="connsiteX0" fmla="*/ 1972800 w 1972800"/>
              <a:gd name="connsiteY0" fmla="*/ 0 h 1432800"/>
              <a:gd name="connsiteX1" fmla="*/ 1951200 w 1972800"/>
              <a:gd name="connsiteY1" fmla="*/ 252000 h 1432800"/>
              <a:gd name="connsiteX2" fmla="*/ 1944000 w 1972800"/>
              <a:gd name="connsiteY2" fmla="*/ 295200 h 1432800"/>
              <a:gd name="connsiteX3" fmla="*/ 1936800 w 1972800"/>
              <a:gd name="connsiteY3" fmla="*/ 417600 h 1432800"/>
              <a:gd name="connsiteX4" fmla="*/ 1922400 w 1972800"/>
              <a:gd name="connsiteY4" fmla="*/ 518400 h 1432800"/>
              <a:gd name="connsiteX5" fmla="*/ 1908000 w 1972800"/>
              <a:gd name="connsiteY5" fmla="*/ 612000 h 1432800"/>
              <a:gd name="connsiteX6" fmla="*/ 1900800 w 1972800"/>
              <a:gd name="connsiteY6" fmla="*/ 720000 h 1432800"/>
              <a:gd name="connsiteX7" fmla="*/ 1886400 w 1972800"/>
              <a:gd name="connsiteY7" fmla="*/ 756000 h 1432800"/>
              <a:gd name="connsiteX8" fmla="*/ 1872000 w 1972800"/>
              <a:gd name="connsiteY8" fmla="*/ 856800 h 1432800"/>
              <a:gd name="connsiteX9" fmla="*/ 1850400 w 1972800"/>
              <a:gd name="connsiteY9" fmla="*/ 921600 h 1432800"/>
              <a:gd name="connsiteX10" fmla="*/ 1843200 w 1972800"/>
              <a:gd name="connsiteY10" fmla="*/ 957600 h 1432800"/>
              <a:gd name="connsiteX11" fmla="*/ 1836000 w 1972800"/>
              <a:gd name="connsiteY11" fmla="*/ 1008000 h 1432800"/>
              <a:gd name="connsiteX12" fmla="*/ 1821600 w 1972800"/>
              <a:gd name="connsiteY12" fmla="*/ 1036800 h 1432800"/>
              <a:gd name="connsiteX13" fmla="*/ 1807200 w 1972800"/>
              <a:gd name="connsiteY13" fmla="*/ 1087200 h 1432800"/>
              <a:gd name="connsiteX14" fmla="*/ 1785600 w 1972800"/>
              <a:gd name="connsiteY14" fmla="*/ 1116000 h 1432800"/>
              <a:gd name="connsiteX15" fmla="*/ 1756800 w 1972800"/>
              <a:gd name="connsiteY15" fmla="*/ 1173600 h 1432800"/>
              <a:gd name="connsiteX16" fmla="*/ 1742400 w 1972800"/>
              <a:gd name="connsiteY16" fmla="*/ 1202400 h 1432800"/>
              <a:gd name="connsiteX17" fmla="*/ 1656000 w 1972800"/>
              <a:gd name="connsiteY17" fmla="*/ 1303200 h 1432800"/>
              <a:gd name="connsiteX18" fmla="*/ 1620000 w 1972800"/>
              <a:gd name="connsiteY18" fmla="*/ 1332000 h 1432800"/>
              <a:gd name="connsiteX19" fmla="*/ 1598400 w 1972800"/>
              <a:gd name="connsiteY19" fmla="*/ 1346400 h 1432800"/>
              <a:gd name="connsiteX20" fmla="*/ 1461600 w 1972800"/>
              <a:gd name="connsiteY20" fmla="*/ 1368000 h 1432800"/>
              <a:gd name="connsiteX21" fmla="*/ 1159200 w 1972800"/>
              <a:gd name="connsiteY21" fmla="*/ 1375200 h 1432800"/>
              <a:gd name="connsiteX22" fmla="*/ 194400 w 1972800"/>
              <a:gd name="connsiteY22" fmla="*/ 1389600 h 1432800"/>
              <a:gd name="connsiteX23" fmla="*/ 165600 w 1972800"/>
              <a:gd name="connsiteY23" fmla="*/ 1396800 h 1432800"/>
              <a:gd name="connsiteX24" fmla="*/ 108000 w 1972800"/>
              <a:gd name="connsiteY24" fmla="*/ 1404000 h 1432800"/>
              <a:gd name="connsiteX25" fmla="*/ 14400 w 1972800"/>
              <a:gd name="connsiteY25" fmla="*/ 1425600 h 1432800"/>
              <a:gd name="connsiteX26" fmla="*/ 0 w 1972800"/>
              <a:gd name="connsiteY26" fmla="*/ 1432800 h 14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972800" h="1432800">
                <a:moveTo>
                  <a:pt x="1972800" y="0"/>
                </a:moveTo>
                <a:cubicBezTo>
                  <a:pt x="1965600" y="84000"/>
                  <a:pt x="1959386" y="168090"/>
                  <a:pt x="1951200" y="252000"/>
                </a:cubicBezTo>
                <a:cubicBezTo>
                  <a:pt x="1949782" y="266530"/>
                  <a:pt x="1945265" y="280656"/>
                  <a:pt x="1944000" y="295200"/>
                </a:cubicBezTo>
                <a:cubicBezTo>
                  <a:pt x="1940459" y="335917"/>
                  <a:pt x="1940737" y="376920"/>
                  <a:pt x="1936800" y="417600"/>
                </a:cubicBezTo>
                <a:cubicBezTo>
                  <a:pt x="1933531" y="451383"/>
                  <a:pt x="1926986" y="484770"/>
                  <a:pt x="1922400" y="518400"/>
                </a:cubicBezTo>
                <a:cubicBezTo>
                  <a:pt x="1911191" y="600597"/>
                  <a:pt x="1920570" y="549150"/>
                  <a:pt x="1908000" y="612000"/>
                </a:cubicBezTo>
                <a:cubicBezTo>
                  <a:pt x="1905600" y="648000"/>
                  <a:pt x="1906152" y="684319"/>
                  <a:pt x="1900800" y="720000"/>
                </a:cubicBezTo>
                <a:cubicBezTo>
                  <a:pt x="1898883" y="732781"/>
                  <a:pt x="1889306" y="743407"/>
                  <a:pt x="1886400" y="756000"/>
                </a:cubicBezTo>
                <a:cubicBezTo>
                  <a:pt x="1873822" y="810505"/>
                  <a:pt x="1885073" y="807778"/>
                  <a:pt x="1872000" y="856800"/>
                </a:cubicBezTo>
                <a:cubicBezTo>
                  <a:pt x="1866133" y="878800"/>
                  <a:pt x="1854865" y="899274"/>
                  <a:pt x="1850400" y="921600"/>
                </a:cubicBezTo>
                <a:cubicBezTo>
                  <a:pt x="1848000" y="933600"/>
                  <a:pt x="1845212" y="945529"/>
                  <a:pt x="1843200" y="957600"/>
                </a:cubicBezTo>
                <a:cubicBezTo>
                  <a:pt x="1840410" y="974340"/>
                  <a:pt x="1840465" y="991627"/>
                  <a:pt x="1836000" y="1008000"/>
                </a:cubicBezTo>
                <a:cubicBezTo>
                  <a:pt x="1833176" y="1018355"/>
                  <a:pt x="1825369" y="1026750"/>
                  <a:pt x="1821600" y="1036800"/>
                </a:cubicBezTo>
                <a:cubicBezTo>
                  <a:pt x="1817774" y="1047002"/>
                  <a:pt x="1813530" y="1076123"/>
                  <a:pt x="1807200" y="1087200"/>
                </a:cubicBezTo>
                <a:cubicBezTo>
                  <a:pt x="1801246" y="1097619"/>
                  <a:pt x="1792800" y="1106400"/>
                  <a:pt x="1785600" y="1116000"/>
                </a:cubicBezTo>
                <a:cubicBezTo>
                  <a:pt x="1772363" y="1182185"/>
                  <a:pt x="1790415" y="1126539"/>
                  <a:pt x="1756800" y="1173600"/>
                </a:cubicBezTo>
                <a:cubicBezTo>
                  <a:pt x="1750561" y="1182334"/>
                  <a:pt x="1747922" y="1193196"/>
                  <a:pt x="1742400" y="1202400"/>
                </a:cubicBezTo>
                <a:cubicBezTo>
                  <a:pt x="1717245" y="1244324"/>
                  <a:pt x="1696487" y="1270810"/>
                  <a:pt x="1656000" y="1303200"/>
                </a:cubicBezTo>
                <a:cubicBezTo>
                  <a:pt x="1644000" y="1312800"/>
                  <a:pt x="1632294" y="1322780"/>
                  <a:pt x="1620000" y="1332000"/>
                </a:cubicBezTo>
                <a:cubicBezTo>
                  <a:pt x="1613077" y="1337192"/>
                  <a:pt x="1606720" y="1344023"/>
                  <a:pt x="1598400" y="1346400"/>
                </a:cubicBezTo>
                <a:cubicBezTo>
                  <a:pt x="1582105" y="1351056"/>
                  <a:pt x="1486736" y="1366995"/>
                  <a:pt x="1461600" y="1368000"/>
                </a:cubicBezTo>
                <a:cubicBezTo>
                  <a:pt x="1360852" y="1372030"/>
                  <a:pt x="1260000" y="1372800"/>
                  <a:pt x="1159200" y="1375200"/>
                </a:cubicBezTo>
                <a:cubicBezTo>
                  <a:pt x="818138" y="1443412"/>
                  <a:pt x="1172505" y="1374892"/>
                  <a:pt x="194400" y="1389600"/>
                </a:cubicBezTo>
                <a:cubicBezTo>
                  <a:pt x="184506" y="1389749"/>
                  <a:pt x="175361" y="1395173"/>
                  <a:pt x="165600" y="1396800"/>
                </a:cubicBezTo>
                <a:cubicBezTo>
                  <a:pt x="146514" y="1399981"/>
                  <a:pt x="127086" y="1400819"/>
                  <a:pt x="108000" y="1404000"/>
                </a:cubicBezTo>
                <a:cubicBezTo>
                  <a:pt x="81203" y="1408466"/>
                  <a:pt x="42895" y="1414202"/>
                  <a:pt x="14400" y="1425600"/>
                </a:cubicBezTo>
                <a:cubicBezTo>
                  <a:pt x="9417" y="1427593"/>
                  <a:pt x="4800" y="1430400"/>
                  <a:pt x="0" y="14328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6245066" y="2308384"/>
            <a:ext cx="396240" cy="1816418"/>
          </a:xfrm>
          <a:custGeom>
            <a:avLst/>
            <a:gdLst>
              <a:gd name="connsiteX0" fmla="*/ 216000 w 230411"/>
              <a:gd name="connsiteY0" fmla="*/ 0 h 1324800"/>
              <a:gd name="connsiteX1" fmla="*/ 223200 w 230411"/>
              <a:gd name="connsiteY1" fmla="*/ 273600 h 1324800"/>
              <a:gd name="connsiteX2" fmla="*/ 230400 w 230411"/>
              <a:gd name="connsiteY2" fmla="*/ 360000 h 1324800"/>
              <a:gd name="connsiteX3" fmla="*/ 216000 w 230411"/>
              <a:gd name="connsiteY3" fmla="*/ 921600 h 1324800"/>
              <a:gd name="connsiteX4" fmla="*/ 187200 w 230411"/>
              <a:gd name="connsiteY4" fmla="*/ 1000800 h 1324800"/>
              <a:gd name="connsiteX5" fmla="*/ 172800 w 230411"/>
              <a:gd name="connsiteY5" fmla="*/ 1044000 h 1324800"/>
              <a:gd name="connsiteX6" fmla="*/ 144000 w 230411"/>
              <a:gd name="connsiteY6" fmla="*/ 1087200 h 1324800"/>
              <a:gd name="connsiteX7" fmla="*/ 122400 w 230411"/>
              <a:gd name="connsiteY7" fmla="*/ 1130400 h 1324800"/>
              <a:gd name="connsiteX8" fmla="*/ 108000 w 230411"/>
              <a:gd name="connsiteY8" fmla="*/ 1159200 h 1324800"/>
              <a:gd name="connsiteX9" fmla="*/ 100800 w 230411"/>
              <a:gd name="connsiteY9" fmla="*/ 1180800 h 1324800"/>
              <a:gd name="connsiteX10" fmla="*/ 79200 w 230411"/>
              <a:gd name="connsiteY10" fmla="*/ 1195200 h 1324800"/>
              <a:gd name="connsiteX11" fmla="*/ 64800 w 230411"/>
              <a:gd name="connsiteY11" fmla="*/ 1216800 h 1324800"/>
              <a:gd name="connsiteX12" fmla="*/ 50400 w 230411"/>
              <a:gd name="connsiteY12" fmla="*/ 1245600 h 1324800"/>
              <a:gd name="connsiteX13" fmla="*/ 28800 w 230411"/>
              <a:gd name="connsiteY13" fmla="*/ 1267200 h 1324800"/>
              <a:gd name="connsiteX14" fmla="*/ 21600 w 230411"/>
              <a:gd name="connsiteY14" fmla="*/ 1288800 h 1324800"/>
              <a:gd name="connsiteX15" fmla="*/ 7200 w 230411"/>
              <a:gd name="connsiteY15" fmla="*/ 1310400 h 1324800"/>
              <a:gd name="connsiteX16" fmla="*/ 0 w 230411"/>
              <a:gd name="connsiteY16" fmla="*/ 1324800 h 132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0411" h="1324800">
                <a:moveTo>
                  <a:pt x="216000" y="0"/>
                </a:moveTo>
                <a:cubicBezTo>
                  <a:pt x="218400" y="91200"/>
                  <a:pt x="219554" y="182441"/>
                  <a:pt x="223200" y="273600"/>
                </a:cubicBezTo>
                <a:cubicBezTo>
                  <a:pt x="224355" y="302477"/>
                  <a:pt x="230721" y="331102"/>
                  <a:pt x="230400" y="360000"/>
                </a:cubicBezTo>
                <a:cubicBezTo>
                  <a:pt x="228319" y="547250"/>
                  <a:pt x="224700" y="734541"/>
                  <a:pt x="216000" y="921600"/>
                </a:cubicBezTo>
                <a:cubicBezTo>
                  <a:pt x="212239" y="1002467"/>
                  <a:pt x="207009" y="956230"/>
                  <a:pt x="187200" y="1000800"/>
                </a:cubicBezTo>
                <a:cubicBezTo>
                  <a:pt x="181035" y="1014671"/>
                  <a:pt x="181220" y="1031370"/>
                  <a:pt x="172800" y="1044000"/>
                </a:cubicBezTo>
                <a:cubicBezTo>
                  <a:pt x="163200" y="1058400"/>
                  <a:pt x="149473" y="1070781"/>
                  <a:pt x="144000" y="1087200"/>
                </a:cubicBezTo>
                <a:cubicBezTo>
                  <a:pt x="130799" y="1126802"/>
                  <a:pt x="144732" y="1091319"/>
                  <a:pt x="122400" y="1130400"/>
                </a:cubicBezTo>
                <a:cubicBezTo>
                  <a:pt x="117075" y="1139719"/>
                  <a:pt x="112228" y="1149335"/>
                  <a:pt x="108000" y="1159200"/>
                </a:cubicBezTo>
                <a:cubicBezTo>
                  <a:pt x="105010" y="1166176"/>
                  <a:pt x="105541" y="1174874"/>
                  <a:pt x="100800" y="1180800"/>
                </a:cubicBezTo>
                <a:cubicBezTo>
                  <a:pt x="95394" y="1187557"/>
                  <a:pt x="86400" y="1190400"/>
                  <a:pt x="79200" y="1195200"/>
                </a:cubicBezTo>
                <a:cubicBezTo>
                  <a:pt x="74400" y="1202400"/>
                  <a:pt x="69093" y="1209287"/>
                  <a:pt x="64800" y="1216800"/>
                </a:cubicBezTo>
                <a:cubicBezTo>
                  <a:pt x="59475" y="1226119"/>
                  <a:pt x="56639" y="1236866"/>
                  <a:pt x="50400" y="1245600"/>
                </a:cubicBezTo>
                <a:cubicBezTo>
                  <a:pt x="44482" y="1253886"/>
                  <a:pt x="36000" y="1260000"/>
                  <a:pt x="28800" y="1267200"/>
                </a:cubicBezTo>
                <a:cubicBezTo>
                  <a:pt x="26400" y="1274400"/>
                  <a:pt x="24994" y="1282012"/>
                  <a:pt x="21600" y="1288800"/>
                </a:cubicBezTo>
                <a:cubicBezTo>
                  <a:pt x="17730" y="1296540"/>
                  <a:pt x="11652" y="1302980"/>
                  <a:pt x="7200" y="1310400"/>
                </a:cubicBezTo>
                <a:cubicBezTo>
                  <a:pt x="4439" y="1315002"/>
                  <a:pt x="2400" y="1320000"/>
                  <a:pt x="0" y="13248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2484120" y="3015139"/>
            <a:ext cx="226695" cy="1050131"/>
          </a:xfrm>
          <a:custGeom>
            <a:avLst/>
            <a:gdLst>
              <a:gd name="connsiteX0" fmla="*/ 21602 w 21602"/>
              <a:gd name="connsiteY0" fmla="*/ 0 h 554400"/>
              <a:gd name="connsiteX1" fmla="*/ 14402 w 21602"/>
              <a:gd name="connsiteY1" fmla="*/ 360000 h 554400"/>
              <a:gd name="connsiteX2" fmla="*/ 7202 w 21602"/>
              <a:gd name="connsiteY2" fmla="*/ 388800 h 554400"/>
              <a:gd name="connsiteX3" fmla="*/ 2 w 21602"/>
              <a:gd name="connsiteY3" fmla="*/ 554400 h 5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" h="554400">
                <a:moveTo>
                  <a:pt x="21602" y="0"/>
                </a:moveTo>
                <a:cubicBezTo>
                  <a:pt x="19202" y="120000"/>
                  <a:pt x="18844" y="240058"/>
                  <a:pt x="14402" y="360000"/>
                </a:cubicBezTo>
                <a:cubicBezTo>
                  <a:pt x="14036" y="369889"/>
                  <a:pt x="8024" y="378939"/>
                  <a:pt x="7202" y="388800"/>
                </a:cubicBezTo>
                <a:cubicBezTo>
                  <a:pt x="-358" y="479515"/>
                  <a:pt x="2" y="493800"/>
                  <a:pt x="2" y="5544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3961924" y="3382327"/>
            <a:ext cx="2282666" cy="741998"/>
          </a:xfrm>
          <a:custGeom>
            <a:avLst/>
            <a:gdLst>
              <a:gd name="connsiteX0" fmla="*/ 0 w 1627258"/>
              <a:gd name="connsiteY0" fmla="*/ 0 h 432000"/>
              <a:gd name="connsiteX1" fmla="*/ 136800 w 1627258"/>
              <a:gd name="connsiteY1" fmla="*/ 50400 h 432000"/>
              <a:gd name="connsiteX2" fmla="*/ 165600 w 1627258"/>
              <a:gd name="connsiteY2" fmla="*/ 57600 h 432000"/>
              <a:gd name="connsiteX3" fmla="*/ 252000 w 1627258"/>
              <a:gd name="connsiteY3" fmla="*/ 64800 h 432000"/>
              <a:gd name="connsiteX4" fmla="*/ 374400 w 1627258"/>
              <a:gd name="connsiteY4" fmla="*/ 79200 h 432000"/>
              <a:gd name="connsiteX5" fmla="*/ 482400 w 1627258"/>
              <a:gd name="connsiteY5" fmla="*/ 100800 h 432000"/>
              <a:gd name="connsiteX6" fmla="*/ 561600 w 1627258"/>
              <a:gd name="connsiteY6" fmla="*/ 129600 h 432000"/>
              <a:gd name="connsiteX7" fmla="*/ 640800 w 1627258"/>
              <a:gd name="connsiteY7" fmla="*/ 136800 h 432000"/>
              <a:gd name="connsiteX8" fmla="*/ 691200 w 1627258"/>
              <a:gd name="connsiteY8" fmla="*/ 151200 h 432000"/>
              <a:gd name="connsiteX9" fmla="*/ 748800 w 1627258"/>
              <a:gd name="connsiteY9" fmla="*/ 165600 h 432000"/>
              <a:gd name="connsiteX10" fmla="*/ 799200 w 1627258"/>
              <a:gd name="connsiteY10" fmla="*/ 187200 h 432000"/>
              <a:gd name="connsiteX11" fmla="*/ 828000 w 1627258"/>
              <a:gd name="connsiteY11" fmla="*/ 201600 h 432000"/>
              <a:gd name="connsiteX12" fmla="*/ 878400 w 1627258"/>
              <a:gd name="connsiteY12" fmla="*/ 216000 h 432000"/>
              <a:gd name="connsiteX13" fmla="*/ 900000 w 1627258"/>
              <a:gd name="connsiteY13" fmla="*/ 230400 h 432000"/>
              <a:gd name="connsiteX14" fmla="*/ 921600 w 1627258"/>
              <a:gd name="connsiteY14" fmla="*/ 237600 h 432000"/>
              <a:gd name="connsiteX15" fmla="*/ 943200 w 1627258"/>
              <a:gd name="connsiteY15" fmla="*/ 252000 h 432000"/>
              <a:gd name="connsiteX16" fmla="*/ 972000 w 1627258"/>
              <a:gd name="connsiteY16" fmla="*/ 259200 h 432000"/>
              <a:gd name="connsiteX17" fmla="*/ 1108800 w 1627258"/>
              <a:gd name="connsiteY17" fmla="*/ 295200 h 432000"/>
              <a:gd name="connsiteX18" fmla="*/ 1130400 w 1627258"/>
              <a:gd name="connsiteY18" fmla="*/ 302400 h 432000"/>
              <a:gd name="connsiteX19" fmla="*/ 1166400 w 1627258"/>
              <a:gd name="connsiteY19" fmla="*/ 316800 h 432000"/>
              <a:gd name="connsiteX20" fmla="*/ 1216800 w 1627258"/>
              <a:gd name="connsiteY20" fmla="*/ 324000 h 432000"/>
              <a:gd name="connsiteX21" fmla="*/ 1296000 w 1627258"/>
              <a:gd name="connsiteY21" fmla="*/ 331200 h 432000"/>
              <a:gd name="connsiteX22" fmla="*/ 1353600 w 1627258"/>
              <a:gd name="connsiteY22" fmla="*/ 338400 h 432000"/>
              <a:gd name="connsiteX23" fmla="*/ 1375200 w 1627258"/>
              <a:gd name="connsiteY23" fmla="*/ 352800 h 432000"/>
              <a:gd name="connsiteX24" fmla="*/ 1396800 w 1627258"/>
              <a:gd name="connsiteY24" fmla="*/ 360000 h 432000"/>
              <a:gd name="connsiteX25" fmla="*/ 1562400 w 1627258"/>
              <a:gd name="connsiteY25" fmla="*/ 396000 h 432000"/>
              <a:gd name="connsiteX26" fmla="*/ 1605600 w 1627258"/>
              <a:gd name="connsiteY26" fmla="*/ 417600 h 432000"/>
              <a:gd name="connsiteX27" fmla="*/ 1627200 w 1627258"/>
              <a:gd name="connsiteY27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27258" h="432000">
                <a:moveTo>
                  <a:pt x="0" y="0"/>
                </a:moveTo>
                <a:cubicBezTo>
                  <a:pt x="54511" y="21804"/>
                  <a:pt x="64175" y="26192"/>
                  <a:pt x="136800" y="50400"/>
                </a:cubicBezTo>
                <a:cubicBezTo>
                  <a:pt x="146188" y="53529"/>
                  <a:pt x="155781" y="56373"/>
                  <a:pt x="165600" y="57600"/>
                </a:cubicBezTo>
                <a:cubicBezTo>
                  <a:pt x="194277" y="61185"/>
                  <a:pt x="223254" y="61826"/>
                  <a:pt x="252000" y="64800"/>
                </a:cubicBezTo>
                <a:cubicBezTo>
                  <a:pt x="292863" y="69027"/>
                  <a:pt x="333600" y="74400"/>
                  <a:pt x="374400" y="79200"/>
                </a:cubicBezTo>
                <a:cubicBezTo>
                  <a:pt x="448464" y="97716"/>
                  <a:pt x="412408" y="90801"/>
                  <a:pt x="482400" y="100800"/>
                </a:cubicBezTo>
                <a:cubicBezTo>
                  <a:pt x="508800" y="110400"/>
                  <a:pt x="534207" y="123374"/>
                  <a:pt x="561600" y="129600"/>
                </a:cubicBezTo>
                <a:cubicBezTo>
                  <a:pt x="587450" y="135475"/>
                  <a:pt x="614524" y="133296"/>
                  <a:pt x="640800" y="136800"/>
                </a:cubicBezTo>
                <a:cubicBezTo>
                  <a:pt x="664263" y="139928"/>
                  <a:pt x="669953" y="145405"/>
                  <a:pt x="691200" y="151200"/>
                </a:cubicBezTo>
                <a:cubicBezTo>
                  <a:pt x="710294" y="156407"/>
                  <a:pt x="731098" y="156749"/>
                  <a:pt x="748800" y="165600"/>
                </a:cubicBezTo>
                <a:cubicBezTo>
                  <a:pt x="844318" y="213359"/>
                  <a:pt x="725041" y="155418"/>
                  <a:pt x="799200" y="187200"/>
                </a:cubicBezTo>
                <a:cubicBezTo>
                  <a:pt x="809065" y="191428"/>
                  <a:pt x="817950" y="197831"/>
                  <a:pt x="828000" y="201600"/>
                </a:cubicBezTo>
                <a:cubicBezTo>
                  <a:pt x="846455" y="208521"/>
                  <a:pt x="860994" y="207297"/>
                  <a:pt x="878400" y="216000"/>
                </a:cubicBezTo>
                <a:cubicBezTo>
                  <a:pt x="886140" y="219870"/>
                  <a:pt x="892260" y="226530"/>
                  <a:pt x="900000" y="230400"/>
                </a:cubicBezTo>
                <a:cubicBezTo>
                  <a:pt x="906788" y="233794"/>
                  <a:pt x="914812" y="234206"/>
                  <a:pt x="921600" y="237600"/>
                </a:cubicBezTo>
                <a:cubicBezTo>
                  <a:pt x="929340" y="241470"/>
                  <a:pt x="935246" y="248591"/>
                  <a:pt x="943200" y="252000"/>
                </a:cubicBezTo>
                <a:cubicBezTo>
                  <a:pt x="952295" y="255898"/>
                  <a:pt x="962555" y="256248"/>
                  <a:pt x="972000" y="259200"/>
                </a:cubicBezTo>
                <a:cubicBezTo>
                  <a:pt x="1087087" y="295165"/>
                  <a:pt x="1021311" y="282702"/>
                  <a:pt x="1108800" y="295200"/>
                </a:cubicBezTo>
                <a:cubicBezTo>
                  <a:pt x="1116000" y="297600"/>
                  <a:pt x="1123294" y="299735"/>
                  <a:pt x="1130400" y="302400"/>
                </a:cubicBezTo>
                <a:cubicBezTo>
                  <a:pt x="1142501" y="306938"/>
                  <a:pt x="1153861" y="313665"/>
                  <a:pt x="1166400" y="316800"/>
                </a:cubicBezTo>
                <a:cubicBezTo>
                  <a:pt x="1182864" y="320916"/>
                  <a:pt x="1199933" y="322126"/>
                  <a:pt x="1216800" y="324000"/>
                </a:cubicBezTo>
                <a:cubicBezTo>
                  <a:pt x="1243147" y="326927"/>
                  <a:pt x="1269637" y="328425"/>
                  <a:pt x="1296000" y="331200"/>
                </a:cubicBezTo>
                <a:cubicBezTo>
                  <a:pt x="1315243" y="333226"/>
                  <a:pt x="1334400" y="336000"/>
                  <a:pt x="1353600" y="338400"/>
                </a:cubicBezTo>
                <a:cubicBezTo>
                  <a:pt x="1360800" y="343200"/>
                  <a:pt x="1367460" y="348930"/>
                  <a:pt x="1375200" y="352800"/>
                </a:cubicBezTo>
                <a:cubicBezTo>
                  <a:pt x="1381988" y="356194"/>
                  <a:pt x="1389460" y="358069"/>
                  <a:pt x="1396800" y="360000"/>
                </a:cubicBezTo>
                <a:cubicBezTo>
                  <a:pt x="1514063" y="390859"/>
                  <a:pt x="1478990" y="384084"/>
                  <a:pt x="1562400" y="396000"/>
                </a:cubicBezTo>
                <a:cubicBezTo>
                  <a:pt x="1616692" y="414097"/>
                  <a:pt x="1549770" y="389685"/>
                  <a:pt x="1605600" y="417600"/>
                </a:cubicBezTo>
                <a:cubicBezTo>
                  <a:pt x="1629477" y="429538"/>
                  <a:pt x="1627200" y="415952"/>
                  <a:pt x="1627200" y="4320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/>
        </p:nvSpPr>
        <p:spPr>
          <a:xfrm>
            <a:off x="4942046" y="3261361"/>
            <a:ext cx="665798" cy="863441"/>
          </a:xfrm>
          <a:custGeom>
            <a:avLst/>
            <a:gdLst>
              <a:gd name="connsiteX0" fmla="*/ 259200 w 259200"/>
              <a:gd name="connsiteY0" fmla="*/ 0 h 388800"/>
              <a:gd name="connsiteX1" fmla="*/ 144000 w 259200"/>
              <a:gd name="connsiteY1" fmla="*/ 158400 h 388800"/>
              <a:gd name="connsiteX2" fmla="*/ 129600 w 259200"/>
              <a:gd name="connsiteY2" fmla="*/ 187200 h 388800"/>
              <a:gd name="connsiteX3" fmla="*/ 93600 w 259200"/>
              <a:gd name="connsiteY3" fmla="*/ 237600 h 388800"/>
              <a:gd name="connsiteX4" fmla="*/ 79200 w 259200"/>
              <a:gd name="connsiteY4" fmla="*/ 266400 h 388800"/>
              <a:gd name="connsiteX5" fmla="*/ 43200 w 259200"/>
              <a:gd name="connsiteY5" fmla="*/ 316800 h 388800"/>
              <a:gd name="connsiteX6" fmla="*/ 14400 w 259200"/>
              <a:gd name="connsiteY6" fmla="*/ 367200 h 388800"/>
              <a:gd name="connsiteX7" fmla="*/ 0 w 259200"/>
              <a:gd name="connsiteY7" fmla="*/ 388800 h 3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200" h="388800">
                <a:moveTo>
                  <a:pt x="259200" y="0"/>
                </a:moveTo>
                <a:cubicBezTo>
                  <a:pt x="220800" y="52800"/>
                  <a:pt x="181162" y="104721"/>
                  <a:pt x="144000" y="158400"/>
                </a:cubicBezTo>
                <a:cubicBezTo>
                  <a:pt x="137891" y="167225"/>
                  <a:pt x="135289" y="178098"/>
                  <a:pt x="129600" y="187200"/>
                </a:cubicBezTo>
                <a:cubicBezTo>
                  <a:pt x="103844" y="228409"/>
                  <a:pt x="113909" y="202059"/>
                  <a:pt x="93600" y="237600"/>
                </a:cubicBezTo>
                <a:cubicBezTo>
                  <a:pt x="88275" y="246919"/>
                  <a:pt x="84525" y="257081"/>
                  <a:pt x="79200" y="266400"/>
                </a:cubicBezTo>
                <a:cubicBezTo>
                  <a:pt x="70777" y="281139"/>
                  <a:pt x="52472" y="304437"/>
                  <a:pt x="43200" y="316800"/>
                </a:cubicBezTo>
                <a:cubicBezTo>
                  <a:pt x="31545" y="363419"/>
                  <a:pt x="45040" y="330432"/>
                  <a:pt x="14400" y="367200"/>
                </a:cubicBezTo>
                <a:cubicBezTo>
                  <a:pt x="8860" y="373848"/>
                  <a:pt x="0" y="388800"/>
                  <a:pt x="0" y="38880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  <p:sp>
        <p:nvSpPr>
          <p:cNvPr id="15" name="矩形 14"/>
          <p:cNvSpPr/>
          <p:nvPr/>
        </p:nvSpPr>
        <p:spPr>
          <a:xfrm>
            <a:off x="493520" y="586928"/>
            <a:ext cx="221763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小猴送信。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5" grpId="0"/>
      <p:bldP spid="26" grpId="0"/>
      <p:bldP spid="27" grpId="0"/>
      <p:bldP spid="30" grpId="0"/>
      <p:bldP spid="32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3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493520" y="587800"/>
            <a:ext cx="7778115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（1）买一辆自行车和一辆儿童三轮车，一共要花多少钱？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14888" y="3468218"/>
            <a:ext cx="2775440" cy="4570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400+200=600（元）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93474" y="4134082"/>
            <a:ext cx="3038332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口答：一共要花600元。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2096262" y="1692854"/>
            <a:ext cx="1452753" cy="94468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146" y="2698767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400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898438" y="1809955"/>
            <a:ext cx="1016699" cy="7514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83181" y="2706353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493520" y="587800"/>
            <a:ext cx="5760983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None/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（2）一辆自行车比一辆儿童三轮车贵多少钱？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59091" y="3280404"/>
            <a:ext cx="2692084" cy="4570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400-200=200（元）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6049" y="4075492"/>
            <a:ext cx="573137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口答：一辆自行车比一辆儿童三轮车贵200元。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2096262" y="1692854"/>
            <a:ext cx="1452753" cy="9446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17146" y="2698767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400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898438" y="1809955"/>
            <a:ext cx="1016699" cy="7514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83181" y="2706353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5</a:t>
            </a:r>
            <a:endParaRPr lang="en-US" sz="2100" b="1" dirty="0"/>
          </a:p>
        </p:txBody>
      </p:sp>
      <p:sp>
        <p:nvSpPr>
          <p:cNvPr id="31" name="矩形 30"/>
          <p:cNvSpPr/>
          <p:nvPr/>
        </p:nvSpPr>
        <p:spPr>
          <a:xfrm>
            <a:off x="493521" y="505029"/>
            <a:ext cx="6040279" cy="55399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你能提出哪些数学问题？你会解答吗？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54733" y="4311491"/>
            <a:ext cx="6385560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口答：民俗度假村和迎宾山庄一共可以住2900人。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0622" y="3745134"/>
            <a:ext cx="2824163" cy="4557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2000+900=2900（人）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80248" y="1037164"/>
            <a:ext cx="4670107" cy="2084804"/>
          </a:xfrm>
          <a:prstGeom prst="round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18648" y="3135347"/>
            <a:ext cx="543688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民俗度假村和迎宾山庄一共可以住多少人？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7145655" y="1421130"/>
            <a:ext cx="1766888" cy="433864"/>
          </a:xfrm>
          <a:prstGeom prst="wedgeRoundRectCallout">
            <a:avLst>
              <a:gd name="adj1" fmla="val -3477"/>
              <a:gd name="adj2" fmla="val 92054"/>
              <a:gd name="adj3" fmla="val 16667"/>
            </a:avLst>
          </a:prstGeom>
          <a:solidFill>
            <a:srgbClr val="CAD97E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答案不唯一。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9" name="组合 5158"/>
          <p:cNvGrpSpPr/>
          <p:nvPr/>
        </p:nvGrpSpPr>
        <p:grpSpPr>
          <a:xfrm>
            <a:off x="3086725" y="2865023"/>
            <a:ext cx="2753957" cy="415382"/>
            <a:chOff x="1133" y="1853"/>
            <a:chExt cx="1576" cy="245"/>
          </a:xfrm>
        </p:grpSpPr>
        <p:sp>
          <p:nvSpPr>
            <p:cNvPr id="9229" name="Text Box 40"/>
            <p:cNvSpPr txBox="1"/>
            <p:nvPr/>
          </p:nvSpPr>
          <p:spPr>
            <a:xfrm>
              <a:off x="1133" y="1853"/>
              <a:ext cx="783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1000元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9230" name="Text Box 41"/>
            <p:cNvSpPr txBox="1"/>
            <p:nvPr/>
          </p:nvSpPr>
          <p:spPr>
            <a:xfrm>
              <a:off x="1891" y="1853"/>
              <a:ext cx="818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2000元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9227" name="AutoShape 27"/>
          <p:cNvSpPr/>
          <p:nvPr/>
        </p:nvSpPr>
        <p:spPr>
          <a:xfrm flipH="1">
            <a:off x="3870008" y="653891"/>
            <a:ext cx="3244691" cy="419100"/>
          </a:xfrm>
          <a:prstGeom prst="wedgeRoundRectCallout">
            <a:avLst>
              <a:gd name="adj1" fmla="val -54787"/>
              <a:gd name="adj2" fmla="val 2812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你能提出什么数学问题呢？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AutoShape 27"/>
          <p:cNvSpPr/>
          <p:nvPr/>
        </p:nvSpPr>
        <p:spPr>
          <a:xfrm flipH="1">
            <a:off x="5016341" y="3529489"/>
            <a:ext cx="2181225" cy="1062990"/>
          </a:xfrm>
          <a:prstGeom prst="wedgeRoundRectCallout">
            <a:avLst>
              <a:gd name="adj1" fmla="val -58731"/>
              <a:gd name="adj2" fmla="val -3583"/>
              <a:gd name="adj3" fmla="val 16667"/>
            </a:avLst>
          </a:prstGeom>
          <a:solidFill>
            <a:srgbClr val="85CCC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冰箱比电视机贵多少钱？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9225" name="AutoShape 27"/>
          <p:cNvSpPr/>
          <p:nvPr/>
        </p:nvSpPr>
        <p:spPr>
          <a:xfrm flipH="1">
            <a:off x="1607344" y="3549491"/>
            <a:ext cx="2150269" cy="1042988"/>
          </a:xfrm>
          <a:prstGeom prst="wedgeRoundRectCallout">
            <a:avLst>
              <a:gd name="adj1" fmla="val 59375"/>
              <a:gd name="adj2" fmla="val -25546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买这两样电器一共花了多少钱？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83266" y="1274374"/>
            <a:ext cx="746951" cy="1532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60966" y="1841636"/>
            <a:ext cx="855011" cy="855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AutoShape 27"/>
          <p:cNvSpPr/>
          <p:nvPr/>
        </p:nvSpPr>
        <p:spPr>
          <a:xfrm flipH="1">
            <a:off x="3748564" y="824865"/>
            <a:ext cx="3721894" cy="419100"/>
          </a:xfrm>
          <a:prstGeom prst="wedgeRoundRectCallout">
            <a:avLst>
              <a:gd name="adj1" fmla="val -54787"/>
              <a:gd name="adj2" fmla="val 2812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你能解答提出的数学问题吗？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6" name="AutoShape 27"/>
          <p:cNvSpPr/>
          <p:nvPr/>
        </p:nvSpPr>
        <p:spPr>
          <a:xfrm flipH="1">
            <a:off x="1915001" y="3660458"/>
            <a:ext cx="3005138" cy="1171575"/>
          </a:xfrm>
          <a:prstGeom prst="wedgeRoundRectCallout">
            <a:avLst>
              <a:gd name="adj1" fmla="val 58736"/>
              <a:gd name="adj2" fmla="val 7144"/>
              <a:gd name="adj3" fmla="val 16667"/>
            </a:avLst>
          </a:prstGeom>
          <a:solidFill>
            <a:srgbClr val="EF858D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我们一起来看看这些问题是怎么解决的。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86725" y="2865023"/>
            <a:ext cx="2753957" cy="415382"/>
            <a:chOff x="1133" y="1853"/>
            <a:chExt cx="1576" cy="245"/>
          </a:xfrm>
        </p:grpSpPr>
        <p:sp>
          <p:nvSpPr>
            <p:cNvPr id="13" name="Text Box 40"/>
            <p:cNvSpPr txBox="1"/>
            <p:nvPr/>
          </p:nvSpPr>
          <p:spPr>
            <a:xfrm>
              <a:off x="1133" y="1853"/>
              <a:ext cx="783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1000元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4" name="Text Box 41"/>
            <p:cNvSpPr txBox="1"/>
            <p:nvPr/>
          </p:nvSpPr>
          <p:spPr>
            <a:xfrm>
              <a:off x="1891" y="1853"/>
              <a:ext cx="818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2000元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83266" y="1274374"/>
            <a:ext cx="746951" cy="15325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60966" y="1841636"/>
            <a:ext cx="855011" cy="855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AutoShape 27"/>
          <p:cNvSpPr/>
          <p:nvPr/>
        </p:nvSpPr>
        <p:spPr>
          <a:xfrm flipH="1">
            <a:off x="5573554" y="2669382"/>
            <a:ext cx="2631281" cy="422434"/>
          </a:xfrm>
          <a:prstGeom prst="wedgeRoundRectCallout">
            <a:avLst>
              <a:gd name="adj1" fmla="val -21373"/>
              <a:gd name="adj2" fmla="val 61717"/>
              <a:gd name="adj3" fmla="val 16667"/>
            </a:avLst>
          </a:prstGeom>
          <a:solidFill>
            <a:srgbClr val="EE848C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用什么方法计算呢？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7" name="AutoShape 27"/>
          <p:cNvSpPr/>
          <p:nvPr/>
        </p:nvSpPr>
        <p:spPr>
          <a:xfrm flipH="1">
            <a:off x="6501289" y="2699862"/>
            <a:ext cx="1707833" cy="422434"/>
          </a:xfrm>
          <a:prstGeom prst="wedgeRoundRectCallout">
            <a:avLst>
              <a:gd name="adj1" fmla="val -29786"/>
              <a:gd name="adj2" fmla="val 92060"/>
              <a:gd name="adj3" fmla="val 16667"/>
            </a:avLst>
          </a:prstGeom>
          <a:solidFill>
            <a:srgbClr val="EE848C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试着算一算。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27"/>
          <p:cNvSpPr/>
          <p:nvPr/>
        </p:nvSpPr>
        <p:spPr>
          <a:xfrm>
            <a:off x="1454468" y="3944779"/>
            <a:ext cx="1688306" cy="400050"/>
          </a:xfrm>
          <a:prstGeom prst="wedgeRoundRectCallout">
            <a:avLst>
              <a:gd name="adj1" fmla="val -55931"/>
              <a:gd name="adj2" fmla="val -787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用加法计算。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12826" y="3481864"/>
            <a:ext cx="365228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1000 + 2000 = 3000 （元）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59035" y="3481865"/>
            <a:ext cx="602456" cy="329803"/>
          </a:xfrm>
          <a:prstGeom prst="rect">
            <a:avLst/>
          </a:prstGeom>
          <a:solidFill>
            <a:srgbClr val="FFFF99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100" dirty="0">
              <a:latin typeface="楷体_GB2312" panose="0201060903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212795" y="434581"/>
            <a:ext cx="2771775" cy="1150296"/>
          </a:xfrm>
          <a:prstGeom prst="wedgeRoundRectCallout">
            <a:avLst>
              <a:gd name="adj1" fmla="val 60198"/>
              <a:gd name="adj2" fmla="val -6062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帮爷爷算算买这两样电器一共花了多少钱。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086725" y="2865023"/>
            <a:ext cx="2753957" cy="415382"/>
            <a:chOff x="1133" y="1853"/>
            <a:chExt cx="1576" cy="245"/>
          </a:xfrm>
        </p:grpSpPr>
        <p:sp>
          <p:nvSpPr>
            <p:cNvPr id="27" name="Text Box 40"/>
            <p:cNvSpPr txBox="1"/>
            <p:nvPr/>
          </p:nvSpPr>
          <p:spPr>
            <a:xfrm>
              <a:off x="1133" y="1853"/>
              <a:ext cx="783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1000元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8" name="Text Box 41"/>
            <p:cNvSpPr txBox="1"/>
            <p:nvPr/>
          </p:nvSpPr>
          <p:spPr>
            <a:xfrm>
              <a:off x="1891" y="1853"/>
              <a:ext cx="818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2000元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83266" y="1274374"/>
            <a:ext cx="746951" cy="15325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60966" y="1841636"/>
            <a:ext cx="855011" cy="855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66524" y="1217295"/>
            <a:ext cx="395444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1000 + 2000 =              （元）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64" name="AutoShape 27"/>
          <p:cNvSpPr/>
          <p:nvPr/>
        </p:nvSpPr>
        <p:spPr>
          <a:xfrm>
            <a:off x="2777253" y="1836420"/>
            <a:ext cx="2968228" cy="1200150"/>
          </a:xfrm>
          <a:prstGeom prst="wedgeRoundRectCallout">
            <a:avLst>
              <a:gd name="adj1" fmla="val -49106"/>
              <a:gd name="adj2" fmla="val 1896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just"/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 Box 16"/>
          <p:cNvSpPr txBox="1"/>
          <p:nvPr/>
        </p:nvSpPr>
        <p:spPr>
          <a:xfrm>
            <a:off x="2926080" y="1862614"/>
            <a:ext cx="2124077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1000 + 2000 =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Line 17"/>
          <p:cNvSpPr/>
          <p:nvPr/>
        </p:nvSpPr>
        <p:spPr>
          <a:xfrm flipH="1">
            <a:off x="3342799" y="2291239"/>
            <a:ext cx="2381" cy="244079"/>
          </a:xfrm>
          <a:prstGeom prst="line">
            <a:avLst/>
          </a:prstGeom>
          <a:ln w="25400" cap="flat" cmpd="sng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" name="Text Box 18"/>
          <p:cNvSpPr txBox="1"/>
          <p:nvPr/>
        </p:nvSpPr>
        <p:spPr>
          <a:xfrm>
            <a:off x="2887981" y="2523411"/>
            <a:ext cx="973931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Line 19"/>
          <p:cNvSpPr/>
          <p:nvPr/>
        </p:nvSpPr>
        <p:spPr>
          <a:xfrm flipH="1">
            <a:off x="4257199" y="2291239"/>
            <a:ext cx="0" cy="244079"/>
          </a:xfrm>
          <a:prstGeom prst="line">
            <a:avLst/>
          </a:prstGeom>
          <a:ln w="25400" cap="flat" cmpd="sng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" name="Text Box 20"/>
          <p:cNvSpPr txBox="1"/>
          <p:nvPr/>
        </p:nvSpPr>
        <p:spPr>
          <a:xfrm>
            <a:off x="3803571" y="2523412"/>
            <a:ext cx="1079897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2个千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 Box 22"/>
          <p:cNvSpPr txBox="1"/>
          <p:nvPr/>
        </p:nvSpPr>
        <p:spPr>
          <a:xfrm>
            <a:off x="3591640" y="2523412"/>
            <a:ext cx="648890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27" name="Text Box 23"/>
          <p:cNvSpPr txBox="1"/>
          <p:nvPr/>
        </p:nvSpPr>
        <p:spPr>
          <a:xfrm>
            <a:off x="4508422" y="2538888"/>
            <a:ext cx="64889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Line 24"/>
          <p:cNvSpPr/>
          <p:nvPr/>
        </p:nvSpPr>
        <p:spPr>
          <a:xfrm flipH="1" flipV="1">
            <a:off x="5103734" y="2291239"/>
            <a:ext cx="0" cy="244079"/>
          </a:xfrm>
          <a:prstGeom prst="line">
            <a:avLst/>
          </a:prstGeom>
          <a:ln w="25400" cap="flat" cmpd="sng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" name="Text Box 25"/>
          <p:cNvSpPr txBox="1"/>
          <p:nvPr/>
        </p:nvSpPr>
        <p:spPr>
          <a:xfrm>
            <a:off x="4722734" y="2523412"/>
            <a:ext cx="1034653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3个千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Box 26"/>
          <p:cNvSpPr txBox="1"/>
          <p:nvPr/>
        </p:nvSpPr>
        <p:spPr>
          <a:xfrm>
            <a:off x="4797148" y="1810212"/>
            <a:ext cx="80367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70" name="AutoShape 27"/>
          <p:cNvSpPr/>
          <p:nvPr/>
        </p:nvSpPr>
        <p:spPr>
          <a:xfrm>
            <a:off x="1488282" y="3369946"/>
            <a:ext cx="2374106" cy="1112996"/>
          </a:xfrm>
          <a:prstGeom prst="wedgeRoundRectCallout">
            <a:avLst>
              <a:gd name="adj1" fmla="val -56421"/>
              <a:gd name="adj2" fmla="val -17731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1个千加2个千是3个千，就是3000。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07" name="AutoShape 27"/>
          <p:cNvSpPr/>
          <p:nvPr/>
        </p:nvSpPr>
        <p:spPr>
          <a:xfrm flipH="1">
            <a:off x="5936456" y="3502342"/>
            <a:ext cx="1521143" cy="1134428"/>
          </a:xfrm>
          <a:prstGeom prst="wedgeRoundRectCallout">
            <a:avLst>
              <a:gd name="adj1" fmla="val -58394"/>
              <a:gd name="adj2" fmla="val -3264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还有别的思路吗？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3072" y="1245766"/>
            <a:ext cx="76847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64" grpId="0" bldLvl="0" animBg="1"/>
      <p:bldP spid="21" grpId="0"/>
      <p:bldP spid="23" grpId="0"/>
      <p:bldP spid="25" grpId="0"/>
      <p:bldP spid="26" grpId="0"/>
      <p:bldP spid="27" grpId="0"/>
      <p:bldP spid="5" grpId="0"/>
      <p:bldP spid="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9"/>
          <p:cNvSpPr/>
          <p:nvPr/>
        </p:nvSpPr>
        <p:spPr>
          <a:xfrm>
            <a:off x="2872264" y="1236345"/>
            <a:ext cx="3637053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1000 + 2000 =          （元）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04065" y="1257181"/>
            <a:ext cx="603647" cy="329804"/>
          </a:xfrm>
          <a:prstGeom prst="rect">
            <a:avLst/>
          </a:prstGeom>
          <a:solidFill>
            <a:srgbClr val="FFFF99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100" dirty="0">
              <a:latin typeface="楷体_GB2312" panose="02010609030101010101" pitchFamily="49" charset="-122"/>
            </a:endParaRPr>
          </a:p>
        </p:txBody>
      </p:sp>
      <p:sp>
        <p:nvSpPr>
          <p:cNvPr id="5164" name="AutoShape 27"/>
          <p:cNvSpPr/>
          <p:nvPr/>
        </p:nvSpPr>
        <p:spPr>
          <a:xfrm>
            <a:off x="2982993" y="1878093"/>
            <a:ext cx="2968228" cy="1201340"/>
          </a:xfrm>
          <a:prstGeom prst="wedgeRoundRectCallout">
            <a:avLst>
              <a:gd name="adj1" fmla="val -49106"/>
              <a:gd name="adj2" fmla="val 1896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just"/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27" name="AutoShape 27"/>
          <p:cNvSpPr/>
          <p:nvPr/>
        </p:nvSpPr>
        <p:spPr>
          <a:xfrm flipH="1">
            <a:off x="1848803" y="3474720"/>
            <a:ext cx="2031206" cy="439579"/>
          </a:xfrm>
          <a:prstGeom prst="wedgeRoundRectCallout">
            <a:avLst>
              <a:gd name="adj1" fmla="val 61063"/>
              <a:gd name="adj2" fmla="val 34942"/>
              <a:gd name="adj3" fmla="val 16667"/>
            </a:avLst>
          </a:prstGeom>
          <a:solidFill>
            <a:srgbClr val="21918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我是这样想的。</a:t>
            </a:r>
            <a:endParaRPr lang="zh-CN" altLang="en-US" sz="21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3102055" y="1891189"/>
            <a:ext cx="1928813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latin typeface="Arial" panose="020B0604020202020204" pitchFamily="34" charset="0"/>
              </a:rPr>
              <a:t>1000 + 2000 =</a:t>
            </a:r>
            <a:endParaRPr lang="zh-CN" altLang="en-US" sz="2100" dirty="0">
              <a:solidFill>
                <a:srgbClr val="FF505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8"/>
          <p:cNvSpPr txBox="1"/>
          <p:nvPr/>
        </p:nvSpPr>
        <p:spPr>
          <a:xfrm>
            <a:off x="3565208" y="2243614"/>
            <a:ext cx="1640681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+ 2 = 3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3131820" y="2596039"/>
            <a:ext cx="2220516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 + 2000 =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Text Box 25"/>
          <p:cNvSpPr txBox="1"/>
          <p:nvPr/>
        </p:nvSpPr>
        <p:spPr>
          <a:xfrm>
            <a:off x="5003483" y="2594849"/>
            <a:ext cx="89296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Text Box 26"/>
          <p:cNvSpPr txBox="1"/>
          <p:nvPr/>
        </p:nvSpPr>
        <p:spPr>
          <a:xfrm>
            <a:off x="5026105" y="1891189"/>
            <a:ext cx="80367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6264" y="1258729"/>
            <a:ext cx="84782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3000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bldLvl="0" animBg="1"/>
      <p:bldP spid="5" grpId="0"/>
      <p:bldP spid="12" grpId="0"/>
      <p:bldP spid="13" grpId="0"/>
      <p:bldP spid="49" grpId="0"/>
      <p:bldP spid="5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04285" y="1340942"/>
            <a:ext cx="602456" cy="330994"/>
          </a:xfrm>
          <a:prstGeom prst="rect">
            <a:avLst/>
          </a:prstGeom>
          <a:solidFill>
            <a:srgbClr val="FFFF99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100" dirty="0">
              <a:latin typeface="楷体_GB2312" panose="02010609030101010101" pitchFamily="49" charset="-122"/>
            </a:endParaRPr>
          </a:p>
        </p:txBody>
      </p:sp>
      <p:sp>
        <p:nvSpPr>
          <p:cNvPr id="5170" name="AutoShape 27"/>
          <p:cNvSpPr/>
          <p:nvPr/>
        </p:nvSpPr>
        <p:spPr>
          <a:xfrm>
            <a:off x="1625917" y="3550921"/>
            <a:ext cx="1980248" cy="1097756"/>
          </a:xfrm>
          <a:prstGeom prst="wedgeRoundRectCallout">
            <a:avLst>
              <a:gd name="adj1" fmla="val -56431"/>
              <a:gd name="adj2" fmla="val -11258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冰箱比电视机贵多少钱呢？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60696" y="730807"/>
            <a:ext cx="3554099" cy="103874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用减法计算：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2000 - 1000 =          （元）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64" name="AutoShape 27"/>
          <p:cNvSpPr/>
          <p:nvPr/>
        </p:nvSpPr>
        <p:spPr>
          <a:xfrm>
            <a:off x="3963353" y="2318728"/>
            <a:ext cx="2818210" cy="869156"/>
          </a:xfrm>
          <a:prstGeom prst="wedgeRoundRectCallout">
            <a:avLst>
              <a:gd name="adj1" fmla="val -49106"/>
              <a:gd name="adj2" fmla="val 1896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just"/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4633675" y="2310394"/>
            <a:ext cx="1641872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2 - 1 = 1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4078844" y="2700919"/>
            <a:ext cx="2220515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2000 - 1000 =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Text Box 25"/>
          <p:cNvSpPr txBox="1"/>
          <p:nvPr/>
        </p:nvSpPr>
        <p:spPr>
          <a:xfrm>
            <a:off x="5888594" y="2692585"/>
            <a:ext cx="892969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100">
              <a:solidFill>
                <a:srgbClr val="FF5050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52229" y="2475825"/>
            <a:ext cx="2753957" cy="415382"/>
            <a:chOff x="1133" y="1853"/>
            <a:chExt cx="1576" cy="245"/>
          </a:xfrm>
        </p:grpSpPr>
        <p:sp>
          <p:nvSpPr>
            <p:cNvPr id="23" name="Text Box 40"/>
            <p:cNvSpPr txBox="1"/>
            <p:nvPr/>
          </p:nvSpPr>
          <p:spPr>
            <a:xfrm>
              <a:off x="1133" y="1853"/>
              <a:ext cx="783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1000元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24" name="Text Box 41"/>
            <p:cNvSpPr txBox="1"/>
            <p:nvPr/>
          </p:nvSpPr>
          <p:spPr>
            <a:xfrm>
              <a:off x="1891" y="1853"/>
              <a:ext cx="818" cy="245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</a:rPr>
                <a:t>2000元</a:t>
              </a:r>
              <a:endParaRPr lang="zh-CN" altLang="en-US" sz="1800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48770" y="885176"/>
            <a:ext cx="746951" cy="153253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6470" y="1452439"/>
            <a:ext cx="855011" cy="8550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7316" y="1339945"/>
            <a:ext cx="84782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1000 </a:t>
            </a:r>
            <a:endParaRPr lang="zh-CN" altLang="en-US" dirty="0"/>
          </a:p>
        </p:txBody>
      </p:sp>
      <p:sp>
        <p:nvSpPr>
          <p:cNvPr id="9" name="AutoShape 27"/>
          <p:cNvSpPr/>
          <p:nvPr/>
        </p:nvSpPr>
        <p:spPr>
          <a:xfrm>
            <a:off x="1625938" y="3509559"/>
            <a:ext cx="2414588" cy="1168718"/>
          </a:xfrm>
          <a:prstGeom prst="wedgeRoundRectCallout">
            <a:avLst>
              <a:gd name="adj1" fmla="val -56421"/>
              <a:gd name="adj2" fmla="val -17727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2个千减1个千是1个千，就是1000。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/>
      <p:bldP spid="5164" grpId="0" bldLvl="0" animBg="1"/>
      <p:bldP spid="14" grpId="0"/>
      <p:bldP spid="16" grpId="0"/>
      <p:bldP spid="49" grpId="0"/>
      <p:bldP spid="3" grpId="0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4" name="AutoShape 27"/>
          <p:cNvSpPr/>
          <p:nvPr/>
        </p:nvSpPr>
        <p:spPr>
          <a:xfrm>
            <a:off x="2686527" y="1497092"/>
            <a:ext cx="3327797" cy="1013222"/>
          </a:xfrm>
          <a:prstGeom prst="wedgeRoundRectCallout">
            <a:avLst>
              <a:gd name="adj1" fmla="val -49106"/>
              <a:gd name="adj2" fmla="val 1896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just"/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100" dirty="0">
              <a:solidFill>
                <a:srgbClr val="1C1C1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3" name="矩形 9"/>
          <p:cNvSpPr/>
          <p:nvPr/>
        </p:nvSpPr>
        <p:spPr>
          <a:xfrm>
            <a:off x="2649617" y="976075"/>
            <a:ext cx="3554099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2000 - 1000 =          （元）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9147" y="1011795"/>
            <a:ext cx="603647" cy="329803"/>
          </a:xfrm>
          <a:prstGeom prst="rect">
            <a:avLst/>
          </a:prstGeom>
          <a:solidFill>
            <a:srgbClr val="FFFF99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endParaRPr lang="zh-CN" altLang="en-US" sz="2100" dirty="0">
              <a:latin typeface="楷体_GB2312" panose="02010609030101010101" pitchFamily="49" charset="-122"/>
            </a:endParaRPr>
          </a:p>
        </p:txBody>
      </p:sp>
      <p:sp>
        <p:nvSpPr>
          <p:cNvPr id="15376" name="AutoShape 27"/>
          <p:cNvSpPr/>
          <p:nvPr/>
        </p:nvSpPr>
        <p:spPr>
          <a:xfrm flipH="1">
            <a:off x="5212556" y="2639854"/>
            <a:ext cx="2214563" cy="444341"/>
          </a:xfrm>
          <a:prstGeom prst="wedgeRoundRectCallout">
            <a:avLst>
              <a:gd name="adj1" fmla="val -55410"/>
              <a:gd name="adj2" fmla="val -7480"/>
              <a:gd name="adj3" fmla="val 16667"/>
            </a:avLst>
          </a:prstGeom>
          <a:solidFill>
            <a:srgbClr val="85CCC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还可以怎么想？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2738914" y="1589246"/>
            <a:ext cx="4264819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1000＋（       ）＝2000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 Box 26"/>
          <p:cNvSpPr txBox="1"/>
          <p:nvPr/>
        </p:nvSpPr>
        <p:spPr>
          <a:xfrm>
            <a:off x="3854053" y="1550909"/>
            <a:ext cx="80367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 </a:t>
            </a:r>
            <a:endParaRPr lang="en-US" altLang="zh-CN" sz="23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" name="Text Box 16"/>
          <p:cNvSpPr txBox="1"/>
          <p:nvPr/>
        </p:nvSpPr>
        <p:spPr>
          <a:xfrm>
            <a:off x="2819877" y="2008346"/>
            <a:ext cx="246102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2000－1000＝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26"/>
          <p:cNvSpPr txBox="1"/>
          <p:nvPr/>
        </p:nvSpPr>
        <p:spPr>
          <a:xfrm>
            <a:off x="4702969" y="1954054"/>
            <a:ext cx="803672" cy="4557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8472" name="AutoShape 27"/>
          <p:cNvSpPr/>
          <p:nvPr/>
        </p:nvSpPr>
        <p:spPr>
          <a:xfrm>
            <a:off x="1762601" y="2871787"/>
            <a:ext cx="1182053" cy="418148"/>
          </a:xfrm>
          <a:prstGeom prst="wedgeRoundRectCallout">
            <a:avLst>
              <a:gd name="adj1" fmla="val -61641"/>
              <a:gd name="adj2" fmla="val 0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想加法。</a:t>
            </a:r>
            <a:endParaRPr lang="zh-CN" altLang="en-US" sz="23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374" name="AutoShape 27"/>
          <p:cNvSpPr/>
          <p:nvPr/>
        </p:nvSpPr>
        <p:spPr>
          <a:xfrm flipH="1">
            <a:off x="4645343" y="3849529"/>
            <a:ext cx="2826544" cy="444341"/>
          </a:xfrm>
          <a:prstGeom prst="wedgeRoundRectCallout">
            <a:avLst>
              <a:gd name="adj1" fmla="val -58894"/>
              <a:gd name="adj2" fmla="val 6032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你还有别的思路吗？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1345" y="1003966"/>
            <a:ext cx="84782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1000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bldLvl="0" animBg="1"/>
      <p:bldP spid="29" grpId="0"/>
      <p:bldP spid="32" grpId="0"/>
      <p:bldP spid="30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a52bb006-1ed2-42a4-b429-5e550500c5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2267</Words>
  <Application>WPS 演示</Application>
  <PresentationFormat>全屏显示(16:9)</PresentationFormat>
  <Paragraphs>388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华文楷体</vt:lpstr>
      <vt:lpstr>微软雅黑</vt:lpstr>
      <vt:lpstr>楷体</vt:lpstr>
      <vt:lpstr>楷体_GB2312</vt:lpstr>
      <vt:lpstr>新宋体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170</cp:revision>
  <dcterms:created xsi:type="dcterms:W3CDTF">2019-05-20T10:58:00Z</dcterms:created>
  <dcterms:modified xsi:type="dcterms:W3CDTF">2023-01-30T02:34:01Z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64DF0A3792C3455CB38A4615C213BFC9</vt:lpwstr>
  </property>
</Properties>
</file>