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2" r:id="rId3"/>
    <p:sldId id="394" r:id="rId5"/>
    <p:sldId id="345" r:id="rId6"/>
    <p:sldId id="438" r:id="rId7"/>
    <p:sldId id="447" r:id="rId8"/>
    <p:sldId id="439" r:id="rId9"/>
    <p:sldId id="448" r:id="rId10"/>
    <p:sldId id="449" r:id="rId11"/>
    <p:sldId id="450" r:id="rId12"/>
    <p:sldId id="451" r:id="rId13"/>
    <p:sldId id="452" r:id="rId14"/>
    <p:sldId id="440" r:id="rId15"/>
    <p:sldId id="453" r:id="rId16"/>
    <p:sldId id="454" r:id="rId17"/>
    <p:sldId id="431" r:id="rId18"/>
    <p:sldId id="326" r:id="rId19"/>
    <p:sldId id="441" r:id="rId20"/>
    <p:sldId id="455" r:id="rId21"/>
    <p:sldId id="443" r:id="rId22"/>
    <p:sldId id="444" r:id="rId23"/>
    <p:sldId id="317" r:id="rId24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02" userDrawn="1">
          <p15:clr>
            <a:srgbClr val="A4A3A4"/>
          </p15:clr>
        </p15:guide>
        <p15:guide id="2" orient="horz" pos="1263" userDrawn="1">
          <p15:clr>
            <a:srgbClr val="A4A3A4"/>
          </p15:clr>
        </p15:guide>
        <p15:guide id="3" pos="39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91ECF3"/>
    <a:srgbClr val="ECD9FF"/>
    <a:srgbClr val="0000FF"/>
    <a:srgbClr val="CC99FF"/>
    <a:srgbClr val="CCECFF"/>
    <a:srgbClr val="FAAE4C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27" autoAdjust="0"/>
    <p:restoredTop sz="94414" autoAdjust="0"/>
  </p:normalViewPr>
  <p:slideViewPr>
    <p:cSldViewPr snapToGrid="0">
      <p:cViewPr>
        <p:scale>
          <a:sx n="100" d="100"/>
          <a:sy n="100" d="100"/>
        </p:scale>
        <p:origin x="-246" y="-756"/>
      </p:cViewPr>
      <p:guideLst>
        <p:guide orient="horz" pos="3202"/>
        <p:guide orient="horz" pos="1263"/>
        <p:guide pos="398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C30085D-30CB-4A34-AAB3-1DC9E23EF23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9649D726-4A55-4DC2-9FA7-D70C70A38C25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843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7A2DDCA-2572-4E8A-83FB-E7FD0C022BD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789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FAC7A75-CB30-4F1A-9D1C-EB52DBAAF7F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993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F9E5F86-0B99-4AE4-84CD-1636F0E1D3B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198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30D561C-1256-4F62-AFC8-255DBD068A2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403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2F12FCD-14E1-49E0-A80D-E04C0F491DE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608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E982816-68B9-460F-902F-31121A24C33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8A602CD-CB46-4F2A-AB0B-751F424E6D7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E7231BE-714B-448B-BBD3-79085D31B3F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BAB5F04-A6CF-493D-96C9-A645F9F145E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765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D514B98-8AC9-43B1-A6A6-79EA4D8F5C5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E5577F1-D067-41A4-8AAC-2807B7677CC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17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0561997-B786-4CBE-9606-D9C8D2A01A5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37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40DFE1A-CAFE-44AF-9A15-DA66E565B32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584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5D202DF-A2BD-45D6-B586-661C133CBCA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396985" y="1602135"/>
            <a:ext cx="1985159" cy="80791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分苹果</a:t>
            </a:r>
            <a:endParaRPr lang="en-US" altLang="zh-CN" sz="4800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915400" y="5566172"/>
            <a:ext cx="825104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61710" y="2844404"/>
            <a:ext cx="953690" cy="1235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/>
        </p:nvGrpSpPr>
        <p:grpSpPr bwMode="auto">
          <a:xfrm>
            <a:off x="6794897" y="3556398"/>
            <a:ext cx="633413" cy="1154906"/>
            <a:chOff x="162845" y="5707378"/>
            <a:chExt cx="325664" cy="968472"/>
          </a:xfrm>
        </p:grpSpPr>
        <p:grpSp>
          <p:nvGrpSpPr>
            <p:cNvPr id="17414" name="组合 20"/>
            <p:cNvGrpSpPr/>
            <p:nvPr/>
          </p:nvGrpSpPr>
          <p:grpSpPr bwMode="auto"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/>
            </p:nvSpPr>
            <p:spPr>
              <a:xfrm>
                <a:off x="832225" y="4903066"/>
                <a:ext cx="222823" cy="698897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>
                <a:off x="780804" y="4633491"/>
                <a:ext cx="325664" cy="391382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" name="弦形 25"/>
              <p:cNvSpPr/>
              <p:nvPr/>
            </p:nvSpPr>
            <p:spPr>
              <a:xfrm rot="5400000">
                <a:off x="823825" y="5129753"/>
                <a:ext cx="239622" cy="107738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7" name="矩形 3"/>
              <p:cNvSpPr/>
              <p:nvPr/>
            </p:nvSpPr>
            <p:spPr>
              <a:xfrm>
                <a:off x="851813" y="5180628"/>
                <a:ext cx="165281" cy="45928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" name="弦形 27"/>
              <p:cNvSpPr/>
              <p:nvPr/>
            </p:nvSpPr>
            <p:spPr>
              <a:xfrm rot="5400000">
                <a:off x="813225" y="5318649"/>
                <a:ext cx="240620" cy="108351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/>
          </p:nvCxnSpPr>
          <p:spPr>
            <a:xfrm>
              <a:off x="244261" y="5903069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stCxn id="25" idx="1"/>
              <a:endCxn id="25" idx="5"/>
            </p:cNvCxnSpPr>
            <p:nvPr/>
          </p:nvCxnSpPr>
          <p:spPr>
            <a:xfrm flipV="1">
              <a:off x="206920" y="5988934"/>
              <a:ext cx="216089" cy="12979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923094" y="3636895"/>
            <a:ext cx="2220054" cy="1469135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8" name="矩形 67"/>
          <p:cNvSpPr/>
          <p:nvPr/>
        </p:nvSpPr>
        <p:spPr>
          <a:xfrm rot="20342484">
            <a:off x="-420291" y="3570484"/>
            <a:ext cx="183356" cy="238527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 dirty="0">
              <a:ln w="0"/>
              <a:solidFill>
                <a:srgbClr val="865B3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88243" y="643689"/>
            <a:ext cx="3139321" cy="3462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北师大版小学数学二年级下册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-356712" y="4347431"/>
            <a:ext cx="9492551" cy="796070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458507" y="4165720"/>
            <a:ext cx="2736105" cy="977781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99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18" name="TextBox 29"/>
          <p:cNvSpPr txBox="1">
            <a:spLocks noChangeArrowheads="1"/>
          </p:cNvSpPr>
          <p:nvPr/>
        </p:nvSpPr>
        <p:spPr bwMode="auto">
          <a:xfrm>
            <a:off x="3702844" y="435769"/>
            <a:ext cx="198477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18÷6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6" name="TextBox 29"/>
          <p:cNvSpPr txBox="1">
            <a:spLocks noChangeArrowheads="1"/>
          </p:cNvSpPr>
          <p:nvPr/>
        </p:nvSpPr>
        <p:spPr bwMode="auto">
          <a:xfrm>
            <a:off x="1588294" y="1019176"/>
            <a:ext cx="2034779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用竖式计算。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7" name="TextBox 29"/>
          <p:cNvSpPr txBox="1">
            <a:spLocks noChangeArrowheads="1"/>
          </p:cNvSpPr>
          <p:nvPr/>
        </p:nvSpPr>
        <p:spPr bwMode="auto">
          <a:xfrm>
            <a:off x="2087166" y="2068116"/>
            <a:ext cx="1178719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先写除号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8" name="TextBox 29"/>
          <p:cNvSpPr txBox="1">
            <a:spLocks noChangeArrowheads="1"/>
          </p:cNvSpPr>
          <p:nvPr/>
        </p:nvSpPr>
        <p:spPr bwMode="auto">
          <a:xfrm>
            <a:off x="3770710" y="2068116"/>
            <a:ext cx="1438275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再写被除数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9" name="TextBox 29"/>
          <p:cNvSpPr txBox="1">
            <a:spLocks noChangeArrowheads="1"/>
          </p:cNvSpPr>
          <p:nvPr/>
        </p:nvSpPr>
        <p:spPr bwMode="auto">
          <a:xfrm>
            <a:off x="5713810" y="2068116"/>
            <a:ext cx="1438275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最后写除数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0" name="TextBox 29"/>
          <p:cNvSpPr txBox="1">
            <a:spLocks noChangeArrowheads="1"/>
          </p:cNvSpPr>
          <p:nvPr/>
        </p:nvSpPr>
        <p:spPr bwMode="auto">
          <a:xfrm>
            <a:off x="2513410" y="2832497"/>
            <a:ext cx="57269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1" name="TextBox 29"/>
          <p:cNvSpPr txBox="1">
            <a:spLocks noChangeArrowheads="1"/>
          </p:cNvSpPr>
          <p:nvPr/>
        </p:nvSpPr>
        <p:spPr bwMode="auto">
          <a:xfrm>
            <a:off x="2087167" y="2832497"/>
            <a:ext cx="57269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802" name="组合 5"/>
          <p:cNvGrpSpPr/>
          <p:nvPr/>
        </p:nvGrpSpPr>
        <p:grpSpPr bwMode="auto">
          <a:xfrm>
            <a:off x="1833563" y="1629966"/>
            <a:ext cx="1122760" cy="438150"/>
            <a:chOff x="6879696" y="4435692"/>
            <a:chExt cx="1497049" cy="584775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7444860" y="4608899"/>
              <a:ext cx="931885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" name="弧形 4"/>
            <p:cNvSpPr/>
            <p:nvPr/>
          </p:nvSpPr>
          <p:spPr>
            <a:xfrm rot="2645934">
              <a:off x="6879696" y="4435692"/>
              <a:ext cx="582627" cy="584775"/>
            </a:xfrm>
            <a:prstGeom prst="arc">
              <a:avLst>
                <a:gd name="adj1" fmla="val 17506658"/>
                <a:gd name="adj2" fmla="val 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33805" name="组合 28"/>
          <p:cNvGrpSpPr/>
          <p:nvPr/>
        </p:nvGrpSpPr>
        <p:grpSpPr bwMode="auto">
          <a:xfrm>
            <a:off x="1743076" y="3644503"/>
            <a:ext cx="1231106" cy="480424"/>
            <a:chOff x="8367642" y="1968671"/>
            <a:chExt cx="1642234" cy="640826"/>
          </a:xfrm>
        </p:grpSpPr>
        <p:grpSp>
          <p:nvGrpSpPr>
            <p:cNvPr id="34829" name="组合 29"/>
            <p:cNvGrpSpPr/>
            <p:nvPr/>
          </p:nvGrpSpPr>
          <p:grpSpPr bwMode="auto">
            <a:xfrm>
              <a:off x="8367642" y="1968671"/>
              <a:ext cx="1642234" cy="640826"/>
              <a:chOff x="5635943" y="1968671"/>
              <a:chExt cx="1642234" cy="640826"/>
            </a:xfrm>
          </p:grpSpPr>
          <p:grpSp>
            <p:nvGrpSpPr>
              <p:cNvPr id="34830" name="组合 31"/>
              <p:cNvGrpSpPr/>
              <p:nvPr/>
            </p:nvGrpSpPr>
            <p:grpSpPr bwMode="auto">
              <a:xfrm>
                <a:off x="5635943" y="1968671"/>
                <a:ext cx="1497049" cy="584775"/>
                <a:chOff x="6879696" y="4435692"/>
                <a:chExt cx="1497049" cy="584775"/>
              </a:xfrm>
            </p:grpSpPr>
            <p:cxnSp>
              <p:nvCxnSpPr>
                <p:cNvPr id="35" name="直接连接符 34"/>
                <p:cNvCxnSpPr/>
                <p:nvPr/>
              </p:nvCxnSpPr>
              <p:spPr>
                <a:xfrm>
                  <a:off x="7445107" y="4608799"/>
                  <a:ext cx="9322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6" name="弧形 35"/>
                <p:cNvSpPr/>
                <p:nvPr/>
              </p:nvSpPr>
              <p:spPr>
                <a:xfrm rot="2645934">
                  <a:off x="6879696" y="4435692"/>
                  <a:ext cx="582882" cy="584438"/>
                </a:xfrm>
                <a:prstGeom prst="arc">
                  <a:avLst>
                    <a:gd name="adj1" fmla="val 17506658"/>
                    <a:gd name="adj2" fmla="val 0"/>
                  </a:avLst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34833" name="TextBox 29"/>
              <p:cNvSpPr txBox="1">
                <a:spLocks noChangeArrowheads="1"/>
              </p:cNvSpPr>
              <p:nvPr/>
            </p:nvSpPr>
            <p:spPr bwMode="auto">
              <a:xfrm>
                <a:off x="6244592" y="2116854"/>
                <a:ext cx="1033585" cy="492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latin typeface="楷体" panose="02010609060101010101" pitchFamily="49" charset="-122"/>
                    <a:ea typeface="楷体" panose="02010609060101010101" pitchFamily="49" charset="-122"/>
                  </a:rPr>
                  <a:t>1  8</a:t>
                </a: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4834" name="TextBox 29"/>
            <p:cNvSpPr txBox="1">
              <a:spLocks noChangeArrowheads="1"/>
            </p:cNvSpPr>
            <p:nvPr/>
          </p:nvSpPr>
          <p:spPr bwMode="auto">
            <a:xfrm>
              <a:off x="8478399" y="2082154"/>
              <a:ext cx="511302" cy="492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806" name="TextBox 29"/>
          <p:cNvSpPr txBox="1">
            <a:spLocks noChangeArrowheads="1"/>
          </p:cNvSpPr>
          <p:nvPr/>
        </p:nvSpPr>
        <p:spPr bwMode="auto">
          <a:xfrm>
            <a:off x="2550319" y="3442097"/>
            <a:ext cx="38338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808" name="组合 2"/>
          <p:cNvGrpSpPr/>
          <p:nvPr/>
        </p:nvGrpSpPr>
        <p:grpSpPr bwMode="auto">
          <a:xfrm>
            <a:off x="614363" y="910829"/>
            <a:ext cx="888206" cy="535781"/>
            <a:chOff x="819941" y="1214438"/>
            <a:chExt cx="1183483" cy="714374"/>
          </a:xfrm>
        </p:grpSpPr>
        <p:pic>
          <p:nvPicPr>
            <p:cNvPr id="34837" name="图片 3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19941" y="1214438"/>
              <a:ext cx="1183483" cy="714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38" name="TextBox 29"/>
            <p:cNvSpPr txBox="1">
              <a:spLocks noChangeArrowheads="1"/>
            </p:cNvSpPr>
            <p:nvPr/>
          </p:nvSpPr>
          <p:spPr bwMode="auto">
            <a:xfrm>
              <a:off x="819941" y="1358899"/>
              <a:ext cx="1183483" cy="49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方法五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3350419" y="1629966"/>
            <a:ext cx="1491854" cy="480424"/>
            <a:chOff x="5289808" y="1968499"/>
            <a:chExt cx="1988880" cy="640565"/>
          </a:xfrm>
        </p:grpSpPr>
        <p:grpSp>
          <p:nvGrpSpPr>
            <p:cNvPr id="34840" name="组合 14"/>
            <p:cNvGrpSpPr/>
            <p:nvPr/>
          </p:nvGrpSpPr>
          <p:grpSpPr bwMode="auto">
            <a:xfrm>
              <a:off x="5635625" y="1968499"/>
              <a:ext cx="1643063" cy="640565"/>
              <a:chOff x="5635943" y="1968671"/>
              <a:chExt cx="1642234" cy="640826"/>
            </a:xfrm>
          </p:grpSpPr>
          <p:grpSp>
            <p:nvGrpSpPr>
              <p:cNvPr id="34841" name="组合 16"/>
              <p:cNvGrpSpPr/>
              <p:nvPr/>
            </p:nvGrpSpPr>
            <p:grpSpPr bwMode="auto">
              <a:xfrm>
                <a:off x="5635943" y="1968671"/>
                <a:ext cx="1497049" cy="584775"/>
                <a:chOff x="6879696" y="4435692"/>
                <a:chExt cx="1497049" cy="584775"/>
              </a:xfrm>
            </p:grpSpPr>
            <p:cxnSp>
              <p:nvCxnSpPr>
                <p:cNvPr id="18" name="直接连接符 17"/>
                <p:cNvCxnSpPr/>
                <p:nvPr/>
              </p:nvCxnSpPr>
              <p:spPr>
                <a:xfrm>
                  <a:off x="7444700" y="4608799"/>
                  <a:ext cx="931272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9" name="弧形 18"/>
                <p:cNvSpPr/>
                <p:nvPr/>
              </p:nvSpPr>
              <p:spPr>
                <a:xfrm rot="2645934">
                  <a:off x="6879909" y="4435692"/>
                  <a:ext cx="582244" cy="584438"/>
                </a:xfrm>
                <a:prstGeom prst="arc">
                  <a:avLst>
                    <a:gd name="adj1" fmla="val 17506658"/>
                    <a:gd name="adj2" fmla="val 0"/>
                  </a:avLst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34844" name="TextBox 29"/>
              <p:cNvSpPr txBox="1">
                <a:spLocks noChangeArrowheads="1"/>
              </p:cNvSpPr>
              <p:nvPr/>
            </p:nvSpPr>
            <p:spPr bwMode="auto">
              <a:xfrm>
                <a:off x="6244592" y="2116854"/>
                <a:ext cx="1033585" cy="492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latin typeface="楷体" panose="02010609060101010101" pitchFamily="49" charset="-122"/>
                    <a:ea typeface="楷体" panose="02010609060101010101" pitchFamily="49" charset="-122"/>
                  </a:rPr>
                  <a:t>1  8</a:t>
                </a: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9" name="KSO_Shape"/>
            <p:cNvSpPr/>
            <p:nvPr/>
          </p:nvSpPr>
          <p:spPr>
            <a:xfrm>
              <a:off x="5289808" y="2287587"/>
              <a:ext cx="371427" cy="290513"/>
            </a:xfrm>
            <a:custGeom>
              <a:avLst/>
              <a:gdLst>
                <a:gd name="connsiteX0" fmla="*/ 545178 w 812503"/>
                <a:gd name="connsiteY0" fmla="*/ 0 h 310097"/>
                <a:gd name="connsiteX1" fmla="*/ 812503 w 812503"/>
                <a:gd name="connsiteY1" fmla="*/ 155049 h 310097"/>
                <a:gd name="connsiteX2" fmla="*/ 545178 w 812503"/>
                <a:gd name="connsiteY2" fmla="*/ 310097 h 310097"/>
                <a:gd name="connsiteX3" fmla="*/ 545178 w 812503"/>
                <a:gd name="connsiteY3" fmla="*/ 212220 h 310097"/>
                <a:gd name="connsiteX4" fmla="*/ 0 w 812503"/>
                <a:gd name="connsiteY4" fmla="*/ 259590 h 310097"/>
                <a:gd name="connsiteX5" fmla="*/ 160832 w 812503"/>
                <a:gd name="connsiteY5" fmla="*/ 155049 h 310097"/>
                <a:gd name="connsiteX6" fmla="*/ 0 w 812503"/>
                <a:gd name="connsiteY6" fmla="*/ 50507 h 310097"/>
                <a:gd name="connsiteX7" fmla="*/ 545178 w 812503"/>
                <a:gd name="connsiteY7" fmla="*/ 97878 h 31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503" h="310097">
                  <a:moveTo>
                    <a:pt x="545178" y="0"/>
                  </a:moveTo>
                  <a:lnTo>
                    <a:pt x="812503" y="155049"/>
                  </a:lnTo>
                  <a:lnTo>
                    <a:pt x="545178" y="310097"/>
                  </a:lnTo>
                  <a:lnTo>
                    <a:pt x="545178" y="212220"/>
                  </a:lnTo>
                  <a:lnTo>
                    <a:pt x="0" y="259590"/>
                  </a:lnTo>
                  <a:lnTo>
                    <a:pt x="160832" y="155049"/>
                  </a:lnTo>
                  <a:lnTo>
                    <a:pt x="0" y="50507"/>
                  </a:lnTo>
                  <a:lnTo>
                    <a:pt x="545178" y="9787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5214938" y="1629966"/>
            <a:ext cx="1675210" cy="480424"/>
            <a:chOff x="7776350" y="1968499"/>
            <a:chExt cx="2232838" cy="640565"/>
          </a:xfrm>
        </p:grpSpPr>
        <p:grpSp>
          <p:nvGrpSpPr>
            <p:cNvPr id="34847" name="组合 15"/>
            <p:cNvGrpSpPr/>
            <p:nvPr/>
          </p:nvGrpSpPr>
          <p:grpSpPr bwMode="auto">
            <a:xfrm>
              <a:off x="8367713" y="1968499"/>
              <a:ext cx="1641475" cy="640565"/>
              <a:chOff x="8367642" y="1968671"/>
              <a:chExt cx="1642234" cy="640826"/>
            </a:xfrm>
          </p:grpSpPr>
          <p:grpSp>
            <p:nvGrpSpPr>
              <p:cNvPr id="34848" name="组合 21"/>
              <p:cNvGrpSpPr/>
              <p:nvPr/>
            </p:nvGrpSpPr>
            <p:grpSpPr bwMode="auto">
              <a:xfrm>
                <a:off x="8367642" y="1968671"/>
                <a:ext cx="1642234" cy="640826"/>
                <a:chOff x="5635943" y="1968671"/>
                <a:chExt cx="1642234" cy="640826"/>
              </a:xfrm>
            </p:grpSpPr>
            <p:grpSp>
              <p:nvGrpSpPr>
                <p:cNvPr id="34849" name="组合 22"/>
                <p:cNvGrpSpPr/>
                <p:nvPr/>
              </p:nvGrpSpPr>
              <p:grpSpPr bwMode="auto">
                <a:xfrm>
                  <a:off x="5635943" y="1968671"/>
                  <a:ext cx="1497049" cy="584775"/>
                  <a:chOff x="6879696" y="4435692"/>
                  <a:chExt cx="1497049" cy="584775"/>
                </a:xfrm>
              </p:grpSpPr>
              <p:cxnSp>
                <p:nvCxnSpPr>
                  <p:cNvPr id="25" name="直接连接符 24"/>
                  <p:cNvCxnSpPr/>
                  <p:nvPr/>
                </p:nvCxnSpPr>
                <p:spPr>
                  <a:xfrm>
                    <a:off x="7445481" y="4608799"/>
                    <a:ext cx="931969" cy="0"/>
                  </a:xfrm>
                  <a:prstGeom prst="line">
                    <a:avLst/>
                  </a:prstGeom>
                  <a:ln w="28575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6" name="弧形 25"/>
                  <p:cNvSpPr/>
                  <p:nvPr/>
                </p:nvSpPr>
                <p:spPr>
                  <a:xfrm rot="2645934">
                    <a:off x="6880266" y="4435692"/>
                    <a:ext cx="582679" cy="584438"/>
                  </a:xfrm>
                  <a:prstGeom prst="arc">
                    <a:avLst>
                      <a:gd name="adj1" fmla="val 17506658"/>
                      <a:gd name="adj2" fmla="val 0"/>
                    </a:avLst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eaLnBrk="0" hangingPunct="0"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34852" name="TextBox 29"/>
                <p:cNvSpPr txBox="1">
                  <a:spLocks noChangeArrowheads="1"/>
                </p:cNvSpPr>
                <p:nvPr/>
              </p:nvSpPr>
              <p:spPr bwMode="auto">
                <a:xfrm>
                  <a:off x="6244592" y="2116854"/>
                  <a:ext cx="1033585" cy="4926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1  8</a:t>
                  </a:r>
                  <a:endParaRPr lang="zh-CN" altLang="en-US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4853" name="TextBox 29"/>
              <p:cNvSpPr txBox="1">
                <a:spLocks noChangeArrowheads="1"/>
              </p:cNvSpPr>
              <p:nvPr/>
            </p:nvSpPr>
            <p:spPr bwMode="auto">
              <a:xfrm>
                <a:off x="8478399" y="2082154"/>
                <a:ext cx="511301" cy="492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0" name="KSO_Shape"/>
            <p:cNvSpPr/>
            <p:nvPr/>
          </p:nvSpPr>
          <p:spPr>
            <a:xfrm>
              <a:off x="7776350" y="2236787"/>
              <a:ext cx="371346" cy="290513"/>
            </a:xfrm>
            <a:custGeom>
              <a:avLst/>
              <a:gdLst>
                <a:gd name="connsiteX0" fmla="*/ 545178 w 812503"/>
                <a:gd name="connsiteY0" fmla="*/ 0 h 310097"/>
                <a:gd name="connsiteX1" fmla="*/ 812503 w 812503"/>
                <a:gd name="connsiteY1" fmla="*/ 155049 h 310097"/>
                <a:gd name="connsiteX2" fmla="*/ 545178 w 812503"/>
                <a:gd name="connsiteY2" fmla="*/ 310097 h 310097"/>
                <a:gd name="connsiteX3" fmla="*/ 545178 w 812503"/>
                <a:gd name="connsiteY3" fmla="*/ 212220 h 310097"/>
                <a:gd name="connsiteX4" fmla="*/ 0 w 812503"/>
                <a:gd name="connsiteY4" fmla="*/ 259590 h 310097"/>
                <a:gd name="connsiteX5" fmla="*/ 160832 w 812503"/>
                <a:gd name="connsiteY5" fmla="*/ 155049 h 310097"/>
                <a:gd name="connsiteX6" fmla="*/ 0 w 812503"/>
                <a:gd name="connsiteY6" fmla="*/ 50507 h 310097"/>
                <a:gd name="connsiteX7" fmla="*/ 545178 w 812503"/>
                <a:gd name="connsiteY7" fmla="*/ 97878 h 31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503" h="310097">
                  <a:moveTo>
                    <a:pt x="545178" y="0"/>
                  </a:moveTo>
                  <a:lnTo>
                    <a:pt x="812503" y="155049"/>
                  </a:lnTo>
                  <a:lnTo>
                    <a:pt x="545178" y="310097"/>
                  </a:lnTo>
                  <a:lnTo>
                    <a:pt x="545178" y="212220"/>
                  </a:lnTo>
                  <a:lnTo>
                    <a:pt x="0" y="259590"/>
                  </a:lnTo>
                  <a:lnTo>
                    <a:pt x="160832" y="155049"/>
                  </a:lnTo>
                  <a:lnTo>
                    <a:pt x="0" y="50507"/>
                  </a:lnTo>
                  <a:lnTo>
                    <a:pt x="545178" y="9787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3636169" y="3036094"/>
            <a:ext cx="3070622" cy="1052826"/>
            <a:chOff x="4848740" y="4047742"/>
            <a:chExt cx="4093648" cy="1403767"/>
          </a:xfrm>
        </p:grpSpPr>
        <p:grpSp>
          <p:nvGrpSpPr>
            <p:cNvPr id="34856" name="组合 27"/>
            <p:cNvGrpSpPr/>
            <p:nvPr/>
          </p:nvGrpSpPr>
          <p:grpSpPr bwMode="auto">
            <a:xfrm>
              <a:off x="5273676" y="4047742"/>
              <a:ext cx="3668712" cy="1403767"/>
              <a:chOff x="6096001" y="3842888"/>
              <a:chExt cx="3669101" cy="1404637"/>
            </a:xfrm>
          </p:grpSpPr>
          <p:sp>
            <p:nvSpPr>
              <p:cNvPr id="21" name="矩形: 圆角 20"/>
              <p:cNvSpPr/>
              <p:nvPr/>
            </p:nvSpPr>
            <p:spPr>
              <a:xfrm>
                <a:off x="6096462" y="3842888"/>
                <a:ext cx="3668640" cy="138674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sp>
            <p:nvSpPr>
              <p:cNvPr id="34858" name="TextBox 29"/>
              <p:cNvSpPr txBox="1">
                <a:spLocks noChangeArrowheads="1"/>
              </p:cNvSpPr>
              <p:nvPr/>
            </p:nvSpPr>
            <p:spPr bwMode="auto">
              <a:xfrm>
                <a:off x="6096001" y="3892469"/>
                <a:ext cx="3539706" cy="1355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确定商</a:t>
                </a:r>
                <a:r>
                  <a:rPr lang="en-US" altLang="zh-CN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: </a:t>
                </a:r>
                <a:r>
                  <a:rPr lang="zh-CN" altLang="en-US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根据乘法口诀“三六十八”确定商是</a:t>
                </a:r>
                <a:r>
                  <a:rPr lang="en-US" altLang="zh-CN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3, </a:t>
                </a:r>
                <a:r>
                  <a:rPr lang="zh-CN" altLang="en-US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商</a:t>
                </a:r>
                <a:r>
                  <a:rPr lang="en-US" altLang="zh-CN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写在被除数个位的上面</a:t>
                </a:r>
                <a:r>
                  <a:rPr lang="en-US" altLang="zh-CN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, </a:t>
                </a:r>
                <a:r>
                  <a:rPr lang="zh-CN" altLang="en-US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即与被除数</a:t>
                </a:r>
                <a:r>
                  <a:rPr lang="en-US" altLang="zh-CN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18</a:t>
                </a:r>
                <a:r>
                  <a:rPr lang="zh-CN" altLang="en-US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的个位对齐。</a:t>
                </a:r>
                <a:endParaRPr lang="zh-CN" altLang="en-US" sz="15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3" name="KSO_Shape"/>
            <p:cNvSpPr/>
            <p:nvPr/>
          </p:nvSpPr>
          <p:spPr>
            <a:xfrm rot="10800000">
              <a:off x="4848740" y="4612892"/>
              <a:ext cx="371428" cy="290513"/>
            </a:xfrm>
            <a:custGeom>
              <a:avLst/>
              <a:gdLst>
                <a:gd name="connsiteX0" fmla="*/ 545178 w 812503"/>
                <a:gd name="connsiteY0" fmla="*/ 0 h 310097"/>
                <a:gd name="connsiteX1" fmla="*/ 812503 w 812503"/>
                <a:gd name="connsiteY1" fmla="*/ 155049 h 310097"/>
                <a:gd name="connsiteX2" fmla="*/ 545178 w 812503"/>
                <a:gd name="connsiteY2" fmla="*/ 310097 h 310097"/>
                <a:gd name="connsiteX3" fmla="*/ 545178 w 812503"/>
                <a:gd name="connsiteY3" fmla="*/ 212220 h 310097"/>
                <a:gd name="connsiteX4" fmla="*/ 0 w 812503"/>
                <a:gd name="connsiteY4" fmla="*/ 259590 h 310097"/>
                <a:gd name="connsiteX5" fmla="*/ 160832 w 812503"/>
                <a:gd name="connsiteY5" fmla="*/ 155049 h 310097"/>
                <a:gd name="connsiteX6" fmla="*/ 0 w 812503"/>
                <a:gd name="connsiteY6" fmla="*/ 50507 h 310097"/>
                <a:gd name="connsiteX7" fmla="*/ 545178 w 812503"/>
                <a:gd name="connsiteY7" fmla="*/ 97878 h 31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503" h="310097">
                  <a:moveTo>
                    <a:pt x="545178" y="0"/>
                  </a:moveTo>
                  <a:lnTo>
                    <a:pt x="812503" y="155049"/>
                  </a:lnTo>
                  <a:lnTo>
                    <a:pt x="545178" y="310097"/>
                  </a:lnTo>
                  <a:lnTo>
                    <a:pt x="545178" y="212220"/>
                  </a:lnTo>
                  <a:lnTo>
                    <a:pt x="0" y="259590"/>
                  </a:lnTo>
                  <a:lnTo>
                    <a:pt x="160832" y="155049"/>
                  </a:lnTo>
                  <a:lnTo>
                    <a:pt x="0" y="50507"/>
                  </a:lnTo>
                  <a:lnTo>
                    <a:pt x="545178" y="9787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/>
      <p:bldP spid="33798" grpId="0"/>
      <p:bldP spid="33799" grpId="0"/>
      <p:bldP spid="33800" grpId="0"/>
      <p:bldP spid="3380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66" name="TextBox 29"/>
          <p:cNvSpPr txBox="1">
            <a:spLocks noChangeArrowheads="1"/>
          </p:cNvSpPr>
          <p:nvPr/>
        </p:nvSpPr>
        <p:spPr bwMode="auto">
          <a:xfrm>
            <a:off x="3702844" y="435769"/>
            <a:ext cx="198477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18÷6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7" name="TextBox 29"/>
          <p:cNvSpPr txBox="1">
            <a:spLocks noChangeArrowheads="1"/>
          </p:cNvSpPr>
          <p:nvPr/>
        </p:nvSpPr>
        <p:spPr bwMode="auto">
          <a:xfrm>
            <a:off x="1588294" y="1019176"/>
            <a:ext cx="2034779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用竖式计算。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5678091" y="2986088"/>
            <a:ext cx="698897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856" name="TextBox 29"/>
          <p:cNvSpPr txBox="1">
            <a:spLocks noChangeArrowheads="1"/>
          </p:cNvSpPr>
          <p:nvPr/>
        </p:nvSpPr>
        <p:spPr bwMode="auto">
          <a:xfrm>
            <a:off x="6061473" y="3008710"/>
            <a:ext cx="38338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7" name="TextBox 29"/>
          <p:cNvSpPr txBox="1">
            <a:spLocks noChangeArrowheads="1"/>
          </p:cNvSpPr>
          <p:nvPr/>
        </p:nvSpPr>
        <p:spPr bwMode="auto">
          <a:xfrm>
            <a:off x="2588419" y="2662238"/>
            <a:ext cx="775097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1  8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871" name="组合 2"/>
          <p:cNvGrpSpPr/>
          <p:nvPr/>
        </p:nvGrpSpPr>
        <p:grpSpPr bwMode="auto">
          <a:xfrm>
            <a:off x="614363" y="910829"/>
            <a:ext cx="888206" cy="535781"/>
            <a:chOff x="819941" y="1214438"/>
            <a:chExt cx="1183483" cy="714374"/>
          </a:xfrm>
        </p:grpSpPr>
        <p:pic>
          <p:nvPicPr>
            <p:cNvPr id="36872" name="图片 3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19941" y="1214438"/>
              <a:ext cx="1183483" cy="714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3" name="TextBox 29"/>
            <p:cNvSpPr txBox="1">
              <a:spLocks noChangeArrowheads="1"/>
            </p:cNvSpPr>
            <p:nvPr/>
          </p:nvSpPr>
          <p:spPr bwMode="auto">
            <a:xfrm>
              <a:off x="819941" y="1358899"/>
              <a:ext cx="1183483" cy="49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方法五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1490663" y="3383756"/>
            <a:ext cx="2751535" cy="1361312"/>
            <a:chOff x="2241550" y="4478175"/>
            <a:chExt cx="3668713" cy="1815274"/>
          </a:xfrm>
        </p:grpSpPr>
        <p:grpSp>
          <p:nvGrpSpPr>
            <p:cNvPr id="36875" name="组合 27"/>
            <p:cNvGrpSpPr/>
            <p:nvPr/>
          </p:nvGrpSpPr>
          <p:grpSpPr bwMode="auto">
            <a:xfrm>
              <a:off x="2241550" y="4889380"/>
              <a:ext cx="3668713" cy="1404069"/>
              <a:chOff x="6096000" y="3842768"/>
              <a:chExt cx="3669102" cy="1403835"/>
            </a:xfrm>
          </p:grpSpPr>
          <p:sp>
            <p:nvSpPr>
              <p:cNvPr id="21" name="矩形: 圆角 20"/>
              <p:cNvSpPr/>
              <p:nvPr/>
            </p:nvSpPr>
            <p:spPr>
              <a:xfrm>
                <a:off x="6096000" y="3842768"/>
                <a:ext cx="3669102" cy="1139755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sp>
            <p:nvSpPr>
              <p:cNvPr id="36877" name="TextBox 29"/>
              <p:cNvSpPr txBox="1">
                <a:spLocks noChangeArrowheads="1"/>
              </p:cNvSpPr>
              <p:nvPr/>
            </p:nvSpPr>
            <p:spPr bwMode="auto">
              <a:xfrm>
                <a:off x="6096001" y="3892469"/>
                <a:ext cx="3539706" cy="1354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计算商与除数的积：算出商</a:t>
                </a:r>
                <a:r>
                  <a:rPr lang="en-US" altLang="zh-CN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与除数</a:t>
                </a:r>
                <a:r>
                  <a:rPr lang="en-US" altLang="zh-CN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r>
                  <a:rPr lang="zh-CN" altLang="en-US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的积是</a:t>
                </a:r>
                <a:r>
                  <a:rPr lang="en-US" altLang="zh-CN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18</a:t>
                </a:r>
                <a:r>
                  <a:rPr lang="zh-CN" altLang="en-US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，把</a:t>
                </a:r>
                <a:r>
                  <a:rPr lang="en-US" altLang="zh-CN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18</a:t>
                </a:r>
                <a:r>
                  <a:rPr lang="zh-CN" altLang="en-US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写在被除数的下面，相同数位对齐。</a:t>
                </a:r>
                <a:endParaRPr lang="zh-CN" altLang="en-US" sz="15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3" name="KSO_Shape"/>
            <p:cNvSpPr/>
            <p:nvPr/>
          </p:nvSpPr>
          <p:spPr>
            <a:xfrm rot="16200000">
              <a:off x="3931424" y="4518675"/>
              <a:ext cx="371514" cy="290513"/>
            </a:xfrm>
            <a:custGeom>
              <a:avLst/>
              <a:gdLst>
                <a:gd name="connsiteX0" fmla="*/ 545178 w 812503"/>
                <a:gd name="connsiteY0" fmla="*/ 0 h 310097"/>
                <a:gd name="connsiteX1" fmla="*/ 812503 w 812503"/>
                <a:gd name="connsiteY1" fmla="*/ 155049 h 310097"/>
                <a:gd name="connsiteX2" fmla="*/ 545178 w 812503"/>
                <a:gd name="connsiteY2" fmla="*/ 310097 h 310097"/>
                <a:gd name="connsiteX3" fmla="*/ 545178 w 812503"/>
                <a:gd name="connsiteY3" fmla="*/ 212220 h 310097"/>
                <a:gd name="connsiteX4" fmla="*/ 0 w 812503"/>
                <a:gd name="connsiteY4" fmla="*/ 259590 h 310097"/>
                <a:gd name="connsiteX5" fmla="*/ 160832 w 812503"/>
                <a:gd name="connsiteY5" fmla="*/ 155049 h 310097"/>
                <a:gd name="connsiteX6" fmla="*/ 0 w 812503"/>
                <a:gd name="connsiteY6" fmla="*/ 50507 h 310097"/>
                <a:gd name="connsiteX7" fmla="*/ 545178 w 812503"/>
                <a:gd name="connsiteY7" fmla="*/ 97878 h 31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503" h="310097">
                  <a:moveTo>
                    <a:pt x="545178" y="0"/>
                  </a:moveTo>
                  <a:lnTo>
                    <a:pt x="812503" y="155049"/>
                  </a:lnTo>
                  <a:lnTo>
                    <a:pt x="545178" y="310097"/>
                  </a:lnTo>
                  <a:lnTo>
                    <a:pt x="545178" y="212220"/>
                  </a:lnTo>
                  <a:lnTo>
                    <a:pt x="0" y="259590"/>
                  </a:lnTo>
                  <a:lnTo>
                    <a:pt x="160832" y="155049"/>
                  </a:lnTo>
                  <a:lnTo>
                    <a:pt x="0" y="50507"/>
                  </a:lnTo>
                  <a:lnTo>
                    <a:pt x="545178" y="9787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1588294" y="1454944"/>
            <a:ext cx="1894285" cy="1292718"/>
            <a:chOff x="2117173" y="2139950"/>
            <a:chExt cx="2526265" cy="1723624"/>
          </a:xfrm>
        </p:grpSpPr>
        <p:grpSp>
          <p:nvGrpSpPr>
            <p:cNvPr id="36880" name="组合 2"/>
            <p:cNvGrpSpPr/>
            <p:nvPr/>
          </p:nvGrpSpPr>
          <p:grpSpPr bwMode="auto">
            <a:xfrm>
              <a:off x="2852738" y="2139950"/>
              <a:ext cx="1790700" cy="1723624"/>
              <a:chOff x="2852738" y="2139950"/>
              <a:chExt cx="1790700" cy="1723624"/>
            </a:xfrm>
          </p:grpSpPr>
          <p:sp>
            <p:nvSpPr>
              <p:cNvPr id="36881" name="TextBox 29"/>
              <p:cNvSpPr txBox="1">
                <a:spLocks noChangeArrowheads="1"/>
              </p:cNvSpPr>
              <p:nvPr/>
            </p:nvSpPr>
            <p:spPr bwMode="auto">
              <a:xfrm>
                <a:off x="3879850" y="2139950"/>
                <a:ext cx="763588" cy="861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b="1">
                    <a:latin typeface="楷体" panose="02010609060101010101" pitchFamily="49" charset="-122"/>
                    <a:ea typeface="楷体" panose="02010609060101010101" pitchFamily="49" charset="-122"/>
                  </a:rPr>
                  <a:t>个位</a:t>
                </a: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882" name="TextBox 29"/>
              <p:cNvSpPr txBox="1">
                <a:spLocks noChangeArrowheads="1"/>
              </p:cNvSpPr>
              <p:nvPr/>
            </p:nvSpPr>
            <p:spPr bwMode="auto">
              <a:xfrm>
                <a:off x="3311525" y="2139950"/>
                <a:ext cx="763588" cy="861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b="1">
                    <a:latin typeface="楷体" panose="02010609060101010101" pitchFamily="49" charset="-122"/>
                    <a:ea typeface="楷体" panose="02010609060101010101" pitchFamily="49" charset="-122"/>
                  </a:rPr>
                  <a:t>十位</a:t>
                </a: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6883" name="组合 28"/>
              <p:cNvGrpSpPr/>
              <p:nvPr/>
            </p:nvGrpSpPr>
            <p:grpSpPr bwMode="auto">
              <a:xfrm>
                <a:off x="2852738" y="3222624"/>
                <a:ext cx="1587500" cy="640950"/>
                <a:chOff x="8367642" y="1968671"/>
                <a:chExt cx="1587417" cy="639545"/>
              </a:xfrm>
            </p:grpSpPr>
            <p:grpSp>
              <p:nvGrpSpPr>
                <p:cNvPr id="36884" name="组合 29"/>
                <p:cNvGrpSpPr/>
                <p:nvPr/>
              </p:nvGrpSpPr>
              <p:grpSpPr bwMode="auto">
                <a:xfrm>
                  <a:off x="8367642" y="1968671"/>
                  <a:ext cx="1587417" cy="639545"/>
                  <a:chOff x="5635943" y="1968671"/>
                  <a:chExt cx="1587417" cy="639545"/>
                </a:xfrm>
              </p:grpSpPr>
              <p:grpSp>
                <p:nvGrpSpPr>
                  <p:cNvPr id="36885" name="组合 31"/>
                  <p:cNvGrpSpPr/>
                  <p:nvPr/>
                </p:nvGrpSpPr>
                <p:grpSpPr bwMode="auto">
                  <a:xfrm>
                    <a:off x="5635943" y="1968671"/>
                    <a:ext cx="1497049" cy="584775"/>
                    <a:chOff x="6879696" y="4435692"/>
                    <a:chExt cx="1497049" cy="584775"/>
                  </a:xfrm>
                </p:grpSpPr>
                <p:cxnSp>
                  <p:nvCxnSpPr>
                    <p:cNvPr id="35" name="直接连接符 34"/>
                    <p:cNvCxnSpPr/>
                    <p:nvPr/>
                  </p:nvCxnSpPr>
                  <p:spPr>
                    <a:xfrm>
                      <a:off x="7444549" y="4608351"/>
                      <a:ext cx="932017" cy="0"/>
                    </a:xfrm>
                    <a:prstGeom prst="line">
                      <a:avLst/>
                    </a:prstGeom>
                    <a:ln w="28575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6" name="弧形 35"/>
                    <p:cNvSpPr/>
                    <p:nvPr/>
                  </p:nvSpPr>
                  <p:spPr>
                    <a:xfrm rot="2645934">
                      <a:off x="6879305" y="4435692"/>
                      <a:ext cx="582709" cy="584504"/>
                    </a:xfrm>
                    <a:prstGeom prst="arc">
                      <a:avLst>
                        <a:gd name="adj1" fmla="val 17506658"/>
                        <a:gd name="adj2" fmla="val 0"/>
                      </a:avLst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eaLnBrk="0" hangingPunct="0">
                        <a:defRPr/>
                      </a:pPr>
                      <a:endParaRPr lang="zh-CN" altLang="en-US"/>
                    </a:p>
                  </p:txBody>
                </p:sp>
              </p:grpSp>
              <p:sp>
                <p:nvSpPr>
                  <p:cNvPr id="36888" name="TextBox 2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244592" y="2116853"/>
                    <a:ext cx="978768" cy="49136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r>
                      <a:rPr lang="en-US" altLang="zh-CN" b="1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1  8</a:t>
                    </a:r>
                    <a:endParaRPr lang="zh-CN" altLang="en-US" b="1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36889" name="TextBox 29"/>
                <p:cNvSpPr txBox="1">
                  <a:spLocks noChangeArrowheads="1"/>
                </p:cNvSpPr>
                <p:nvPr/>
              </p:nvSpPr>
              <p:spPr bwMode="auto">
                <a:xfrm>
                  <a:off x="8478399" y="2082155"/>
                  <a:ext cx="407524" cy="4913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</a:t>
                  </a:r>
                  <a:endParaRPr lang="zh-CN" altLang="en-US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6890" name="TextBox 29"/>
              <p:cNvSpPr txBox="1">
                <a:spLocks noChangeArrowheads="1"/>
              </p:cNvSpPr>
              <p:nvPr/>
            </p:nvSpPr>
            <p:spPr bwMode="auto">
              <a:xfrm>
                <a:off x="3929063" y="2952750"/>
                <a:ext cx="511176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4" name="KSO_Shape"/>
            <p:cNvSpPr/>
            <p:nvPr/>
          </p:nvSpPr>
          <p:spPr>
            <a:xfrm>
              <a:off x="2117173" y="3455988"/>
              <a:ext cx="371556" cy="290512"/>
            </a:xfrm>
            <a:custGeom>
              <a:avLst/>
              <a:gdLst>
                <a:gd name="connsiteX0" fmla="*/ 545178 w 812503"/>
                <a:gd name="connsiteY0" fmla="*/ 0 h 310097"/>
                <a:gd name="connsiteX1" fmla="*/ 812503 w 812503"/>
                <a:gd name="connsiteY1" fmla="*/ 155049 h 310097"/>
                <a:gd name="connsiteX2" fmla="*/ 545178 w 812503"/>
                <a:gd name="connsiteY2" fmla="*/ 310097 h 310097"/>
                <a:gd name="connsiteX3" fmla="*/ 545178 w 812503"/>
                <a:gd name="connsiteY3" fmla="*/ 212220 h 310097"/>
                <a:gd name="connsiteX4" fmla="*/ 0 w 812503"/>
                <a:gd name="connsiteY4" fmla="*/ 259590 h 310097"/>
                <a:gd name="connsiteX5" fmla="*/ 160832 w 812503"/>
                <a:gd name="connsiteY5" fmla="*/ 155049 h 310097"/>
                <a:gd name="connsiteX6" fmla="*/ 0 w 812503"/>
                <a:gd name="connsiteY6" fmla="*/ 50507 h 310097"/>
                <a:gd name="connsiteX7" fmla="*/ 545178 w 812503"/>
                <a:gd name="connsiteY7" fmla="*/ 97878 h 31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503" h="310097">
                  <a:moveTo>
                    <a:pt x="545178" y="0"/>
                  </a:moveTo>
                  <a:lnTo>
                    <a:pt x="812503" y="155049"/>
                  </a:lnTo>
                  <a:lnTo>
                    <a:pt x="545178" y="310097"/>
                  </a:lnTo>
                  <a:lnTo>
                    <a:pt x="545178" y="212220"/>
                  </a:lnTo>
                  <a:lnTo>
                    <a:pt x="0" y="259590"/>
                  </a:lnTo>
                  <a:lnTo>
                    <a:pt x="160832" y="155049"/>
                  </a:lnTo>
                  <a:lnTo>
                    <a:pt x="0" y="50507"/>
                  </a:lnTo>
                  <a:lnTo>
                    <a:pt x="545178" y="9787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4242198" y="1441847"/>
            <a:ext cx="2355056" cy="1555547"/>
            <a:chOff x="5656778" y="2122488"/>
            <a:chExt cx="3139560" cy="2074063"/>
          </a:xfrm>
        </p:grpSpPr>
        <p:sp>
          <p:nvSpPr>
            <p:cNvPr id="36893" name="TextBox 29"/>
            <p:cNvSpPr txBox="1">
              <a:spLocks noChangeArrowheads="1"/>
            </p:cNvSpPr>
            <p:nvPr/>
          </p:nvSpPr>
          <p:spPr bwMode="auto">
            <a:xfrm>
              <a:off x="8032750" y="2122488"/>
              <a:ext cx="763588" cy="86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个位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894" name="TextBox 29"/>
            <p:cNvSpPr txBox="1">
              <a:spLocks noChangeArrowheads="1"/>
            </p:cNvSpPr>
            <p:nvPr/>
          </p:nvSpPr>
          <p:spPr bwMode="auto">
            <a:xfrm>
              <a:off x="7464424" y="2122488"/>
              <a:ext cx="763588" cy="86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十位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6895" name="组合 2"/>
            <p:cNvGrpSpPr/>
            <p:nvPr/>
          </p:nvGrpSpPr>
          <p:grpSpPr bwMode="auto">
            <a:xfrm>
              <a:off x="7005638" y="2935287"/>
              <a:ext cx="1643062" cy="1261264"/>
              <a:chOff x="7005795" y="2934827"/>
              <a:chExt cx="1642234" cy="1261739"/>
            </a:xfrm>
          </p:grpSpPr>
          <p:grpSp>
            <p:nvGrpSpPr>
              <p:cNvPr id="36896" name="组合 40"/>
              <p:cNvGrpSpPr/>
              <p:nvPr/>
            </p:nvGrpSpPr>
            <p:grpSpPr bwMode="auto">
              <a:xfrm>
                <a:off x="7005795" y="3204868"/>
                <a:ext cx="1642234" cy="640810"/>
                <a:chOff x="8367642" y="1968671"/>
                <a:chExt cx="1642234" cy="640810"/>
              </a:xfrm>
            </p:grpSpPr>
            <p:grpSp>
              <p:nvGrpSpPr>
                <p:cNvPr id="36897" name="组合 41"/>
                <p:cNvGrpSpPr/>
                <p:nvPr/>
              </p:nvGrpSpPr>
              <p:grpSpPr bwMode="auto">
                <a:xfrm>
                  <a:off x="8367642" y="1968671"/>
                  <a:ext cx="1642234" cy="640810"/>
                  <a:chOff x="5635943" y="1968671"/>
                  <a:chExt cx="1642234" cy="640810"/>
                </a:xfrm>
              </p:grpSpPr>
              <p:grpSp>
                <p:nvGrpSpPr>
                  <p:cNvPr id="36898" name="组合 43"/>
                  <p:cNvGrpSpPr/>
                  <p:nvPr/>
                </p:nvGrpSpPr>
                <p:grpSpPr bwMode="auto">
                  <a:xfrm>
                    <a:off x="5635943" y="1968671"/>
                    <a:ext cx="1497049" cy="584775"/>
                    <a:chOff x="6879696" y="4435692"/>
                    <a:chExt cx="1497049" cy="584775"/>
                  </a:xfrm>
                </p:grpSpPr>
                <p:cxnSp>
                  <p:nvCxnSpPr>
                    <p:cNvPr id="46" name="直接连接符 45"/>
                    <p:cNvCxnSpPr/>
                    <p:nvPr/>
                  </p:nvCxnSpPr>
                  <p:spPr>
                    <a:xfrm>
                      <a:off x="7444762" y="4608730"/>
                      <a:ext cx="931239" cy="0"/>
                    </a:xfrm>
                    <a:prstGeom prst="line">
                      <a:avLst/>
                    </a:prstGeom>
                    <a:ln w="28575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7" name="弧形 46"/>
                    <p:cNvSpPr/>
                    <p:nvPr/>
                  </p:nvSpPr>
                  <p:spPr>
                    <a:xfrm rot="2645934">
                      <a:off x="6879990" y="4435628"/>
                      <a:ext cx="582223" cy="584420"/>
                    </a:xfrm>
                    <a:prstGeom prst="arc">
                      <a:avLst>
                        <a:gd name="adj1" fmla="val 17506658"/>
                        <a:gd name="adj2" fmla="val 0"/>
                      </a:avLst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eaLnBrk="0" hangingPunct="0">
                        <a:defRPr/>
                      </a:pPr>
                      <a:endParaRPr lang="zh-CN" altLang="en-US"/>
                    </a:p>
                  </p:txBody>
                </p:sp>
              </p:grpSp>
              <p:sp>
                <p:nvSpPr>
                  <p:cNvPr id="36901" name="TextBox 2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244592" y="2116853"/>
                    <a:ext cx="1033585" cy="49262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r>
                      <a:rPr lang="en-US" altLang="zh-CN" b="1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1  8</a:t>
                    </a:r>
                    <a:endParaRPr lang="zh-CN" altLang="en-US" b="1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36902" name="TextBox 29"/>
                <p:cNvSpPr txBox="1">
                  <a:spLocks noChangeArrowheads="1"/>
                </p:cNvSpPr>
                <p:nvPr/>
              </p:nvSpPr>
              <p:spPr bwMode="auto">
                <a:xfrm>
                  <a:off x="8478399" y="2082155"/>
                  <a:ext cx="511302" cy="4926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</a:t>
                  </a:r>
                  <a:endParaRPr lang="zh-CN" altLang="en-US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6903" name="TextBox 29"/>
              <p:cNvSpPr txBox="1">
                <a:spLocks noChangeArrowheads="1"/>
              </p:cNvSpPr>
              <p:nvPr/>
            </p:nvSpPr>
            <p:spPr bwMode="auto">
              <a:xfrm>
                <a:off x="8081910" y="2934827"/>
                <a:ext cx="511302" cy="4926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904" name="TextBox 29"/>
              <p:cNvSpPr txBox="1">
                <a:spLocks noChangeArrowheads="1"/>
              </p:cNvSpPr>
              <p:nvPr/>
            </p:nvSpPr>
            <p:spPr bwMode="auto">
              <a:xfrm>
                <a:off x="7614444" y="3703938"/>
                <a:ext cx="1033585" cy="4926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latin typeface="楷体" panose="02010609060101010101" pitchFamily="49" charset="-122"/>
                    <a:ea typeface="楷体" panose="02010609060101010101" pitchFamily="49" charset="-122"/>
                  </a:rPr>
                  <a:t>1  8</a:t>
                </a: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8" name="KSO_Shape"/>
            <p:cNvSpPr/>
            <p:nvPr/>
          </p:nvSpPr>
          <p:spPr>
            <a:xfrm>
              <a:off x="5656778" y="3455988"/>
              <a:ext cx="371414" cy="290512"/>
            </a:xfrm>
            <a:custGeom>
              <a:avLst/>
              <a:gdLst>
                <a:gd name="connsiteX0" fmla="*/ 545178 w 812503"/>
                <a:gd name="connsiteY0" fmla="*/ 0 h 310097"/>
                <a:gd name="connsiteX1" fmla="*/ 812503 w 812503"/>
                <a:gd name="connsiteY1" fmla="*/ 155049 h 310097"/>
                <a:gd name="connsiteX2" fmla="*/ 545178 w 812503"/>
                <a:gd name="connsiteY2" fmla="*/ 310097 h 310097"/>
                <a:gd name="connsiteX3" fmla="*/ 545178 w 812503"/>
                <a:gd name="connsiteY3" fmla="*/ 212220 h 310097"/>
                <a:gd name="connsiteX4" fmla="*/ 0 w 812503"/>
                <a:gd name="connsiteY4" fmla="*/ 259590 h 310097"/>
                <a:gd name="connsiteX5" fmla="*/ 160832 w 812503"/>
                <a:gd name="connsiteY5" fmla="*/ 155049 h 310097"/>
                <a:gd name="connsiteX6" fmla="*/ 0 w 812503"/>
                <a:gd name="connsiteY6" fmla="*/ 50507 h 310097"/>
                <a:gd name="connsiteX7" fmla="*/ 545178 w 812503"/>
                <a:gd name="connsiteY7" fmla="*/ 97878 h 31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503" h="310097">
                  <a:moveTo>
                    <a:pt x="545178" y="0"/>
                  </a:moveTo>
                  <a:lnTo>
                    <a:pt x="812503" y="155049"/>
                  </a:lnTo>
                  <a:lnTo>
                    <a:pt x="545178" y="310097"/>
                  </a:lnTo>
                  <a:lnTo>
                    <a:pt x="545178" y="212220"/>
                  </a:lnTo>
                  <a:lnTo>
                    <a:pt x="0" y="259590"/>
                  </a:lnTo>
                  <a:lnTo>
                    <a:pt x="160832" y="155049"/>
                  </a:lnTo>
                  <a:lnTo>
                    <a:pt x="0" y="50507"/>
                  </a:lnTo>
                  <a:lnTo>
                    <a:pt x="545178" y="9787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4795838" y="3363516"/>
            <a:ext cx="2751535" cy="1343047"/>
            <a:chOff x="6394450" y="4485202"/>
            <a:chExt cx="3668713" cy="1790210"/>
          </a:xfrm>
        </p:grpSpPr>
        <p:grpSp>
          <p:nvGrpSpPr>
            <p:cNvPr id="36907" name="组合 48"/>
            <p:cNvGrpSpPr/>
            <p:nvPr/>
          </p:nvGrpSpPr>
          <p:grpSpPr bwMode="auto">
            <a:xfrm>
              <a:off x="6394450" y="4872439"/>
              <a:ext cx="3668713" cy="1402973"/>
              <a:chOff x="6096000" y="3843290"/>
              <a:chExt cx="3669102" cy="1403843"/>
            </a:xfrm>
          </p:grpSpPr>
          <p:sp>
            <p:nvSpPr>
              <p:cNvPr id="50" name="矩形: 圆角 49"/>
              <p:cNvSpPr/>
              <p:nvPr/>
            </p:nvSpPr>
            <p:spPr>
              <a:xfrm>
                <a:off x="6096000" y="3843290"/>
                <a:ext cx="3669102" cy="1386344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sp>
            <p:nvSpPr>
              <p:cNvPr id="36909" name="TextBox 29"/>
              <p:cNvSpPr txBox="1">
                <a:spLocks noChangeArrowheads="1"/>
              </p:cNvSpPr>
              <p:nvPr/>
            </p:nvSpPr>
            <p:spPr bwMode="auto">
              <a:xfrm>
                <a:off x="6096001" y="3892470"/>
                <a:ext cx="3539706" cy="1354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算出被除数减商与除数的积所得的差：</a:t>
                </a:r>
                <a:r>
                  <a:rPr lang="en-US" altLang="zh-CN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18-18=0</a:t>
                </a:r>
                <a:r>
                  <a:rPr lang="zh-CN" altLang="en-US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，把</a:t>
                </a:r>
                <a:r>
                  <a:rPr lang="en-US" altLang="zh-CN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0</a:t>
                </a:r>
                <a:r>
                  <a:rPr lang="zh-CN" altLang="en-US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写在横线的下面，与被除数的个位对齐。</a:t>
                </a:r>
                <a:endParaRPr lang="zh-CN" altLang="en-US" sz="15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9" name="KSO_Shape"/>
            <p:cNvSpPr/>
            <p:nvPr/>
          </p:nvSpPr>
          <p:spPr>
            <a:xfrm rot="16200000">
              <a:off x="8083604" y="4526423"/>
              <a:ext cx="371367" cy="288925"/>
            </a:xfrm>
            <a:custGeom>
              <a:avLst/>
              <a:gdLst>
                <a:gd name="connsiteX0" fmla="*/ 545178 w 812503"/>
                <a:gd name="connsiteY0" fmla="*/ 0 h 310097"/>
                <a:gd name="connsiteX1" fmla="*/ 812503 w 812503"/>
                <a:gd name="connsiteY1" fmla="*/ 155049 h 310097"/>
                <a:gd name="connsiteX2" fmla="*/ 545178 w 812503"/>
                <a:gd name="connsiteY2" fmla="*/ 310097 h 310097"/>
                <a:gd name="connsiteX3" fmla="*/ 545178 w 812503"/>
                <a:gd name="connsiteY3" fmla="*/ 212220 h 310097"/>
                <a:gd name="connsiteX4" fmla="*/ 0 w 812503"/>
                <a:gd name="connsiteY4" fmla="*/ 259590 h 310097"/>
                <a:gd name="connsiteX5" fmla="*/ 160832 w 812503"/>
                <a:gd name="connsiteY5" fmla="*/ 155049 h 310097"/>
                <a:gd name="connsiteX6" fmla="*/ 0 w 812503"/>
                <a:gd name="connsiteY6" fmla="*/ 50507 h 310097"/>
                <a:gd name="connsiteX7" fmla="*/ 545178 w 812503"/>
                <a:gd name="connsiteY7" fmla="*/ 97878 h 31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503" h="310097">
                  <a:moveTo>
                    <a:pt x="545178" y="0"/>
                  </a:moveTo>
                  <a:lnTo>
                    <a:pt x="812503" y="155049"/>
                  </a:lnTo>
                  <a:lnTo>
                    <a:pt x="545178" y="310097"/>
                  </a:lnTo>
                  <a:lnTo>
                    <a:pt x="545178" y="212220"/>
                  </a:lnTo>
                  <a:lnTo>
                    <a:pt x="0" y="259590"/>
                  </a:lnTo>
                  <a:lnTo>
                    <a:pt x="160832" y="155049"/>
                  </a:lnTo>
                  <a:lnTo>
                    <a:pt x="0" y="50507"/>
                  </a:lnTo>
                  <a:lnTo>
                    <a:pt x="545178" y="9787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6712744" y="2538412"/>
            <a:ext cx="1739504" cy="853679"/>
            <a:chOff x="8950841" y="3384410"/>
            <a:chExt cx="2318692" cy="1138237"/>
          </a:xfrm>
        </p:grpSpPr>
        <p:grpSp>
          <p:nvGrpSpPr>
            <p:cNvPr id="36912" name="组合 51"/>
            <p:cNvGrpSpPr/>
            <p:nvPr/>
          </p:nvGrpSpPr>
          <p:grpSpPr bwMode="auto">
            <a:xfrm>
              <a:off x="9378821" y="3384410"/>
              <a:ext cx="1890712" cy="1138237"/>
              <a:chOff x="6096000" y="3828688"/>
              <a:chExt cx="3669102" cy="1138426"/>
            </a:xfrm>
          </p:grpSpPr>
          <p:sp>
            <p:nvSpPr>
              <p:cNvPr id="53" name="矩形: 圆角 52"/>
              <p:cNvSpPr/>
              <p:nvPr/>
            </p:nvSpPr>
            <p:spPr>
              <a:xfrm>
                <a:off x="6097020" y="3828688"/>
                <a:ext cx="3668082" cy="113842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00B0F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sp>
            <p:nvSpPr>
              <p:cNvPr id="36914" name="TextBox 29"/>
              <p:cNvSpPr txBox="1">
                <a:spLocks noChangeArrowheads="1"/>
              </p:cNvSpPr>
              <p:nvPr/>
            </p:nvSpPr>
            <p:spPr bwMode="auto">
              <a:xfrm>
                <a:off x="6096000" y="3892469"/>
                <a:ext cx="3539706" cy="1046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5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商与除数的积的下面画横线（代替等号）。</a:t>
                </a:r>
                <a:endParaRPr lang="zh-CN" altLang="en-US" sz="15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1" name="KSO_Shape"/>
            <p:cNvSpPr/>
            <p:nvPr/>
          </p:nvSpPr>
          <p:spPr>
            <a:xfrm rot="10800000">
              <a:off x="8950841" y="3836848"/>
              <a:ext cx="371372" cy="290512"/>
            </a:xfrm>
            <a:custGeom>
              <a:avLst/>
              <a:gdLst>
                <a:gd name="connsiteX0" fmla="*/ 545178 w 812503"/>
                <a:gd name="connsiteY0" fmla="*/ 0 h 310097"/>
                <a:gd name="connsiteX1" fmla="*/ 812503 w 812503"/>
                <a:gd name="connsiteY1" fmla="*/ 155049 h 310097"/>
                <a:gd name="connsiteX2" fmla="*/ 545178 w 812503"/>
                <a:gd name="connsiteY2" fmla="*/ 310097 h 310097"/>
                <a:gd name="connsiteX3" fmla="*/ 545178 w 812503"/>
                <a:gd name="connsiteY3" fmla="*/ 212220 h 310097"/>
                <a:gd name="connsiteX4" fmla="*/ 0 w 812503"/>
                <a:gd name="connsiteY4" fmla="*/ 259590 h 310097"/>
                <a:gd name="connsiteX5" fmla="*/ 160832 w 812503"/>
                <a:gd name="connsiteY5" fmla="*/ 155049 h 310097"/>
                <a:gd name="connsiteX6" fmla="*/ 0 w 812503"/>
                <a:gd name="connsiteY6" fmla="*/ 50507 h 310097"/>
                <a:gd name="connsiteX7" fmla="*/ 545178 w 812503"/>
                <a:gd name="connsiteY7" fmla="*/ 97878 h 31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503" h="310097">
                  <a:moveTo>
                    <a:pt x="545178" y="0"/>
                  </a:moveTo>
                  <a:lnTo>
                    <a:pt x="812503" y="155049"/>
                  </a:lnTo>
                  <a:lnTo>
                    <a:pt x="545178" y="310097"/>
                  </a:lnTo>
                  <a:lnTo>
                    <a:pt x="545178" y="212220"/>
                  </a:lnTo>
                  <a:lnTo>
                    <a:pt x="0" y="259590"/>
                  </a:lnTo>
                  <a:lnTo>
                    <a:pt x="160832" y="155049"/>
                  </a:lnTo>
                  <a:lnTo>
                    <a:pt x="0" y="50507"/>
                  </a:lnTo>
                  <a:lnTo>
                    <a:pt x="545178" y="97878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4" name="TextBox 29"/>
          <p:cNvSpPr txBox="1">
            <a:spLocks noChangeArrowheads="1"/>
          </p:cNvSpPr>
          <p:nvPr/>
        </p:nvSpPr>
        <p:spPr bwMode="auto">
          <a:xfrm>
            <a:off x="4557713" y="441722"/>
            <a:ext cx="1458516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（盘）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6" grpId="0"/>
      <p:bldP spid="35857" grpId="0"/>
      <p:bldP spid="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14" name="TextBox 29"/>
          <p:cNvSpPr txBox="1">
            <a:spLocks noChangeArrowheads="1"/>
          </p:cNvSpPr>
          <p:nvPr/>
        </p:nvSpPr>
        <p:spPr bwMode="auto">
          <a:xfrm>
            <a:off x="926307" y="863204"/>
            <a:ext cx="681751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明确除法竖式中每个数所表示的意义：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915" name="组合 3"/>
          <p:cNvGrpSpPr/>
          <p:nvPr/>
        </p:nvGrpSpPr>
        <p:grpSpPr bwMode="auto">
          <a:xfrm>
            <a:off x="3157538" y="1760934"/>
            <a:ext cx="1246585" cy="1525416"/>
            <a:chOff x="4357485" y="2253321"/>
            <a:chExt cx="1662724" cy="2032667"/>
          </a:xfrm>
        </p:grpSpPr>
        <p:grpSp>
          <p:nvGrpSpPr>
            <p:cNvPr id="38916" name="组合 33"/>
            <p:cNvGrpSpPr/>
            <p:nvPr/>
          </p:nvGrpSpPr>
          <p:grpSpPr bwMode="auto">
            <a:xfrm>
              <a:off x="4357485" y="2583029"/>
              <a:ext cx="1642234" cy="701847"/>
              <a:chOff x="8367642" y="1968671"/>
              <a:chExt cx="1642234" cy="701847"/>
            </a:xfrm>
          </p:grpSpPr>
          <p:grpSp>
            <p:nvGrpSpPr>
              <p:cNvPr id="38917" name="组合 36"/>
              <p:cNvGrpSpPr/>
              <p:nvPr/>
            </p:nvGrpSpPr>
            <p:grpSpPr bwMode="auto">
              <a:xfrm>
                <a:off x="8367642" y="1968671"/>
                <a:ext cx="1642234" cy="701847"/>
                <a:chOff x="5635943" y="1968671"/>
                <a:chExt cx="1642234" cy="701847"/>
              </a:xfrm>
            </p:grpSpPr>
            <p:grpSp>
              <p:nvGrpSpPr>
                <p:cNvPr id="38918" name="组合 38"/>
                <p:cNvGrpSpPr/>
                <p:nvPr/>
              </p:nvGrpSpPr>
              <p:grpSpPr bwMode="auto">
                <a:xfrm>
                  <a:off x="5635943" y="1968671"/>
                  <a:ext cx="1497049" cy="584775"/>
                  <a:chOff x="6879696" y="4435692"/>
                  <a:chExt cx="1497049" cy="584775"/>
                </a:xfrm>
              </p:grpSpPr>
              <p:cxnSp>
                <p:nvCxnSpPr>
                  <p:cNvPr id="41" name="直接连接符 40"/>
                  <p:cNvCxnSpPr/>
                  <p:nvPr/>
                </p:nvCxnSpPr>
                <p:spPr>
                  <a:xfrm>
                    <a:off x="7445054" y="4608919"/>
                    <a:ext cx="932205" cy="0"/>
                  </a:xfrm>
                  <a:prstGeom prst="line">
                    <a:avLst/>
                  </a:prstGeom>
                  <a:ln w="28575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2" name="弧形 41"/>
                  <p:cNvSpPr/>
                  <p:nvPr/>
                </p:nvSpPr>
                <p:spPr>
                  <a:xfrm rot="2645934">
                    <a:off x="6879696" y="4435986"/>
                    <a:ext cx="582827" cy="583850"/>
                  </a:xfrm>
                  <a:prstGeom prst="arc">
                    <a:avLst>
                      <a:gd name="adj1" fmla="val 17506658"/>
                      <a:gd name="adj2" fmla="val 703009"/>
                    </a:avLst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eaLnBrk="0" hangingPunct="0">
                      <a:defRPr/>
                    </a:pPr>
                    <a:endParaRPr lang="zh-CN" altLang="en-US" sz="1500"/>
                  </a:p>
                </p:txBody>
              </p:sp>
            </p:grpSp>
            <p:sp>
              <p:nvSpPr>
                <p:cNvPr id="38921" name="TextBox 29"/>
                <p:cNvSpPr txBox="1">
                  <a:spLocks noChangeArrowheads="1"/>
                </p:cNvSpPr>
                <p:nvPr/>
              </p:nvSpPr>
              <p:spPr bwMode="auto">
                <a:xfrm>
                  <a:off x="6244592" y="2116854"/>
                  <a:ext cx="1033585" cy="5536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sz="21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1  8</a:t>
                  </a:r>
                  <a:endParaRPr lang="zh-CN" altLang="en-US" sz="21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8922" name="TextBox 29"/>
              <p:cNvSpPr txBox="1">
                <a:spLocks noChangeArrowheads="1"/>
              </p:cNvSpPr>
              <p:nvPr/>
            </p:nvSpPr>
            <p:spPr bwMode="auto">
              <a:xfrm>
                <a:off x="8425012" y="2113492"/>
                <a:ext cx="362257" cy="553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8923" name="TextBox 29"/>
            <p:cNvSpPr txBox="1">
              <a:spLocks noChangeArrowheads="1"/>
            </p:cNvSpPr>
            <p:nvPr/>
          </p:nvSpPr>
          <p:spPr bwMode="auto">
            <a:xfrm>
              <a:off x="5508907" y="2253321"/>
              <a:ext cx="511302" cy="553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924" name="TextBox 29"/>
            <p:cNvSpPr txBox="1">
              <a:spLocks noChangeArrowheads="1"/>
            </p:cNvSpPr>
            <p:nvPr/>
          </p:nvSpPr>
          <p:spPr bwMode="auto">
            <a:xfrm>
              <a:off x="4960643" y="3191664"/>
              <a:ext cx="1033585" cy="553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1  8</a:t>
              </a: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4922843" y="3720876"/>
              <a:ext cx="932206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8926" name="TextBox 29"/>
            <p:cNvSpPr txBox="1">
              <a:spLocks noChangeArrowheads="1"/>
            </p:cNvSpPr>
            <p:nvPr/>
          </p:nvSpPr>
          <p:spPr bwMode="auto">
            <a:xfrm>
              <a:off x="5488416" y="3732323"/>
              <a:ext cx="511302" cy="553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893" name="TextBox 29"/>
          <p:cNvSpPr txBox="1">
            <a:spLocks noChangeArrowheads="1"/>
          </p:cNvSpPr>
          <p:nvPr/>
        </p:nvSpPr>
        <p:spPr bwMode="auto">
          <a:xfrm>
            <a:off x="4280297" y="1737122"/>
            <a:ext cx="3123009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表示可以放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盘。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4" name="TextBox 29"/>
          <p:cNvSpPr txBox="1">
            <a:spLocks noChangeArrowheads="1"/>
          </p:cNvSpPr>
          <p:nvPr/>
        </p:nvSpPr>
        <p:spPr bwMode="auto">
          <a:xfrm>
            <a:off x="4280297" y="2162176"/>
            <a:ext cx="4067175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被除数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表示要分的苹果总数。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5" name="TextBox 29"/>
          <p:cNvSpPr txBox="1">
            <a:spLocks noChangeArrowheads="1"/>
          </p:cNvSpPr>
          <p:nvPr/>
        </p:nvSpPr>
        <p:spPr bwMode="auto">
          <a:xfrm>
            <a:off x="4280297" y="2515791"/>
            <a:ext cx="3123009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……18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盘放的苹果总数。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6" name="TextBox 29"/>
          <p:cNvSpPr txBox="1">
            <a:spLocks noChangeArrowheads="1"/>
          </p:cNvSpPr>
          <p:nvPr/>
        </p:nvSpPr>
        <p:spPr bwMode="auto">
          <a:xfrm>
            <a:off x="4280298" y="2893219"/>
            <a:ext cx="358259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……0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表示正好分完，没有剩余。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897" name="组合 4"/>
          <p:cNvGrpSpPr/>
          <p:nvPr/>
        </p:nvGrpSpPr>
        <p:grpSpPr bwMode="auto">
          <a:xfrm>
            <a:off x="882253" y="2138363"/>
            <a:ext cx="2433638" cy="646331"/>
            <a:chOff x="1434090" y="2756282"/>
            <a:chExt cx="3244927" cy="860890"/>
          </a:xfrm>
        </p:grpSpPr>
        <p:sp>
          <p:nvSpPr>
            <p:cNvPr id="38932" name="TextBox 29"/>
            <p:cNvSpPr txBox="1">
              <a:spLocks noChangeArrowheads="1"/>
            </p:cNvSpPr>
            <p:nvPr/>
          </p:nvSpPr>
          <p:spPr bwMode="auto">
            <a:xfrm>
              <a:off x="1434090" y="2756282"/>
              <a:ext cx="2577897" cy="860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除数</a:t>
              </a:r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表示每盘放苹果的个数。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933" name="TextBox 29"/>
            <p:cNvSpPr txBox="1">
              <a:spLocks noChangeArrowheads="1"/>
            </p:cNvSpPr>
            <p:nvPr/>
          </p:nvSpPr>
          <p:spPr bwMode="auto">
            <a:xfrm>
              <a:off x="3722996" y="2758628"/>
              <a:ext cx="956021" cy="49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7898" name="图片 2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25929" y="3374231"/>
            <a:ext cx="921544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4" grpId="0"/>
      <p:bldP spid="37895" grpId="0"/>
      <p:bldP spid="3789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62" name="TextBox 29"/>
          <p:cNvSpPr txBox="1">
            <a:spLocks noChangeArrowheads="1"/>
          </p:cNvSpPr>
          <p:nvPr/>
        </p:nvSpPr>
        <p:spPr bwMode="auto">
          <a:xfrm>
            <a:off x="727473" y="765573"/>
            <a:ext cx="7640240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 根据图上的信息，提出与除法有关的问题。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963" name="组合 3"/>
          <p:cNvGrpSpPr/>
          <p:nvPr/>
        </p:nvGrpSpPr>
        <p:grpSpPr bwMode="auto">
          <a:xfrm>
            <a:off x="1787129" y="1269207"/>
            <a:ext cx="5339953" cy="1388269"/>
            <a:chOff x="0" y="1222375"/>
            <a:chExt cx="9144000" cy="2378075"/>
          </a:xfrm>
        </p:grpSpPr>
        <p:pic>
          <p:nvPicPr>
            <p:cNvPr id="40964" name="图片 22" descr="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281363" y="1222375"/>
              <a:ext cx="2725737" cy="214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65" name="图片 23" descr="2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1714500"/>
              <a:ext cx="2670175" cy="1187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66" name="图片 25" descr="3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865938" y="1535113"/>
              <a:ext cx="2278062" cy="1366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67" name="图片 27" descr="29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173288" y="1222375"/>
              <a:ext cx="1655762" cy="2343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68" name="图片 28" descr="30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007100" y="1222375"/>
              <a:ext cx="1044575" cy="237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969" name="TextBox 29"/>
          <p:cNvSpPr txBox="1">
            <a:spLocks noChangeArrowheads="1"/>
          </p:cNvSpPr>
          <p:nvPr/>
        </p:nvSpPr>
        <p:spPr bwMode="auto">
          <a:xfrm>
            <a:off x="1293019" y="2641997"/>
            <a:ext cx="482084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）每盘放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个苹果，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个苹果可以放几盘？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2" name="TextBox 29"/>
          <p:cNvSpPr txBox="1">
            <a:spLocks noChangeArrowheads="1"/>
          </p:cNvSpPr>
          <p:nvPr/>
        </p:nvSpPr>
        <p:spPr bwMode="auto">
          <a:xfrm>
            <a:off x="2715816" y="3108722"/>
            <a:ext cx="988219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18÷6=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943" name="组合 12"/>
          <p:cNvGrpSpPr/>
          <p:nvPr/>
        </p:nvGrpSpPr>
        <p:grpSpPr bwMode="auto">
          <a:xfrm>
            <a:off x="2496742" y="3455194"/>
            <a:ext cx="1231106" cy="1326905"/>
            <a:chOff x="7005795" y="2934827"/>
            <a:chExt cx="1642234" cy="1769651"/>
          </a:xfrm>
        </p:grpSpPr>
        <p:grpSp>
          <p:nvGrpSpPr>
            <p:cNvPr id="40972" name="组合 18"/>
            <p:cNvGrpSpPr/>
            <p:nvPr/>
          </p:nvGrpSpPr>
          <p:grpSpPr bwMode="auto">
            <a:xfrm>
              <a:off x="7005795" y="2934827"/>
              <a:ext cx="1642234" cy="1261677"/>
              <a:chOff x="7005795" y="2934827"/>
              <a:chExt cx="1642234" cy="1261677"/>
            </a:xfrm>
          </p:grpSpPr>
          <p:grpSp>
            <p:nvGrpSpPr>
              <p:cNvPr id="40973" name="组合 21"/>
              <p:cNvGrpSpPr/>
              <p:nvPr/>
            </p:nvGrpSpPr>
            <p:grpSpPr bwMode="auto">
              <a:xfrm>
                <a:off x="7005795" y="3204868"/>
                <a:ext cx="1642234" cy="640750"/>
                <a:chOff x="8367642" y="1968671"/>
                <a:chExt cx="1642234" cy="640750"/>
              </a:xfrm>
            </p:grpSpPr>
            <p:grpSp>
              <p:nvGrpSpPr>
                <p:cNvPr id="40974" name="组合 24"/>
                <p:cNvGrpSpPr/>
                <p:nvPr/>
              </p:nvGrpSpPr>
              <p:grpSpPr bwMode="auto">
                <a:xfrm>
                  <a:off x="8367642" y="1968671"/>
                  <a:ext cx="1642234" cy="640750"/>
                  <a:chOff x="5635943" y="1968671"/>
                  <a:chExt cx="1642234" cy="640750"/>
                </a:xfrm>
              </p:grpSpPr>
              <p:grpSp>
                <p:nvGrpSpPr>
                  <p:cNvPr id="40975" name="组合 26"/>
                  <p:cNvGrpSpPr/>
                  <p:nvPr/>
                </p:nvGrpSpPr>
                <p:grpSpPr bwMode="auto">
                  <a:xfrm>
                    <a:off x="5635943" y="1968671"/>
                    <a:ext cx="1497049" cy="584775"/>
                    <a:chOff x="6879696" y="4435692"/>
                    <a:chExt cx="1497049" cy="584775"/>
                  </a:xfrm>
                </p:grpSpPr>
                <p:cxnSp>
                  <p:nvCxnSpPr>
                    <p:cNvPr id="29" name="直接连接符 28"/>
                    <p:cNvCxnSpPr/>
                    <p:nvPr/>
                  </p:nvCxnSpPr>
                  <p:spPr>
                    <a:xfrm>
                      <a:off x="7445107" y="4608675"/>
                      <a:ext cx="932293" cy="0"/>
                    </a:xfrm>
                    <a:prstGeom prst="line">
                      <a:avLst/>
                    </a:prstGeom>
                    <a:ln w="28575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0" name="弧形 29"/>
                    <p:cNvSpPr/>
                    <p:nvPr/>
                  </p:nvSpPr>
                  <p:spPr>
                    <a:xfrm rot="2645934">
                      <a:off x="6879696" y="4435594"/>
                      <a:ext cx="582881" cy="584347"/>
                    </a:xfrm>
                    <a:prstGeom prst="arc">
                      <a:avLst>
                        <a:gd name="adj1" fmla="val 17506658"/>
                        <a:gd name="adj2" fmla="val 0"/>
                      </a:avLst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algn="ctr" eaLnBrk="0" hangingPunct="0">
                        <a:defRPr/>
                      </a:pPr>
                      <a:endParaRPr lang="zh-CN" altLang="en-US"/>
                    </a:p>
                  </p:txBody>
                </p:sp>
              </p:grpSp>
              <p:sp>
                <p:nvSpPr>
                  <p:cNvPr id="40978" name="TextBox 2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244592" y="2116854"/>
                    <a:ext cx="1033585" cy="49256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r>
                      <a:rPr lang="en-US" altLang="zh-CN" b="1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1  8</a:t>
                    </a:r>
                    <a:endParaRPr lang="zh-CN" altLang="en-US" b="1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40979" name="TextBox 29"/>
                <p:cNvSpPr txBox="1">
                  <a:spLocks noChangeArrowheads="1"/>
                </p:cNvSpPr>
                <p:nvPr/>
              </p:nvSpPr>
              <p:spPr bwMode="auto">
                <a:xfrm>
                  <a:off x="8478399" y="2082155"/>
                  <a:ext cx="511302" cy="4925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</a:t>
                  </a:r>
                  <a:endParaRPr lang="zh-CN" altLang="en-US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40980" name="TextBox 29"/>
              <p:cNvSpPr txBox="1">
                <a:spLocks noChangeArrowheads="1"/>
              </p:cNvSpPr>
              <p:nvPr/>
            </p:nvSpPr>
            <p:spPr bwMode="auto">
              <a:xfrm>
                <a:off x="8081910" y="2934827"/>
                <a:ext cx="511302" cy="492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981" name="TextBox 29"/>
              <p:cNvSpPr txBox="1">
                <a:spLocks noChangeArrowheads="1"/>
              </p:cNvSpPr>
              <p:nvPr/>
            </p:nvSpPr>
            <p:spPr bwMode="auto">
              <a:xfrm>
                <a:off x="7614444" y="3703937"/>
                <a:ext cx="1033585" cy="492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latin typeface="楷体" panose="02010609060101010101" pitchFamily="49" charset="-122"/>
                    <a:ea typeface="楷体" panose="02010609060101010101" pitchFamily="49" charset="-122"/>
                  </a:rPr>
                  <a:t>1  8</a:t>
                </a: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20" name="直接连接符 19"/>
            <p:cNvCxnSpPr/>
            <p:nvPr/>
          </p:nvCxnSpPr>
          <p:spPr>
            <a:xfrm>
              <a:off x="7571206" y="4181328"/>
              <a:ext cx="932293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0983" name="TextBox 29"/>
            <p:cNvSpPr txBox="1">
              <a:spLocks noChangeArrowheads="1"/>
            </p:cNvSpPr>
            <p:nvPr/>
          </p:nvSpPr>
          <p:spPr bwMode="auto">
            <a:xfrm>
              <a:off x="8081910" y="4211912"/>
              <a:ext cx="511302" cy="492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944" name="TextBox 29"/>
          <p:cNvSpPr txBox="1">
            <a:spLocks noChangeArrowheads="1"/>
          </p:cNvSpPr>
          <p:nvPr/>
        </p:nvSpPr>
        <p:spPr bwMode="auto">
          <a:xfrm>
            <a:off x="3495675" y="3114676"/>
            <a:ext cx="987029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（盘）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5" name="TextBox 29"/>
          <p:cNvSpPr txBox="1">
            <a:spLocks noChangeArrowheads="1"/>
          </p:cNvSpPr>
          <p:nvPr/>
        </p:nvSpPr>
        <p:spPr bwMode="auto">
          <a:xfrm>
            <a:off x="4342210" y="4300538"/>
            <a:ext cx="2924175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个苹果可以放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盘。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/>
      <p:bldP spid="39944" grpId="0"/>
      <p:bldP spid="399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0" name="TextBox 29"/>
          <p:cNvSpPr txBox="1">
            <a:spLocks noChangeArrowheads="1"/>
          </p:cNvSpPr>
          <p:nvPr/>
        </p:nvSpPr>
        <p:spPr bwMode="auto">
          <a:xfrm>
            <a:off x="727473" y="765573"/>
            <a:ext cx="7640240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 根据图上的信息，提出与除法有关的问题。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011" name="组合 3"/>
          <p:cNvGrpSpPr/>
          <p:nvPr/>
        </p:nvGrpSpPr>
        <p:grpSpPr bwMode="auto">
          <a:xfrm>
            <a:off x="1787129" y="1269207"/>
            <a:ext cx="5339953" cy="1388269"/>
            <a:chOff x="0" y="1222375"/>
            <a:chExt cx="9144000" cy="2378075"/>
          </a:xfrm>
        </p:grpSpPr>
        <p:pic>
          <p:nvPicPr>
            <p:cNvPr id="43012" name="图片 22" descr="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281363" y="1222375"/>
              <a:ext cx="2725737" cy="214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13" name="图片 23" descr="2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1714500"/>
              <a:ext cx="2670175" cy="1187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14" name="图片 25" descr="3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865938" y="1535113"/>
              <a:ext cx="2278062" cy="1366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15" name="图片 27" descr="29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173288" y="1222375"/>
              <a:ext cx="1655762" cy="2343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16" name="图片 28" descr="30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007100" y="1222375"/>
              <a:ext cx="1044575" cy="237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3017" name="TextBox 29"/>
          <p:cNvSpPr txBox="1">
            <a:spLocks noChangeArrowheads="1"/>
          </p:cNvSpPr>
          <p:nvPr/>
        </p:nvSpPr>
        <p:spPr bwMode="auto">
          <a:xfrm>
            <a:off x="1293019" y="2641997"/>
            <a:ext cx="684014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个苹果，平均分给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个人，每个人分几个？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0" name="TextBox 29"/>
          <p:cNvSpPr txBox="1">
            <a:spLocks noChangeArrowheads="1"/>
          </p:cNvSpPr>
          <p:nvPr/>
        </p:nvSpPr>
        <p:spPr bwMode="auto">
          <a:xfrm>
            <a:off x="2715816" y="3108723"/>
            <a:ext cx="988219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18÷2=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997" name="组合 12"/>
          <p:cNvGrpSpPr/>
          <p:nvPr/>
        </p:nvGrpSpPr>
        <p:grpSpPr bwMode="auto">
          <a:xfrm>
            <a:off x="2496742" y="3657600"/>
            <a:ext cx="1231106" cy="480424"/>
            <a:chOff x="8367642" y="1968671"/>
            <a:chExt cx="1642234" cy="640826"/>
          </a:xfrm>
        </p:grpSpPr>
        <p:grpSp>
          <p:nvGrpSpPr>
            <p:cNvPr id="43020" name="组合 20"/>
            <p:cNvGrpSpPr/>
            <p:nvPr/>
          </p:nvGrpSpPr>
          <p:grpSpPr bwMode="auto">
            <a:xfrm>
              <a:off x="8367642" y="1968671"/>
              <a:ext cx="1642234" cy="640826"/>
              <a:chOff x="5635943" y="1968671"/>
              <a:chExt cx="1642234" cy="640826"/>
            </a:xfrm>
          </p:grpSpPr>
          <p:grpSp>
            <p:nvGrpSpPr>
              <p:cNvPr id="43021" name="组合 22"/>
              <p:cNvGrpSpPr/>
              <p:nvPr/>
            </p:nvGrpSpPr>
            <p:grpSpPr bwMode="auto">
              <a:xfrm>
                <a:off x="5635943" y="1968671"/>
                <a:ext cx="1497049" cy="584775"/>
                <a:chOff x="6879696" y="4435692"/>
                <a:chExt cx="1497049" cy="584775"/>
              </a:xfrm>
            </p:grpSpPr>
            <p:cxnSp>
              <p:nvCxnSpPr>
                <p:cNvPr id="25" name="直接连接符 24"/>
                <p:cNvCxnSpPr/>
                <p:nvPr/>
              </p:nvCxnSpPr>
              <p:spPr>
                <a:xfrm>
                  <a:off x="7445107" y="4608800"/>
                  <a:ext cx="932293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6" name="弧形 25"/>
                <p:cNvSpPr/>
                <p:nvPr/>
              </p:nvSpPr>
              <p:spPr>
                <a:xfrm rot="2645934">
                  <a:off x="6879696" y="4435692"/>
                  <a:ext cx="582881" cy="584438"/>
                </a:xfrm>
                <a:prstGeom prst="arc">
                  <a:avLst>
                    <a:gd name="adj1" fmla="val 17506658"/>
                    <a:gd name="adj2" fmla="val 0"/>
                  </a:avLst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43024" name="TextBox 29"/>
              <p:cNvSpPr txBox="1">
                <a:spLocks noChangeArrowheads="1"/>
              </p:cNvSpPr>
              <p:nvPr/>
            </p:nvSpPr>
            <p:spPr bwMode="auto">
              <a:xfrm>
                <a:off x="6244592" y="2116854"/>
                <a:ext cx="1033585" cy="492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latin typeface="楷体" panose="02010609060101010101" pitchFamily="49" charset="-122"/>
                    <a:ea typeface="楷体" panose="02010609060101010101" pitchFamily="49" charset="-122"/>
                  </a:rPr>
                  <a:t>1  8</a:t>
                </a: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3025" name="TextBox 29"/>
            <p:cNvSpPr txBox="1">
              <a:spLocks noChangeArrowheads="1"/>
            </p:cNvSpPr>
            <p:nvPr/>
          </p:nvSpPr>
          <p:spPr bwMode="auto">
            <a:xfrm>
              <a:off x="8478399" y="2082154"/>
              <a:ext cx="511302" cy="492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TextBox 29"/>
          <p:cNvSpPr txBox="1">
            <a:spLocks noChangeArrowheads="1"/>
          </p:cNvSpPr>
          <p:nvPr/>
        </p:nvSpPr>
        <p:spPr bwMode="auto">
          <a:xfrm>
            <a:off x="3303985" y="3455194"/>
            <a:ext cx="38219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29"/>
          <p:cNvSpPr txBox="1">
            <a:spLocks noChangeArrowheads="1"/>
          </p:cNvSpPr>
          <p:nvPr/>
        </p:nvSpPr>
        <p:spPr bwMode="auto">
          <a:xfrm>
            <a:off x="2952751" y="4031457"/>
            <a:ext cx="7750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1  8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7" name="直接连接符 26"/>
          <p:cNvCxnSpPr/>
          <p:nvPr/>
        </p:nvCxnSpPr>
        <p:spPr bwMode="auto">
          <a:xfrm>
            <a:off x="2920603" y="4389835"/>
            <a:ext cx="698897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996" name="TextBox 29"/>
          <p:cNvSpPr txBox="1">
            <a:spLocks noChangeArrowheads="1"/>
          </p:cNvSpPr>
          <p:nvPr/>
        </p:nvSpPr>
        <p:spPr bwMode="auto">
          <a:xfrm>
            <a:off x="3303985" y="4412457"/>
            <a:ext cx="38219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2" name="TextBox 29"/>
          <p:cNvSpPr txBox="1">
            <a:spLocks noChangeArrowheads="1"/>
          </p:cNvSpPr>
          <p:nvPr/>
        </p:nvSpPr>
        <p:spPr bwMode="auto">
          <a:xfrm>
            <a:off x="3495675" y="3114676"/>
            <a:ext cx="987029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3" name="TextBox 29"/>
          <p:cNvSpPr txBox="1">
            <a:spLocks noChangeArrowheads="1"/>
          </p:cNvSpPr>
          <p:nvPr/>
        </p:nvSpPr>
        <p:spPr bwMode="auto">
          <a:xfrm>
            <a:off x="4342209" y="4300538"/>
            <a:ext cx="2147888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答：每人分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/>
      <p:bldP spid="3" grpId="0"/>
      <p:bldP spid="4" grpId="0"/>
      <p:bldP spid="41996" grpId="0"/>
      <p:bldP spid="41992" grpId="0"/>
      <p:bldP spid="4199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58" name="TextBox 29"/>
          <p:cNvSpPr txBox="1">
            <a:spLocks noChangeArrowheads="1"/>
          </p:cNvSpPr>
          <p:nvPr/>
        </p:nvSpPr>
        <p:spPr bwMode="auto">
          <a:xfrm>
            <a:off x="727473" y="765573"/>
            <a:ext cx="767000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 填一填，说一说。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59" name="TextBox 29"/>
          <p:cNvSpPr txBox="1">
            <a:spLocks noChangeArrowheads="1"/>
          </p:cNvSpPr>
          <p:nvPr/>
        </p:nvSpPr>
        <p:spPr bwMode="auto">
          <a:xfrm>
            <a:off x="2899172" y="1538288"/>
            <a:ext cx="14097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63÷7=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060" name="组合 17"/>
          <p:cNvGrpSpPr/>
          <p:nvPr/>
        </p:nvGrpSpPr>
        <p:grpSpPr bwMode="auto">
          <a:xfrm>
            <a:off x="2639616" y="2202657"/>
            <a:ext cx="1371600" cy="1259681"/>
            <a:chOff x="4285939" y="2253321"/>
            <a:chExt cx="1828534" cy="1680091"/>
          </a:xfrm>
        </p:grpSpPr>
        <p:grpSp>
          <p:nvGrpSpPr>
            <p:cNvPr id="45061" name="组合 27"/>
            <p:cNvGrpSpPr/>
            <p:nvPr/>
          </p:nvGrpSpPr>
          <p:grpSpPr bwMode="auto">
            <a:xfrm>
              <a:off x="4285939" y="2607238"/>
              <a:ext cx="1828534" cy="756397"/>
              <a:chOff x="6808150" y="4459901"/>
              <a:chExt cx="1828534" cy="756397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7444644" y="4609377"/>
                <a:ext cx="1192040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1" name="弧形 30"/>
              <p:cNvSpPr/>
              <p:nvPr/>
            </p:nvSpPr>
            <p:spPr>
              <a:xfrm rot="1495813">
                <a:off x="6808150" y="4460106"/>
                <a:ext cx="657129" cy="755882"/>
              </a:xfrm>
              <a:prstGeom prst="arc">
                <a:avLst>
                  <a:gd name="adj1" fmla="val 17791022"/>
                  <a:gd name="adj2" fmla="val 1690115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 sz="1500"/>
              </a:p>
            </p:txBody>
          </p:sp>
        </p:grpSp>
        <p:sp>
          <p:nvSpPr>
            <p:cNvPr id="45064" name="TextBox 29"/>
            <p:cNvSpPr txBox="1">
              <a:spLocks noChangeArrowheads="1"/>
            </p:cNvSpPr>
            <p:nvPr/>
          </p:nvSpPr>
          <p:spPr bwMode="auto">
            <a:xfrm>
              <a:off x="5508906" y="2253321"/>
              <a:ext cx="511302" cy="554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4890688" y="3933412"/>
              <a:ext cx="119204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5066" name="组合 5"/>
          <p:cNvGrpSpPr/>
          <p:nvPr/>
        </p:nvGrpSpPr>
        <p:grpSpPr bwMode="auto">
          <a:xfrm>
            <a:off x="2581275" y="2203848"/>
            <a:ext cx="1372791" cy="1701403"/>
            <a:chOff x="3441370" y="2938578"/>
            <a:chExt cx="1831472" cy="2268518"/>
          </a:xfrm>
        </p:grpSpPr>
        <p:sp>
          <p:nvSpPr>
            <p:cNvPr id="3" name="矩形 2"/>
            <p:cNvSpPr/>
            <p:nvPr/>
          </p:nvSpPr>
          <p:spPr>
            <a:xfrm>
              <a:off x="4807429" y="2938578"/>
              <a:ext cx="465413" cy="44449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4248298" y="3495785"/>
              <a:ext cx="465413" cy="44449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796310" y="3510073"/>
              <a:ext cx="467001" cy="44449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4249887" y="4035531"/>
              <a:ext cx="467001" cy="44449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4799487" y="4049819"/>
              <a:ext cx="465412" cy="44449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3441370" y="3459274"/>
              <a:ext cx="465413" cy="44449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4786779" y="4762600"/>
              <a:ext cx="467001" cy="44449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44039" name="TextBox 29"/>
          <p:cNvSpPr txBox="1">
            <a:spLocks noChangeArrowheads="1"/>
          </p:cNvSpPr>
          <p:nvPr/>
        </p:nvSpPr>
        <p:spPr bwMode="auto">
          <a:xfrm>
            <a:off x="3211116" y="2571750"/>
            <a:ext cx="43695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0" name="TextBox 29"/>
          <p:cNvSpPr txBox="1">
            <a:spLocks noChangeArrowheads="1"/>
          </p:cNvSpPr>
          <p:nvPr/>
        </p:nvSpPr>
        <p:spPr bwMode="auto">
          <a:xfrm>
            <a:off x="3613548" y="2576513"/>
            <a:ext cx="43576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1" name="TextBox 29"/>
          <p:cNvSpPr txBox="1">
            <a:spLocks noChangeArrowheads="1"/>
          </p:cNvSpPr>
          <p:nvPr/>
        </p:nvSpPr>
        <p:spPr bwMode="auto">
          <a:xfrm>
            <a:off x="2622948" y="2545556"/>
            <a:ext cx="435769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2" name="TextBox 29"/>
          <p:cNvSpPr txBox="1">
            <a:spLocks noChangeArrowheads="1"/>
          </p:cNvSpPr>
          <p:nvPr/>
        </p:nvSpPr>
        <p:spPr bwMode="auto">
          <a:xfrm>
            <a:off x="3626644" y="2160985"/>
            <a:ext cx="43576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3" name="TextBox 29"/>
          <p:cNvSpPr txBox="1">
            <a:spLocks noChangeArrowheads="1"/>
          </p:cNvSpPr>
          <p:nvPr/>
        </p:nvSpPr>
        <p:spPr bwMode="auto">
          <a:xfrm>
            <a:off x="3220641" y="2986088"/>
            <a:ext cx="43576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4" name="TextBox 29"/>
          <p:cNvSpPr txBox="1">
            <a:spLocks noChangeArrowheads="1"/>
          </p:cNvSpPr>
          <p:nvPr/>
        </p:nvSpPr>
        <p:spPr bwMode="auto">
          <a:xfrm>
            <a:off x="3614738" y="2982517"/>
            <a:ext cx="435769" cy="43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5" name="TextBox 29"/>
          <p:cNvSpPr txBox="1">
            <a:spLocks noChangeArrowheads="1"/>
          </p:cNvSpPr>
          <p:nvPr/>
        </p:nvSpPr>
        <p:spPr bwMode="auto">
          <a:xfrm>
            <a:off x="3626644" y="3523060"/>
            <a:ext cx="43576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6" name="TextBox 29"/>
          <p:cNvSpPr txBox="1">
            <a:spLocks noChangeArrowheads="1"/>
          </p:cNvSpPr>
          <p:nvPr/>
        </p:nvSpPr>
        <p:spPr bwMode="auto">
          <a:xfrm>
            <a:off x="3939779" y="1549004"/>
            <a:ext cx="43695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047" name="图片 2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25929" y="3374231"/>
            <a:ext cx="921544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" name="组合 27"/>
          <p:cNvGrpSpPr/>
          <p:nvPr/>
        </p:nvGrpSpPr>
        <p:grpSpPr bwMode="auto">
          <a:xfrm>
            <a:off x="5305426" y="2432447"/>
            <a:ext cx="1908572" cy="760809"/>
            <a:chOff x="4334935" y="995943"/>
            <a:chExt cx="3720554" cy="1181357"/>
          </a:xfrm>
        </p:grpSpPr>
        <p:sp>
          <p:nvSpPr>
            <p:cNvPr id="29" name="思想气泡: 云 28"/>
            <p:cNvSpPr/>
            <p:nvPr/>
          </p:nvSpPr>
          <p:spPr>
            <a:xfrm>
              <a:off x="4334935" y="995943"/>
              <a:ext cx="3720554" cy="1181357"/>
            </a:xfrm>
            <a:prstGeom prst="cloudCallout">
              <a:avLst>
                <a:gd name="adj1" fmla="val 47137"/>
                <a:gd name="adj2" fmla="val 64205"/>
              </a:avLst>
            </a:prstGeom>
            <a:solidFill>
              <a:srgbClr val="FBEBD8"/>
            </a:solidFill>
            <a:ln w="19050">
              <a:solidFill>
                <a:srgbClr val="FAAE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085" name="TextBox 29"/>
            <p:cNvSpPr txBox="1">
              <a:spLocks noChangeArrowheads="1"/>
            </p:cNvSpPr>
            <p:nvPr/>
          </p:nvSpPr>
          <p:spPr bwMode="auto">
            <a:xfrm>
              <a:off x="4557238" y="1134352"/>
              <a:ext cx="3425161" cy="100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你能把竖式补充完整吗？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9" grpId="0"/>
      <p:bldP spid="44040" grpId="0"/>
      <p:bldP spid="44041" grpId="0"/>
      <p:bldP spid="44042" grpId="0"/>
      <p:bldP spid="44043" grpId="0"/>
      <p:bldP spid="44044" grpId="0"/>
      <p:bldP spid="44045" grpId="0"/>
      <p:bldP spid="440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练习巩固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06" name="TextBox 29"/>
          <p:cNvSpPr txBox="1">
            <a:spLocks noChangeArrowheads="1"/>
          </p:cNvSpPr>
          <p:nvPr/>
        </p:nvSpPr>
        <p:spPr bwMode="auto">
          <a:xfrm>
            <a:off x="727473" y="765573"/>
            <a:ext cx="7474744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名同学去收玉米，一共收了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棵，平均每名同学收几棵？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9"/>
          <p:cNvSpPr txBox="1">
            <a:spLocks noChangeArrowheads="1"/>
          </p:cNvSpPr>
          <p:nvPr/>
        </p:nvSpPr>
        <p:spPr bwMode="auto">
          <a:xfrm>
            <a:off x="3196829" y="1918098"/>
            <a:ext cx="192047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49÷7=7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（棵）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29"/>
          <p:cNvSpPr txBox="1">
            <a:spLocks noChangeArrowheads="1"/>
          </p:cNvSpPr>
          <p:nvPr/>
        </p:nvSpPr>
        <p:spPr bwMode="auto">
          <a:xfrm>
            <a:off x="2511029" y="2676525"/>
            <a:ext cx="3292078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答：平均每名同学收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棵。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109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48438" y="2981325"/>
            <a:ext cx="1588294" cy="1588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练习巩固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30" name="TextBox 29"/>
          <p:cNvSpPr txBox="1">
            <a:spLocks noChangeArrowheads="1"/>
          </p:cNvSpPr>
          <p:nvPr/>
        </p:nvSpPr>
        <p:spPr bwMode="auto">
          <a:xfrm>
            <a:off x="727473" y="765573"/>
            <a:ext cx="6593681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圈一圈，填一填，说说除法竖式每一步的意思。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131" name="图片 11" descr="25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37085" y="2200276"/>
            <a:ext cx="2344340" cy="1556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8"/>
          <p:cNvSpPr/>
          <p:nvPr/>
        </p:nvSpPr>
        <p:spPr>
          <a:xfrm>
            <a:off x="1447800" y="2155031"/>
            <a:ext cx="1134666" cy="729854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628900" y="2155031"/>
            <a:ext cx="1134666" cy="729854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445419" y="3025378"/>
            <a:ext cx="1134666" cy="728663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626519" y="3025378"/>
            <a:ext cx="1133475" cy="728663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8136" name="TextBox 29"/>
          <p:cNvSpPr txBox="1">
            <a:spLocks noChangeArrowheads="1"/>
          </p:cNvSpPr>
          <p:nvPr/>
        </p:nvSpPr>
        <p:spPr bwMode="auto">
          <a:xfrm>
            <a:off x="908448" y="1300163"/>
            <a:ext cx="659368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支蜡笔，平均分给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个小朋友，每人分到   支。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5798344" y="1287066"/>
            <a:ext cx="373856" cy="372665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48138" name="组合 2"/>
          <p:cNvGrpSpPr/>
          <p:nvPr/>
        </p:nvGrpSpPr>
        <p:grpSpPr bwMode="auto">
          <a:xfrm>
            <a:off x="4850607" y="2000249"/>
            <a:ext cx="3137297" cy="422617"/>
            <a:chOff x="6096000" y="2836864"/>
            <a:chExt cx="4183307" cy="562750"/>
          </a:xfrm>
        </p:grpSpPr>
        <p:sp>
          <p:nvSpPr>
            <p:cNvPr id="31" name="矩形: 圆角 30"/>
            <p:cNvSpPr/>
            <p:nvPr/>
          </p:nvSpPr>
          <p:spPr>
            <a:xfrm>
              <a:off x="6096000" y="2846377"/>
              <a:ext cx="498504" cy="497821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8140" name="TextBox 33"/>
            <p:cNvSpPr txBox="1">
              <a:spLocks noChangeArrowheads="1"/>
            </p:cNvSpPr>
            <p:nvPr/>
          </p:nvSpPr>
          <p:spPr bwMode="auto">
            <a:xfrm>
              <a:off x="6593681" y="2846344"/>
              <a:ext cx="3685626" cy="553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÷    =   </a:t>
              </a:r>
              <a:r>
                <a: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: 圆角 32"/>
            <p:cNvSpPr/>
            <p:nvPr/>
          </p:nvSpPr>
          <p:spPr>
            <a:xfrm>
              <a:off x="7134286" y="2846377"/>
              <a:ext cx="498504" cy="497821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4" name="矩形: 圆角 33"/>
            <p:cNvSpPr/>
            <p:nvPr/>
          </p:nvSpPr>
          <p:spPr>
            <a:xfrm>
              <a:off x="8036038" y="2836864"/>
              <a:ext cx="496917" cy="497821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48143" name="组合 3"/>
          <p:cNvGrpSpPr/>
          <p:nvPr/>
        </p:nvGrpSpPr>
        <p:grpSpPr bwMode="auto">
          <a:xfrm>
            <a:off x="5167313" y="2700337"/>
            <a:ext cx="1464469" cy="1804988"/>
            <a:chOff x="6367790" y="3473218"/>
            <a:chExt cx="1952734" cy="2407127"/>
          </a:xfrm>
        </p:grpSpPr>
        <p:grpSp>
          <p:nvGrpSpPr>
            <p:cNvPr id="48144" name="组合 35"/>
            <p:cNvGrpSpPr/>
            <p:nvPr/>
          </p:nvGrpSpPr>
          <p:grpSpPr bwMode="auto">
            <a:xfrm>
              <a:off x="6476079" y="3890952"/>
              <a:ext cx="1844445" cy="1384789"/>
              <a:chOff x="4285939" y="2607238"/>
              <a:chExt cx="1844445" cy="1384789"/>
            </a:xfrm>
          </p:grpSpPr>
          <p:grpSp>
            <p:nvGrpSpPr>
              <p:cNvPr id="48145" name="组合 36"/>
              <p:cNvGrpSpPr/>
              <p:nvPr/>
            </p:nvGrpSpPr>
            <p:grpSpPr bwMode="auto">
              <a:xfrm>
                <a:off x="4285939" y="2607238"/>
                <a:ext cx="1828534" cy="756397"/>
                <a:chOff x="6808150" y="4459901"/>
                <a:chExt cx="1828534" cy="756397"/>
              </a:xfrm>
            </p:grpSpPr>
            <p:cxnSp>
              <p:nvCxnSpPr>
                <p:cNvPr id="40" name="直接连接符 39"/>
                <p:cNvCxnSpPr/>
                <p:nvPr/>
              </p:nvCxnSpPr>
              <p:spPr>
                <a:xfrm>
                  <a:off x="7444440" y="4609018"/>
                  <a:ext cx="119227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41" name="弧形 40"/>
                <p:cNvSpPr/>
                <p:nvPr/>
              </p:nvSpPr>
              <p:spPr>
                <a:xfrm rot="1495813">
                  <a:off x="6807817" y="4459763"/>
                  <a:ext cx="657262" cy="755800"/>
                </a:xfrm>
                <a:prstGeom prst="arc">
                  <a:avLst>
                    <a:gd name="adj1" fmla="val 17791022"/>
                    <a:gd name="adj2" fmla="val 1690115"/>
                  </a:avLst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 sz="1500"/>
                </a:p>
              </p:txBody>
            </p:sp>
          </p:grpSp>
          <p:cxnSp>
            <p:nvCxnSpPr>
              <p:cNvPr id="39" name="直接连接符 38"/>
              <p:cNvCxnSpPr/>
              <p:nvPr/>
            </p:nvCxnSpPr>
            <p:spPr>
              <a:xfrm>
                <a:off x="4938105" y="3991674"/>
                <a:ext cx="1192279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57" name="矩形: 圆角 56"/>
            <p:cNvSpPr/>
            <p:nvPr/>
          </p:nvSpPr>
          <p:spPr>
            <a:xfrm>
              <a:off x="7210800" y="4116283"/>
              <a:ext cx="496915" cy="496985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8" name="矩形: 圆角 57"/>
            <p:cNvSpPr/>
            <p:nvPr/>
          </p:nvSpPr>
          <p:spPr>
            <a:xfrm>
              <a:off x="7812496" y="4125810"/>
              <a:ext cx="496916" cy="498574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9" name="矩形: 圆角 58"/>
            <p:cNvSpPr/>
            <p:nvPr/>
          </p:nvSpPr>
          <p:spPr>
            <a:xfrm>
              <a:off x="7204450" y="4678370"/>
              <a:ext cx="498503" cy="498574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60" name="矩形: 圆角 59"/>
            <p:cNvSpPr/>
            <p:nvPr/>
          </p:nvSpPr>
          <p:spPr>
            <a:xfrm>
              <a:off x="7806145" y="4689484"/>
              <a:ext cx="498503" cy="496986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61" name="矩形: 圆角 60"/>
            <p:cNvSpPr/>
            <p:nvPr/>
          </p:nvSpPr>
          <p:spPr>
            <a:xfrm>
              <a:off x="7806145" y="3473218"/>
              <a:ext cx="498503" cy="498574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62" name="矩形: 圆角 61"/>
            <p:cNvSpPr/>
            <p:nvPr/>
          </p:nvSpPr>
          <p:spPr>
            <a:xfrm>
              <a:off x="6367790" y="4138513"/>
              <a:ext cx="498503" cy="496985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63" name="矩形: 圆角 62"/>
            <p:cNvSpPr/>
            <p:nvPr/>
          </p:nvSpPr>
          <p:spPr>
            <a:xfrm>
              <a:off x="7806145" y="5381771"/>
              <a:ext cx="498503" cy="498574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53261" name="TextBox 29"/>
          <p:cNvSpPr txBox="1">
            <a:spLocks noChangeArrowheads="1"/>
          </p:cNvSpPr>
          <p:nvPr/>
        </p:nvSpPr>
        <p:spPr bwMode="auto">
          <a:xfrm>
            <a:off x="5855494" y="3157538"/>
            <a:ext cx="43576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62" name="TextBox 29"/>
          <p:cNvSpPr txBox="1">
            <a:spLocks noChangeArrowheads="1"/>
          </p:cNvSpPr>
          <p:nvPr/>
        </p:nvSpPr>
        <p:spPr bwMode="auto">
          <a:xfrm>
            <a:off x="6271023" y="3155156"/>
            <a:ext cx="43576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63" name="TextBox 29"/>
          <p:cNvSpPr txBox="1">
            <a:spLocks noChangeArrowheads="1"/>
          </p:cNvSpPr>
          <p:nvPr/>
        </p:nvSpPr>
        <p:spPr bwMode="auto">
          <a:xfrm>
            <a:off x="5195888" y="3159919"/>
            <a:ext cx="43696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64" name="TextBox 29"/>
          <p:cNvSpPr txBox="1">
            <a:spLocks noChangeArrowheads="1"/>
          </p:cNvSpPr>
          <p:nvPr/>
        </p:nvSpPr>
        <p:spPr bwMode="auto">
          <a:xfrm>
            <a:off x="5863829" y="3570685"/>
            <a:ext cx="435769" cy="43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65" name="TextBox 29"/>
          <p:cNvSpPr txBox="1">
            <a:spLocks noChangeArrowheads="1"/>
          </p:cNvSpPr>
          <p:nvPr/>
        </p:nvSpPr>
        <p:spPr bwMode="auto">
          <a:xfrm>
            <a:off x="6286500" y="3568304"/>
            <a:ext cx="43696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66" name="TextBox 29"/>
          <p:cNvSpPr txBox="1">
            <a:spLocks noChangeArrowheads="1"/>
          </p:cNvSpPr>
          <p:nvPr/>
        </p:nvSpPr>
        <p:spPr bwMode="auto">
          <a:xfrm>
            <a:off x="6291263" y="4114800"/>
            <a:ext cx="436960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67" name="TextBox 29"/>
          <p:cNvSpPr txBox="1">
            <a:spLocks noChangeArrowheads="1"/>
          </p:cNvSpPr>
          <p:nvPr/>
        </p:nvSpPr>
        <p:spPr bwMode="auto">
          <a:xfrm>
            <a:off x="6278166" y="2667000"/>
            <a:ext cx="43576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33"/>
          <p:cNvSpPr txBox="1">
            <a:spLocks noChangeArrowheads="1"/>
          </p:cNvSpPr>
          <p:nvPr/>
        </p:nvSpPr>
        <p:spPr bwMode="auto">
          <a:xfrm>
            <a:off x="5837635" y="1270398"/>
            <a:ext cx="415528" cy="423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3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3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33"/>
          <p:cNvSpPr txBox="1">
            <a:spLocks noChangeArrowheads="1"/>
          </p:cNvSpPr>
          <p:nvPr/>
        </p:nvSpPr>
        <p:spPr bwMode="auto">
          <a:xfrm>
            <a:off x="6346032" y="1984773"/>
            <a:ext cx="416719" cy="423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3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3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33"/>
          <p:cNvSpPr txBox="1">
            <a:spLocks noChangeArrowheads="1"/>
          </p:cNvSpPr>
          <p:nvPr/>
        </p:nvSpPr>
        <p:spPr bwMode="auto">
          <a:xfrm>
            <a:off x="5669757" y="1997869"/>
            <a:ext cx="416719" cy="423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3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3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33"/>
          <p:cNvSpPr txBox="1">
            <a:spLocks noChangeArrowheads="1"/>
          </p:cNvSpPr>
          <p:nvPr/>
        </p:nvSpPr>
        <p:spPr bwMode="auto">
          <a:xfrm>
            <a:off x="4819650" y="1965723"/>
            <a:ext cx="533400" cy="423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3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zh-CN" altLang="en-US" sz="23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33"/>
          <p:cNvSpPr txBox="1">
            <a:spLocks noChangeArrowheads="1"/>
          </p:cNvSpPr>
          <p:nvPr/>
        </p:nvSpPr>
        <p:spPr bwMode="auto">
          <a:xfrm>
            <a:off x="6892529" y="1978819"/>
            <a:ext cx="415528" cy="423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3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endParaRPr lang="zh-CN" altLang="en-US" sz="23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53261" grpId="0"/>
      <p:bldP spid="53262" grpId="0"/>
      <p:bldP spid="53263" grpId="0"/>
      <p:bldP spid="53264" grpId="0"/>
      <p:bldP spid="53265" grpId="0"/>
      <p:bldP spid="53266" grpId="0"/>
      <p:bldP spid="53267" grpId="0"/>
      <p:bldP spid="29" grpId="0"/>
      <p:bldP spid="65" grpId="0"/>
      <p:bldP spid="66" grpId="0"/>
      <p:bldP spid="67" grpId="0"/>
      <p:bldP spid="6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练习巩固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54" name="TextBox 29"/>
          <p:cNvSpPr txBox="1">
            <a:spLocks noChangeArrowheads="1"/>
          </p:cNvSpPr>
          <p:nvPr/>
        </p:nvSpPr>
        <p:spPr bwMode="auto">
          <a:xfrm>
            <a:off x="727473" y="765573"/>
            <a:ext cx="6593681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圈一圈，填一填，说说除法竖式每一步的意思。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5" name="TextBox 29"/>
          <p:cNvSpPr txBox="1">
            <a:spLocks noChangeArrowheads="1"/>
          </p:cNvSpPr>
          <p:nvPr/>
        </p:nvSpPr>
        <p:spPr bwMode="auto">
          <a:xfrm>
            <a:off x="908448" y="1300163"/>
            <a:ext cx="659368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个气球，每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个绑成一束，可以绑成    束。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5409010" y="1269207"/>
            <a:ext cx="373856" cy="373856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49157" name="组合 2"/>
          <p:cNvGrpSpPr/>
          <p:nvPr/>
        </p:nvGrpSpPr>
        <p:grpSpPr bwMode="auto">
          <a:xfrm>
            <a:off x="4842272" y="2005012"/>
            <a:ext cx="3137297" cy="422617"/>
            <a:chOff x="6096000" y="2836864"/>
            <a:chExt cx="4183307" cy="562750"/>
          </a:xfrm>
        </p:grpSpPr>
        <p:sp>
          <p:nvSpPr>
            <p:cNvPr id="31" name="矩形: 圆角 30"/>
            <p:cNvSpPr/>
            <p:nvPr/>
          </p:nvSpPr>
          <p:spPr>
            <a:xfrm>
              <a:off x="6096000" y="2846376"/>
              <a:ext cx="498504" cy="497821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9159" name="TextBox 33"/>
            <p:cNvSpPr txBox="1">
              <a:spLocks noChangeArrowheads="1"/>
            </p:cNvSpPr>
            <p:nvPr/>
          </p:nvSpPr>
          <p:spPr bwMode="auto">
            <a:xfrm>
              <a:off x="6593681" y="2846344"/>
              <a:ext cx="3685626" cy="553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÷    =   </a:t>
              </a:r>
              <a:r>
                <a:rPr lang="zh-CN" altLang="en-US" sz="2100" b="1"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1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: 圆角 32"/>
            <p:cNvSpPr/>
            <p:nvPr/>
          </p:nvSpPr>
          <p:spPr>
            <a:xfrm>
              <a:off x="7134286" y="2846376"/>
              <a:ext cx="498504" cy="497821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4" name="矩形: 圆角 33"/>
            <p:cNvSpPr/>
            <p:nvPr/>
          </p:nvSpPr>
          <p:spPr>
            <a:xfrm>
              <a:off x="8036039" y="2836864"/>
              <a:ext cx="496916" cy="497821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49162" name="组合 3"/>
          <p:cNvGrpSpPr/>
          <p:nvPr/>
        </p:nvGrpSpPr>
        <p:grpSpPr bwMode="auto">
          <a:xfrm>
            <a:off x="5158979" y="2705100"/>
            <a:ext cx="1464469" cy="1804988"/>
            <a:chOff x="6367790" y="3473218"/>
            <a:chExt cx="1952734" cy="2407127"/>
          </a:xfrm>
        </p:grpSpPr>
        <p:grpSp>
          <p:nvGrpSpPr>
            <p:cNvPr id="49163" name="组合 35"/>
            <p:cNvGrpSpPr/>
            <p:nvPr/>
          </p:nvGrpSpPr>
          <p:grpSpPr bwMode="auto">
            <a:xfrm>
              <a:off x="6476079" y="3890952"/>
              <a:ext cx="1844445" cy="1384789"/>
              <a:chOff x="4285939" y="2607238"/>
              <a:chExt cx="1844445" cy="1384789"/>
            </a:xfrm>
          </p:grpSpPr>
          <p:grpSp>
            <p:nvGrpSpPr>
              <p:cNvPr id="49164" name="组合 36"/>
              <p:cNvGrpSpPr/>
              <p:nvPr/>
            </p:nvGrpSpPr>
            <p:grpSpPr bwMode="auto">
              <a:xfrm>
                <a:off x="4285939" y="2607238"/>
                <a:ext cx="1828534" cy="756397"/>
                <a:chOff x="6808150" y="4459901"/>
                <a:chExt cx="1828534" cy="756397"/>
              </a:xfrm>
            </p:grpSpPr>
            <p:cxnSp>
              <p:nvCxnSpPr>
                <p:cNvPr id="40" name="直接连接符 39"/>
                <p:cNvCxnSpPr/>
                <p:nvPr/>
              </p:nvCxnSpPr>
              <p:spPr>
                <a:xfrm>
                  <a:off x="7444439" y="4609018"/>
                  <a:ext cx="1192280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41" name="弧形 40"/>
                <p:cNvSpPr/>
                <p:nvPr/>
              </p:nvSpPr>
              <p:spPr>
                <a:xfrm rot="1495813">
                  <a:off x="6807817" y="4459763"/>
                  <a:ext cx="657262" cy="755800"/>
                </a:xfrm>
                <a:prstGeom prst="arc">
                  <a:avLst>
                    <a:gd name="adj1" fmla="val 17791022"/>
                    <a:gd name="adj2" fmla="val 1690115"/>
                  </a:avLst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 sz="1500"/>
                </a:p>
              </p:txBody>
            </p:sp>
          </p:grpSp>
          <p:cxnSp>
            <p:nvCxnSpPr>
              <p:cNvPr id="39" name="直接连接符 38"/>
              <p:cNvCxnSpPr/>
              <p:nvPr/>
            </p:nvCxnSpPr>
            <p:spPr>
              <a:xfrm>
                <a:off x="4938104" y="3991674"/>
                <a:ext cx="1192280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57" name="矩形: 圆角 56"/>
            <p:cNvSpPr/>
            <p:nvPr/>
          </p:nvSpPr>
          <p:spPr>
            <a:xfrm>
              <a:off x="7210799" y="4116283"/>
              <a:ext cx="496916" cy="496985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8" name="矩形: 圆角 57"/>
            <p:cNvSpPr/>
            <p:nvPr/>
          </p:nvSpPr>
          <p:spPr>
            <a:xfrm>
              <a:off x="7812496" y="4125810"/>
              <a:ext cx="496915" cy="498574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9" name="矩形: 圆角 58"/>
            <p:cNvSpPr/>
            <p:nvPr/>
          </p:nvSpPr>
          <p:spPr>
            <a:xfrm>
              <a:off x="7204449" y="4678370"/>
              <a:ext cx="498503" cy="498574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60" name="矩形: 圆角 59"/>
            <p:cNvSpPr/>
            <p:nvPr/>
          </p:nvSpPr>
          <p:spPr>
            <a:xfrm>
              <a:off x="7806145" y="4689484"/>
              <a:ext cx="498503" cy="496986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61" name="矩形: 圆角 60"/>
            <p:cNvSpPr/>
            <p:nvPr/>
          </p:nvSpPr>
          <p:spPr>
            <a:xfrm>
              <a:off x="7806145" y="3473218"/>
              <a:ext cx="498503" cy="498574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62" name="矩形: 圆角 61"/>
            <p:cNvSpPr/>
            <p:nvPr/>
          </p:nvSpPr>
          <p:spPr>
            <a:xfrm>
              <a:off x="6367790" y="4138513"/>
              <a:ext cx="498503" cy="496985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63" name="矩形: 圆角 62"/>
            <p:cNvSpPr/>
            <p:nvPr/>
          </p:nvSpPr>
          <p:spPr>
            <a:xfrm>
              <a:off x="7806145" y="5381771"/>
              <a:ext cx="498503" cy="498574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54280" name="TextBox 29"/>
          <p:cNvSpPr txBox="1">
            <a:spLocks noChangeArrowheads="1"/>
          </p:cNvSpPr>
          <p:nvPr/>
        </p:nvSpPr>
        <p:spPr bwMode="auto">
          <a:xfrm>
            <a:off x="5825729" y="3162300"/>
            <a:ext cx="43576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81" name="TextBox 29"/>
          <p:cNvSpPr txBox="1">
            <a:spLocks noChangeArrowheads="1"/>
          </p:cNvSpPr>
          <p:nvPr/>
        </p:nvSpPr>
        <p:spPr bwMode="auto">
          <a:xfrm>
            <a:off x="6262688" y="3159919"/>
            <a:ext cx="43576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82" name="TextBox 29"/>
          <p:cNvSpPr txBox="1">
            <a:spLocks noChangeArrowheads="1"/>
          </p:cNvSpPr>
          <p:nvPr/>
        </p:nvSpPr>
        <p:spPr bwMode="auto">
          <a:xfrm>
            <a:off x="5188744" y="3164681"/>
            <a:ext cx="43576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83" name="TextBox 29"/>
          <p:cNvSpPr txBox="1">
            <a:spLocks noChangeArrowheads="1"/>
          </p:cNvSpPr>
          <p:nvPr/>
        </p:nvSpPr>
        <p:spPr bwMode="auto">
          <a:xfrm>
            <a:off x="5841206" y="3575448"/>
            <a:ext cx="435769" cy="43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84" name="TextBox 29"/>
          <p:cNvSpPr txBox="1">
            <a:spLocks noChangeArrowheads="1"/>
          </p:cNvSpPr>
          <p:nvPr/>
        </p:nvSpPr>
        <p:spPr bwMode="auto">
          <a:xfrm>
            <a:off x="6271022" y="3573066"/>
            <a:ext cx="43695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85" name="TextBox 29"/>
          <p:cNvSpPr txBox="1">
            <a:spLocks noChangeArrowheads="1"/>
          </p:cNvSpPr>
          <p:nvPr/>
        </p:nvSpPr>
        <p:spPr bwMode="auto">
          <a:xfrm>
            <a:off x="6261497" y="4133850"/>
            <a:ext cx="436959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86" name="TextBox 29"/>
          <p:cNvSpPr txBox="1">
            <a:spLocks noChangeArrowheads="1"/>
          </p:cNvSpPr>
          <p:nvPr/>
        </p:nvSpPr>
        <p:spPr bwMode="auto">
          <a:xfrm>
            <a:off x="6284119" y="2678906"/>
            <a:ext cx="43576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33"/>
          <p:cNvSpPr txBox="1">
            <a:spLocks noChangeArrowheads="1"/>
          </p:cNvSpPr>
          <p:nvPr/>
        </p:nvSpPr>
        <p:spPr bwMode="auto">
          <a:xfrm>
            <a:off x="5448300" y="1250156"/>
            <a:ext cx="416719" cy="423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3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3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33"/>
          <p:cNvSpPr txBox="1">
            <a:spLocks noChangeArrowheads="1"/>
          </p:cNvSpPr>
          <p:nvPr/>
        </p:nvSpPr>
        <p:spPr bwMode="auto">
          <a:xfrm>
            <a:off x="6338888" y="1989535"/>
            <a:ext cx="416719" cy="423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3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3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33"/>
          <p:cNvSpPr txBox="1">
            <a:spLocks noChangeArrowheads="1"/>
          </p:cNvSpPr>
          <p:nvPr/>
        </p:nvSpPr>
        <p:spPr bwMode="auto">
          <a:xfrm>
            <a:off x="5653088" y="2006204"/>
            <a:ext cx="416719" cy="423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3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3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33"/>
          <p:cNvSpPr txBox="1">
            <a:spLocks noChangeArrowheads="1"/>
          </p:cNvSpPr>
          <p:nvPr/>
        </p:nvSpPr>
        <p:spPr bwMode="auto">
          <a:xfrm>
            <a:off x="4811316" y="1999060"/>
            <a:ext cx="533400" cy="423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3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23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33"/>
          <p:cNvSpPr txBox="1">
            <a:spLocks noChangeArrowheads="1"/>
          </p:cNvSpPr>
          <p:nvPr/>
        </p:nvSpPr>
        <p:spPr bwMode="auto">
          <a:xfrm>
            <a:off x="6884194" y="1983581"/>
            <a:ext cx="415529" cy="423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3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束</a:t>
            </a:r>
            <a:endParaRPr lang="zh-CN" altLang="en-US" sz="23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187" name="图片 4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0822" y="2134791"/>
            <a:ext cx="3408759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任意多边形: 形状 4"/>
          <p:cNvSpPr/>
          <p:nvPr/>
        </p:nvSpPr>
        <p:spPr>
          <a:xfrm>
            <a:off x="806053" y="2162175"/>
            <a:ext cx="946547" cy="1338263"/>
          </a:xfrm>
          <a:custGeom>
            <a:avLst/>
            <a:gdLst>
              <a:gd name="connsiteX0" fmla="*/ 220338 w 1222873"/>
              <a:gd name="connsiteY0" fmla="*/ 301128 h 1784733"/>
              <a:gd name="connsiteX1" fmla="*/ 627962 w 1222873"/>
              <a:gd name="connsiteY1" fmla="*/ 0 h 1784733"/>
              <a:gd name="connsiteX2" fmla="*/ 1145755 w 1222873"/>
              <a:gd name="connsiteY2" fmla="*/ 290111 h 1784733"/>
              <a:gd name="connsiteX3" fmla="*/ 1222873 w 1222873"/>
              <a:gd name="connsiteY3" fmla="*/ 888694 h 1784733"/>
              <a:gd name="connsiteX4" fmla="*/ 1200839 w 1222873"/>
              <a:gd name="connsiteY4" fmla="*/ 1465243 h 1784733"/>
              <a:gd name="connsiteX5" fmla="*/ 330506 w 1222873"/>
              <a:gd name="connsiteY5" fmla="*/ 1784733 h 1784733"/>
              <a:gd name="connsiteX6" fmla="*/ 0 w 1222873"/>
              <a:gd name="connsiteY6" fmla="*/ 980501 h 1784733"/>
              <a:gd name="connsiteX7" fmla="*/ 220338 w 1222873"/>
              <a:gd name="connsiteY7" fmla="*/ 301128 h 1784733"/>
              <a:gd name="connsiteX0-1" fmla="*/ 220338 w 1222873"/>
              <a:gd name="connsiteY0-2" fmla="*/ 301128 h 1784733"/>
              <a:gd name="connsiteX1-3" fmla="*/ 627962 w 1222873"/>
              <a:gd name="connsiteY1-4" fmla="*/ 0 h 1784733"/>
              <a:gd name="connsiteX2-5" fmla="*/ 1145755 w 1222873"/>
              <a:gd name="connsiteY2-6" fmla="*/ 290111 h 1784733"/>
              <a:gd name="connsiteX3-7" fmla="*/ 1222873 w 1222873"/>
              <a:gd name="connsiteY3-8" fmla="*/ 888694 h 1784733"/>
              <a:gd name="connsiteX4-9" fmla="*/ 1200839 w 1222873"/>
              <a:gd name="connsiteY4-10" fmla="*/ 1465243 h 1784733"/>
              <a:gd name="connsiteX5-11" fmla="*/ 330506 w 1222873"/>
              <a:gd name="connsiteY5-12" fmla="*/ 1784733 h 1784733"/>
              <a:gd name="connsiteX6-13" fmla="*/ 0 w 1222873"/>
              <a:gd name="connsiteY6-14" fmla="*/ 980501 h 1784733"/>
              <a:gd name="connsiteX7-15" fmla="*/ 220338 w 1222873"/>
              <a:gd name="connsiteY7-16" fmla="*/ 301128 h 1784733"/>
              <a:gd name="connsiteX0-17" fmla="*/ 220338 w 1222873"/>
              <a:gd name="connsiteY0-18" fmla="*/ 301128 h 1784733"/>
              <a:gd name="connsiteX1-19" fmla="*/ 627962 w 1222873"/>
              <a:gd name="connsiteY1-20" fmla="*/ 0 h 1784733"/>
              <a:gd name="connsiteX2-21" fmla="*/ 1145755 w 1222873"/>
              <a:gd name="connsiteY2-22" fmla="*/ 290111 h 1784733"/>
              <a:gd name="connsiteX3-23" fmla="*/ 1222873 w 1222873"/>
              <a:gd name="connsiteY3-24" fmla="*/ 888694 h 1784733"/>
              <a:gd name="connsiteX4-25" fmla="*/ 1200839 w 1222873"/>
              <a:gd name="connsiteY4-26" fmla="*/ 1465243 h 1784733"/>
              <a:gd name="connsiteX5-27" fmla="*/ 330506 w 1222873"/>
              <a:gd name="connsiteY5-28" fmla="*/ 1784733 h 1784733"/>
              <a:gd name="connsiteX6-29" fmla="*/ 0 w 1222873"/>
              <a:gd name="connsiteY6-30" fmla="*/ 980501 h 1784733"/>
              <a:gd name="connsiteX7-31" fmla="*/ 220338 w 1222873"/>
              <a:gd name="connsiteY7-32" fmla="*/ 301128 h 1784733"/>
              <a:gd name="connsiteX0-33" fmla="*/ 220338 w 1222873"/>
              <a:gd name="connsiteY0-34" fmla="*/ 301128 h 1784733"/>
              <a:gd name="connsiteX1-35" fmla="*/ 627962 w 1222873"/>
              <a:gd name="connsiteY1-36" fmla="*/ 0 h 1784733"/>
              <a:gd name="connsiteX2-37" fmla="*/ 1145755 w 1222873"/>
              <a:gd name="connsiteY2-38" fmla="*/ 290111 h 1784733"/>
              <a:gd name="connsiteX3-39" fmla="*/ 1222873 w 1222873"/>
              <a:gd name="connsiteY3-40" fmla="*/ 888694 h 1784733"/>
              <a:gd name="connsiteX4-41" fmla="*/ 1200839 w 1222873"/>
              <a:gd name="connsiteY4-42" fmla="*/ 1465243 h 1784733"/>
              <a:gd name="connsiteX5-43" fmla="*/ 330506 w 1222873"/>
              <a:gd name="connsiteY5-44" fmla="*/ 1784733 h 1784733"/>
              <a:gd name="connsiteX6-45" fmla="*/ 0 w 1222873"/>
              <a:gd name="connsiteY6-46" fmla="*/ 980501 h 1784733"/>
              <a:gd name="connsiteX7-47" fmla="*/ 220338 w 1222873"/>
              <a:gd name="connsiteY7-48" fmla="*/ 301128 h 1784733"/>
              <a:gd name="connsiteX0-49" fmla="*/ 228312 w 1230847"/>
              <a:gd name="connsiteY0-50" fmla="*/ 301128 h 1784733"/>
              <a:gd name="connsiteX1-51" fmla="*/ 635936 w 1230847"/>
              <a:gd name="connsiteY1-52" fmla="*/ 0 h 1784733"/>
              <a:gd name="connsiteX2-53" fmla="*/ 1153729 w 1230847"/>
              <a:gd name="connsiteY2-54" fmla="*/ 290111 h 1784733"/>
              <a:gd name="connsiteX3-55" fmla="*/ 1230847 w 1230847"/>
              <a:gd name="connsiteY3-56" fmla="*/ 888694 h 1784733"/>
              <a:gd name="connsiteX4-57" fmla="*/ 1208813 w 1230847"/>
              <a:gd name="connsiteY4-58" fmla="*/ 1465243 h 1784733"/>
              <a:gd name="connsiteX5-59" fmla="*/ 338480 w 1230847"/>
              <a:gd name="connsiteY5-60" fmla="*/ 1784733 h 1784733"/>
              <a:gd name="connsiteX6-61" fmla="*/ 7974 w 1230847"/>
              <a:gd name="connsiteY6-62" fmla="*/ 980501 h 1784733"/>
              <a:gd name="connsiteX7-63" fmla="*/ 228312 w 1230847"/>
              <a:gd name="connsiteY7-64" fmla="*/ 301128 h 1784733"/>
              <a:gd name="connsiteX0-65" fmla="*/ 228312 w 1230847"/>
              <a:gd name="connsiteY0-66" fmla="*/ 301128 h 1784733"/>
              <a:gd name="connsiteX1-67" fmla="*/ 635936 w 1230847"/>
              <a:gd name="connsiteY1-68" fmla="*/ 0 h 1784733"/>
              <a:gd name="connsiteX2-69" fmla="*/ 1153729 w 1230847"/>
              <a:gd name="connsiteY2-70" fmla="*/ 290111 h 1784733"/>
              <a:gd name="connsiteX3-71" fmla="*/ 1230847 w 1230847"/>
              <a:gd name="connsiteY3-72" fmla="*/ 888694 h 1784733"/>
              <a:gd name="connsiteX4-73" fmla="*/ 1208813 w 1230847"/>
              <a:gd name="connsiteY4-74" fmla="*/ 1465243 h 1784733"/>
              <a:gd name="connsiteX5-75" fmla="*/ 338480 w 1230847"/>
              <a:gd name="connsiteY5-76" fmla="*/ 1784733 h 1784733"/>
              <a:gd name="connsiteX6-77" fmla="*/ 7974 w 1230847"/>
              <a:gd name="connsiteY6-78" fmla="*/ 980501 h 1784733"/>
              <a:gd name="connsiteX7-79" fmla="*/ 228312 w 1230847"/>
              <a:gd name="connsiteY7-80" fmla="*/ 301128 h 1784733"/>
              <a:gd name="connsiteX0-81" fmla="*/ 228312 w 1230847"/>
              <a:gd name="connsiteY0-82" fmla="*/ 301128 h 1784733"/>
              <a:gd name="connsiteX1-83" fmla="*/ 635936 w 1230847"/>
              <a:gd name="connsiteY1-84" fmla="*/ 0 h 1784733"/>
              <a:gd name="connsiteX2-85" fmla="*/ 1153729 w 1230847"/>
              <a:gd name="connsiteY2-86" fmla="*/ 290111 h 1784733"/>
              <a:gd name="connsiteX3-87" fmla="*/ 1230847 w 1230847"/>
              <a:gd name="connsiteY3-88" fmla="*/ 888694 h 1784733"/>
              <a:gd name="connsiteX4-89" fmla="*/ 1208813 w 1230847"/>
              <a:gd name="connsiteY4-90" fmla="*/ 1465243 h 1784733"/>
              <a:gd name="connsiteX5-91" fmla="*/ 338480 w 1230847"/>
              <a:gd name="connsiteY5-92" fmla="*/ 1784733 h 1784733"/>
              <a:gd name="connsiteX6-93" fmla="*/ 7974 w 1230847"/>
              <a:gd name="connsiteY6-94" fmla="*/ 980501 h 1784733"/>
              <a:gd name="connsiteX7-95" fmla="*/ 228312 w 1230847"/>
              <a:gd name="connsiteY7-96" fmla="*/ 301128 h 1784733"/>
              <a:gd name="connsiteX0-97" fmla="*/ 228312 w 1230847"/>
              <a:gd name="connsiteY0-98" fmla="*/ 301128 h 1784733"/>
              <a:gd name="connsiteX1-99" fmla="*/ 635936 w 1230847"/>
              <a:gd name="connsiteY1-100" fmla="*/ 0 h 1784733"/>
              <a:gd name="connsiteX2-101" fmla="*/ 1153729 w 1230847"/>
              <a:gd name="connsiteY2-102" fmla="*/ 290111 h 1784733"/>
              <a:gd name="connsiteX3-103" fmla="*/ 1230847 w 1230847"/>
              <a:gd name="connsiteY3-104" fmla="*/ 888694 h 1784733"/>
              <a:gd name="connsiteX4-105" fmla="*/ 1208813 w 1230847"/>
              <a:gd name="connsiteY4-106" fmla="*/ 1465243 h 1784733"/>
              <a:gd name="connsiteX5-107" fmla="*/ 338480 w 1230847"/>
              <a:gd name="connsiteY5-108" fmla="*/ 1784733 h 1784733"/>
              <a:gd name="connsiteX6-109" fmla="*/ 7974 w 1230847"/>
              <a:gd name="connsiteY6-110" fmla="*/ 980501 h 1784733"/>
              <a:gd name="connsiteX7-111" fmla="*/ 228312 w 1230847"/>
              <a:gd name="connsiteY7-112" fmla="*/ 301128 h 1784733"/>
              <a:gd name="connsiteX0-113" fmla="*/ 228312 w 1252590"/>
              <a:gd name="connsiteY0-114" fmla="*/ 301128 h 1784733"/>
              <a:gd name="connsiteX1-115" fmla="*/ 635936 w 1252590"/>
              <a:gd name="connsiteY1-116" fmla="*/ 0 h 1784733"/>
              <a:gd name="connsiteX2-117" fmla="*/ 1153729 w 1252590"/>
              <a:gd name="connsiteY2-118" fmla="*/ 290111 h 1784733"/>
              <a:gd name="connsiteX3-119" fmla="*/ 1230847 w 1252590"/>
              <a:gd name="connsiteY3-120" fmla="*/ 888694 h 1784733"/>
              <a:gd name="connsiteX4-121" fmla="*/ 1208813 w 1252590"/>
              <a:gd name="connsiteY4-122" fmla="*/ 1465243 h 1784733"/>
              <a:gd name="connsiteX5-123" fmla="*/ 338480 w 1252590"/>
              <a:gd name="connsiteY5-124" fmla="*/ 1784733 h 1784733"/>
              <a:gd name="connsiteX6-125" fmla="*/ 7974 w 1252590"/>
              <a:gd name="connsiteY6-126" fmla="*/ 980501 h 1784733"/>
              <a:gd name="connsiteX7-127" fmla="*/ 228312 w 1252590"/>
              <a:gd name="connsiteY7-128" fmla="*/ 301128 h 1784733"/>
              <a:gd name="connsiteX0-129" fmla="*/ 228312 w 1261538"/>
              <a:gd name="connsiteY0-130" fmla="*/ 301128 h 1784733"/>
              <a:gd name="connsiteX1-131" fmla="*/ 635936 w 1261538"/>
              <a:gd name="connsiteY1-132" fmla="*/ 0 h 1784733"/>
              <a:gd name="connsiteX2-133" fmla="*/ 1153729 w 1261538"/>
              <a:gd name="connsiteY2-134" fmla="*/ 290111 h 1784733"/>
              <a:gd name="connsiteX3-135" fmla="*/ 1230847 w 1261538"/>
              <a:gd name="connsiteY3-136" fmla="*/ 888694 h 1784733"/>
              <a:gd name="connsiteX4-137" fmla="*/ 1208813 w 1261538"/>
              <a:gd name="connsiteY4-138" fmla="*/ 1465243 h 1784733"/>
              <a:gd name="connsiteX5-139" fmla="*/ 338480 w 1261538"/>
              <a:gd name="connsiteY5-140" fmla="*/ 1784733 h 1784733"/>
              <a:gd name="connsiteX6-141" fmla="*/ 7974 w 1261538"/>
              <a:gd name="connsiteY6-142" fmla="*/ 980501 h 1784733"/>
              <a:gd name="connsiteX7-143" fmla="*/ 228312 w 1261538"/>
              <a:gd name="connsiteY7-144" fmla="*/ 301128 h 1784733"/>
              <a:gd name="connsiteX0-145" fmla="*/ 228312 w 1261538"/>
              <a:gd name="connsiteY0-146" fmla="*/ 301128 h 1784733"/>
              <a:gd name="connsiteX1-147" fmla="*/ 635936 w 1261538"/>
              <a:gd name="connsiteY1-148" fmla="*/ 0 h 1784733"/>
              <a:gd name="connsiteX2-149" fmla="*/ 1153729 w 1261538"/>
              <a:gd name="connsiteY2-150" fmla="*/ 290111 h 1784733"/>
              <a:gd name="connsiteX3-151" fmla="*/ 1230847 w 1261538"/>
              <a:gd name="connsiteY3-152" fmla="*/ 888694 h 1784733"/>
              <a:gd name="connsiteX4-153" fmla="*/ 1208813 w 1261538"/>
              <a:gd name="connsiteY4-154" fmla="*/ 1465243 h 1784733"/>
              <a:gd name="connsiteX5-155" fmla="*/ 338480 w 1261538"/>
              <a:gd name="connsiteY5-156" fmla="*/ 1784733 h 1784733"/>
              <a:gd name="connsiteX6-157" fmla="*/ 7974 w 1261538"/>
              <a:gd name="connsiteY6-158" fmla="*/ 980501 h 1784733"/>
              <a:gd name="connsiteX7-159" fmla="*/ 228312 w 1261538"/>
              <a:gd name="connsiteY7-160" fmla="*/ 301128 h 1784733"/>
              <a:gd name="connsiteX0-161" fmla="*/ 228312 w 1261538"/>
              <a:gd name="connsiteY0-162" fmla="*/ 301128 h 1784733"/>
              <a:gd name="connsiteX1-163" fmla="*/ 635936 w 1261538"/>
              <a:gd name="connsiteY1-164" fmla="*/ 0 h 1784733"/>
              <a:gd name="connsiteX2-165" fmla="*/ 1153729 w 1261538"/>
              <a:gd name="connsiteY2-166" fmla="*/ 290111 h 1784733"/>
              <a:gd name="connsiteX3-167" fmla="*/ 1230847 w 1261538"/>
              <a:gd name="connsiteY3-168" fmla="*/ 888694 h 1784733"/>
              <a:gd name="connsiteX4-169" fmla="*/ 1208813 w 1261538"/>
              <a:gd name="connsiteY4-170" fmla="*/ 1465243 h 1784733"/>
              <a:gd name="connsiteX5-171" fmla="*/ 338480 w 1261538"/>
              <a:gd name="connsiteY5-172" fmla="*/ 1784733 h 1784733"/>
              <a:gd name="connsiteX6-173" fmla="*/ 7974 w 1261538"/>
              <a:gd name="connsiteY6-174" fmla="*/ 980501 h 1784733"/>
              <a:gd name="connsiteX7-175" fmla="*/ 228312 w 1261538"/>
              <a:gd name="connsiteY7-176" fmla="*/ 301128 h 1784733"/>
              <a:gd name="connsiteX0-177" fmla="*/ 228312 w 1261538"/>
              <a:gd name="connsiteY0-178" fmla="*/ 301128 h 1784733"/>
              <a:gd name="connsiteX1-179" fmla="*/ 635936 w 1261538"/>
              <a:gd name="connsiteY1-180" fmla="*/ 0 h 1784733"/>
              <a:gd name="connsiteX2-181" fmla="*/ 1153729 w 1261538"/>
              <a:gd name="connsiteY2-182" fmla="*/ 290111 h 1784733"/>
              <a:gd name="connsiteX3-183" fmla="*/ 1230847 w 1261538"/>
              <a:gd name="connsiteY3-184" fmla="*/ 888694 h 1784733"/>
              <a:gd name="connsiteX4-185" fmla="*/ 1208813 w 1261538"/>
              <a:gd name="connsiteY4-186" fmla="*/ 1465243 h 1784733"/>
              <a:gd name="connsiteX5-187" fmla="*/ 338480 w 1261538"/>
              <a:gd name="connsiteY5-188" fmla="*/ 1784733 h 1784733"/>
              <a:gd name="connsiteX6-189" fmla="*/ 7974 w 1261538"/>
              <a:gd name="connsiteY6-190" fmla="*/ 980501 h 1784733"/>
              <a:gd name="connsiteX7-191" fmla="*/ 228312 w 1261538"/>
              <a:gd name="connsiteY7-192" fmla="*/ 301128 h 17847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261538" h="1784733">
                <a:moveTo>
                  <a:pt x="228312" y="301128"/>
                </a:moveTo>
                <a:cubicBezTo>
                  <a:pt x="283397" y="259509"/>
                  <a:pt x="331136" y="111393"/>
                  <a:pt x="635936" y="0"/>
                </a:cubicBezTo>
                <a:cubicBezTo>
                  <a:pt x="790173" y="19586"/>
                  <a:pt x="815878" y="-48964"/>
                  <a:pt x="1153729" y="290111"/>
                </a:cubicBezTo>
                <a:cubicBezTo>
                  <a:pt x="1238191" y="515345"/>
                  <a:pt x="1205141" y="689166"/>
                  <a:pt x="1230847" y="888694"/>
                </a:cubicBezTo>
                <a:cubicBezTo>
                  <a:pt x="1252880" y="1073533"/>
                  <a:pt x="1296948" y="1298766"/>
                  <a:pt x="1208813" y="1465243"/>
                </a:cubicBezTo>
                <a:cubicBezTo>
                  <a:pt x="940736" y="1575413"/>
                  <a:pt x="628591" y="1678236"/>
                  <a:pt x="338480" y="1784733"/>
                </a:cubicBezTo>
                <a:cubicBezTo>
                  <a:pt x="268706" y="1736993"/>
                  <a:pt x="33680" y="1590100"/>
                  <a:pt x="7974" y="980501"/>
                </a:cubicBezTo>
                <a:cubicBezTo>
                  <a:pt x="-10387" y="831161"/>
                  <a:pt x="-17732" y="582670"/>
                  <a:pt x="228312" y="301128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3" name="任意多边形: 形状 42"/>
          <p:cNvSpPr/>
          <p:nvPr/>
        </p:nvSpPr>
        <p:spPr>
          <a:xfrm>
            <a:off x="1712119" y="2172891"/>
            <a:ext cx="839391" cy="1108472"/>
          </a:xfrm>
          <a:custGeom>
            <a:avLst/>
            <a:gdLst>
              <a:gd name="connsiteX0" fmla="*/ 220338 w 1222873"/>
              <a:gd name="connsiteY0" fmla="*/ 301128 h 1784733"/>
              <a:gd name="connsiteX1" fmla="*/ 627962 w 1222873"/>
              <a:gd name="connsiteY1" fmla="*/ 0 h 1784733"/>
              <a:gd name="connsiteX2" fmla="*/ 1145755 w 1222873"/>
              <a:gd name="connsiteY2" fmla="*/ 290111 h 1784733"/>
              <a:gd name="connsiteX3" fmla="*/ 1222873 w 1222873"/>
              <a:gd name="connsiteY3" fmla="*/ 888694 h 1784733"/>
              <a:gd name="connsiteX4" fmla="*/ 1200839 w 1222873"/>
              <a:gd name="connsiteY4" fmla="*/ 1465243 h 1784733"/>
              <a:gd name="connsiteX5" fmla="*/ 330506 w 1222873"/>
              <a:gd name="connsiteY5" fmla="*/ 1784733 h 1784733"/>
              <a:gd name="connsiteX6" fmla="*/ 0 w 1222873"/>
              <a:gd name="connsiteY6" fmla="*/ 980501 h 1784733"/>
              <a:gd name="connsiteX7" fmla="*/ 220338 w 1222873"/>
              <a:gd name="connsiteY7" fmla="*/ 301128 h 1784733"/>
              <a:gd name="connsiteX0-1" fmla="*/ 220338 w 1222873"/>
              <a:gd name="connsiteY0-2" fmla="*/ 301128 h 1784733"/>
              <a:gd name="connsiteX1-3" fmla="*/ 627962 w 1222873"/>
              <a:gd name="connsiteY1-4" fmla="*/ 0 h 1784733"/>
              <a:gd name="connsiteX2-5" fmla="*/ 1145755 w 1222873"/>
              <a:gd name="connsiteY2-6" fmla="*/ 290111 h 1784733"/>
              <a:gd name="connsiteX3-7" fmla="*/ 1222873 w 1222873"/>
              <a:gd name="connsiteY3-8" fmla="*/ 888694 h 1784733"/>
              <a:gd name="connsiteX4-9" fmla="*/ 1200839 w 1222873"/>
              <a:gd name="connsiteY4-10" fmla="*/ 1465243 h 1784733"/>
              <a:gd name="connsiteX5-11" fmla="*/ 330506 w 1222873"/>
              <a:gd name="connsiteY5-12" fmla="*/ 1784733 h 1784733"/>
              <a:gd name="connsiteX6-13" fmla="*/ 0 w 1222873"/>
              <a:gd name="connsiteY6-14" fmla="*/ 980501 h 1784733"/>
              <a:gd name="connsiteX7-15" fmla="*/ 220338 w 1222873"/>
              <a:gd name="connsiteY7-16" fmla="*/ 301128 h 1784733"/>
              <a:gd name="connsiteX0-17" fmla="*/ 220338 w 1222873"/>
              <a:gd name="connsiteY0-18" fmla="*/ 301128 h 1784733"/>
              <a:gd name="connsiteX1-19" fmla="*/ 627962 w 1222873"/>
              <a:gd name="connsiteY1-20" fmla="*/ 0 h 1784733"/>
              <a:gd name="connsiteX2-21" fmla="*/ 1145755 w 1222873"/>
              <a:gd name="connsiteY2-22" fmla="*/ 290111 h 1784733"/>
              <a:gd name="connsiteX3-23" fmla="*/ 1222873 w 1222873"/>
              <a:gd name="connsiteY3-24" fmla="*/ 888694 h 1784733"/>
              <a:gd name="connsiteX4-25" fmla="*/ 1200839 w 1222873"/>
              <a:gd name="connsiteY4-26" fmla="*/ 1465243 h 1784733"/>
              <a:gd name="connsiteX5-27" fmla="*/ 330506 w 1222873"/>
              <a:gd name="connsiteY5-28" fmla="*/ 1784733 h 1784733"/>
              <a:gd name="connsiteX6-29" fmla="*/ 0 w 1222873"/>
              <a:gd name="connsiteY6-30" fmla="*/ 980501 h 1784733"/>
              <a:gd name="connsiteX7-31" fmla="*/ 220338 w 1222873"/>
              <a:gd name="connsiteY7-32" fmla="*/ 301128 h 1784733"/>
              <a:gd name="connsiteX0-33" fmla="*/ 220338 w 1222873"/>
              <a:gd name="connsiteY0-34" fmla="*/ 301128 h 1784733"/>
              <a:gd name="connsiteX1-35" fmla="*/ 627962 w 1222873"/>
              <a:gd name="connsiteY1-36" fmla="*/ 0 h 1784733"/>
              <a:gd name="connsiteX2-37" fmla="*/ 1145755 w 1222873"/>
              <a:gd name="connsiteY2-38" fmla="*/ 290111 h 1784733"/>
              <a:gd name="connsiteX3-39" fmla="*/ 1222873 w 1222873"/>
              <a:gd name="connsiteY3-40" fmla="*/ 888694 h 1784733"/>
              <a:gd name="connsiteX4-41" fmla="*/ 1200839 w 1222873"/>
              <a:gd name="connsiteY4-42" fmla="*/ 1465243 h 1784733"/>
              <a:gd name="connsiteX5-43" fmla="*/ 330506 w 1222873"/>
              <a:gd name="connsiteY5-44" fmla="*/ 1784733 h 1784733"/>
              <a:gd name="connsiteX6-45" fmla="*/ 0 w 1222873"/>
              <a:gd name="connsiteY6-46" fmla="*/ 980501 h 1784733"/>
              <a:gd name="connsiteX7-47" fmla="*/ 220338 w 1222873"/>
              <a:gd name="connsiteY7-48" fmla="*/ 301128 h 1784733"/>
              <a:gd name="connsiteX0-49" fmla="*/ 228312 w 1230847"/>
              <a:gd name="connsiteY0-50" fmla="*/ 301128 h 1784733"/>
              <a:gd name="connsiteX1-51" fmla="*/ 635936 w 1230847"/>
              <a:gd name="connsiteY1-52" fmla="*/ 0 h 1784733"/>
              <a:gd name="connsiteX2-53" fmla="*/ 1153729 w 1230847"/>
              <a:gd name="connsiteY2-54" fmla="*/ 290111 h 1784733"/>
              <a:gd name="connsiteX3-55" fmla="*/ 1230847 w 1230847"/>
              <a:gd name="connsiteY3-56" fmla="*/ 888694 h 1784733"/>
              <a:gd name="connsiteX4-57" fmla="*/ 1208813 w 1230847"/>
              <a:gd name="connsiteY4-58" fmla="*/ 1465243 h 1784733"/>
              <a:gd name="connsiteX5-59" fmla="*/ 338480 w 1230847"/>
              <a:gd name="connsiteY5-60" fmla="*/ 1784733 h 1784733"/>
              <a:gd name="connsiteX6-61" fmla="*/ 7974 w 1230847"/>
              <a:gd name="connsiteY6-62" fmla="*/ 980501 h 1784733"/>
              <a:gd name="connsiteX7-63" fmla="*/ 228312 w 1230847"/>
              <a:gd name="connsiteY7-64" fmla="*/ 301128 h 1784733"/>
              <a:gd name="connsiteX0-65" fmla="*/ 228312 w 1230847"/>
              <a:gd name="connsiteY0-66" fmla="*/ 301128 h 1784733"/>
              <a:gd name="connsiteX1-67" fmla="*/ 635936 w 1230847"/>
              <a:gd name="connsiteY1-68" fmla="*/ 0 h 1784733"/>
              <a:gd name="connsiteX2-69" fmla="*/ 1153729 w 1230847"/>
              <a:gd name="connsiteY2-70" fmla="*/ 290111 h 1784733"/>
              <a:gd name="connsiteX3-71" fmla="*/ 1230847 w 1230847"/>
              <a:gd name="connsiteY3-72" fmla="*/ 888694 h 1784733"/>
              <a:gd name="connsiteX4-73" fmla="*/ 1208813 w 1230847"/>
              <a:gd name="connsiteY4-74" fmla="*/ 1465243 h 1784733"/>
              <a:gd name="connsiteX5-75" fmla="*/ 338480 w 1230847"/>
              <a:gd name="connsiteY5-76" fmla="*/ 1784733 h 1784733"/>
              <a:gd name="connsiteX6-77" fmla="*/ 7974 w 1230847"/>
              <a:gd name="connsiteY6-78" fmla="*/ 980501 h 1784733"/>
              <a:gd name="connsiteX7-79" fmla="*/ 228312 w 1230847"/>
              <a:gd name="connsiteY7-80" fmla="*/ 301128 h 1784733"/>
              <a:gd name="connsiteX0-81" fmla="*/ 228312 w 1230847"/>
              <a:gd name="connsiteY0-82" fmla="*/ 301128 h 1784733"/>
              <a:gd name="connsiteX1-83" fmla="*/ 635936 w 1230847"/>
              <a:gd name="connsiteY1-84" fmla="*/ 0 h 1784733"/>
              <a:gd name="connsiteX2-85" fmla="*/ 1153729 w 1230847"/>
              <a:gd name="connsiteY2-86" fmla="*/ 290111 h 1784733"/>
              <a:gd name="connsiteX3-87" fmla="*/ 1230847 w 1230847"/>
              <a:gd name="connsiteY3-88" fmla="*/ 888694 h 1784733"/>
              <a:gd name="connsiteX4-89" fmla="*/ 1208813 w 1230847"/>
              <a:gd name="connsiteY4-90" fmla="*/ 1465243 h 1784733"/>
              <a:gd name="connsiteX5-91" fmla="*/ 338480 w 1230847"/>
              <a:gd name="connsiteY5-92" fmla="*/ 1784733 h 1784733"/>
              <a:gd name="connsiteX6-93" fmla="*/ 7974 w 1230847"/>
              <a:gd name="connsiteY6-94" fmla="*/ 980501 h 1784733"/>
              <a:gd name="connsiteX7-95" fmla="*/ 228312 w 1230847"/>
              <a:gd name="connsiteY7-96" fmla="*/ 301128 h 1784733"/>
              <a:gd name="connsiteX0-97" fmla="*/ 228312 w 1230847"/>
              <a:gd name="connsiteY0-98" fmla="*/ 301128 h 1784733"/>
              <a:gd name="connsiteX1-99" fmla="*/ 635936 w 1230847"/>
              <a:gd name="connsiteY1-100" fmla="*/ 0 h 1784733"/>
              <a:gd name="connsiteX2-101" fmla="*/ 1153729 w 1230847"/>
              <a:gd name="connsiteY2-102" fmla="*/ 290111 h 1784733"/>
              <a:gd name="connsiteX3-103" fmla="*/ 1230847 w 1230847"/>
              <a:gd name="connsiteY3-104" fmla="*/ 888694 h 1784733"/>
              <a:gd name="connsiteX4-105" fmla="*/ 1208813 w 1230847"/>
              <a:gd name="connsiteY4-106" fmla="*/ 1465243 h 1784733"/>
              <a:gd name="connsiteX5-107" fmla="*/ 338480 w 1230847"/>
              <a:gd name="connsiteY5-108" fmla="*/ 1784733 h 1784733"/>
              <a:gd name="connsiteX6-109" fmla="*/ 7974 w 1230847"/>
              <a:gd name="connsiteY6-110" fmla="*/ 980501 h 1784733"/>
              <a:gd name="connsiteX7-111" fmla="*/ 228312 w 1230847"/>
              <a:gd name="connsiteY7-112" fmla="*/ 301128 h 1784733"/>
              <a:gd name="connsiteX0-113" fmla="*/ 228312 w 1252590"/>
              <a:gd name="connsiteY0-114" fmla="*/ 301128 h 1784733"/>
              <a:gd name="connsiteX1-115" fmla="*/ 635936 w 1252590"/>
              <a:gd name="connsiteY1-116" fmla="*/ 0 h 1784733"/>
              <a:gd name="connsiteX2-117" fmla="*/ 1153729 w 1252590"/>
              <a:gd name="connsiteY2-118" fmla="*/ 290111 h 1784733"/>
              <a:gd name="connsiteX3-119" fmla="*/ 1230847 w 1252590"/>
              <a:gd name="connsiteY3-120" fmla="*/ 888694 h 1784733"/>
              <a:gd name="connsiteX4-121" fmla="*/ 1208813 w 1252590"/>
              <a:gd name="connsiteY4-122" fmla="*/ 1465243 h 1784733"/>
              <a:gd name="connsiteX5-123" fmla="*/ 338480 w 1252590"/>
              <a:gd name="connsiteY5-124" fmla="*/ 1784733 h 1784733"/>
              <a:gd name="connsiteX6-125" fmla="*/ 7974 w 1252590"/>
              <a:gd name="connsiteY6-126" fmla="*/ 980501 h 1784733"/>
              <a:gd name="connsiteX7-127" fmla="*/ 228312 w 1252590"/>
              <a:gd name="connsiteY7-128" fmla="*/ 301128 h 1784733"/>
              <a:gd name="connsiteX0-129" fmla="*/ 228312 w 1261538"/>
              <a:gd name="connsiteY0-130" fmla="*/ 301128 h 1784733"/>
              <a:gd name="connsiteX1-131" fmla="*/ 635936 w 1261538"/>
              <a:gd name="connsiteY1-132" fmla="*/ 0 h 1784733"/>
              <a:gd name="connsiteX2-133" fmla="*/ 1153729 w 1261538"/>
              <a:gd name="connsiteY2-134" fmla="*/ 290111 h 1784733"/>
              <a:gd name="connsiteX3-135" fmla="*/ 1230847 w 1261538"/>
              <a:gd name="connsiteY3-136" fmla="*/ 888694 h 1784733"/>
              <a:gd name="connsiteX4-137" fmla="*/ 1208813 w 1261538"/>
              <a:gd name="connsiteY4-138" fmla="*/ 1465243 h 1784733"/>
              <a:gd name="connsiteX5-139" fmla="*/ 338480 w 1261538"/>
              <a:gd name="connsiteY5-140" fmla="*/ 1784733 h 1784733"/>
              <a:gd name="connsiteX6-141" fmla="*/ 7974 w 1261538"/>
              <a:gd name="connsiteY6-142" fmla="*/ 980501 h 1784733"/>
              <a:gd name="connsiteX7-143" fmla="*/ 228312 w 1261538"/>
              <a:gd name="connsiteY7-144" fmla="*/ 301128 h 1784733"/>
              <a:gd name="connsiteX0-145" fmla="*/ 228312 w 1261538"/>
              <a:gd name="connsiteY0-146" fmla="*/ 301128 h 1784733"/>
              <a:gd name="connsiteX1-147" fmla="*/ 635936 w 1261538"/>
              <a:gd name="connsiteY1-148" fmla="*/ 0 h 1784733"/>
              <a:gd name="connsiteX2-149" fmla="*/ 1153729 w 1261538"/>
              <a:gd name="connsiteY2-150" fmla="*/ 290111 h 1784733"/>
              <a:gd name="connsiteX3-151" fmla="*/ 1230847 w 1261538"/>
              <a:gd name="connsiteY3-152" fmla="*/ 888694 h 1784733"/>
              <a:gd name="connsiteX4-153" fmla="*/ 1208813 w 1261538"/>
              <a:gd name="connsiteY4-154" fmla="*/ 1465243 h 1784733"/>
              <a:gd name="connsiteX5-155" fmla="*/ 338480 w 1261538"/>
              <a:gd name="connsiteY5-156" fmla="*/ 1784733 h 1784733"/>
              <a:gd name="connsiteX6-157" fmla="*/ 7974 w 1261538"/>
              <a:gd name="connsiteY6-158" fmla="*/ 980501 h 1784733"/>
              <a:gd name="connsiteX7-159" fmla="*/ 228312 w 1261538"/>
              <a:gd name="connsiteY7-160" fmla="*/ 301128 h 1784733"/>
              <a:gd name="connsiteX0-161" fmla="*/ 228312 w 1261538"/>
              <a:gd name="connsiteY0-162" fmla="*/ 301128 h 1784733"/>
              <a:gd name="connsiteX1-163" fmla="*/ 635936 w 1261538"/>
              <a:gd name="connsiteY1-164" fmla="*/ 0 h 1784733"/>
              <a:gd name="connsiteX2-165" fmla="*/ 1153729 w 1261538"/>
              <a:gd name="connsiteY2-166" fmla="*/ 290111 h 1784733"/>
              <a:gd name="connsiteX3-167" fmla="*/ 1230847 w 1261538"/>
              <a:gd name="connsiteY3-168" fmla="*/ 888694 h 1784733"/>
              <a:gd name="connsiteX4-169" fmla="*/ 1208813 w 1261538"/>
              <a:gd name="connsiteY4-170" fmla="*/ 1465243 h 1784733"/>
              <a:gd name="connsiteX5-171" fmla="*/ 338480 w 1261538"/>
              <a:gd name="connsiteY5-172" fmla="*/ 1784733 h 1784733"/>
              <a:gd name="connsiteX6-173" fmla="*/ 7974 w 1261538"/>
              <a:gd name="connsiteY6-174" fmla="*/ 980501 h 1784733"/>
              <a:gd name="connsiteX7-175" fmla="*/ 228312 w 1261538"/>
              <a:gd name="connsiteY7-176" fmla="*/ 301128 h 1784733"/>
              <a:gd name="connsiteX0-177" fmla="*/ 228312 w 1261538"/>
              <a:gd name="connsiteY0-178" fmla="*/ 301128 h 1784733"/>
              <a:gd name="connsiteX1-179" fmla="*/ 635936 w 1261538"/>
              <a:gd name="connsiteY1-180" fmla="*/ 0 h 1784733"/>
              <a:gd name="connsiteX2-181" fmla="*/ 1153729 w 1261538"/>
              <a:gd name="connsiteY2-182" fmla="*/ 290111 h 1784733"/>
              <a:gd name="connsiteX3-183" fmla="*/ 1230847 w 1261538"/>
              <a:gd name="connsiteY3-184" fmla="*/ 888694 h 1784733"/>
              <a:gd name="connsiteX4-185" fmla="*/ 1208813 w 1261538"/>
              <a:gd name="connsiteY4-186" fmla="*/ 1465243 h 1784733"/>
              <a:gd name="connsiteX5-187" fmla="*/ 338480 w 1261538"/>
              <a:gd name="connsiteY5-188" fmla="*/ 1784733 h 1784733"/>
              <a:gd name="connsiteX6-189" fmla="*/ 7974 w 1261538"/>
              <a:gd name="connsiteY6-190" fmla="*/ 980501 h 1784733"/>
              <a:gd name="connsiteX7-191" fmla="*/ 228312 w 1261538"/>
              <a:gd name="connsiteY7-192" fmla="*/ 301128 h 1784733"/>
              <a:gd name="connsiteX0-193" fmla="*/ 228312 w 1261538"/>
              <a:gd name="connsiteY0-194" fmla="*/ 301128 h 1784733"/>
              <a:gd name="connsiteX1-195" fmla="*/ 635936 w 1261538"/>
              <a:gd name="connsiteY1-196" fmla="*/ 0 h 1784733"/>
              <a:gd name="connsiteX2-197" fmla="*/ 1153729 w 1261538"/>
              <a:gd name="connsiteY2-198" fmla="*/ 290111 h 1784733"/>
              <a:gd name="connsiteX3-199" fmla="*/ 1230847 w 1261538"/>
              <a:gd name="connsiteY3-200" fmla="*/ 888694 h 1784733"/>
              <a:gd name="connsiteX4-201" fmla="*/ 1208813 w 1261538"/>
              <a:gd name="connsiteY4-202" fmla="*/ 1465243 h 1784733"/>
              <a:gd name="connsiteX5-203" fmla="*/ 338480 w 1261538"/>
              <a:gd name="connsiteY5-204" fmla="*/ 1784733 h 1784733"/>
              <a:gd name="connsiteX6-205" fmla="*/ 7974 w 1261538"/>
              <a:gd name="connsiteY6-206" fmla="*/ 980501 h 1784733"/>
              <a:gd name="connsiteX7-207" fmla="*/ 228312 w 1261538"/>
              <a:gd name="connsiteY7-208" fmla="*/ 301128 h 1784733"/>
              <a:gd name="connsiteX0-209" fmla="*/ 228312 w 1261538"/>
              <a:gd name="connsiteY0-210" fmla="*/ 85392 h 1568997"/>
              <a:gd name="connsiteX1-211" fmla="*/ 1153729 w 1261538"/>
              <a:gd name="connsiteY1-212" fmla="*/ 74375 h 1568997"/>
              <a:gd name="connsiteX2-213" fmla="*/ 1230847 w 1261538"/>
              <a:gd name="connsiteY2-214" fmla="*/ 672958 h 1568997"/>
              <a:gd name="connsiteX3-215" fmla="*/ 1208813 w 1261538"/>
              <a:gd name="connsiteY3-216" fmla="*/ 1249507 h 1568997"/>
              <a:gd name="connsiteX4-217" fmla="*/ 338480 w 1261538"/>
              <a:gd name="connsiteY4-218" fmla="*/ 1568997 h 1568997"/>
              <a:gd name="connsiteX5-219" fmla="*/ 7974 w 1261538"/>
              <a:gd name="connsiteY5-220" fmla="*/ 764765 h 1568997"/>
              <a:gd name="connsiteX6-221" fmla="*/ 228312 w 1261538"/>
              <a:gd name="connsiteY6-222" fmla="*/ 85392 h 1568997"/>
              <a:gd name="connsiteX0-223" fmla="*/ 228312 w 1261538"/>
              <a:gd name="connsiteY0-224" fmla="*/ 77809 h 1561414"/>
              <a:gd name="connsiteX1-225" fmla="*/ 1101882 w 1261538"/>
              <a:gd name="connsiteY1-226" fmla="*/ 82558 h 1561414"/>
              <a:gd name="connsiteX2-227" fmla="*/ 1230847 w 1261538"/>
              <a:gd name="connsiteY2-228" fmla="*/ 665375 h 1561414"/>
              <a:gd name="connsiteX3-229" fmla="*/ 1208813 w 1261538"/>
              <a:gd name="connsiteY3-230" fmla="*/ 1241924 h 1561414"/>
              <a:gd name="connsiteX4-231" fmla="*/ 338480 w 1261538"/>
              <a:gd name="connsiteY4-232" fmla="*/ 1561414 h 1561414"/>
              <a:gd name="connsiteX5-233" fmla="*/ 7974 w 1261538"/>
              <a:gd name="connsiteY5-234" fmla="*/ 757182 h 1561414"/>
              <a:gd name="connsiteX6-235" fmla="*/ 228312 w 1261538"/>
              <a:gd name="connsiteY6-236" fmla="*/ 77809 h 1561414"/>
              <a:gd name="connsiteX0-237" fmla="*/ 228312 w 1629181"/>
              <a:gd name="connsiteY0-238" fmla="*/ 77809 h 1561414"/>
              <a:gd name="connsiteX1-239" fmla="*/ 1101882 w 1629181"/>
              <a:gd name="connsiteY1-240" fmla="*/ 82558 h 1561414"/>
              <a:gd name="connsiteX2-241" fmla="*/ 1230847 w 1629181"/>
              <a:gd name="connsiteY2-242" fmla="*/ 665375 h 1561414"/>
              <a:gd name="connsiteX3-243" fmla="*/ 1617825 w 1629181"/>
              <a:gd name="connsiteY3-244" fmla="*/ 1301044 h 1561414"/>
              <a:gd name="connsiteX4-245" fmla="*/ 338480 w 1629181"/>
              <a:gd name="connsiteY4-246" fmla="*/ 1561414 h 1561414"/>
              <a:gd name="connsiteX5-247" fmla="*/ 7974 w 1629181"/>
              <a:gd name="connsiteY5-248" fmla="*/ 757182 h 1561414"/>
              <a:gd name="connsiteX6-249" fmla="*/ 228312 w 1629181"/>
              <a:gd name="connsiteY6-250" fmla="*/ 77809 h 1561414"/>
              <a:gd name="connsiteX0-251" fmla="*/ 228312 w 1637459"/>
              <a:gd name="connsiteY0-252" fmla="*/ 77809 h 1561414"/>
              <a:gd name="connsiteX1-253" fmla="*/ 1101882 w 1637459"/>
              <a:gd name="connsiteY1-254" fmla="*/ 82558 h 1561414"/>
              <a:gd name="connsiteX2-255" fmla="*/ 1230847 w 1637459"/>
              <a:gd name="connsiteY2-256" fmla="*/ 665375 h 1561414"/>
              <a:gd name="connsiteX3-257" fmla="*/ 1617825 w 1637459"/>
              <a:gd name="connsiteY3-258" fmla="*/ 1301044 h 1561414"/>
              <a:gd name="connsiteX4-259" fmla="*/ 338480 w 1637459"/>
              <a:gd name="connsiteY4-260" fmla="*/ 1561414 h 1561414"/>
              <a:gd name="connsiteX5-261" fmla="*/ 7974 w 1637459"/>
              <a:gd name="connsiteY5-262" fmla="*/ 757182 h 1561414"/>
              <a:gd name="connsiteX6-263" fmla="*/ 228312 w 1637459"/>
              <a:gd name="connsiteY6-264" fmla="*/ 77809 h 1561414"/>
              <a:gd name="connsiteX0-265" fmla="*/ 228312 w 1637460"/>
              <a:gd name="connsiteY0-266" fmla="*/ 77809 h 1466821"/>
              <a:gd name="connsiteX1-267" fmla="*/ 1101882 w 1637460"/>
              <a:gd name="connsiteY1-268" fmla="*/ 82558 h 1466821"/>
              <a:gd name="connsiteX2-269" fmla="*/ 1230847 w 1637460"/>
              <a:gd name="connsiteY2-270" fmla="*/ 665375 h 1466821"/>
              <a:gd name="connsiteX3-271" fmla="*/ 1617825 w 1637460"/>
              <a:gd name="connsiteY3-272" fmla="*/ 1301044 h 1466821"/>
              <a:gd name="connsiteX4-273" fmla="*/ 511301 w 1637460"/>
              <a:gd name="connsiteY4-274" fmla="*/ 1466821 h 1466821"/>
              <a:gd name="connsiteX5-275" fmla="*/ 7974 w 1637460"/>
              <a:gd name="connsiteY5-276" fmla="*/ 757182 h 1466821"/>
              <a:gd name="connsiteX6-277" fmla="*/ 228312 w 1637460"/>
              <a:gd name="connsiteY6-278" fmla="*/ 77809 h 1466821"/>
              <a:gd name="connsiteX0-279" fmla="*/ 228312 w 1637460"/>
              <a:gd name="connsiteY0-280" fmla="*/ 77809 h 1466821"/>
              <a:gd name="connsiteX1-281" fmla="*/ 1101882 w 1637460"/>
              <a:gd name="connsiteY1-282" fmla="*/ 82558 h 1466821"/>
              <a:gd name="connsiteX2-283" fmla="*/ 1230847 w 1637460"/>
              <a:gd name="connsiteY2-284" fmla="*/ 665375 h 1466821"/>
              <a:gd name="connsiteX3-285" fmla="*/ 1617825 w 1637460"/>
              <a:gd name="connsiteY3-286" fmla="*/ 1301044 h 1466821"/>
              <a:gd name="connsiteX4-287" fmla="*/ 511301 w 1637460"/>
              <a:gd name="connsiteY4-288" fmla="*/ 1466821 h 1466821"/>
              <a:gd name="connsiteX5-289" fmla="*/ 7974 w 1637460"/>
              <a:gd name="connsiteY5-290" fmla="*/ 757182 h 1466821"/>
              <a:gd name="connsiteX6-291" fmla="*/ 228312 w 1637460"/>
              <a:gd name="connsiteY6-292" fmla="*/ 77809 h 1466821"/>
              <a:gd name="connsiteX0-293" fmla="*/ 228312 w 1637460"/>
              <a:gd name="connsiteY0-294" fmla="*/ 77809 h 1466821"/>
              <a:gd name="connsiteX1-295" fmla="*/ 1101882 w 1637460"/>
              <a:gd name="connsiteY1-296" fmla="*/ 82558 h 1466821"/>
              <a:gd name="connsiteX2-297" fmla="*/ 1230847 w 1637460"/>
              <a:gd name="connsiteY2-298" fmla="*/ 665375 h 1466821"/>
              <a:gd name="connsiteX3-299" fmla="*/ 1617825 w 1637460"/>
              <a:gd name="connsiteY3-300" fmla="*/ 1301044 h 1466821"/>
              <a:gd name="connsiteX4-301" fmla="*/ 511301 w 1637460"/>
              <a:gd name="connsiteY4-302" fmla="*/ 1466821 h 1466821"/>
              <a:gd name="connsiteX5-303" fmla="*/ 7974 w 1637460"/>
              <a:gd name="connsiteY5-304" fmla="*/ 757182 h 1466821"/>
              <a:gd name="connsiteX6-305" fmla="*/ 228312 w 1637460"/>
              <a:gd name="connsiteY6-306" fmla="*/ 77809 h 1466821"/>
              <a:gd name="connsiteX0-307" fmla="*/ 228312 w 1637460"/>
              <a:gd name="connsiteY0-308" fmla="*/ 77809 h 1478594"/>
              <a:gd name="connsiteX1-309" fmla="*/ 1101882 w 1637460"/>
              <a:gd name="connsiteY1-310" fmla="*/ 82558 h 1478594"/>
              <a:gd name="connsiteX2-311" fmla="*/ 1230847 w 1637460"/>
              <a:gd name="connsiteY2-312" fmla="*/ 665375 h 1478594"/>
              <a:gd name="connsiteX3-313" fmla="*/ 1617825 w 1637460"/>
              <a:gd name="connsiteY3-314" fmla="*/ 1301044 h 1478594"/>
              <a:gd name="connsiteX4-315" fmla="*/ 511301 w 1637460"/>
              <a:gd name="connsiteY4-316" fmla="*/ 1466821 h 1478594"/>
              <a:gd name="connsiteX5-317" fmla="*/ 7974 w 1637460"/>
              <a:gd name="connsiteY5-318" fmla="*/ 757182 h 1478594"/>
              <a:gd name="connsiteX6-319" fmla="*/ 228312 w 1637460"/>
              <a:gd name="connsiteY6-320" fmla="*/ 77809 h 14785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637460" h="1478594">
                <a:moveTo>
                  <a:pt x="228312" y="77809"/>
                </a:moveTo>
                <a:cubicBezTo>
                  <a:pt x="419271" y="-37256"/>
                  <a:pt x="934793" y="-15370"/>
                  <a:pt x="1101882" y="82558"/>
                </a:cubicBezTo>
                <a:cubicBezTo>
                  <a:pt x="1186344" y="307792"/>
                  <a:pt x="1205141" y="465847"/>
                  <a:pt x="1230847" y="665375"/>
                </a:cubicBezTo>
                <a:cubicBezTo>
                  <a:pt x="1483309" y="897511"/>
                  <a:pt x="1705960" y="1134567"/>
                  <a:pt x="1617825" y="1301044"/>
                </a:cubicBezTo>
                <a:cubicBezTo>
                  <a:pt x="1349748" y="1411214"/>
                  <a:pt x="1106728" y="1514038"/>
                  <a:pt x="511301" y="1466821"/>
                </a:cubicBezTo>
                <a:cubicBezTo>
                  <a:pt x="424245" y="1395433"/>
                  <a:pt x="33680" y="1366781"/>
                  <a:pt x="7974" y="757182"/>
                </a:cubicBezTo>
                <a:cubicBezTo>
                  <a:pt x="-10387" y="607842"/>
                  <a:pt x="-17732" y="359351"/>
                  <a:pt x="228312" y="77809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4" name="任意多边形: 形状 43"/>
          <p:cNvSpPr/>
          <p:nvPr/>
        </p:nvSpPr>
        <p:spPr>
          <a:xfrm>
            <a:off x="2359819" y="2253854"/>
            <a:ext cx="1059656" cy="913209"/>
          </a:xfrm>
          <a:custGeom>
            <a:avLst/>
            <a:gdLst>
              <a:gd name="connsiteX0" fmla="*/ 220338 w 1222873"/>
              <a:gd name="connsiteY0" fmla="*/ 301128 h 1784733"/>
              <a:gd name="connsiteX1" fmla="*/ 627962 w 1222873"/>
              <a:gd name="connsiteY1" fmla="*/ 0 h 1784733"/>
              <a:gd name="connsiteX2" fmla="*/ 1145755 w 1222873"/>
              <a:gd name="connsiteY2" fmla="*/ 290111 h 1784733"/>
              <a:gd name="connsiteX3" fmla="*/ 1222873 w 1222873"/>
              <a:gd name="connsiteY3" fmla="*/ 888694 h 1784733"/>
              <a:gd name="connsiteX4" fmla="*/ 1200839 w 1222873"/>
              <a:gd name="connsiteY4" fmla="*/ 1465243 h 1784733"/>
              <a:gd name="connsiteX5" fmla="*/ 330506 w 1222873"/>
              <a:gd name="connsiteY5" fmla="*/ 1784733 h 1784733"/>
              <a:gd name="connsiteX6" fmla="*/ 0 w 1222873"/>
              <a:gd name="connsiteY6" fmla="*/ 980501 h 1784733"/>
              <a:gd name="connsiteX7" fmla="*/ 220338 w 1222873"/>
              <a:gd name="connsiteY7" fmla="*/ 301128 h 1784733"/>
              <a:gd name="connsiteX0-1" fmla="*/ 220338 w 1222873"/>
              <a:gd name="connsiteY0-2" fmla="*/ 301128 h 1784733"/>
              <a:gd name="connsiteX1-3" fmla="*/ 627962 w 1222873"/>
              <a:gd name="connsiteY1-4" fmla="*/ 0 h 1784733"/>
              <a:gd name="connsiteX2-5" fmla="*/ 1145755 w 1222873"/>
              <a:gd name="connsiteY2-6" fmla="*/ 290111 h 1784733"/>
              <a:gd name="connsiteX3-7" fmla="*/ 1222873 w 1222873"/>
              <a:gd name="connsiteY3-8" fmla="*/ 888694 h 1784733"/>
              <a:gd name="connsiteX4-9" fmla="*/ 1200839 w 1222873"/>
              <a:gd name="connsiteY4-10" fmla="*/ 1465243 h 1784733"/>
              <a:gd name="connsiteX5-11" fmla="*/ 330506 w 1222873"/>
              <a:gd name="connsiteY5-12" fmla="*/ 1784733 h 1784733"/>
              <a:gd name="connsiteX6-13" fmla="*/ 0 w 1222873"/>
              <a:gd name="connsiteY6-14" fmla="*/ 980501 h 1784733"/>
              <a:gd name="connsiteX7-15" fmla="*/ 220338 w 1222873"/>
              <a:gd name="connsiteY7-16" fmla="*/ 301128 h 1784733"/>
              <a:gd name="connsiteX0-17" fmla="*/ 220338 w 1222873"/>
              <a:gd name="connsiteY0-18" fmla="*/ 301128 h 1784733"/>
              <a:gd name="connsiteX1-19" fmla="*/ 627962 w 1222873"/>
              <a:gd name="connsiteY1-20" fmla="*/ 0 h 1784733"/>
              <a:gd name="connsiteX2-21" fmla="*/ 1145755 w 1222873"/>
              <a:gd name="connsiteY2-22" fmla="*/ 290111 h 1784733"/>
              <a:gd name="connsiteX3-23" fmla="*/ 1222873 w 1222873"/>
              <a:gd name="connsiteY3-24" fmla="*/ 888694 h 1784733"/>
              <a:gd name="connsiteX4-25" fmla="*/ 1200839 w 1222873"/>
              <a:gd name="connsiteY4-26" fmla="*/ 1465243 h 1784733"/>
              <a:gd name="connsiteX5-27" fmla="*/ 330506 w 1222873"/>
              <a:gd name="connsiteY5-28" fmla="*/ 1784733 h 1784733"/>
              <a:gd name="connsiteX6-29" fmla="*/ 0 w 1222873"/>
              <a:gd name="connsiteY6-30" fmla="*/ 980501 h 1784733"/>
              <a:gd name="connsiteX7-31" fmla="*/ 220338 w 1222873"/>
              <a:gd name="connsiteY7-32" fmla="*/ 301128 h 1784733"/>
              <a:gd name="connsiteX0-33" fmla="*/ 220338 w 1222873"/>
              <a:gd name="connsiteY0-34" fmla="*/ 301128 h 1784733"/>
              <a:gd name="connsiteX1-35" fmla="*/ 627962 w 1222873"/>
              <a:gd name="connsiteY1-36" fmla="*/ 0 h 1784733"/>
              <a:gd name="connsiteX2-37" fmla="*/ 1145755 w 1222873"/>
              <a:gd name="connsiteY2-38" fmla="*/ 290111 h 1784733"/>
              <a:gd name="connsiteX3-39" fmla="*/ 1222873 w 1222873"/>
              <a:gd name="connsiteY3-40" fmla="*/ 888694 h 1784733"/>
              <a:gd name="connsiteX4-41" fmla="*/ 1200839 w 1222873"/>
              <a:gd name="connsiteY4-42" fmla="*/ 1465243 h 1784733"/>
              <a:gd name="connsiteX5-43" fmla="*/ 330506 w 1222873"/>
              <a:gd name="connsiteY5-44" fmla="*/ 1784733 h 1784733"/>
              <a:gd name="connsiteX6-45" fmla="*/ 0 w 1222873"/>
              <a:gd name="connsiteY6-46" fmla="*/ 980501 h 1784733"/>
              <a:gd name="connsiteX7-47" fmla="*/ 220338 w 1222873"/>
              <a:gd name="connsiteY7-48" fmla="*/ 301128 h 1784733"/>
              <a:gd name="connsiteX0-49" fmla="*/ 228312 w 1230847"/>
              <a:gd name="connsiteY0-50" fmla="*/ 301128 h 1784733"/>
              <a:gd name="connsiteX1-51" fmla="*/ 635936 w 1230847"/>
              <a:gd name="connsiteY1-52" fmla="*/ 0 h 1784733"/>
              <a:gd name="connsiteX2-53" fmla="*/ 1153729 w 1230847"/>
              <a:gd name="connsiteY2-54" fmla="*/ 290111 h 1784733"/>
              <a:gd name="connsiteX3-55" fmla="*/ 1230847 w 1230847"/>
              <a:gd name="connsiteY3-56" fmla="*/ 888694 h 1784733"/>
              <a:gd name="connsiteX4-57" fmla="*/ 1208813 w 1230847"/>
              <a:gd name="connsiteY4-58" fmla="*/ 1465243 h 1784733"/>
              <a:gd name="connsiteX5-59" fmla="*/ 338480 w 1230847"/>
              <a:gd name="connsiteY5-60" fmla="*/ 1784733 h 1784733"/>
              <a:gd name="connsiteX6-61" fmla="*/ 7974 w 1230847"/>
              <a:gd name="connsiteY6-62" fmla="*/ 980501 h 1784733"/>
              <a:gd name="connsiteX7-63" fmla="*/ 228312 w 1230847"/>
              <a:gd name="connsiteY7-64" fmla="*/ 301128 h 1784733"/>
              <a:gd name="connsiteX0-65" fmla="*/ 228312 w 1230847"/>
              <a:gd name="connsiteY0-66" fmla="*/ 301128 h 1784733"/>
              <a:gd name="connsiteX1-67" fmla="*/ 635936 w 1230847"/>
              <a:gd name="connsiteY1-68" fmla="*/ 0 h 1784733"/>
              <a:gd name="connsiteX2-69" fmla="*/ 1153729 w 1230847"/>
              <a:gd name="connsiteY2-70" fmla="*/ 290111 h 1784733"/>
              <a:gd name="connsiteX3-71" fmla="*/ 1230847 w 1230847"/>
              <a:gd name="connsiteY3-72" fmla="*/ 888694 h 1784733"/>
              <a:gd name="connsiteX4-73" fmla="*/ 1208813 w 1230847"/>
              <a:gd name="connsiteY4-74" fmla="*/ 1465243 h 1784733"/>
              <a:gd name="connsiteX5-75" fmla="*/ 338480 w 1230847"/>
              <a:gd name="connsiteY5-76" fmla="*/ 1784733 h 1784733"/>
              <a:gd name="connsiteX6-77" fmla="*/ 7974 w 1230847"/>
              <a:gd name="connsiteY6-78" fmla="*/ 980501 h 1784733"/>
              <a:gd name="connsiteX7-79" fmla="*/ 228312 w 1230847"/>
              <a:gd name="connsiteY7-80" fmla="*/ 301128 h 1784733"/>
              <a:gd name="connsiteX0-81" fmla="*/ 228312 w 1230847"/>
              <a:gd name="connsiteY0-82" fmla="*/ 301128 h 1784733"/>
              <a:gd name="connsiteX1-83" fmla="*/ 635936 w 1230847"/>
              <a:gd name="connsiteY1-84" fmla="*/ 0 h 1784733"/>
              <a:gd name="connsiteX2-85" fmla="*/ 1153729 w 1230847"/>
              <a:gd name="connsiteY2-86" fmla="*/ 290111 h 1784733"/>
              <a:gd name="connsiteX3-87" fmla="*/ 1230847 w 1230847"/>
              <a:gd name="connsiteY3-88" fmla="*/ 888694 h 1784733"/>
              <a:gd name="connsiteX4-89" fmla="*/ 1208813 w 1230847"/>
              <a:gd name="connsiteY4-90" fmla="*/ 1465243 h 1784733"/>
              <a:gd name="connsiteX5-91" fmla="*/ 338480 w 1230847"/>
              <a:gd name="connsiteY5-92" fmla="*/ 1784733 h 1784733"/>
              <a:gd name="connsiteX6-93" fmla="*/ 7974 w 1230847"/>
              <a:gd name="connsiteY6-94" fmla="*/ 980501 h 1784733"/>
              <a:gd name="connsiteX7-95" fmla="*/ 228312 w 1230847"/>
              <a:gd name="connsiteY7-96" fmla="*/ 301128 h 1784733"/>
              <a:gd name="connsiteX0-97" fmla="*/ 228312 w 1230847"/>
              <a:gd name="connsiteY0-98" fmla="*/ 301128 h 1784733"/>
              <a:gd name="connsiteX1-99" fmla="*/ 635936 w 1230847"/>
              <a:gd name="connsiteY1-100" fmla="*/ 0 h 1784733"/>
              <a:gd name="connsiteX2-101" fmla="*/ 1153729 w 1230847"/>
              <a:gd name="connsiteY2-102" fmla="*/ 290111 h 1784733"/>
              <a:gd name="connsiteX3-103" fmla="*/ 1230847 w 1230847"/>
              <a:gd name="connsiteY3-104" fmla="*/ 888694 h 1784733"/>
              <a:gd name="connsiteX4-105" fmla="*/ 1208813 w 1230847"/>
              <a:gd name="connsiteY4-106" fmla="*/ 1465243 h 1784733"/>
              <a:gd name="connsiteX5-107" fmla="*/ 338480 w 1230847"/>
              <a:gd name="connsiteY5-108" fmla="*/ 1784733 h 1784733"/>
              <a:gd name="connsiteX6-109" fmla="*/ 7974 w 1230847"/>
              <a:gd name="connsiteY6-110" fmla="*/ 980501 h 1784733"/>
              <a:gd name="connsiteX7-111" fmla="*/ 228312 w 1230847"/>
              <a:gd name="connsiteY7-112" fmla="*/ 301128 h 1784733"/>
              <a:gd name="connsiteX0-113" fmla="*/ 228312 w 1252590"/>
              <a:gd name="connsiteY0-114" fmla="*/ 301128 h 1784733"/>
              <a:gd name="connsiteX1-115" fmla="*/ 635936 w 1252590"/>
              <a:gd name="connsiteY1-116" fmla="*/ 0 h 1784733"/>
              <a:gd name="connsiteX2-117" fmla="*/ 1153729 w 1252590"/>
              <a:gd name="connsiteY2-118" fmla="*/ 290111 h 1784733"/>
              <a:gd name="connsiteX3-119" fmla="*/ 1230847 w 1252590"/>
              <a:gd name="connsiteY3-120" fmla="*/ 888694 h 1784733"/>
              <a:gd name="connsiteX4-121" fmla="*/ 1208813 w 1252590"/>
              <a:gd name="connsiteY4-122" fmla="*/ 1465243 h 1784733"/>
              <a:gd name="connsiteX5-123" fmla="*/ 338480 w 1252590"/>
              <a:gd name="connsiteY5-124" fmla="*/ 1784733 h 1784733"/>
              <a:gd name="connsiteX6-125" fmla="*/ 7974 w 1252590"/>
              <a:gd name="connsiteY6-126" fmla="*/ 980501 h 1784733"/>
              <a:gd name="connsiteX7-127" fmla="*/ 228312 w 1252590"/>
              <a:gd name="connsiteY7-128" fmla="*/ 301128 h 1784733"/>
              <a:gd name="connsiteX0-129" fmla="*/ 228312 w 1261538"/>
              <a:gd name="connsiteY0-130" fmla="*/ 301128 h 1784733"/>
              <a:gd name="connsiteX1-131" fmla="*/ 635936 w 1261538"/>
              <a:gd name="connsiteY1-132" fmla="*/ 0 h 1784733"/>
              <a:gd name="connsiteX2-133" fmla="*/ 1153729 w 1261538"/>
              <a:gd name="connsiteY2-134" fmla="*/ 290111 h 1784733"/>
              <a:gd name="connsiteX3-135" fmla="*/ 1230847 w 1261538"/>
              <a:gd name="connsiteY3-136" fmla="*/ 888694 h 1784733"/>
              <a:gd name="connsiteX4-137" fmla="*/ 1208813 w 1261538"/>
              <a:gd name="connsiteY4-138" fmla="*/ 1465243 h 1784733"/>
              <a:gd name="connsiteX5-139" fmla="*/ 338480 w 1261538"/>
              <a:gd name="connsiteY5-140" fmla="*/ 1784733 h 1784733"/>
              <a:gd name="connsiteX6-141" fmla="*/ 7974 w 1261538"/>
              <a:gd name="connsiteY6-142" fmla="*/ 980501 h 1784733"/>
              <a:gd name="connsiteX7-143" fmla="*/ 228312 w 1261538"/>
              <a:gd name="connsiteY7-144" fmla="*/ 301128 h 1784733"/>
              <a:gd name="connsiteX0-145" fmla="*/ 228312 w 1261538"/>
              <a:gd name="connsiteY0-146" fmla="*/ 301128 h 1784733"/>
              <a:gd name="connsiteX1-147" fmla="*/ 635936 w 1261538"/>
              <a:gd name="connsiteY1-148" fmla="*/ 0 h 1784733"/>
              <a:gd name="connsiteX2-149" fmla="*/ 1153729 w 1261538"/>
              <a:gd name="connsiteY2-150" fmla="*/ 290111 h 1784733"/>
              <a:gd name="connsiteX3-151" fmla="*/ 1230847 w 1261538"/>
              <a:gd name="connsiteY3-152" fmla="*/ 888694 h 1784733"/>
              <a:gd name="connsiteX4-153" fmla="*/ 1208813 w 1261538"/>
              <a:gd name="connsiteY4-154" fmla="*/ 1465243 h 1784733"/>
              <a:gd name="connsiteX5-155" fmla="*/ 338480 w 1261538"/>
              <a:gd name="connsiteY5-156" fmla="*/ 1784733 h 1784733"/>
              <a:gd name="connsiteX6-157" fmla="*/ 7974 w 1261538"/>
              <a:gd name="connsiteY6-158" fmla="*/ 980501 h 1784733"/>
              <a:gd name="connsiteX7-159" fmla="*/ 228312 w 1261538"/>
              <a:gd name="connsiteY7-160" fmla="*/ 301128 h 1784733"/>
              <a:gd name="connsiteX0-161" fmla="*/ 228312 w 1261538"/>
              <a:gd name="connsiteY0-162" fmla="*/ 301128 h 1784733"/>
              <a:gd name="connsiteX1-163" fmla="*/ 635936 w 1261538"/>
              <a:gd name="connsiteY1-164" fmla="*/ 0 h 1784733"/>
              <a:gd name="connsiteX2-165" fmla="*/ 1153729 w 1261538"/>
              <a:gd name="connsiteY2-166" fmla="*/ 290111 h 1784733"/>
              <a:gd name="connsiteX3-167" fmla="*/ 1230847 w 1261538"/>
              <a:gd name="connsiteY3-168" fmla="*/ 888694 h 1784733"/>
              <a:gd name="connsiteX4-169" fmla="*/ 1208813 w 1261538"/>
              <a:gd name="connsiteY4-170" fmla="*/ 1465243 h 1784733"/>
              <a:gd name="connsiteX5-171" fmla="*/ 338480 w 1261538"/>
              <a:gd name="connsiteY5-172" fmla="*/ 1784733 h 1784733"/>
              <a:gd name="connsiteX6-173" fmla="*/ 7974 w 1261538"/>
              <a:gd name="connsiteY6-174" fmla="*/ 980501 h 1784733"/>
              <a:gd name="connsiteX7-175" fmla="*/ 228312 w 1261538"/>
              <a:gd name="connsiteY7-176" fmla="*/ 301128 h 1784733"/>
              <a:gd name="connsiteX0-177" fmla="*/ 228312 w 1261538"/>
              <a:gd name="connsiteY0-178" fmla="*/ 301128 h 1784733"/>
              <a:gd name="connsiteX1-179" fmla="*/ 635936 w 1261538"/>
              <a:gd name="connsiteY1-180" fmla="*/ 0 h 1784733"/>
              <a:gd name="connsiteX2-181" fmla="*/ 1153729 w 1261538"/>
              <a:gd name="connsiteY2-182" fmla="*/ 290111 h 1784733"/>
              <a:gd name="connsiteX3-183" fmla="*/ 1230847 w 1261538"/>
              <a:gd name="connsiteY3-184" fmla="*/ 888694 h 1784733"/>
              <a:gd name="connsiteX4-185" fmla="*/ 1208813 w 1261538"/>
              <a:gd name="connsiteY4-186" fmla="*/ 1465243 h 1784733"/>
              <a:gd name="connsiteX5-187" fmla="*/ 338480 w 1261538"/>
              <a:gd name="connsiteY5-188" fmla="*/ 1784733 h 1784733"/>
              <a:gd name="connsiteX6-189" fmla="*/ 7974 w 1261538"/>
              <a:gd name="connsiteY6-190" fmla="*/ 980501 h 1784733"/>
              <a:gd name="connsiteX7-191" fmla="*/ 228312 w 1261538"/>
              <a:gd name="connsiteY7-192" fmla="*/ 301128 h 1784733"/>
              <a:gd name="connsiteX0-193" fmla="*/ 228312 w 1261538"/>
              <a:gd name="connsiteY0-194" fmla="*/ 301128 h 1784733"/>
              <a:gd name="connsiteX1-195" fmla="*/ 635936 w 1261538"/>
              <a:gd name="connsiteY1-196" fmla="*/ 0 h 1784733"/>
              <a:gd name="connsiteX2-197" fmla="*/ 1153729 w 1261538"/>
              <a:gd name="connsiteY2-198" fmla="*/ 290111 h 1784733"/>
              <a:gd name="connsiteX3-199" fmla="*/ 1230847 w 1261538"/>
              <a:gd name="connsiteY3-200" fmla="*/ 888694 h 1784733"/>
              <a:gd name="connsiteX4-201" fmla="*/ 1208813 w 1261538"/>
              <a:gd name="connsiteY4-202" fmla="*/ 1465243 h 1784733"/>
              <a:gd name="connsiteX5-203" fmla="*/ 338480 w 1261538"/>
              <a:gd name="connsiteY5-204" fmla="*/ 1784733 h 1784733"/>
              <a:gd name="connsiteX6-205" fmla="*/ 7974 w 1261538"/>
              <a:gd name="connsiteY6-206" fmla="*/ 980501 h 1784733"/>
              <a:gd name="connsiteX7-207" fmla="*/ 228312 w 1261538"/>
              <a:gd name="connsiteY7-208" fmla="*/ 301128 h 1784733"/>
              <a:gd name="connsiteX0-209" fmla="*/ 228312 w 1261538"/>
              <a:gd name="connsiteY0-210" fmla="*/ 85392 h 1568997"/>
              <a:gd name="connsiteX1-211" fmla="*/ 1153729 w 1261538"/>
              <a:gd name="connsiteY1-212" fmla="*/ 74375 h 1568997"/>
              <a:gd name="connsiteX2-213" fmla="*/ 1230847 w 1261538"/>
              <a:gd name="connsiteY2-214" fmla="*/ 672958 h 1568997"/>
              <a:gd name="connsiteX3-215" fmla="*/ 1208813 w 1261538"/>
              <a:gd name="connsiteY3-216" fmla="*/ 1249507 h 1568997"/>
              <a:gd name="connsiteX4-217" fmla="*/ 338480 w 1261538"/>
              <a:gd name="connsiteY4-218" fmla="*/ 1568997 h 1568997"/>
              <a:gd name="connsiteX5-219" fmla="*/ 7974 w 1261538"/>
              <a:gd name="connsiteY5-220" fmla="*/ 764765 h 1568997"/>
              <a:gd name="connsiteX6-221" fmla="*/ 228312 w 1261538"/>
              <a:gd name="connsiteY6-222" fmla="*/ 85392 h 1568997"/>
              <a:gd name="connsiteX0-223" fmla="*/ 228312 w 1261538"/>
              <a:gd name="connsiteY0-224" fmla="*/ 77809 h 1561414"/>
              <a:gd name="connsiteX1-225" fmla="*/ 1101882 w 1261538"/>
              <a:gd name="connsiteY1-226" fmla="*/ 82558 h 1561414"/>
              <a:gd name="connsiteX2-227" fmla="*/ 1230847 w 1261538"/>
              <a:gd name="connsiteY2-228" fmla="*/ 665375 h 1561414"/>
              <a:gd name="connsiteX3-229" fmla="*/ 1208813 w 1261538"/>
              <a:gd name="connsiteY3-230" fmla="*/ 1241924 h 1561414"/>
              <a:gd name="connsiteX4-231" fmla="*/ 338480 w 1261538"/>
              <a:gd name="connsiteY4-232" fmla="*/ 1561414 h 1561414"/>
              <a:gd name="connsiteX5-233" fmla="*/ 7974 w 1261538"/>
              <a:gd name="connsiteY5-234" fmla="*/ 757182 h 1561414"/>
              <a:gd name="connsiteX6-235" fmla="*/ 228312 w 1261538"/>
              <a:gd name="connsiteY6-236" fmla="*/ 77809 h 1561414"/>
              <a:gd name="connsiteX0-237" fmla="*/ 228312 w 1629181"/>
              <a:gd name="connsiteY0-238" fmla="*/ 77809 h 1561414"/>
              <a:gd name="connsiteX1-239" fmla="*/ 1101882 w 1629181"/>
              <a:gd name="connsiteY1-240" fmla="*/ 82558 h 1561414"/>
              <a:gd name="connsiteX2-241" fmla="*/ 1230847 w 1629181"/>
              <a:gd name="connsiteY2-242" fmla="*/ 665375 h 1561414"/>
              <a:gd name="connsiteX3-243" fmla="*/ 1617825 w 1629181"/>
              <a:gd name="connsiteY3-244" fmla="*/ 1301044 h 1561414"/>
              <a:gd name="connsiteX4-245" fmla="*/ 338480 w 1629181"/>
              <a:gd name="connsiteY4-246" fmla="*/ 1561414 h 1561414"/>
              <a:gd name="connsiteX5-247" fmla="*/ 7974 w 1629181"/>
              <a:gd name="connsiteY5-248" fmla="*/ 757182 h 1561414"/>
              <a:gd name="connsiteX6-249" fmla="*/ 228312 w 1629181"/>
              <a:gd name="connsiteY6-250" fmla="*/ 77809 h 1561414"/>
              <a:gd name="connsiteX0-251" fmla="*/ 228312 w 1637459"/>
              <a:gd name="connsiteY0-252" fmla="*/ 77809 h 1561414"/>
              <a:gd name="connsiteX1-253" fmla="*/ 1101882 w 1637459"/>
              <a:gd name="connsiteY1-254" fmla="*/ 82558 h 1561414"/>
              <a:gd name="connsiteX2-255" fmla="*/ 1230847 w 1637459"/>
              <a:gd name="connsiteY2-256" fmla="*/ 665375 h 1561414"/>
              <a:gd name="connsiteX3-257" fmla="*/ 1617825 w 1637459"/>
              <a:gd name="connsiteY3-258" fmla="*/ 1301044 h 1561414"/>
              <a:gd name="connsiteX4-259" fmla="*/ 338480 w 1637459"/>
              <a:gd name="connsiteY4-260" fmla="*/ 1561414 h 1561414"/>
              <a:gd name="connsiteX5-261" fmla="*/ 7974 w 1637459"/>
              <a:gd name="connsiteY5-262" fmla="*/ 757182 h 1561414"/>
              <a:gd name="connsiteX6-263" fmla="*/ 228312 w 1637459"/>
              <a:gd name="connsiteY6-264" fmla="*/ 77809 h 1561414"/>
              <a:gd name="connsiteX0-265" fmla="*/ 228312 w 1637460"/>
              <a:gd name="connsiteY0-266" fmla="*/ 77809 h 1466821"/>
              <a:gd name="connsiteX1-267" fmla="*/ 1101882 w 1637460"/>
              <a:gd name="connsiteY1-268" fmla="*/ 82558 h 1466821"/>
              <a:gd name="connsiteX2-269" fmla="*/ 1230847 w 1637460"/>
              <a:gd name="connsiteY2-270" fmla="*/ 665375 h 1466821"/>
              <a:gd name="connsiteX3-271" fmla="*/ 1617825 w 1637460"/>
              <a:gd name="connsiteY3-272" fmla="*/ 1301044 h 1466821"/>
              <a:gd name="connsiteX4-273" fmla="*/ 511301 w 1637460"/>
              <a:gd name="connsiteY4-274" fmla="*/ 1466821 h 1466821"/>
              <a:gd name="connsiteX5-275" fmla="*/ 7974 w 1637460"/>
              <a:gd name="connsiteY5-276" fmla="*/ 757182 h 1466821"/>
              <a:gd name="connsiteX6-277" fmla="*/ 228312 w 1637460"/>
              <a:gd name="connsiteY6-278" fmla="*/ 77809 h 1466821"/>
              <a:gd name="connsiteX0-279" fmla="*/ 228312 w 1637460"/>
              <a:gd name="connsiteY0-280" fmla="*/ 77809 h 1466821"/>
              <a:gd name="connsiteX1-281" fmla="*/ 1101882 w 1637460"/>
              <a:gd name="connsiteY1-282" fmla="*/ 82558 h 1466821"/>
              <a:gd name="connsiteX2-283" fmla="*/ 1230847 w 1637460"/>
              <a:gd name="connsiteY2-284" fmla="*/ 665375 h 1466821"/>
              <a:gd name="connsiteX3-285" fmla="*/ 1617825 w 1637460"/>
              <a:gd name="connsiteY3-286" fmla="*/ 1301044 h 1466821"/>
              <a:gd name="connsiteX4-287" fmla="*/ 511301 w 1637460"/>
              <a:gd name="connsiteY4-288" fmla="*/ 1466821 h 1466821"/>
              <a:gd name="connsiteX5-289" fmla="*/ 7974 w 1637460"/>
              <a:gd name="connsiteY5-290" fmla="*/ 757182 h 1466821"/>
              <a:gd name="connsiteX6-291" fmla="*/ 228312 w 1637460"/>
              <a:gd name="connsiteY6-292" fmla="*/ 77809 h 1466821"/>
              <a:gd name="connsiteX0-293" fmla="*/ 228312 w 1637460"/>
              <a:gd name="connsiteY0-294" fmla="*/ 77809 h 1466821"/>
              <a:gd name="connsiteX1-295" fmla="*/ 1101882 w 1637460"/>
              <a:gd name="connsiteY1-296" fmla="*/ 82558 h 1466821"/>
              <a:gd name="connsiteX2-297" fmla="*/ 1230847 w 1637460"/>
              <a:gd name="connsiteY2-298" fmla="*/ 665375 h 1466821"/>
              <a:gd name="connsiteX3-299" fmla="*/ 1617825 w 1637460"/>
              <a:gd name="connsiteY3-300" fmla="*/ 1301044 h 1466821"/>
              <a:gd name="connsiteX4-301" fmla="*/ 511301 w 1637460"/>
              <a:gd name="connsiteY4-302" fmla="*/ 1466821 h 1466821"/>
              <a:gd name="connsiteX5-303" fmla="*/ 7974 w 1637460"/>
              <a:gd name="connsiteY5-304" fmla="*/ 757182 h 1466821"/>
              <a:gd name="connsiteX6-305" fmla="*/ 228312 w 1637460"/>
              <a:gd name="connsiteY6-306" fmla="*/ 77809 h 1466821"/>
              <a:gd name="connsiteX0-307" fmla="*/ 228312 w 1637460"/>
              <a:gd name="connsiteY0-308" fmla="*/ 77809 h 1478594"/>
              <a:gd name="connsiteX1-309" fmla="*/ 1101882 w 1637460"/>
              <a:gd name="connsiteY1-310" fmla="*/ 82558 h 1478594"/>
              <a:gd name="connsiteX2-311" fmla="*/ 1230847 w 1637460"/>
              <a:gd name="connsiteY2-312" fmla="*/ 665375 h 1478594"/>
              <a:gd name="connsiteX3-313" fmla="*/ 1617825 w 1637460"/>
              <a:gd name="connsiteY3-314" fmla="*/ 1301044 h 1478594"/>
              <a:gd name="connsiteX4-315" fmla="*/ 511301 w 1637460"/>
              <a:gd name="connsiteY4-316" fmla="*/ 1466821 h 1478594"/>
              <a:gd name="connsiteX5-317" fmla="*/ 7974 w 1637460"/>
              <a:gd name="connsiteY5-318" fmla="*/ 757182 h 1478594"/>
              <a:gd name="connsiteX6-319" fmla="*/ 228312 w 1637460"/>
              <a:gd name="connsiteY6-320" fmla="*/ 77809 h 1478594"/>
              <a:gd name="connsiteX0-321" fmla="*/ 417437 w 1826585"/>
              <a:gd name="connsiteY0-322" fmla="*/ 77809 h 1478594"/>
              <a:gd name="connsiteX1-323" fmla="*/ 1291007 w 1826585"/>
              <a:gd name="connsiteY1-324" fmla="*/ 82558 h 1478594"/>
              <a:gd name="connsiteX2-325" fmla="*/ 1419972 w 1826585"/>
              <a:gd name="connsiteY2-326" fmla="*/ 665375 h 1478594"/>
              <a:gd name="connsiteX3-327" fmla="*/ 1806950 w 1826585"/>
              <a:gd name="connsiteY3-328" fmla="*/ 1301044 h 1478594"/>
              <a:gd name="connsiteX4-329" fmla="*/ 700426 w 1826585"/>
              <a:gd name="connsiteY4-330" fmla="*/ 1466821 h 1478594"/>
              <a:gd name="connsiteX5-331" fmla="*/ 1235 w 1826585"/>
              <a:gd name="connsiteY5-332" fmla="*/ 749299 h 1478594"/>
              <a:gd name="connsiteX6-333" fmla="*/ 417437 w 1826585"/>
              <a:gd name="connsiteY6-334" fmla="*/ 77809 h 1478594"/>
              <a:gd name="connsiteX0-335" fmla="*/ 417437 w 1826585"/>
              <a:gd name="connsiteY0-336" fmla="*/ 77809 h 1478594"/>
              <a:gd name="connsiteX1-337" fmla="*/ 1291007 w 1826585"/>
              <a:gd name="connsiteY1-338" fmla="*/ 82558 h 1478594"/>
              <a:gd name="connsiteX2-339" fmla="*/ 1419972 w 1826585"/>
              <a:gd name="connsiteY2-340" fmla="*/ 665375 h 1478594"/>
              <a:gd name="connsiteX3-341" fmla="*/ 1806950 w 1826585"/>
              <a:gd name="connsiteY3-342" fmla="*/ 1301044 h 1478594"/>
              <a:gd name="connsiteX4-343" fmla="*/ 700426 w 1826585"/>
              <a:gd name="connsiteY4-344" fmla="*/ 1466821 h 1478594"/>
              <a:gd name="connsiteX5-345" fmla="*/ 1235 w 1826585"/>
              <a:gd name="connsiteY5-346" fmla="*/ 749299 h 1478594"/>
              <a:gd name="connsiteX6-347" fmla="*/ 417437 w 1826585"/>
              <a:gd name="connsiteY6-348" fmla="*/ 77809 h 1478594"/>
              <a:gd name="connsiteX0-349" fmla="*/ 417437 w 1826585"/>
              <a:gd name="connsiteY0-350" fmla="*/ 77809 h 1523048"/>
              <a:gd name="connsiteX1-351" fmla="*/ 1291007 w 1826585"/>
              <a:gd name="connsiteY1-352" fmla="*/ 82558 h 1523048"/>
              <a:gd name="connsiteX2-353" fmla="*/ 1419972 w 1826585"/>
              <a:gd name="connsiteY2-354" fmla="*/ 665375 h 1523048"/>
              <a:gd name="connsiteX3-355" fmla="*/ 1806950 w 1826585"/>
              <a:gd name="connsiteY3-356" fmla="*/ 1301044 h 1523048"/>
              <a:gd name="connsiteX4-357" fmla="*/ 590972 w 1826585"/>
              <a:gd name="connsiteY4-358" fmla="*/ 1514118 h 1523048"/>
              <a:gd name="connsiteX5-359" fmla="*/ 1235 w 1826585"/>
              <a:gd name="connsiteY5-360" fmla="*/ 749299 h 1523048"/>
              <a:gd name="connsiteX6-361" fmla="*/ 417437 w 1826585"/>
              <a:gd name="connsiteY6-362" fmla="*/ 77809 h 1523048"/>
              <a:gd name="connsiteX0-363" fmla="*/ 417437 w 1826585"/>
              <a:gd name="connsiteY0-364" fmla="*/ 77809 h 1514118"/>
              <a:gd name="connsiteX1-365" fmla="*/ 1291007 w 1826585"/>
              <a:gd name="connsiteY1-366" fmla="*/ 82558 h 1514118"/>
              <a:gd name="connsiteX2-367" fmla="*/ 1419972 w 1826585"/>
              <a:gd name="connsiteY2-368" fmla="*/ 665375 h 1514118"/>
              <a:gd name="connsiteX3-369" fmla="*/ 1806950 w 1826585"/>
              <a:gd name="connsiteY3-370" fmla="*/ 1301044 h 1514118"/>
              <a:gd name="connsiteX4-371" fmla="*/ 590972 w 1826585"/>
              <a:gd name="connsiteY4-372" fmla="*/ 1514118 h 1514118"/>
              <a:gd name="connsiteX5-373" fmla="*/ 1235 w 1826585"/>
              <a:gd name="connsiteY5-374" fmla="*/ 749299 h 1514118"/>
              <a:gd name="connsiteX6-375" fmla="*/ 417437 w 1826585"/>
              <a:gd name="connsiteY6-376" fmla="*/ 77809 h 1514118"/>
              <a:gd name="connsiteX0-377" fmla="*/ 417437 w 2059863"/>
              <a:gd name="connsiteY0-378" fmla="*/ 77809 h 1514118"/>
              <a:gd name="connsiteX1-379" fmla="*/ 1291007 w 2059863"/>
              <a:gd name="connsiteY1-380" fmla="*/ 82558 h 1514118"/>
              <a:gd name="connsiteX2-381" fmla="*/ 1419972 w 2059863"/>
              <a:gd name="connsiteY2-382" fmla="*/ 665375 h 1514118"/>
              <a:gd name="connsiteX3-383" fmla="*/ 2048900 w 2059863"/>
              <a:gd name="connsiteY3-384" fmla="*/ 1446875 h 1514118"/>
              <a:gd name="connsiteX4-385" fmla="*/ 590972 w 2059863"/>
              <a:gd name="connsiteY4-386" fmla="*/ 1514118 h 1514118"/>
              <a:gd name="connsiteX5-387" fmla="*/ 1235 w 2059863"/>
              <a:gd name="connsiteY5-388" fmla="*/ 749299 h 1514118"/>
              <a:gd name="connsiteX6-389" fmla="*/ 417437 w 2059863"/>
              <a:gd name="connsiteY6-390" fmla="*/ 77809 h 1514118"/>
              <a:gd name="connsiteX0-391" fmla="*/ 417437 w 2059863"/>
              <a:gd name="connsiteY0-392" fmla="*/ 77809 h 1479822"/>
              <a:gd name="connsiteX1-393" fmla="*/ 1291007 w 2059863"/>
              <a:gd name="connsiteY1-394" fmla="*/ 82558 h 1479822"/>
              <a:gd name="connsiteX2-395" fmla="*/ 1419972 w 2059863"/>
              <a:gd name="connsiteY2-396" fmla="*/ 665375 h 1479822"/>
              <a:gd name="connsiteX3-397" fmla="*/ 2048900 w 2059863"/>
              <a:gd name="connsiteY3-398" fmla="*/ 1446875 h 1479822"/>
              <a:gd name="connsiteX4-399" fmla="*/ 665861 w 2059863"/>
              <a:gd name="connsiteY4-400" fmla="*/ 1474704 h 1479822"/>
              <a:gd name="connsiteX5-401" fmla="*/ 1235 w 2059863"/>
              <a:gd name="connsiteY5-402" fmla="*/ 749299 h 1479822"/>
              <a:gd name="connsiteX6-403" fmla="*/ 417437 w 2059863"/>
              <a:gd name="connsiteY6-404" fmla="*/ 77809 h 1479822"/>
              <a:gd name="connsiteX0-405" fmla="*/ 417437 w 2059863"/>
              <a:gd name="connsiteY0-406" fmla="*/ 77809 h 1479822"/>
              <a:gd name="connsiteX1-407" fmla="*/ 1291007 w 2059863"/>
              <a:gd name="connsiteY1-408" fmla="*/ 82558 h 1479822"/>
              <a:gd name="connsiteX2-409" fmla="*/ 1419972 w 2059863"/>
              <a:gd name="connsiteY2-410" fmla="*/ 665375 h 1479822"/>
              <a:gd name="connsiteX3-411" fmla="*/ 2048900 w 2059863"/>
              <a:gd name="connsiteY3-412" fmla="*/ 1446875 h 1479822"/>
              <a:gd name="connsiteX4-413" fmla="*/ 665861 w 2059863"/>
              <a:gd name="connsiteY4-414" fmla="*/ 1474704 h 1479822"/>
              <a:gd name="connsiteX5-415" fmla="*/ 1235 w 2059863"/>
              <a:gd name="connsiteY5-416" fmla="*/ 749299 h 1479822"/>
              <a:gd name="connsiteX6-417" fmla="*/ 417437 w 2059863"/>
              <a:gd name="connsiteY6-418" fmla="*/ 77809 h 1479822"/>
              <a:gd name="connsiteX0-419" fmla="*/ 417437 w 2059863"/>
              <a:gd name="connsiteY0-420" fmla="*/ 77809 h 1474704"/>
              <a:gd name="connsiteX1-421" fmla="*/ 1291007 w 2059863"/>
              <a:gd name="connsiteY1-422" fmla="*/ 82558 h 1474704"/>
              <a:gd name="connsiteX2-423" fmla="*/ 1419972 w 2059863"/>
              <a:gd name="connsiteY2-424" fmla="*/ 665375 h 1474704"/>
              <a:gd name="connsiteX3-425" fmla="*/ 2048900 w 2059863"/>
              <a:gd name="connsiteY3-426" fmla="*/ 1446875 h 1474704"/>
              <a:gd name="connsiteX4-427" fmla="*/ 665861 w 2059863"/>
              <a:gd name="connsiteY4-428" fmla="*/ 1474704 h 1474704"/>
              <a:gd name="connsiteX5-429" fmla="*/ 1235 w 2059863"/>
              <a:gd name="connsiteY5-430" fmla="*/ 749299 h 1474704"/>
              <a:gd name="connsiteX6-431" fmla="*/ 417437 w 2059863"/>
              <a:gd name="connsiteY6-432" fmla="*/ 77809 h 1474704"/>
              <a:gd name="connsiteX0-433" fmla="*/ 417437 w 2059863"/>
              <a:gd name="connsiteY0-434" fmla="*/ 36703 h 1433598"/>
              <a:gd name="connsiteX1-435" fmla="*/ 1193076 w 2059863"/>
              <a:gd name="connsiteY1-436" fmla="*/ 203049 h 1433598"/>
              <a:gd name="connsiteX2-437" fmla="*/ 1419972 w 2059863"/>
              <a:gd name="connsiteY2-438" fmla="*/ 624269 h 1433598"/>
              <a:gd name="connsiteX3-439" fmla="*/ 2048900 w 2059863"/>
              <a:gd name="connsiteY3-440" fmla="*/ 1405769 h 1433598"/>
              <a:gd name="connsiteX4-441" fmla="*/ 665861 w 2059863"/>
              <a:gd name="connsiteY4-442" fmla="*/ 1433598 h 1433598"/>
              <a:gd name="connsiteX5-443" fmla="*/ 1235 w 2059863"/>
              <a:gd name="connsiteY5-444" fmla="*/ 708193 h 1433598"/>
              <a:gd name="connsiteX6-445" fmla="*/ 417437 w 2059863"/>
              <a:gd name="connsiteY6-446" fmla="*/ 36703 h 1433598"/>
              <a:gd name="connsiteX0-447" fmla="*/ 270368 w 2062573"/>
              <a:gd name="connsiteY0-448" fmla="*/ 93848 h 1297615"/>
              <a:gd name="connsiteX1-449" fmla="*/ 1195786 w 2062573"/>
              <a:gd name="connsiteY1-450" fmla="*/ 67066 h 1297615"/>
              <a:gd name="connsiteX2-451" fmla="*/ 1422682 w 2062573"/>
              <a:gd name="connsiteY2-452" fmla="*/ 488286 h 1297615"/>
              <a:gd name="connsiteX3-453" fmla="*/ 2051610 w 2062573"/>
              <a:gd name="connsiteY3-454" fmla="*/ 1269786 h 1297615"/>
              <a:gd name="connsiteX4-455" fmla="*/ 668571 w 2062573"/>
              <a:gd name="connsiteY4-456" fmla="*/ 1297615 h 1297615"/>
              <a:gd name="connsiteX5-457" fmla="*/ 3945 w 2062573"/>
              <a:gd name="connsiteY5-458" fmla="*/ 572210 h 1297615"/>
              <a:gd name="connsiteX6-459" fmla="*/ 270368 w 2062573"/>
              <a:gd name="connsiteY6-460" fmla="*/ 93848 h 1297615"/>
              <a:gd name="connsiteX0-461" fmla="*/ 270368 w 2062573"/>
              <a:gd name="connsiteY0-462" fmla="*/ 63766 h 1267533"/>
              <a:gd name="connsiteX1-463" fmla="*/ 1195786 w 2062573"/>
              <a:gd name="connsiteY1-464" fmla="*/ 36984 h 1267533"/>
              <a:gd name="connsiteX2-465" fmla="*/ 1422682 w 2062573"/>
              <a:gd name="connsiteY2-466" fmla="*/ 458204 h 1267533"/>
              <a:gd name="connsiteX3-467" fmla="*/ 2051610 w 2062573"/>
              <a:gd name="connsiteY3-468" fmla="*/ 1239704 h 1267533"/>
              <a:gd name="connsiteX4-469" fmla="*/ 668571 w 2062573"/>
              <a:gd name="connsiteY4-470" fmla="*/ 1267533 h 1267533"/>
              <a:gd name="connsiteX5-471" fmla="*/ 3945 w 2062573"/>
              <a:gd name="connsiteY5-472" fmla="*/ 542128 h 1267533"/>
              <a:gd name="connsiteX6-473" fmla="*/ 270368 w 2062573"/>
              <a:gd name="connsiteY6-474" fmla="*/ 63766 h 1267533"/>
              <a:gd name="connsiteX0-475" fmla="*/ 281371 w 2062054"/>
              <a:gd name="connsiteY0-476" fmla="*/ 139113 h 1256169"/>
              <a:gd name="connsiteX1-477" fmla="*/ 1195267 w 2062054"/>
              <a:gd name="connsiteY1-478" fmla="*/ 25620 h 1256169"/>
              <a:gd name="connsiteX2-479" fmla="*/ 1422163 w 2062054"/>
              <a:gd name="connsiteY2-480" fmla="*/ 446840 h 1256169"/>
              <a:gd name="connsiteX3-481" fmla="*/ 2051091 w 2062054"/>
              <a:gd name="connsiteY3-482" fmla="*/ 1228340 h 1256169"/>
              <a:gd name="connsiteX4-483" fmla="*/ 668052 w 2062054"/>
              <a:gd name="connsiteY4-484" fmla="*/ 1256169 h 1256169"/>
              <a:gd name="connsiteX5-485" fmla="*/ 3426 w 2062054"/>
              <a:gd name="connsiteY5-486" fmla="*/ 530764 h 1256169"/>
              <a:gd name="connsiteX6-487" fmla="*/ 281371 w 2062054"/>
              <a:gd name="connsiteY6-488" fmla="*/ 139113 h 1256169"/>
              <a:gd name="connsiteX0-489" fmla="*/ 281371 w 2062054"/>
              <a:gd name="connsiteY0-490" fmla="*/ 150635 h 1267691"/>
              <a:gd name="connsiteX1-491" fmla="*/ 1195267 w 2062054"/>
              <a:gd name="connsiteY1-492" fmla="*/ 37142 h 1267691"/>
              <a:gd name="connsiteX2-493" fmla="*/ 1422163 w 2062054"/>
              <a:gd name="connsiteY2-494" fmla="*/ 458362 h 1267691"/>
              <a:gd name="connsiteX3-495" fmla="*/ 2051091 w 2062054"/>
              <a:gd name="connsiteY3-496" fmla="*/ 1239862 h 1267691"/>
              <a:gd name="connsiteX4-497" fmla="*/ 668052 w 2062054"/>
              <a:gd name="connsiteY4-498" fmla="*/ 1267691 h 1267691"/>
              <a:gd name="connsiteX5-499" fmla="*/ 3426 w 2062054"/>
              <a:gd name="connsiteY5-500" fmla="*/ 542286 h 1267691"/>
              <a:gd name="connsiteX6-501" fmla="*/ 281371 w 2062054"/>
              <a:gd name="connsiteY6-502" fmla="*/ 150635 h 1267691"/>
              <a:gd name="connsiteX0-503" fmla="*/ 283661 w 2064344"/>
              <a:gd name="connsiteY0-504" fmla="*/ 150635 h 1267691"/>
              <a:gd name="connsiteX1-505" fmla="*/ 1197557 w 2064344"/>
              <a:gd name="connsiteY1-506" fmla="*/ 37142 h 1267691"/>
              <a:gd name="connsiteX2-507" fmla="*/ 1424453 w 2064344"/>
              <a:gd name="connsiteY2-508" fmla="*/ 458362 h 1267691"/>
              <a:gd name="connsiteX3-509" fmla="*/ 2053381 w 2064344"/>
              <a:gd name="connsiteY3-510" fmla="*/ 1239862 h 1267691"/>
              <a:gd name="connsiteX4-511" fmla="*/ 670342 w 2064344"/>
              <a:gd name="connsiteY4-512" fmla="*/ 1267691 h 1267691"/>
              <a:gd name="connsiteX5-513" fmla="*/ 5716 w 2064344"/>
              <a:gd name="connsiteY5-514" fmla="*/ 542286 h 1267691"/>
              <a:gd name="connsiteX6-515" fmla="*/ 283661 w 2064344"/>
              <a:gd name="connsiteY6-516" fmla="*/ 150635 h 1267691"/>
              <a:gd name="connsiteX0-517" fmla="*/ 283662 w 2064345"/>
              <a:gd name="connsiteY0-518" fmla="*/ 99982 h 1217038"/>
              <a:gd name="connsiteX1-519" fmla="*/ 1145712 w 2064345"/>
              <a:gd name="connsiteY1-520" fmla="*/ 53492 h 1217038"/>
              <a:gd name="connsiteX2-521" fmla="*/ 1424454 w 2064345"/>
              <a:gd name="connsiteY2-522" fmla="*/ 407709 h 1217038"/>
              <a:gd name="connsiteX3-523" fmla="*/ 2053382 w 2064345"/>
              <a:gd name="connsiteY3-524" fmla="*/ 1189209 h 1217038"/>
              <a:gd name="connsiteX4-525" fmla="*/ 670343 w 2064345"/>
              <a:gd name="connsiteY4-526" fmla="*/ 1217038 h 1217038"/>
              <a:gd name="connsiteX5-527" fmla="*/ 5717 w 2064345"/>
              <a:gd name="connsiteY5-528" fmla="*/ 491633 h 1217038"/>
              <a:gd name="connsiteX6-529" fmla="*/ 283662 w 2064345"/>
              <a:gd name="connsiteY6-530" fmla="*/ 99982 h 1217038"/>
              <a:gd name="connsiteX0-531" fmla="*/ 283662 w 2064345"/>
              <a:gd name="connsiteY0-532" fmla="*/ 99982 h 1217038"/>
              <a:gd name="connsiteX1-533" fmla="*/ 1145712 w 2064345"/>
              <a:gd name="connsiteY1-534" fmla="*/ 53492 h 1217038"/>
              <a:gd name="connsiteX2-535" fmla="*/ 1424454 w 2064345"/>
              <a:gd name="connsiteY2-536" fmla="*/ 407709 h 1217038"/>
              <a:gd name="connsiteX3-537" fmla="*/ 2053382 w 2064345"/>
              <a:gd name="connsiteY3-538" fmla="*/ 1189209 h 1217038"/>
              <a:gd name="connsiteX4-539" fmla="*/ 670343 w 2064345"/>
              <a:gd name="connsiteY4-540" fmla="*/ 1217038 h 1217038"/>
              <a:gd name="connsiteX5-541" fmla="*/ 5717 w 2064345"/>
              <a:gd name="connsiteY5-542" fmla="*/ 491633 h 1217038"/>
              <a:gd name="connsiteX6-543" fmla="*/ 283662 w 2064345"/>
              <a:gd name="connsiteY6-544" fmla="*/ 99982 h 12170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064345" h="1217038">
                <a:moveTo>
                  <a:pt x="283662" y="99982"/>
                </a:moveTo>
                <a:cubicBezTo>
                  <a:pt x="445817" y="4624"/>
                  <a:pt x="978623" y="-44436"/>
                  <a:pt x="1145712" y="53492"/>
                </a:cubicBezTo>
                <a:cubicBezTo>
                  <a:pt x="1356910" y="231430"/>
                  <a:pt x="1398748" y="208181"/>
                  <a:pt x="1424454" y="407709"/>
                </a:cubicBezTo>
                <a:cubicBezTo>
                  <a:pt x="1676916" y="639845"/>
                  <a:pt x="2141517" y="1022732"/>
                  <a:pt x="2053382" y="1189209"/>
                </a:cubicBezTo>
                <a:cubicBezTo>
                  <a:pt x="1785305" y="1299379"/>
                  <a:pt x="1202403" y="1000183"/>
                  <a:pt x="670343" y="1217038"/>
                </a:cubicBezTo>
                <a:cubicBezTo>
                  <a:pt x="433508" y="1200830"/>
                  <a:pt x="319459" y="927811"/>
                  <a:pt x="5717" y="491633"/>
                </a:cubicBezTo>
                <a:cubicBezTo>
                  <a:pt x="-12644" y="342293"/>
                  <a:pt x="-2708" y="259341"/>
                  <a:pt x="283662" y="99982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5" name="任意多边形: 形状 44"/>
          <p:cNvSpPr/>
          <p:nvPr/>
        </p:nvSpPr>
        <p:spPr>
          <a:xfrm>
            <a:off x="1139429" y="3283744"/>
            <a:ext cx="1788319" cy="573881"/>
          </a:xfrm>
          <a:custGeom>
            <a:avLst/>
            <a:gdLst>
              <a:gd name="connsiteX0" fmla="*/ 220338 w 1222873"/>
              <a:gd name="connsiteY0" fmla="*/ 301128 h 1784733"/>
              <a:gd name="connsiteX1" fmla="*/ 627962 w 1222873"/>
              <a:gd name="connsiteY1" fmla="*/ 0 h 1784733"/>
              <a:gd name="connsiteX2" fmla="*/ 1145755 w 1222873"/>
              <a:gd name="connsiteY2" fmla="*/ 290111 h 1784733"/>
              <a:gd name="connsiteX3" fmla="*/ 1222873 w 1222873"/>
              <a:gd name="connsiteY3" fmla="*/ 888694 h 1784733"/>
              <a:gd name="connsiteX4" fmla="*/ 1200839 w 1222873"/>
              <a:gd name="connsiteY4" fmla="*/ 1465243 h 1784733"/>
              <a:gd name="connsiteX5" fmla="*/ 330506 w 1222873"/>
              <a:gd name="connsiteY5" fmla="*/ 1784733 h 1784733"/>
              <a:gd name="connsiteX6" fmla="*/ 0 w 1222873"/>
              <a:gd name="connsiteY6" fmla="*/ 980501 h 1784733"/>
              <a:gd name="connsiteX7" fmla="*/ 220338 w 1222873"/>
              <a:gd name="connsiteY7" fmla="*/ 301128 h 1784733"/>
              <a:gd name="connsiteX0-1" fmla="*/ 220338 w 1222873"/>
              <a:gd name="connsiteY0-2" fmla="*/ 301128 h 1784733"/>
              <a:gd name="connsiteX1-3" fmla="*/ 627962 w 1222873"/>
              <a:gd name="connsiteY1-4" fmla="*/ 0 h 1784733"/>
              <a:gd name="connsiteX2-5" fmla="*/ 1145755 w 1222873"/>
              <a:gd name="connsiteY2-6" fmla="*/ 290111 h 1784733"/>
              <a:gd name="connsiteX3-7" fmla="*/ 1222873 w 1222873"/>
              <a:gd name="connsiteY3-8" fmla="*/ 888694 h 1784733"/>
              <a:gd name="connsiteX4-9" fmla="*/ 1200839 w 1222873"/>
              <a:gd name="connsiteY4-10" fmla="*/ 1465243 h 1784733"/>
              <a:gd name="connsiteX5-11" fmla="*/ 330506 w 1222873"/>
              <a:gd name="connsiteY5-12" fmla="*/ 1784733 h 1784733"/>
              <a:gd name="connsiteX6-13" fmla="*/ 0 w 1222873"/>
              <a:gd name="connsiteY6-14" fmla="*/ 980501 h 1784733"/>
              <a:gd name="connsiteX7-15" fmla="*/ 220338 w 1222873"/>
              <a:gd name="connsiteY7-16" fmla="*/ 301128 h 1784733"/>
              <a:gd name="connsiteX0-17" fmla="*/ 220338 w 1222873"/>
              <a:gd name="connsiteY0-18" fmla="*/ 301128 h 1784733"/>
              <a:gd name="connsiteX1-19" fmla="*/ 627962 w 1222873"/>
              <a:gd name="connsiteY1-20" fmla="*/ 0 h 1784733"/>
              <a:gd name="connsiteX2-21" fmla="*/ 1145755 w 1222873"/>
              <a:gd name="connsiteY2-22" fmla="*/ 290111 h 1784733"/>
              <a:gd name="connsiteX3-23" fmla="*/ 1222873 w 1222873"/>
              <a:gd name="connsiteY3-24" fmla="*/ 888694 h 1784733"/>
              <a:gd name="connsiteX4-25" fmla="*/ 1200839 w 1222873"/>
              <a:gd name="connsiteY4-26" fmla="*/ 1465243 h 1784733"/>
              <a:gd name="connsiteX5-27" fmla="*/ 330506 w 1222873"/>
              <a:gd name="connsiteY5-28" fmla="*/ 1784733 h 1784733"/>
              <a:gd name="connsiteX6-29" fmla="*/ 0 w 1222873"/>
              <a:gd name="connsiteY6-30" fmla="*/ 980501 h 1784733"/>
              <a:gd name="connsiteX7-31" fmla="*/ 220338 w 1222873"/>
              <a:gd name="connsiteY7-32" fmla="*/ 301128 h 1784733"/>
              <a:gd name="connsiteX0-33" fmla="*/ 220338 w 1222873"/>
              <a:gd name="connsiteY0-34" fmla="*/ 301128 h 1784733"/>
              <a:gd name="connsiteX1-35" fmla="*/ 627962 w 1222873"/>
              <a:gd name="connsiteY1-36" fmla="*/ 0 h 1784733"/>
              <a:gd name="connsiteX2-37" fmla="*/ 1145755 w 1222873"/>
              <a:gd name="connsiteY2-38" fmla="*/ 290111 h 1784733"/>
              <a:gd name="connsiteX3-39" fmla="*/ 1222873 w 1222873"/>
              <a:gd name="connsiteY3-40" fmla="*/ 888694 h 1784733"/>
              <a:gd name="connsiteX4-41" fmla="*/ 1200839 w 1222873"/>
              <a:gd name="connsiteY4-42" fmla="*/ 1465243 h 1784733"/>
              <a:gd name="connsiteX5-43" fmla="*/ 330506 w 1222873"/>
              <a:gd name="connsiteY5-44" fmla="*/ 1784733 h 1784733"/>
              <a:gd name="connsiteX6-45" fmla="*/ 0 w 1222873"/>
              <a:gd name="connsiteY6-46" fmla="*/ 980501 h 1784733"/>
              <a:gd name="connsiteX7-47" fmla="*/ 220338 w 1222873"/>
              <a:gd name="connsiteY7-48" fmla="*/ 301128 h 1784733"/>
              <a:gd name="connsiteX0-49" fmla="*/ 228312 w 1230847"/>
              <a:gd name="connsiteY0-50" fmla="*/ 301128 h 1784733"/>
              <a:gd name="connsiteX1-51" fmla="*/ 635936 w 1230847"/>
              <a:gd name="connsiteY1-52" fmla="*/ 0 h 1784733"/>
              <a:gd name="connsiteX2-53" fmla="*/ 1153729 w 1230847"/>
              <a:gd name="connsiteY2-54" fmla="*/ 290111 h 1784733"/>
              <a:gd name="connsiteX3-55" fmla="*/ 1230847 w 1230847"/>
              <a:gd name="connsiteY3-56" fmla="*/ 888694 h 1784733"/>
              <a:gd name="connsiteX4-57" fmla="*/ 1208813 w 1230847"/>
              <a:gd name="connsiteY4-58" fmla="*/ 1465243 h 1784733"/>
              <a:gd name="connsiteX5-59" fmla="*/ 338480 w 1230847"/>
              <a:gd name="connsiteY5-60" fmla="*/ 1784733 h 1784733"/>
              <a:gd name="connsiteX6-61" fmla="*/ 7974 w 1230847"/>
              <a:gd name="connsiteY6-62" fmla="*/ 980501 h 1784733"/>
              <a:gd name="connsiteX7-63" fmla="*/ 228312 w 1230847"/>
              <a:gd name="connsiteY7-64" fmla="*/ 301128 h 1784733"/>
              <a:gd name="connsiteX0-65" fmla="*/ 228312 w 1230847"/>
              <a:gd name="connsiteY0-66" fmla="*/ 301128 h 1784733"/>
              <a:gd name="connsiteX1-67" fmla="*/ 635936 w 1230847"/>
              <a:gd name="connsiteY1-68" fmla="*/ 0 h 1784733"/>
              <a:gd name="connsiteX2-69" fmla="*/ 1153729 w 1230847"/>
              <a:gd name="connsiteY2-70" fmla="*/ 290111 h 1784733"/>
              <a:gd name="connsiteX3-71" fmla="*/ 1230847 w 1230847"/>
              <a:gd name="connsiteY3-72" fmla="*/ 888694 h 1784733"/>
              <a:gd name="connsiteX4-73" fmla="*/ 1208813 w 1230847"/>
              <a:gd name="connsiteY4-74" fmla="*/ 1465243 h 1784733"/>
              <a:gd name="connsiteX5-75" fmla="*/ 338480 w 1230847"/>
              <a:gd name="connsiteY5-76" fmla="*/ 1784733 h 1784733"/>
              <a:gd name="connsiteX6-77" fmla="*/ 7974 w 1230847"/>
              <a:gd name="connsiteY6-78" fmla="*/ 980501 h 1784733"/>
              <a:gd name="connsiteX7-79" fmla="*/ 228312 w 1230847"/>
              <a:gd name="connsiteY7-80" fmla="*/ 301128 h 1784733"/>
              <a:gd name="connsiteX0-81" fmla="*/ 228312 w 1230847"/>
              <a:gd name="connsiteY0-82" fmla="*/ 301128 h 1784733"/>
              <a:gd name="connsiteX1-83" fmla="*/ 635936 w 1230847"/>
              <a:gd name="connsiteY1-84" fmla="*/ 0 h 1784733"/>
              <a:gd name="connsiteX2-85" fmla="*/ 1153729 w 1230847"/>
              <a:gd name="connsiteY2-86" fmla="*/ 290111 h 1784733"/>
              <a:gd name="connsiteX3-87" fmla="*/ 1230847 w 1230847"/>
              <a:gd name="connsiteY3-88" fmla="*/ 888694 h 1784733"/>
              <a:gd name="connsiteX4-89" fmla="*/ 1208813 w 1230847"/>
              <a:gd name="connsiteY4-90" fmla="*/ 1465243 h 1784733"/>
              <a:gd name="connsiteX5-91" fmla="*/ 338480 w 1230847"/>
              <a:gd name="connsiteY5-92" fmla="*/ 1784733 h 1784733"/>
              <a:gd name="connsiteX6-93" fmla="*/ 7974 w 1230847"/>
              <a:gd name="connsiteY6-94" fmla="*/ 980501 h 1784733"/>
              <a:gd name="connsiteX7-95" fmla="*/ 228312 w 1230847"/>
              <a:gd name="connsiteY7-96" fmla="*/ 301128 h 1784733"/>
              <a:gd name="connsiteX0-97" fmla="*/ 228312 w 1230847"/>
              <a:gd name="connsiteY0-98" fmla="*/ 301128 h 1784733"/>
              <a:gd name="connsiteX1-99" fmla="*/ 635936 w 1230847"/>
              <a:gd name="connsiteY1-100" fmla="*/ 0 h 1784733"/>
              <a:gd name="connsiteX2-101" fmla="*/ 1153729 w 1230847"/>
              <a:gd name="connsiteY2-102" fmla="*/ 290111 h 1784733"/>
              <a:gd name="connsiteX3-103" fmla="*/ 1230847 w 1230847"/>
              <a:gd name="connsiteY3-104" fmla="*/ 888694 h 1784733"/>
              <a:gd name="connsiteX4-105" fmla="*/ 1208813 w 1230847"/>
              <a:gd name="connsiteY4-106" fmla="*/ 1465243 h 1784733"/>
              <a:gd name="connsiteX5-107" fmla="*/ 338480 w 1230847"/>
              <a:gd name="connsiteY5-108" fmla="*/ 1784733 h 1784733"/>
              <a:gd name="connsiteX6-109" fmla="*/ 7974 w 1230847"/>
              <a:gd name="connsiteY6-110" fmla="*/ 980501 h 1784733"/>
              <a:gd name="connsiteX7-111" fmla="*/ 228312 w 1230847"/>
              <a:gd name="connsiteY7-112" fmla="*/ 301128 h 1784733"/>
              <a:gd name="connsiteX0-113" fmla="*/ 228312 w 1252590"/>
              <a:gd name="connsiteY0-114" fmla="*/ 301128 h 1784733"/>
              <a:gd name="connsiteX1-115" fmla="*/ 635936 w 1252590"/>
              <a:gd name="connsiteY1-116" fmla="*/ 0 h 1784733"/>
              <a:gd name="connsiteX2-117" fmla="*/ 1153729 w 1252590"/>
              <a:gd name="connsiteY2-118" fmla="*/ 290111 h 1784733"/>
              <a:gd name="connsiteX3-119" fmla="*/ 1230847 w 1252590"/>
              <a:gd name="connsiteY3-120" fmla="*/ 888694 h 1784733"/>
              <a:gd name="connsiteX4-121" fmla="*/ 1208813 w 1252590"/>
              <a:gd name="connsiteY4-122" fmla="*/ 1465243 h 1784733"/>
              <a:gd name="connsiteX5-123" fmla="*/ 338480 w 1252590"/>
              <a:gd name="connsiteY5-124" fmla="*/ 1784733 h 1784733"/>
              <a:gd name="connsiteX6-125" fmla="*/ 7974 w 1252590"/>
              <a:gd name="connsiteY6-126" fmla="*/ 980501 h 1784733"/>
              <a:gd name="connsiteX7-127" fmla="*/ 228312 w 1252590"/>
              <a:gd name="connsiteY7-128" fmla="*/ 301128 h 1784733"/>
              <a:gd name="connsiteX0-129" fmla="*/ 228312 w 1261538"/>
              <a:gd name="connsiteY0-130" fmla="*/ 301128 h 1784733"/>
              <a:gd name="connsiteX1-131" fmla="*/ 635936 w 1261538"/>
              <a:gd name="connsiteY1-132" fmla="*/ 0 h 1784733"/>
              <a:gd name="connsiteX2-133" fmla="*/ 1153729 w 1261538"/>
              <a:gd name="connsiteY2-134" fmla="*/ 290111 h 1784733"/>
              <a:gd name="connsiteX3-135" fmla="*/ 1230847 w 1261538"/>
              <a:gd name="connsiteY3-136" fmla="*/ 888694 h 1784733"/>
              <a:gd name="connsiteX4-137" fmla="*/ 1208813 w 1261538"/>
              <a:gd name="connsiteY4-138" fmla="*/ 1465243 h 1784733"/>
              <a:gd name="connsiteX5-139" fmla="*/ 338480 w 1261538"/>
              <a:gd name="connsiteY5-140" fmla="*/ 1784733 h 1784733"/>
              <a:gd name="connsiteX6-141" fmla="*/ 7974 w 1261538"/>
              <a:gd name="connsiteY6-142" fmla="*/ 980501 h 1784733"/>
              <a:gd name="connsiteX7-143" fmla="*/ 228312 w 1261538"/>
              <a:gd name="connsiteY7-144" fmla="*/ 301128 h 1784733"/>
              <a:gd name="connsiteX0-145" fmla="*/ 228312 w 1261538"/>
              <a:gd name="connsiteY0-146" fmla="*/ 301128 h 1784733"/>
              <a:gd name="connsiteX1-147" fmla="*/ 635936 w 1261538"/>
              <a:gd name="connsiteY1-148" fmla="*/ 0 h 1784733"/>
              <a:gd name="connsiteX2-149" fmla="*/ 1153729 w 1261538"/>
              <a:gd name="connsiteY2-150" fmla="*/ 290111 h 1784733"/>
              <a:gd name="connsiteX3-151" fmla="*/ 1230847 w 1261538"/>
              <a:gd name="connsiteY3-152" fmla="*/ 888694 h 1784733"/>
              <a:gd name="connsiteX4-153" fmla="*/ 1208813 w 1261538"/>
              <a:gd name="connsiteY4-154" fmla="*/ 1465243 h 1784733"/>
              <a:gd name="connsiteX5-155" fmla="*/ 338480 w 1261538"/>
              <a:gd name="connsiteY5-156" fmla="*/ 1784733 h 1784733"/>
              <a:gd name="connsiteX6-157" fmla="*/ 7974 w 1261538"/>
              <a:gd name="connsiteY6-158" fmla="*/ 980501 h 1784733"/>
              <a:gd name="connsiteX7-159" fmla="*/ 228312 w 1261538"/>
              <a:gd name="connsiteY7-160" fmla="*/ 301128 h 1784733"/>
              <a:gd name="connsiteX0-161" fmla="*/ 228312 w 1261538"/>
              <a:gd name="connsiteY0-162" fmla="*/ 301128 h 1784733"/>
              <a:gd name="connsiteX1-163" fmla="*/ 635936 w 1261538"/>
              <a:gd name="connsiteY1-164" fmla="*/ 0 h 1784733"/>
              <a:gd name="connsiteX2-165" fmla="*/ 1153729 w 1261538"/>
              <a:gd name="connsiteY2-166" fmla="*/ 290111 h 1784733"/>
              <a:gd name="connsiteX3-167" fmla="*/ 1230847 w 1261538"/>
              <a:gd name="connsiteY3-168" fmla="*/ 888694 h 1784733"/>
              <a:gd name="connsiteX4-169" fmla="*/ 1208813 w 1261538"/>
              <a:gd name="connsiteY4-170" fmla="*/ 1465243 h 1784733"/>
              <a:gd name="connsiteX5-171" fmla="*/ 338480 w 1261538"/>
              <a:gd name="connsiteY5-172" fmla="*/ 1784733 h 1784733"/>
              <a:gd name="connsiteX6-173" fmla="*/ 7974 w 1261538"/>
              <a:gd name="connsiteY6-174" fmla="*/ 980501 h 1784733"/>
              <a:gd name="connsiteX7-175" fmla="*/ 228312 w 1261538"/>
              <a:gd name="connsiteY7-176" fmla="*/ 301128 h 1784733"/>
              <a:gd name="connsiteX0-177" fmla="*/ 228312 w 1261538"/>
              <a:gd name="connsiteY0-178" fmla="*/ 301128 h 1784733"/>
              <a:gd name="connsiteX1-179" fmla="*/ 635936 w 1261538"/>
              <a:gd name="connsiteY1-180" fmla="*/ 0 h 1784733"/>
              <a:gd name="connsiteX2-181" fmla="*/ 1153729 w 1261538"/>
              <a:gd name="connsiteY2-182" fmla="*/ 290111 h 1784733"/>
              <a:gd name="connsiteX3-183" fmla="*/ 1230847 w 1261538"/>
              <a:gd name="connsiteY3-184" fmla="*/ 888694 h 1784733"/>
              <a:gd name="connsiteX4-185" fmla="*/ 1208813 w 1261538"/>
              <a:gd name="connsiteY4-186" fmla="*/ 1465243 h 1784733"/>
              <a:gd name="connsiteX5-187" fmla="*/ 338480 w 1261538"/>
              <a:gd name="connsiteY5-188" fmla="*/ 1784733 h 1784733"/>
              <a:gd name="connsiteX6-189" fmla="*/ 7974 w 1261538"/>
              <a:gd name="connsiteY6-190" fmla="*/ 980501 h 1784733"/>
              <a:gd name="connsiteX7-191" fmla="*/ 228312 w 1261538"/>
              <a:gd name="connsiteY7-192" fmla="*/ 301128 h 1784733"/>
              <a:gd name="connsiteX0-193" fmla="*/ 228312 w 1261538"/>
              <a:gd name="connsiteY0-194" fmla="*/ 301128 h 1784733"/>
              <a:gd name="connsiteX1-195" fmla="*/ 635936 w 1261538"/>
              <a:gd name="connsiteY1-196" fmla="*/ 0 h 1784733"/>
              <a:gd name="connsiteX2-197" fmla="*/ 1153729 w 1261538"/>
              <a:gd name="connsiteY2-198" fmla="*/ 290111 h 1784733"/>
              <a:gd name="connsiteX3-199" fmla="*/ 1230847 w 1261538"/>
              <a:gd name="connsiteY3-200" fmla="*/ 888694 h 1784733"/>
              <a:gd name="connsiteX4-201" fmla="*/ 1208813 w 1261538"/>
              <a:gd name="connsiteY4-202" fmla="*/ 1465243 h 1784733"/>
              <a:gd name="connsiteX5-203" fmla="*/ 338480 w 1261538"/>
              <a:gd name="connsiteY5-204" fmla="*/ 1784733 h 1784733"/>
              <a:gd name="connsiteX6-205" fmla="*/ 7974 w 1261538"/>
              <a:gd name="connsiteY6-206" fmla="*/ 980501 h 1784733"/>
              <a:gd name="connsiteX7-207" fmla="*/ 228312 w 1261538"/>
              <a:gd name="connsiteY7-208" fmla="*/ 301128 h 1784733"/>
              <a:gd name="connsiteX0-209" fmla="*/ 228312 w 1261538"/>
              <a:gd name="connsiteY0-210" fmla="*/ 85392 h 1568997"/>
              <a:gd name="connsiteX1-211" fmla="*/ 1153729 w 1261538"/>
              <a:gd name="connsiteY1-212" fmla="*/ 74375 h 1568997"/>
              <a:gd name="connsiteX2-213" fmla="*/ 1230847 w 1261538"/>
              <a:gd name="connsiteY2-214" fmla="*/ 672958 h 1568997"/>
              <a:gd name="connsiteX3-215" fmla="*/ 1208813 w 1261538"/>
              <a:gd name="connsiteY3-216" fmla="*/ 1249507 h 1568997"/>
              <a:gd name="connsiteX4-217" fmla="*/ 338480 w 1261538"/>
              <a:gd name="connsiteY4-218" fmla="*/ 1568997 h 1568997"/>
              <a:gd name="connsiteX5-219" fmla="*/ 7974 w 1261538"/>
              <a:gd name="connsiteY5-220" fmla="*/ 764765 h 1568997"/>
              <a:gd name="connsiteX6-221" fmla="*/ 228312 w 1261538"/>
              <a:gd name="connsiteY6-222" fmla="*/ 85392 h 1568997"/>
              <a:gd name="connsiteX0-223" fmla="*/ 228312 w 1261538"/>
              <a:gd name="connsiteY0-224" fmla="*/ 77809 h 1561414"/>
              <a:gd name="connsiteX1-225" fmla="*/ 1101882 w 1261538"/>
              <a:gd name="connsiteY1-226" fmla="*/ 82558 h 1561414"/>
              <a:gd name="connsiteX2-227" fmla="*/ 1230847 w 1261538"/>
              <a:gd name="connsiteY2-228" fmla="*/ 665375 h 1561414"/>
              <a:gd name="connsiteX3-229" fmla="*/ 1208813 w 1261538"/>
              <a:gd name="connsiteY3-230" fmla="*/ 1241924 h 1561414"/>
              <a:gd name="connsiteX4-231" fmla="*/ 338480 w 1261538"/>
              <a:gd name="connsiteY4-232" fmla="*/ 1561414 h 1561414"/>
              <a:gd name="connsiteX5-233" fmla="*/ 7974 w 1261538"/>
              <a:gd name="connsiteY5-234" fmla="*/ 757182 h 1561414"/>
              <a:gd name="connsiteX6-235" fmla="*/ 228312 w 1261538"/>
              <a:gd name="connsiteY6-236" fmla="*/ 77809 h 1561414"/>
              <a:gd name="connsiteX0-237" fmla="*/ 228312 w 1629181"/>
              <a:gd name="connsiteY0-238" fmla="*/ 77809 h 1561414"/>
              <a:gd name="connsiteX1-239" fmla="*/ 1101882 w 1629181"/>
              <a:gd name="connsiteY1-240" fmla="*/ 82558 h 1561414"/>
              <a:gd name="connsiteX2-241" fmla="*/ 1230847 w 1629181"/>
              <a:gd name="connsiteY2-242" fmla="*/ 665375 h 1561414"/>
              <a:gd name="connsiteX3-243" fmla="*/ 1617825 w 1629181"/>
              <a:gd name="connsiteY3-244" fmla="*/ 1301044 h 1561414"/>
              <a:gd name="connsiteX4-245" fmla="*/ 338480 w 1629181"/>
              <a:gd name="connsiteY4-246" fmla="*/ 1561414 h 1561414"/>
              <a:gd name="connsiteX5-247" fmla="*/ 7974 w 1629181"/>
              <a:gd name="connsiteY5-248" fmla="*/ 757182 h 1561414"/>
              <a:gd name="connsiteX6-249" fmla="*/ 228312 w 1629181"/>
              <a:gd name="connsiteY6-250" fmla="*/ 77809 h 1561414"/>
              <a:gd name="connsiteX0-251" fmla="*/ 228312 w 1637459"/>
              <a:gd name="connsiteY0-252" fmla="*/ 77809 h 1561414"/>
              <a:gd name="connsiteX1-253" fmla="*/ 1101882 w 1637459"/>
              <a:gd name="connsiteY1-254" fmla="*/ 82558 h 1561414"/>
              <a:gd name="connsiteX2-255" fmla="*/ 1230847 w 1637459"/>
              <a:gd name="connsiteY2-256" fmla="*/ 665375 h 1561414"/>
              <a:gd name="connsiteX3-257" fmla="*/ 1617825 w 1637459"/>
              <a:gd name="connsiteY3-258" fmla="*/ 1301044 h 1561414"/>
              <a:gd name="connsiteX4-259" fmla="*/ 338480 w 1637459"/>
              <a:gd name="connsiteY4-260" fmla="*/ 1561414 h 1561414"/>
              <a:gd name="connsiteX5-261" fmla="*/ 7974 w 1637459"/>
              <a:gd name="connsiteY5-262" fmla="*/ 757182 h 1561414"/>
              <a:gd name="connsiteX6-263" fmla="*/ 228312 w 1637459"/>
              <a:gd name="connsiteY6-264" fmla="*/ 77809 h 1561414"/>
              <a:gd name="connsiteX0-265" fmla="*/ 228312 w 1637460"/>
              <a:gd name="connsiteY0-266" fmla="*/ 77809 h 1466821"/>
              <a:gd name="connsiteX1-267" fmla="*/ 1101882 w 1637460"/>
              <a:gd name="connsiteY1-268" fmla="*/ 82558 h 1466821"/>
              <a:gd name="connsiteX2-269" fmla="*/ 1230847 w 1637460"/>
              <a:gd name="connsiteY2-270" fmla="*/ 665375 h 1466821"/>
              <a:gd name="connsiteX3-271" fmla="*/ 1617825 w 1637460"/>
              <a:gd name="connsiteY3-272" fmla="*/ 1301044 h 1466821"/>
              <a:gd name="connsiteX4-273" fmla="*/ 511301 w 1637460"/>
              <a:gd name="connsiteY4-274" fmla="*/ 1466821 h 1466821"/>
              <a:gd name="connsiteX5-275" fmla="*/ 7974 w 1637460"/>
              <a:gd name="connsiteY5-276" fmla="*/ 757182 h 1466821"/>
              <a:gd name="connsiteX6-277" fmla="*/ 228312 w 1637460"/>
              <a:gd name="connsiteY6-278" fmla="*/ 77809 h 1466821"/>
              <a:gd name="connsiteX0-279" fmla="*/ 228312 w 1637460"/>
              <a:gd name="connsiteY0-280" fmla="*/ 77809 h 1466821"/>
              <a:gd name="connsiteX1-281" fmla="*/ 1101882 w 1637460"/>
              <a:gd name="connsiteY1-282" fmla="*/ 82558 h 1466821"/>
              <a:gd name="connsiteX2-283" fmla="*/ 1230847 w 1637460"/>
              <a:gd name="connsiteY2-284" fmla="*/ 665375 h 1466821"/>
              <a:gd name="connsiteX3-285" fmla="*/ 1617825 w 1637460"/>
              <a:gd name="connsiteY3-286" fmla="*/ 1301044 h 1466821"/>
              <a:gd name="connsiteX4-287" fmla="*/ 511301 w 1637460"/>
              <a:gd name="connsiteY4-288" fmla="*/ 1466821 h 1466821"/>
              <a:gd name="connsiteX5-289" fmla="*/ 7974 w 1637460"/>
              <a:gd name="connsiteY5-290" fmla="*/ 757182 h 1466821"/>
              <a:gd name="connsiteX6-291" fmla="*/ 228312 w 1637460"/>
              <a:gd name="connsiteY6-292" fmla="*/ 77809 h 1466821"/>
              <a:gd name="connsiteX0-293" fmla="*/ 228312 w 1637460"/>
              <a:gd name="connsiteY0-294" fmla="*/ 77809 h 1466821"/>
              <a:gd name="connsiteX1-295" fmla="*/ 1101882 w 1637460"/>
              <a:gd name="connsiteY1-296" fmla="*/ 82558 h 1466821"/>
              <a:gd name="connsiteX2-297" fmla="*/ 1230847 w 1637460"/>
              <a:gd name="connsiteY2-298" fmla="*/ 665375 h 1466821"/>
              <a:gd name="connsiteX3-299" fmla="*/ 1617825 w 1637460"/>
              <a:gd name="connsiteY3-300" fmla="*/ 1301044 h 1466821"/>
              <a:gd name="connsiteX4-301" fmla="*/ 511301 w 1637460"/>
              <a:gd name="connsiteY4-302" fmla="*/ 1466821 h 1466821"/>
              <a:gd name="connsiteX5-303" fmla="*/ 7974 w 1637460"/>
              <a:gd name="connsiteY5-304" fmla="*/ 757182 h 1466821"/>
              <a:gd name="connsiteX6-305" fmla="*/ 228312 w 1637460"/>
              <a:gd name="connsiteY6-306" fmla="*/ 77809 h 1466821"/>
              <a:gd name="connsiteX0-307" fmla="*/ 228312 w 1637460"/>
              <a:gd name="connsiteY0-308" fmla="*/ 77809 h 1478594"/>
              <a:gd name="connsiteX1-309" fmla="*/ 1101882 w 1637460"/>
              <a:gd name="connsiteY1-310" fmla="*/ 82558 h 1478594"/>
              <a:gd name="connsiteX2-311" fmla="*/ 1230847 w 1637460"/>
              <a:gd name="connsiteY2-312" fmla="*/ 665375 h 1478594"/>
              <a:gd name="connsiteX3-313" fmla="*/ 1617825 w 1637460"/>
              <a:gd name="connsiteY3-314" fmla="*/ 1301044 h 1478594"/>
              <a:gd name="connsiteX4-315" fmla="*/ 511301 w 1637460"/>
              <a:gd name="connsiteY4-316" fmla="*/ 1466821 h 1478594"/>
              <a:gd name="connsiteX5-317" fmla="*/ 7974 w 1637460"/>
              <a:gd name="connsiteY5-318" fmla="*/ 757182 h 1478594"/>
              <a:gd name="connsiteX6-319" fmla="*/ 228312 w 1637460"/>
              <a:gd name="connsiteY6-320" fmla="*/ 77809 h 1478594"/>
              <a:gd name="connsiteX0-321" fmla="*/ 228312 w 1637460"/>
              <a:gd name="connsiteY0-322" fmla="*/ 341389 h 1742174"/>
              <a:gd name="connsiteX1-323" fmla="*/ 921865 w 1637460"/>
              <a:gd name="connsiteY1-324" fmla="*/ 19079 h 1742174"/>
              <a:gd name="connsiteX2-325" fmla="*/ 1230847 w 1637460"/>
              <a:gd name="connsiteY2-326" fmla="*/ 928955 h 1742174"/>
              <a:gd name="connsiteX3-327" fmla="*/ 1617825 w 1637460"/>
              <a:gd name="connsiteY3-328" fmla="*/ 1564624 h 1742174"/>
              <a:gd name="connsiteX4-329" fmla="*/ 511301 w 1637460"/>
              <a:gd name="connsiteY4-330" fmla="*/ 1730401 h 1742174"/>
              <a:gd name="connsiteX5-331" fmla="*/ 7974 w 1637460"/>
              <a:gd name="connsiteY5-332" fmla="*/ 1020762 h 1742174"/>
              <a:gd name="connsiteX6-333" fmla="*/ 228312 w 1637460"/>
              <a:gd name="connsiteY6-334" fmla="*/ 341389 h 1742174"/>
              <a:gd name="connsiteX0-335" fmla="*/ 228312 w 1637460"/>
              <a:gd name="connsiteY0-336" fmla="*/ 369137 h 1769922"/>
              <a:gd name="connsiteX1-337" fmla="*/ 921865 w 1637460"/>
              <a:gd name="connsiteY1-338" fmla="*/ 46827 h 1769922"/>
              <a:gd name="connsiteX2-339" fmla="*/ 1230847 w 1637460"/>
              <a:gd name="connsiteY2-340" fmla="*/ 956703 h 1769922"/>
              <a:gd name="connsiteX3-341" fmla="*/ 1617825 w 1637460"/>
              <a:gd name="connsiteY3-342" fmla="*/ 1592372 h 1769922"/>
              <a:gd name="connsiteX4-343" fmla="*/ 511301 w 1637460"/>
              <a:gd name="connsiteY4-344" fmla="*/ 1758149 h 1769922"/>
              <a:gd name="connsiteX5-345" fmla="*/ 7974 w 1637460"/>
              <a:gd name="connsiteY5-346" fmla="*/ 1048510 h 1769922"/>
              <a:gd name="connsiteX6-347" fmla="*/ 228312 w 1637460"/>
              <a:gd name="connsiteY6-348" fmla="*/ 369137 h 1769922"/>
              <a:gd name="connsiteX0-349" fmla="*/ 228312 w 1656398"/>
              <a:gd name="connsiteY0-350" fmla="*/ 369137 h 1769922"/>
              <a:gd name="connsiteX1-351" fmla="*/ 921865 w 1656398"/>
              <a:gd name="connsiteY1-352" fmla="*/ 46827 h 1769922"/>
              <a:gd name="connsiteX2-353" fmla="*/ 1395211 w 1656398"/>
              <a:gd name="connsiteY2-354" fmla="*/ 157221 h 1769922"/>
              <a:gd name="connsiteX3-355" fmla="*/ 1617825 w 1656398"/>
              <a:gd name="connsiteY3-356" fmla="*/ 1592372 h 1769922"/>
              <a:gd name="connsiteX4-357" fmla="*/ 511301 w 1656398"/>
              <a:gd name="connsiteY4-358" fmla="*/ 1758149 h 1769922"/>
              <a:gd name="connsiteX5-359" fmla="*/ 7974 w 1656398"/>
              <a:gd name="connsiteY5-360" fmla="*/ 1048510 h 1769922"/>
              <a:gd name="connsiteX6-361" fmla="*/ 228312 w 1656398"/>
              <a:gd name="connsiteY6-362" fmla="*/ 369137 h 1769922"/>
              <a:gd name="connsiteX0-363" fmla="*/ 228312 w 1579049"/>
              <a:gd name="connsiteY0-364" fmla="*/ 369137 h 1764906"/>
              <a:gd name="connsiteX1-365" fmla="*/ 921865 w 1579049"/>
              <a:gd name="connsiteY1-366" fmla="*/ 46827 h 1764906"/>
              <a:gd name="connsiteX2-367" fmla="*/ 1395211 w 1579049"/>
              <a:gd name="connsiteY2-368" fmla="*/ 157221 h 1764906"/>
              <a:gd name="connsiteX3-369" fmla="*/ 1505640 w 1579049"/>
              <a:gd name="connsiteY3-370" fmla="*/ 1483351 h 1764906"/>
              <a:gd name="connsiteX4-371" fmla="*/ 511301 w 1579049"/>
              <a:gd name="connsiteY4-372" fmla="*/ 1758149 h 1764906"/>
              <a:gd name="connsiteX5-373" fmla="*/ 7974 w 1579049"/>
              <a:gd name="connsiteY5-374" fmla="*/ 1048510 h 1764906"/>
              <a:gd name="connsiteX6-375" fmla="*/ 228312 w 1579049"/>
              <a:gd name="connsiteY6-376" fmla="*/ 369137 h 17649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579049" h="1764906">
                <a:moveTo>
                  <a:pt x="228312" y="369137"/>
                </a:moveTo>
                <a:cubicBezTo>
                  <a:pt x="453187" y="-18477"/>
                  <a:pt x="754776" y="-51101"/>
                  <a:pt x="921865" y="46827"/>
                </a:cubicBezTo>
                <a:cubicBezTo>
                  <a:pt x="1006327" y="272061"/>
                  <a:pt x="1369505" y="-42307"/>
                  <a:pt x="1395211" y="157221"/>
                </a:cubicBezTo>
                <a:cubicBezTo>
                  <a:pt x="1647673" y="389357"/>
                  <a:pt x="1593775" y="1316874"/>
                  <a:pt x="1505640" y="1483351"/>
                </a:cubicBezTo>
                <a:cubicBezTo>
                  <a:pt x="1237563" y="1593521"/>
                  <a:pt x="1106728" y="1805366"/>
                  <a:pt x="511301" y="1758149"/>
                </a:cubicBezTo>
                <a:cubicBezTo>
                  <a:pt x="424245" y="1686761"/>
                  <a:pt x="33680" y="1658109"/>
                  <a:pt x="7974" y="1048510"/>
                </a:cubicBezTo>
                <a:cubicBezTo>
                  <a:pt x="-10387" y="899170"/>
                  <a:pt x="-17732" y="650679"/>
                  <a:pt x="228312" y="369137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6" name="任意多边形: 形状 45"/>
          <p:cNvSpPr/>
          <p:nvPr/>
        </p:nvSpPr>
        <p:spPr>
          <a:xfrm>
            <a:off x="3182541" y="2203847"/>
            <a:ext cx="1081088" cy="956072"/>
          </a:xfrm>
          <a:custGeom>
            <a:avLst/>
            <a:gdLst>
              <a:gd name="connsiteX0" fmla="*/ 220338 w 1222873"/>
              <a:gd name="connsiteY0" fmla="*/ 301128 h 1784733"/>
              <a:gd name="connsiteX1" fmla="*/ 627962 w 1222873"/>
              <a:gd name="connsiteY1" fmla="*/ 0 h 1784733"/>
              <a:gd name="connsiteX2" fmla="*/ 1145755 w 1222873"/>
              <a:gd name="connsiteY2" fmla="*/ 290111 h 1784733"/>
              <a:gd name="connsiteX3" fmla="*/ 1222873 w 1222873"/>
              <a:gd name="connsiteY3" fmla="*/ 888694 h 1784733"/>
              <a:gd name="connsiteX4" fmla="*/ 1200839 w 1222873"/>
              <a:gd name="connsiteY4" fmla="*/ 1465243 h 1784733"/>
              <a:gd name="connsiteX5" fmla="*/ 330506 w 1222873"/>
              <a:gd name="connsiteY5" fmla="*/ 1784733 h 1784733"/>
              <a:gd name="connsiteX6" fmla="*/ 0 w 1222873"/>
              <a:gd name="connsiteY6" fmla="*/ 980501 h 1784733"/>
              <a:gd name="connsiteX7" fmla="*/ 220338 w 1222873"/>
              <a:gd name="connsiteY7" fmla="*/ 301128 h 1784733"/>
              <a:gd name="connsiteX0-1" fmla="*/ 220338 w 1222873"/>
              <a:gd name="connsiteY0-2" fmla="*/ 301128 h 1784733"/>
              <a:gd name="connsiteX1-3" fmla="*/ 627962 w 1222873"/>
              <a:gd name="connsiteY1-4" fmla="*/ 0 h 1784733"/>
              <a:gd name="connsiteX2-5" fmla="*/ 1145755 w 1222873"/>
              <a:gd name="connsiteY2-6" fmla="*/ 290111 h 1784733"/>
              <a:gd name="connsiteX3-7" fmla="*/ 1222873 w 1222873"/>
              <a:gd name="connsiteY3-8" fmla="*/ 888694 h 1784733"/>
              <a:gd name="connsiteX4-9" fmla="*/ 1200839 w 1222873"/>
              <a:gd name="connsiteY4-10" fmla="*/ 1465243 h 1784733"/>
              <a:gd name="connsiteX5-11" fmla="*/ 330506 w 1222873"/>
              <a:gd name="connsiteY5-12" fmla="*/ 1784733 h 1784733"/>
              <a:gd name="connsiteX6-13" fmla="*/ 0 w 1222873"/>
              <a:gd name="connsiteY6-14" fmla="*/ 980501 h 1784733"/>
              <a:gd name="connsiteX7-15" fmla="*/ 220338 w 1222873"/>
              <a:gd name="connsiteY7-16" fmla="*/ 301128 h 1784733"/>
              <a:gd name="connsiteX0-17" fmla="*/ 220338 w 1222873"/>
              <a:gd name="connsiteY0-18" fmla="*/ 301128 h 1784733"/>
              <a:gd name="connsiteX1-19" fmla="*/ 627962 w 1222873"/>
              <a:gd name="connsiteY1-20" fmla="*/ 0 h 1784733"/>
              <a:gd name="connsiteX2-21" fmla="*/ 1145755 w 1222873"/>
              <a:gd name="connsiteY2-22" fmla="*/ 290111 h 1784733"/>
              <a:gd name="connsiteX3-23" fmla="*/ 1222873 w 1222873"/>
              <a:gd name="connsiteY3-24" fmla="*/ 888694 h 1784733"/>
              <a:gd name="connsiteX4-25" fmla="*/ 1200839 w 1222873"/>
              <a:gd name="connsiteY4-26" fmla="*/ 1465243 h 1784733"/>
              <a:gd name="connsiteX5-27" fmla="*/ 330506 w 1222873"/>
              <a:gd name="connsiteY5-28" fmla="*/ 1784733 h 1784733"/>
              <a:gd name="connsiteX6-29" fmla="*/ 0 w 1222873"/>
              <a:gd name="connsiteY6-30" fmla="*/ 980501 h 1784733"/>
              <a:gd name="connsiteX7-31" fmla="*/ 220338 w 1222873"/>
              <a:gd name="connsiteY7-32" fmla="*/ 301128 h 1784733"/>
              <a:gd name="connsiteX0-33" fmla="*/ 220338 w 1222873"/>
              <a:gd name="connsiteY0-34" fmla="*/ 301128 h 1784733"/>
              <a:gd name="connsiteX1-35" fmla="*/ 627962 w 1222873"/>
              <a:gd name="connsiteY1-36" fmla="*/ 0 h 1784733"/>
              <a:gd name="connsiteX2-37" fmla="*/ 1145755 w 1222873"/>
              <a:gd name="connsiteY2-38" fmla="*/ 290111 h 1784733"/>
              <a:gd name="connsiteX3-39" fmla="*/ 1222873 w 1222873"/>
              <a:gd name="connsiteY3-40" fmla="*/ 888694 h 1784733"/>
              <a:gd name="connsiteX4-41" fmla="*/ 1200839 w 1222873"/>
              <a:gd name="connsiteY4-42" fmla="*/ 1465243 h 1784733"/>
              <a:gd name="connsiteX5-43" fmla="*/ 330506 w 1222873"/>
              <a:gd name="connsiteY5-44" fmla="*/ 1784733 h 1784733"/>
              <a:gd name="connsiteX6-45" fmla="*/ 0 w 1222873"/>
              <a:gd name="connsiteY6-46" fmla="*/ 980501 h 1784733"/>
              <a:gd name="connsiteX7-47" fmla="*/ 220338 w 1222873"/>
              <a:gd name="connsiteY7-48" fmla="*/ 301128 h 1784733"/>
              <a:gd name="connsiteX0-49" fmla="*/ 228312 w 1230847"/>
              <a:gd name="connsiteY0-50" fmla="*/ 301128 h 1784733"/>
              <a:gd name="connsiteX1-51" fmla="*/ 635936 w 1230847"/>
              <a:gd name="connsiteY1-52" fmla="*/ 0 h 1784733"/>
              <a:gd name="connsiteX2-53" fmla="*/ 1153729 w 1230847"/>
              <a:gd name="connsiteY2-54" fmla="*/ 290111 h 1784733"/>
              <a:gd name="connsiteX3-55" fmla="*/ 1230847 w 1230847"/>
              <a:gd name="connsiteY3-56" fmla="*/ 888694 h 1784733"/>
              <a:gd name="connsiteX4-57" fmla="*/ 1208813 w 1230847"/>
              <a:gd name="connsiteY4-58" fmla="*/ 1465243 h 1784733"/>
              <a:gd name="connsiteX5-59" fmla="*/ 338480 w 1230847"/>
              <a:gd name="connsiteY5-60" fmla="*/ 1784733 h 1784733"/>
              <a:gd name="connsiteX6-61" fmla="*/ 7974 w 1230847"/>
              <a:gd name="connsiteY6-62" fmla="*/ 980501 h 1784733"/>
              <a:gd name="connsiteX7-63" fmla="*/ 228312 w 1230847"/>
              <a:gd name="connsiteY7-64" fmla="*/ 301128 h 1784733"/>
              <a:gd name="connsiteX0-65" fmla="*/ 228312 w 1230847"/>
              <a:gd name="connsiteY0-66" fmla="*/ 301128 h 1784733"/>
              <a:gd name="connsiteX1-67" fmla="*/ 635936 w 1230847"/>
              <a:gd name="connsiteY1-68" fmla="*/ 0 h 1784733"/>
              <a:gd name="connsiteX2-69" fmla="*/ 1153729 w 1230847"/>
              <a:gd name="connsiteY2-70" fmla="*/ 290111 h 1784733"/>
              <a:gd name="connsiteX3-71" fmla="*/ 1230847 w 1230847"/>
              <a:gd name="connsiteY3-72" fmla="*/ 888694 h 1784733"/>
              <a:gd name="connsiteX4-73" fmla="*/ 1208813 w 1230847"/>
              <a:gd name="connsiteY4-74" fmla="*/ 1465243 h 1784733"/>
              <a:gd name="connsiteX5-75" fmla="*/ 338480 w 1230847"/>
              <a:gd name="connsiteY5-76" fmla="*/ 1784733 h 1784733"/>
              <a:gd name="connsiteX6-77" fmla="*/ 7974 w 1230847"/>
              <a:gd name="connsiteY6-78" fmla="*/ 980501 h 1784733"/>
              <a:gd name="connsiteX7-79" fmla="*/ 228312 w 1230847"/>
              <a:gd name="connsiteY7-80" fmla="*/ 301128 h 1784733"/>
              <a:gd name="connsiteX0-81" fmla="*/ 228312 w 1230847"/>
              <a:gd name="connsiteY0-82" fmla="*/ 301128 h 1784733"/>
              <a:gd name="connsiteX1-83" fmla="*/ 635936 w 1230847"/>
              <a:gd name="connsiteY1-84" fmla="*/ 0 h 1784733"/>
              <a:gd name="connsiteX2-85" fmla="*/ 1153729 w 1230847"/>
              <a:gd name="connsiteY2-86" fmla="*/ 290111 h 1784733"/>
              <a:gd name="connsiteX3-87" fmla="*/ 1230847 w 1230847"/>
              <a:gd name="connsiteY3-88" fmla="*/ 888694 h 1784733"/>
              <a:gd name="connsiteX4-89" fmla="*/ 1208813 w 1230847"/>
              <a:gd name="connsiteY4-90" fmla="*/ 1465243 h 1784733"/>
              <a:gd name="connsiteX5-91" fmla="*/ 338480 w 1230847"/>
              <a:gd name="connsiteY5-92" fmla="*/ 1784733 h 1784733"/>
              <a:gd name="connsiteX6-93" fmla="*/ 7974 w 1230847"/>
              <a:gd name="connsiteY6-94" fmla="*/ 980501 h 1784733"/>
              <a:gd name="connsiteX7-95" fmla="*/ 228312 w 1230847"/>
              <a:gd name="connsiteY7-96" fmla="*/ 301128 h 1784733"/>
              <a:gd name="connsiteX0-97" fmla="*/ 228312 w 1230847"/>
              <a:gd name="connsiteY0-98" fmla="*/ 301128 h 1784733"/>
              <a:gd name="connsiteX1-99" fmla="*/ 635936 w 1230847"/>
              <a:gd name="connsiteY1-100" fmla="*/ 0 h 1784733"/>
              <a:gd name="connsiteX2-101" fmla="*/ 1153729 w 1230847"/>
              <a:gd name="connsiteY2-102" fmla="*/ 290111 h 1784733"/>
              <a:gd name="connsiteX3-103" fmla="*/ 1230847 w 1230847"/>
              <a:gd name="connsiteY3-104" fmla="*/ 888694 h 1784733"/>
              <a:gd name="connsiteX4-105" fmla="*/ 1208813 w 1230847"/>
              <a:gd name="connsiteY4-106" fmla="*/ 1465243 h 1784733"/>
              <a:gd name="connsiteX5-107" fmla="*/ 338480 w 1230847"/>
              <a:gd name="connsiteY5-108" fmla="*/ 1784733 h 1784733"/>
              <a:gd name="connsiteX6-109" fmla="*/ 7974 w 1230847"/>
              <a:gd name="connsiteY6-110" fmla="*/ 980501 h 1784733"/>
              <a:gd name="connsiteX7-111" fmla="*/ 228312 w 1230847"/>
              <a:gd name="connsiteY7-112" fmla="*/ 301128 h 1784733"/>
              <a:gd name="connsiteX0-113" fmla="*/ 228312 w 1252590"/>
              <a:gd name="connsiteY0-114" fmla="*/ 301128 h 1784733"/>
              <a:gd name="connsiteX1-115" fmla="*/ 635936 w 1252590"/>
              <a:gd name="connsiteY1-116" fmla="*/ 0 h 1784733"/>
              <a:gd name="connsiteX2-117" fmla="*/ 1153729 w 1252590"/>
              <a:gd name="connsiteY2-118" fmla="*/ 290111 h 1784733"/>
              <a:gd name="connsiteX3-119" fmla="*/ 1230847 w 1252590"/>
              <a:gd name="connsiteY3-120" fmla="*/ 888694 h 1784733"/>
              <a:gd name="connsiteX4-121" fmla="*/ 1208813 w 1252590"/>
              <a:gd name="connsiteY4-122" fmla="*/ 1465243 h 1784733"/>
              <a:gd name="connsiteX5-123" fmla="*/ 338480 w 1252590"/>
              <a:gd name="connsiteY5-124" fmla="*/ 1784733 h 1784733"/>
              <a:gd name="connsiteX6-125" fmla="*/ 7974 w 1252590"/>
              <a:gd name="connsiteY6-126" fmla="*/ 980501 h 1784733"/>
              <a:gd name="connsiteX7-127" fmla="*/ 228312 w 1252590"/>
              <a:gd name="connsiteY7-128" fmla="*/ 301128 h 1784733"/>
              <a:gd name="connsiteX0-129" fmla="*/ 228312 w 1261538"/>
              <a:gd name="connsiteY0-130" fmla="*/ 301128 h 1784733"/>
              <a:gd name="connsiteX1-131" fmla="*/ 635936 w 1261538"/>
              <a:gd name="connsiteY1-132" fmla="*/ 0 h 1784733"/>
              <a:gd name="connsiteX2-133" fmla="*/ 1153729 w 1261538"/>
              <a:gd name="connsiteY2-134" fmla="*/ 290111 h 1784733"/>
              <a:gd name="connsiteX3-135" fmla="*/ 1230847 w 1261538"/>
              <a:gd name="connsiteY3-136" fmla="*/ 888694 h 1784733"/>
              <a:gd name="connsiteX4-137" fmla="*/ 1208813 w 1261538"/>
              <a:gd name="connsiteY4-138" fmla="*/ 1465243 h 1784733"/>
              <a:gd name="connsiteX5-139" fmla="*/ 338480 w 1261538"/>
              <a:gd name="connsiteY5-140" fmla="*/ 1784733 h 1784733"/>
              <a:gd name="connsiteX6-141" fmla="*/ 7974 w 1261538"/>
              <a:gd name="connsiteY6-142" fmla="*/ 980501 h 1784733"/>
              <a:gd name="connsiteX7-143" fmla="*/ 228312 w 1261538"/>
              <a:gd name="connsiteY7-144" fmla="*/ 301128 h 1784733"/>
              <a:gd name="connsiteX0-145" fmla="*/ 228312 w 1261538"/>
              <a:gd name="connsiteY0-146" fmla="*/ 301128 h 1784733"/>
              <a:gd name="connsiteX1-147" fmla="*/ 635936 w 1261538"/>
              <a:gd name="connsiteY1-148" fmla="*/ 0 h 1784733"/>
              <a:gd name="connsiteX2-149" fmla="*/ 1153729 w 1261538"/>
              <a:gd name="connsiteY2-150" fmla="*/ 290111 h 1784733"/>
              <a:gd name="connsiteX3-151" fmla="*/ 1230847 w 1261538"/>
              <a:gd name="connsiteY3-152" fmla="*/ 888694 h 1784733"/>
              <a:gd name="connsiteX4-153" fmla="*/ 1208813 w 1261538"/>
              <a:gd name="connsiteY4-154" fmla="*/ 1465243 h 1784733"/>
              <a:gd name="connsiteX5-155" fmla="*/ 338480 w 1261538"/>
              <a:gd name="connsiteY5-156" fmla="*/ 1784733 h 1784733"/>
              <a:gd name="connsiteX6-157" fmla="*/ 7974 w 1261538"/>
              <a:gd name="connsiteY6-158" fmla="*/ 980501 h 1784733"/>
              <a:gd name="connsiteX7-159" fmla="*/ 228312 w 1261538"/>
              <a:gd name="connsiteY7-160" fmla="*/ 301128 h 1784733"/>
              <a:gd name="connsiteX0-161" fmla="*/ 228312 w 1261538"/>
              <a:gd name="connsiteY0-162" fmla="*/ 301128 h 1784733"/>
              <a:gd name="connsiteX1-163" fmla="*/ 635936 w 1261538"/>
              <a:gd name="connsiteY1-164" fmla="*/ 0 h 1784733"/>
              <a:gd name="connsiteX2-165" fmla="*/ 1153729 w 1261538"/>
              <a:gd name="connsiteY2-166" fmla="*/ 290111 h 1784733"/>
              <a:gd name="connsiteX3-167" fmla="*/ 1230847 w 1261538"/>
              <a:gd name="connsiteY3-168" fmla="*/ 888694 h 1784733"/>
              <a:gd name="connsiteX4-169" fmla="*/ 1208813 w 1261538"/>
              <a:gd name="connsiteY4-170" fmla="*/ 1465243 h 1784733"/>
              <a:gd name="connsiteX5-171" fmla="*/ 338480 w 1261538"/>
              <a:gd name="connsiteY5-172" fmla="*/ 1784733 h 1784733"/>
              <a:gd name="connsiteX6-173" fmla="*/ 7974 w 1261538"/>
              <a:gd name="connsiteY6-174" fmla="*/ 980501 h 1784733"/>
              <a:gd name="connsiteX7-175" fmla="*/ 228312 w 1261538"/>
              <a:gd name="connsiteY7-176" fmla="*/ 301128 h 1784733"/>
              <a:gd name="connsiteX0-177" fmla="*/ 228312 w 1261538"/>
              <a:gd name="connsiteY0-178" fmla="*/ 301128 h 1784733"/>
              <a:gd name="connsiteX1-179" fmla="*/ 635936 w 1261538"/>
              <a:gd name="connsiteY1-180" fmla="*/ 0 h 1784733"/>
              <a:gd name="connsiteX2-181" fmla="*/ 1153729 w 1261538"/>
              <a:gd name="connsiteY2-182" fmla="*/ 290111 h 1784733"/>
              <a:gd name="connsiteX3-183" fmla="*/ 1230847 w 1261538"/>
              <a:gd name="connsiteY3-184" fmla="*/ 888694 h 1784733"/>
              <a:gd name="connsiteX4-185" fmla="*/ 1208813 w 1261538"/>
              <a:gd name="connsiteY4-186" fmla="*/ 1465243 h 1784733"/>
              <a:gd name="connsiteX5-187" fmla="*/ 338480 w 1261538"/>
              <a:gd name="connsiteY5-188" fmla="*/ 1784733 h 1784733"/>
              <a:gd name="connsiteX6-189" fmla="*/ 7974 w 1261538"/>
              <a:gd name="connsiteY6-190" fmla="*/ 980501 h 1784733"/>
              <a:gd name="connsiteX7-191" fmla="*/ 228312 w 1261538"/>
              <a:gd name="connsiteY7-192" fmla="*/ 301128 h 1784733"/>
              <a:gd name="connsiteX0-193" fmla="*/ 228312 w 1261538"/>
              <a:gd name="connsiteY0-194" fmla="*/ 301128 h 1784733"/>
              <a:gd name="connsiteX1-195" fmla="*/ 635936 w 1261538"/>
              <a:gd name="connsiteY1-196" fmla="*/ 0 h 1784733"/>
              <a:gd name="connsiteX2-197" fmla="*/ 1153729 w 1261538"/>
              <a:gd name="connsiteY2-198" fmla="*/ 290111 h 1784733"/>
              <a:gd name="connsiteX3-199" fmla="*/ 1230847 w 1261538"/>
              <a:gd name="connsiteY3-200" fmla="*/ 888694 h 1784733"/>
              <a:gd name="connsiteX4-201" fmla="*/ 1208813 w 1261538"/>
              <a:gd name="connsiteY4-202" fmla="*/ 1465243 h 1784733"/>
              <a:gd name="connsiteX5-203" fmla="*/ 338480 w 1261538"/>
              <a:gd name="connsiteY5-204" fmla="*/ 1784733 h 1784733"/>
              <a:gd name="connsiteX6-205" fmla="*/ 7974 w 1261538"/>
              <a:gd name="connsiteY6-206" fmla="*/ 980501 h 1784733"/>
              <a:gd name="connsiteX7-207" fmla="*/ 228312 w 1261538"/>
              <a:gd name="connsiteY7-208" fmla="*/ 301128 h 1784733"/>
              <a:gd name="connsiteX0-209" fmla="*/ 228312 w 1261538"/>
              <a:gd name="connsiteY0-210" fmla="*/ 85392 h 1568997"/>
              <a:gd name="connsiteX1-211" fmla="*/ 1153729 w 1261538"/>
              <a:gd name="connsiteY1-212" fmla="*/ 74375 h 1568997"/>
              <a:gd name="connsiteX2-213" fmla="*/ 1230847 w 1261538"/>
              <a:gd name="connsiteY2-214" fmla="*/ 672958 h 1568997"/>
              <a:gd name="connsiteX3-215" fmla="*/ 1208813 w 1261538"/>
              <a:gd name="connsiteY3-216" fmla="*/ 1249507 h 1568997"/>
              <a:gd name="connsiteX4-217" fmla="*/ 338480 w 1261538"/>
              <a:gd name="connsiteY4-218" fmla="*/ 1568997 h 1568997"/>
              <a:gd name="connsiteX5-219" fmla="*/ 7974 w 1261538"/>
              <a:gd name="connsiteY5-220" fmla="*/ 764765 h 1568997"/>
              <a:gd name="connsiteX6-221" fmla="*/ 228312 w 1261538"/>
              <a:gd name="connsiteY6-222" fmla="*/ 85392 h 1568997"/>
              <a:gd name="connsiteX0-223" fmla="*/ 228312 w 1261538"/>
              <a:gd name="connsiteY0-224" fmla="*/ 77809 h 1561414"/>
              <a:gd name="connsiteX1-225" fmla="*/ 1101882 w 1261538"/>
              <a:gd name="connsiteY1-226" fmla="*/ 82558 h 1561414"/>
              <a:gd name="connsiteX2-227" fmla="*/ 1230847 w 1261538"/>
              <a:gd name="connsiteY2-228" fmla="*/ 665375 h 1561414"/>
              <a:gd name="connsiteX3-229" fmla="*/ 1208813 w 1261538"/>
              <a:gd name="connsiteY3-230" fmla="*/ 1241924 h 1561414"/>
              <a:gd name="connsiteX4-231" fmla="*/ 338480 w 1261538"/>
              <a:gd name="connsiteY4-232" fmla="*/ 1561414 h 1561414"/>
              <a:gd name="connsiteX5-233" fmla="*/ 7974 w 1261538"/>
              <a:gd name="connsiteY5-234" fmla="*/ 757182 h 1561414"/>
              <a:gd name="connsiteX6-235" fmla="*/ 228312 w 1261538"/>
              <a:gd name="connsiteY6-236" fmla="*/ 77809 h 1561414"/>
              <a:gd name="connsiteX0-237" fmla="*/ 228312 w 1629181"/>
              <a:gd name="connsiteY0-238" fmla="*/ 77809 h 1561414"/>
              <a:gd name="connsiteX1-239" fmla="*/ 1101882 w 1629181"/>
              <a:gd name="connsiteY1-240" fmla="*/ 82558 h 1561414"/>
              <a:gd name="connsiteX2-241" fmla="*/ 1230847 w 1629181"/>
              <a:gd name="connsiteY2-242" fmla="*/ 665375 h 1561414"/>
              <a:gd name="connsiteX3-243" fmla="*/ 1617825 w 1629181"/>
              <a:gd name="connsiteY3-244" fmla="*/ 1301044 h 1561414"/>
              <a:gd name="connsiteX4-245" fmla="*/ 338480 w 1629181"/>
              <a:gd name="connsiteY4-246" fmla="*/ 1561414 h 1561414"/>
              <a:gd name="connsiteX5-247" fmla="*/ 7974 w 1629181"/>
              <a:gd name="connsiteY5-248" fmla="*/ 757182 h 1561414"/>
              <a:gd name="connsiteX6-249" fmla="*/ 228312 w 1629181"/>
              <a:gd name="connsiteY6-250" fmla="*/ 77809 h 1561414"/>
              <a:gd name="connsiteX0-251" fmla="*/ 228312 w 1637459"/>
              <a:gd name="connsiteY0-252" fmla="*/ 77809 h 1561414"/>
              <a:gd name="connsiteX1-253" fmla="*/ 1101882 w 1637459"/>
              <a:gd name="connsiteY1-254" fmla="*/ 82558 h 1561414"/>
              <a:gd name="connsiteX2-255" fmla="*/ 1230847 w 1637459"/>
              <a:gd name="connsiteY2-256" fmla="*/ 665375 h 1561414"/>
              <a:gd name="connsiteX3-257" fmla="*/ 1617825 w 1637459"/>
              <a:gd name="connsiteY3-258" fmla="*/ 1301044 h 1561414"/>
              <a:gd name="connsiteX4-259" fmla="*/ 338480 w 1637459"/>
              <a:gd name="connsiteY4-260" fmla="*/ 1561414 h 1561414"/>
              <a:gd name="connsiteX5-261" fmla="*/ 7974 w 1637459"/>
              <a:gd name="connsiteY5-262" fmla="*/ 757182 h 1561414"/>
              <a:gd name="connsiteX6-263" fmla="*/ 228312 w 1637459"/>
              <a:gd name="connsiteY6-264" fmla="*/ 77809 h 1561414"/>
              <a:gd name="connsiteX0-265" fmla="*/ 228312 w 1637460"/>
              <a:gd name="connsiteY0-266" fmla="*/ 77809 h 1466821"/>
              <a:gd name="connsiteX1-267" fmla="*/ 1101882 w 1637460"/>
              <a:gd name="connsiteY1-268" fmla="*/ 82558 h 1466821"/>
              <a:gd name="connsiteX2-269" fmla="*/ 1230847 w 1637460"/>
              <a:gd name="connsiteY2-270" fmla="*/ 665375 h 1466821"/>
              <a:gd name="connsiteX3-271" fmla="*/ 1617825 w 1637460"/>
              <a:gd name="connsiteY3-272" fmla="*/ 1301044 h 1466821"/>
              <a:gd name="connsiteX4-273" fmla="*/ 511301 w 1637460"/>
              <a:gd name="connsiteY4-274" fmla="*/ 1466821 h 1466821"/>
              <a:gd name="connsiteX5-275" fmla="*/ 7974 w 1637460"/>
              <a:gd name="connsiteY5-276" fmla="*/ 757182 h 1466821"/>
              <a:gd name="connsiteX6-277" fmla="*/ 228312 w 1637460"/>
              <a:gd name="connsiteY6-278" fmla="*/ 77809 h 1466821"/>
              <a:gd name="connsiteX0-279" fmla="*/ 228312 w 1637460"/>
              <a:gd name="connsiteY0-280" fmla="*/ 77809 h 1466821"/>
              <a:gd name="connsiteX1-281" fmla="*/ 1101882 w 1637460"/>
              <a:gd name="connsiteY1-282" fmla="*/ 82558 h 1466821"/>
              <a:gd name="connsiteX2-283" fmla="*/ 1230847 w 1637460"/>
              <a:gd name="connsiteY2-284" fmla="*/ 665375 h 1466821"/>
              <a:gd name="connsiteX3-285" fmla="*/ 1617825 w 1637460"/>
              <a:gd name="connsiteY3-286" fmla="*/ 1301044 h 1466821"/>
              <a:gd name="connsiteX4-287" fmla="*/ 511301 w 1637460"/>
              <a:gd name="connsiteY4-288" fmla="*/ 1466821 h 1466821"/>
              <a:gd name="connsiteX5-289" fmla="*/ 7974 w 1637460"/>
              <a:gd name="connsiteY5-290" fmla="*/ 757182 h 1466821"/>
              <a:gd name="connsiteX6-291" fmla="*/ 228312 w 1637460"/>
              <a:gd name="connsiteY6-292" fmla="*/ 77809 h 1466821"/>
              <a:gd name="connsiteX0-293" fmla="*/ 228312 w 1637460"/>
              <a:gd name="connsiteY0-294" fmla="*/ 77809 h 1466821"/>
              <a:gd name="connsiteX1-295" fmla="*/ 1101882 w 1637460"/>
              <a:gd name="connsiteY1-296" fmla="*/ 82558 h 1466821"/>
              <a:gd name="connsiteX2-297" fmla="*/ 1230847 w 1637460"/>
              <a:gd name="connsiteY2-298" fmla="*/ 665375 h 1466821"/>
              <a:gd name="connsiteX3-299" fmla="*/ 1617825 w 1637460"/>
              <a:gd name="connsiteY3-300" fmla="*/ 1301044 h 1466821"/>
              <a:gd name="connsiteX4-301" fmla="*/ 511301 w 1637460"/>
              <a:gd name="connsiteY4-302" fmla="*/ 1466821 h 1466821"/>
              <a:gd name="connsiteX5-303" fmla="*/ 7974 w 1637460"/>
              <a:gd name="connsiteY5-304" fmla="*/ 757182 h 1466821"/>
              <a:gd name="connsiteX6-305" fmla="*/ 228312 w 1637460"/>
              <a:gd name="connsiteY6-306" fmla="*/ 77809 h 1466821"/>
              <a:gd name="connsiteX0-307" fmla="*/ 228312 w 1637460"/>
              <a:gd name="connsiteY0-308" fmla="*/ 77809 h 1478594"/>
              <a:gd name="connsiteX1-309" fmla="*/ 1101882 w 1637460"/>
              <a:gd name="connsiteY1-310" fmla="*/ 82558 h 1478594"/>
              <a:gd name="connsiteX2-311" fmla="*/ 1230847 w 1637460"/>
              <a:gd name="connsiteY2-312" fmla="*/ 665375 h 1478594"/>
              <a:gd name="connsiteX3-313" fmla="*/ 1617825 w 1637460"/>
              <a:gd name="connsiteY3-314" fmla="*/ 1301044 h 1478594"/>
              <a:gd name="connsiteX4-315" fmla="*/ 511301 w 1637460"/>
              <a:gd name="connsiteY4-316" fmla="*/ 1466821 h 1478594"/>
              <a:gd name="connsiteX5-317" fmla="*/ 7974 w 1637460"/>
              <a:gd name="connsiteY5-318" fmla="*/ 757182 h 1478594"/>
              <a:gd name="connsiteX6-319" fmla="*/ 228312 w 1637460"/>
              <a:gd name="connsiteY6-320" fmla="*/ 77809 h 1478594"/>
              <a:gd name="connsiteX0-321" fmla="*/ 618450 w 2027598"/>
              <a:gd name="connsiteY0-322" fmla="*/ 77809 h 1478594"/>
              <a:gd name="connsiteX1-323" fmla="*/ 1492020 w 2027598"/>
              <a:gd name="connsiteY1-324" fmla="*/ 82558 h 1478594"/>
              <a:gd name="connsiteX2-325" fmla="*/ 1620985 w 2027598"/>
              <a:gd name="connsiteY2-326" fmla="*/ 665375 h 1478594"/>
              <a:gd name="connsiteX3-327" fmla="*/ 2007963 w 2027598"/>
              <a:gd name="connsiteY3-328" fmla="*/ 1301044 h 1478594"/>
              <a:gd name="connsiteX4-329" fmla="*/ 901439 w 2027598"/>
              <a:gd name="connsiteY4-330" fmla="*/ 1466821 h 1478594"/>
              <a:gd name="connsiteX5-331" fmla="*/ 624 w 2027598"/>
              <a:gd name="connsiteY5-332" fmla="*/ 603468 h 1478594"/>
              <a:gd name="connsiteX6-333" fmla="*/ 618450 w 2027598"/>
              <a:gd name="connsiteY6-334" fmla="*/ 77809 h 1478594"/>
              <a:gd name="connsiteX0-335" fmla="*/ 641462 w 2027566"/>
              <a:gd name="connsiteY0-336" fmla="*/ 166720 h 1433498"/>
              <a:gd name="connsiteX1-337" fmla="*/ 1491988 w 2027566"/>
              <a:gd name="connsiteY1-338" fmla="*/ 37462 h 1433498"/>
              <a:gd name="connsiteX2-339" fmla="*/ 1620953 w 2027566"/>
              <a:gd name="connsiteY2-340" fmla="*/ 620279 h 1433498"/>
              <a:gd name="connsiteX3-341" fmla="*/ 2007931 w 2027566"/>
              <a:gd name="connsiteY3-342" fmla="*/ 1255948 h 1433498"/>
              <a:gd name="connsiteX4-343" fmla="*/ 901407 w 2027566"/>
              <a:gd name="connsiteY4-344" fmla="*/ 1421725 h 1433498"/>
              <a:gd name="connsiteX5-345" fmla="*/ 592 w 2027566"/>
              <a:gd name="connsiteY5-346" fmla="*/ 558372 h 1433498"/>
              <a:gd name="connsiteX6-347" fmla="*/ 641462 w 2027566"/>
              <a:gd name="connsiteY6-348" fmla="*/ 166720 h 1433498"/>
              <a:gd name="connsiteX0-349" fmla="*/ 641610 w 2027714"/>
              <a:gd name="connsiteY0-350" fmla="*/ 166720 h 1433498"/>
              <a:gd name="connsiteX1-351" fmla="*/ 1492136 w 2027714"/>
              <a:gd name="connsiteY1-352" fmla="*/ 37462 h 1433498"/>
              <a:gd name="connsiteX2-353" fmla="*/ 1621101 w 2027714"/>
              <a:gd name="connsiteY2-354" fmla="*/ 620279 h 1433498"/>
              <a:gd name="connsiteX3-355" fmla="*/ 2008079 w 2027714"/>
              <a:gd name="connsiteY3-356" fmla="*/ 1255948 h 1433498"/>
              <a:gd name="connsiteX4-357" fmla="*/ 901555 w 2027714"/>
              <a:gd name="connsiteY4-358" fmla="*/ 1421725 h 1433498"/>
              <a:gd name="connsiteX5-359" fmla="*/ 740 w 2027714"/>
              <a:gd name="connsiteY5-360" fmla="*/ 558372 h 1433498"/>
              <a:gd name="connsiteX6-361" fmla="*/ 641610 w 2027714"/>
              <a:gd name="connsiteY6-362" fmla="*/ 166720 h 1433498"/>
              <a:gd name="connsiteX0-363" fmla="*/ 641610 w 2027714"/>
              <a:gd name="connsiteY0-364" fmla="*/ 166720 h 1433498"/>
              <a:gd name="connsiteX1-365" fmla="*/ 1492136 w 2027714"/>
              <a:gd name="connsiteY1-366" fmla="*/ 37462 h 1433498"/>
              <a:gd name="connsiteX2-367" fmla="*/ 1621100 w 2027714"/>
              <a:gd name="connsiteY2-368" fmla="*/ 620279 h 1433498"/>
              <a:gd name="connsiteX3-369" fmla="*/ 2008079 w 2027714"/>
              <a:gd name="connsiteY3-370" fmla="*/ 1255948 h 1433498"/>
              <a:gd name="connsiteX4-371" fmla="*/ 901555 w 2027714"/>
              <a:gd name="connsiteY4-372" fmla="*/ 1421725 h 1433498"/>
              <a:gd name="connsiteX5-373" fmla="*/ 740 w 2027714"/>
              <a:gd name="connsiteY5-374" fmla="*/ 558372 h 1433498"/>
              <a:gd name="connsiteX6-375" fmla="*/ 641610 w 2027714"/>
              <a:gd name="connsiteY6-376" fmla="*/ 166720 h 1433498"/>
              <a:gd name="connsiteX0-377" fmla="*/ 641610 w 2107090"/>
              <a:gd name="connsiteY0-378" fmla="*/ 166720 h 1433498"/>
              <a:gd name="connsiteX1-379" fmla="*/ 1492136 w 2107090"/>
              <a:gd name="connsiteY1-380" fmla="*/ 37462 h 1433498"/>
              <a:gd name="connsiteX2-381" fmla="*/ 1949462 w 2107090"/>
              <a:gd name="connsiteY2-382" fmla="*/ 608455 h 1433498"/>
              <a:gd name="connsiteX3-383" fmla="*/ 2008079 w 2107090"/>
              <a:gd name="connsiteY3-384" fmla="*/ 1255948 h 1433498"/>
              <a:gd name="connsiteX4-385" fmla="*/ 901555 w 2107090"/>
              <a:gd name="connsiteY4-386" fmla="*/ 1421725 h 1433498"/>
              <a:gd name="connsiteX5-387" fmla="*/ 740 w 2107090"/>
              <a:gd name="connsiteY5-388" fmla="*/ 558372 h 1433498"/>
              <a:gd name="connsiteX6-389" fmla="*/ 641610 w 2107090"/>
              <a:gd name="connsiteY6-390" fmla="*/ 166720 h 1433498"/>
              <a:gd name="connsiteX0-391" fmla="*/ 641610 w 2107089"/>
              <a:gd name="connsiteY0-392" fmla="*/ 166720 h 1473295"/>
              <a:gd name="connsiteX1-393" fmla="*/ 1492136 w 2107089"/>
              <a:gd name="connsiteY1-394" fmla="*/ 37462 h 1473295"/>
              <a:gd name="connsiteX2-395" fmla="*/ 1949462 w 2107089"/>
              <a:gd name="connsiteY2-396" fmla="*/ 608455 h 1473295"/>
              <a:gd name="connsiteX3-397" fmla="*/ 2008078 w 2107089"/>
              <a:gd name="connsiteY3-398" fmla="*/ 1405720 h 1473295"/>
              <a:gd name="connsiteX4-399" fmla="*/ 901555 w 2107089"/>
              <a:gd name="connsiteY4-400" fmla="*/ 1421725 h 1473295"/>
              <a:gd name="connsiteX5-401" fmla="*/ 740 w 2107089"/>
              <a:gd name="connsiteY5-402" fmla="*/ 558372 h 1473295"/>
              <a:gd name="connsiteX6-403" fmla="*/ 641610 w 2107089"/>
              <a:gd name="connsiteY6-404" fmla="*/ 166720 h 1473295"/>
              <a:gd name="connsiteX0-405" fmla="*/ 641610 w 2107089"/>
              <a:gd name="connsiteY0-406" fmla="*/ 51340 h 1357915"/>
              <a:gd name="connsiteX1-407" fmla="*/ 1607351 w 2107089"/>
              <a:gd name="connsiteY1-408" fmla="*/ 134916 h 1357915"/>
              <a:gd name="connsiteX2-409" fmla="*/ 1949462 w 2107089"/>
              <a:gd name="connsiteY2-410" fmla="*/ 493075 h 1357915"/>
              <a:gd name="connsiteX3-411" fmla="*/ 2008078 w 2107089"/>
              <a:gd name="connsiteY3-412" fmla="*/ 1290340 h 1357915"/>
              <a:gd name="connsiteX4-413" fmla="*/ 901555 w 2107089"/>
              <a:gd name="connsiteY4-414" fmla="*/ 1306345 h 1357915"/>
              <a:gd name="connsiteX5-415" fmla="*/ 740 w 2107089"/>
              <a:gd name="connsiteY5-416" fmla="*/ 442992 h 1357915"/>
              <a:gd name="connsiteX6-417" fmla="*/ 641610 w 2107089"/>
              <a:gd name="connsiteY6-418" fmla="*/ 51340 h 1357915"/>
              <a:gd name="connsiteX0-419" fmla="*/ 641610 w 2107089"/>
              <a:gd name="connsiteY0-420" fmla="*/ 51340 h 1357915"/>
              <a:gd name="connsiteX1-421" fmla="*/ 1607351 w 2107089"/>
              <a:gd name="connsiteY1-422" fmla="*/ 134916 h 1357915"/>
              <a:gd name="connsiteX2-423" fmla="*/ 1949462 w 2107089"/>
              <a:gd name="connsiteY2-424" fmla="*/ 493075 h 1357915"/>
              <a:gd name="connsiteX3-425" fmla="*/ 2008078 w 2107089"/>
              <a:gd name="connsiteY3-426" fmla="*/ 1290340 h 1357915"/>
              <a:gd name="connsiteX4-427" fmla="*/ 901555 w 2107089"/>
              <a:gd name="connsiteY4-428" fmla="*/ 1306345 h 1357915"/>
              <a:gd name="connsiteX5-429" fmla="*/ 740 w 2107089"/>
              <a:gd name="connsiteY5-430" fmla="*/ 442992 h 1357915"/>
              <a:gd name="connsiteX6-431" fmla="*/ 641610 w 2107089"/>
              <a:gd name="connsiteY6-432" fmla="*/ 51340 h 1357915"/>
              <a:gd name="connsiteX0-433" fmla="*/ 607127 w 2107169"/>
              <a:gd name="connsiteY0-434" fmla="*/ 83415 h 1299338"/>
              <a:gd name="connsiteX1-435" fmla="*/ 1607431 w 2107169"/>
              <a:gd name="connsiteY1-436" fmla="*/ 76339 h 1299338"/>
              <a:gd name="connsiteX2-437" fmla="*/ 1949542 w 2107169"/>
              <a:gd name="connsiteY2-438" fmla="*/ 434498 h 1299338"/>
              <a:gd name="connsiteX3-439" fmla="*/ 2008158 w 2107169"/>
              <a:gd name="connsiteY3-440" fmla="*/ 1231763 h 1299338"/>
              <a:gd name="connsiteX4-441" fmla="*/ 901635 w 2107169"/>
              <a:gd name="connsiteY4-442" fmla="*/ 1247768 h 1299338"/>
              <a:gd name="connsiteX5-443" fmla="*/ 820 w 2107169"/>
              <a:gd name="connsiteY5-444" fmla="*/ 384415 h 1299338"/>
              <a:gd name="connsiteX6-445" fmla="*/ 607127 w 2107169"/>
              <a:gd name="connsiteY6-446" fmla="*/ 83415 h 1299338"/>
              <a:gd name="connsiteX0-447" fmla="*/ 607128 w 2107170"/>
              <a:gd name="connsiteY0-448" fmla="*/ 58507 h 1274430"/>
              <a:gd name="connsiteX1-449" fmla="*/ 1607432 w 2107170"/>
              <a:gd name="connsiteY1-450" fmla="*/ 51431 h 1274430"/>
              <a:gd name="connsiteX2-451" fmla="*/ 1949543 w 2107170"/>
              <a:gd name="connsiteY2-452" fmla="*/ 409590 h 1274430"/>
              <a:gd name="connsiteX3-453" fmla="*/ 2008159 w 2107170"/>
              <a:gd name="connsiteY3-454" fmla="*/ 1206855 h 1274430"/>
              <a:gd name="connsiteX4-455" fmla="*/ 901636 w 2107170"/>
              <a:gd name="connsiteY4-456" fmla="*/ 1222860 h 1274430"/>
              <a:gd name="connsiteX5-457" fmla="*/ 821 w 2107170"/>
              <a:gd name="connsiteY5-458" fmla="*/ 359507 h 1274430"/>
              <a:gd name="connsiteX6-459" fmla="*/ 607128 w 2107170"/>
              <a:gd name="connsiteY6-460" fmla="*/ 58507 h 12744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107170" h="1274430">
                <a:moveTo>
                  <a:pt x="607128" y="58507"/>
                </a:moveTo>
                <a:cubicBezTo>
                  <a:pt x="890259" y="18328"/>
                  <a:pt x="1440343" y="-46497"/>
                  <a:pt x="1607432" y="51431"/>
                </a:cubicBezTo>
                <a:cubicBezTo>
                  <a:pt x="1714937" y="146599"/>
                  <a:pt x="1923837" y="210062"/>
                  <a:pt x="1949543" y="409590"/>
                </a:cubicBezTo>
                <a:cubicBezTo>
                  <a:pt x="2202005" y="641726"/>
                  <a:pt x="2096294" y="1040378"/>
                  <a:pt x="2008159" y="1206855"/>
                </a:cubicBezTo>
                <a:cubicBezTo>
                  <a:pt x="1740082" y="1317025"/>
                  <a:pt x="1497063" y="1270077"/>
                  <a:pt x="901636" y="1222860"/>
                </a:cubicBezTo>
                <a:cubicBezTo>
                  <a:pt x="814580" y="1151472"/>
                  <a:pt x="26527" y="969106"/>
                  <a:pt x="821" y="359507"/>
                </a:cubicBezTo>
                <a:cubicBezTo>
                  <a:pt x="-17540" y="210167"/>
                  <a:pt x="274673" y="162687"/>
                  <a:pt x="607128" y="58507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7" name="任意多边形: 形状 46"/>
          <p:cNvSpPr/>
          <p:nvPr/>
        </p:nvSpPr>
        <p:spPr>
          <a:xfrm>
            <a:off x="2843213" y="3109913"/>
            <a:ext cx="1465660" cy="603647"/>
          </a:xfrm>
          <a:custGeom>
            <a:avLst/>
            <a:gdLst>
              <a:gd name="connsiteX0" fmla="*/ 220338 w 1222873"/>
              <a:gd name="connsiteY0" fmla="*/ 301128 h 1784733"/>
              <a:gd name="connsiteX1" fmla="*/ 627962 w 1222873"/>
              <a:gd name="connsiteY1" fmla="*/ 0 h 1784733"/>
              <a:gd name="connsiteX2" fmla="*/ 1145755 w 1222873"/>
              <a:gd name="connsiteY2" fmla="*/ 290111 h 1784733"/>
              <a:gd name="connsiteX3" fmla="*/ 1222873 w 1222873"/>
              <a:gd name="connsiteY3" fmla="*/ 888694 h 1784733"/>
              <a:gd name="connsiteX4" fmla="*/ 1200839 w 1222873"/>
              <a:gd name="connsiteY4" fmla="*/ 1465243 h 1784733"/>
              <a:gd name="connsiteX5" fmla="*/ 330506 w 1222873"/>
              <a:gd name="connsiteY5" fmla="*/ 1784733 h 1784733"/>
              <a:gd name="connsiteX6" fmla="*/ 0 w 1222873"/>
              <a:gd name="connsiteY6" fmla="*/ 980501 h 1784733"/>
              <a:gd name="connsiteX7" fmla="*/ 220338 w 1222873"/>
              <a:gd name="connsiteY7" fmla="*/ 301128 h 1784733"/>
              <a:gd name="connsiteX0-1" fmla="*/ 220338 w 1222873"/>
              <a:gd name="connsiteY0-2" fmla="*/ 301128 h 1784733"/>
              <a:gd name="connsiteX1-3" fmla="*/ 627962 w 1222873"/>
              <a:gd name="connsiteY1-4" fmla="*/ 0 h 1784733"/>
              <a:gd name="connsiteX2-5" fmla="*/ 1145755 w 1222873"/>
              <a:gd name="connsiteY2-6" fmla="*/ 290111 h 1784733"/>
              <a:gd name="connsiteX3-7" fmla="*/ 1222873 w 1222873"/>
              <a:gd name="connsiteY3-8" fmla="*/ 888694 h 1784733"/>
              <a:gd name="connsiteX4-9" fmla="*/ 1200839 w 1222873"/>
              <a:gd name="connsiteY4-10" fmla="*/ 1465243 h 1784733"/>
              <a:gd name="connsiteX5-11" fmla="*/ 330506 w 1222873"/>
              <a:gd name="connsiteY5-12" fmla="*/ 1784733 h 1784733"/>
              <a:gd name="connsiteX6-13" fmla="*/ 0 w 1222873"/>
              <a:gd name="connsiteY6-14" fmla="*/ 980501 h 1784733"/>
              <a:gd name="connsiteX7-15" fmla="*/ 220338 w 1222873"/>
              <a:gd name="connsiteY7-16" fmla="*/ 301128 h 1784733"/>
              <a:gd name="connsiteX0-17" fmla="*/ 220338 w 1222873"/>
              <a:gd name="connsiteY0-18" fmla="*/ 301128 h 1784733"/>
              <a:gd name="connsiteX1-19" fmla="*/ 627962 w 1222873"/>
              <a:gd name="connsiteY1-20" fmla="*/ 0 h 1784733"/>
              <a:gd name="connsiteX2-21" fmla="*/ 1145755 w 1222873"/>
              <a:gd name="connsiteY2-22" fmla="*/ 290111 h 1784733"/>
              <a:gd name="connsiteX3-23" fmla="*/ 1222873 w 1222873"/>
              <a:gd name="connsiteY3-24" fmla="*/ 888694 h 1784733"/>
              <a:gd name="connsiteX4-25" fmla="*/ 1200839 w 1222873"/>
              <a:gd name="connsiteY4-26" fmla="*/ 1465243 h 1784733"/>
              <a:gd name="connsiteX5-27" fmla="*/ 330506 w 1222873"/>
              <a:gd name="connsiteY5-28" fmla="*/ 1784733 h 1784733"/>
              <a:gd name="connsiteX6-29" fmla="*/ 0 w 1222873"/>
              <a:gd name="connsiteY6-30" fmla="*/ 980501 h 1784733"/>
              <a:gd name="connsiteX7-31" fmla="*/ 220338 w 1222873"/>
              <a:gd name="connsiteY7-32" fmla="*/ 301128 h 1784733"/>
              <a:gd name="connsiteX0-33" fmla="*/ 220338 w 1222873"/>
              <a:gd name="connsiteY0-34" fmla="*/ 301128 h 1784733"/>
              <a:gd name="connsiteX1-35" fmla="*/ 627962 w 1222873"/>
              <a:gd name="connsiteY1-36" fmla="*/ 0 h 1784733"/>
              <a:gd name="connsiteX2-37" fmla="*/ 1145755 w 1222873"/>
              <a:gd name="connsiteY2-38" fmla="*/ 290111 h 1784733"/>
              <a:gd name="connsiteX3-39" fmla="*/ 1222873 w 1222873"/>
              <a:gd name="connsiteY3-40" fmla="*/ 888694 h 1784733"/>
              <a:gd name="connsiteX4-41" fmla="*/ 1200839 w 1222873"/>
              <a:gd name="connsiteY4-42" fmla="*/ 1465243 h 1784733"/>
              <a:gd name="connsiteX5-43" fmla="*/ 330506 w 1222873"/>
              <a:gd name="connsiteY5-44" fmla="*/ 1784733 h 1784733"/>
              <a:gd name="connsiteX6-45" fmla="*/ 0 w 1222873"/>
              <a:gd name="connsiteY6-46" fmla="*/ 980501 h 1784733"/>
              <a:gd name="connsiteX7-47" fmla="*/ 220338 w 1222873"/>
              <a:gd name="connsiteY7-48" fmla="*/ 301128 h 1784733"/>
              <a:gd name="connsiteX0-49" fmla="*/ 228312 w 1230847"/>
              <a:gd name="connsiteY0-50" fmla="*/ 301128 h 1784733"/>
              <a:gd name="connsiteX1-51" fmla="*/ 635936 w 1230847"/>
              <a:gd name="connsiteY1-52" fmla="*/ 0 h 1784733"/>
              <a:gd name="connsiteX2-53" fmla="*/ 1153729 w 1230847"/>
              <a:gd name="connsiteY2-54" fmla="*/ 290111 h 1784733"/>
              <a:gd name="connsiteX3-55" fmla="*/ 1230847 w 1230847"/>
              <a:gd name="connsiteY3-56" fmla="*/ 888694 h 1784733"/>
              <a:gd name="connsiteX4-57" fmla="*/ 1208813 w 1230847"/>
              <a:gd name="connsiteY4-58" fmla="*/ 1465243 h 1784733"/>
              <a:gd name="connsiteX5-59" fmla="*/ 338480 w 1230847"/>
              <a:gd name="connsiteY5-60" fmla="*/ 1784733 h 1784733"/>
              <a:gd name="connsiteX6-61" fmla="*/ 7974 w 1230847"/>
              <a:gd name="connsiteY6-62" fmla="*/ 980501 h 1784733"/>
              <a:gd name="connsiteX7-63" fmla="*/ 228312 w 1230847"/>
              <a:gd name="connsiteY7-64" fmla="*/ 301128 h 1784733"/>
              <a:gd name="connsiteX0-65" fmla="*/ 228312 w 1230847"/>
              <a:gd name="connsiteY0-66" fmla="*/ 301128 h 1784733"/>
              <a:gd name="connsiteX1-67" fmla="*/ 635936 w 1230847"/>
              <a:gd name="connsiteY1-68" fmla="*/ 0 h 1784733"/>
              <a:gd name="connsiteX2-69" fmla="*/ 1153729 w 1230847"/>
              <a:gd name="connsiteY2-70" fmla="*/ 290111 h 1784733"/>
              <a:gd name="connsiteX3-71" fmla="*/ 1230847 w 1230847"/>
              <a:gd name="connsiteY3-72" fmla="*/ 888694 h 1784733"/>
              <a:gd name="connsiteX4-73" fmla="*/ 1208813 w 1230847"/>
              <a:gd name="connsiteY4-74" fmla="*/ 1465243 h 1784733"/>
              <a:gd name="connsiteX5-75" fmla="*/ 338480 w 1230847"/>
              <a:gd name="connsiteY5-76" fmla="*/ 1784733 h 1784733"/>
              <a:gd name="connsiteX6-77" fmla="*/ 7974 w 1230847"/>
              <a:gd name="connsiteY6-78" fmla="*/ 980501 h 1784733"/>
              <a:gd name="connsiteX7-79" fmla="*/ 228312 w 1230847"/>
              <a:gd name="connsiteY7-80" fmla="*/ 301128 h 1784733"/>
              <a:gd name="connsiteX0-81" fmla="*/ 228312 w 1230847"/>
              <a:gd name="connsiteY0-82" fmla="*/ 301128 h 1784733"/>
              <a:gd name="connsiteX1-83" fmla="*/ 635936 w 1230847"/>
              <a:gd name="connsiteY1-84" fmla="*/ 0 h 1784733"/>
              <a:gd name="connsiteX2-85" fmla="*/ 1153729 w 1230847"/>
              <a:gd name="connsiteY2-86" fmla="*/ 290111 h 1784733"/>
              <a:gd name="connsiteX3-87" fmla="*/ 1230847 w 1230847"/>
              <a:gd name="connsiteY3-88" fmla="*/ 888694 h 1784733"/>
              <a:gd name="connsiteX4-89" fmla="*/ 1208813 w 1230847"/>
              <a:gd name="connsiteY4-90" fmla="*/ 1465243 h 1784733"/>
              <a:gd name="connsiteX5-91" fmla="*/ 338480 w 1230847"/>
              <a:gd name="connsiteY5-92" fmla="*/ 1784733 h 1784733"/>
              <a:gd name="connsiteX6-93" fmla="*/ 7974 w 1230847"/>
              <a:gd name="connsiteY6-94" fmla="*/ 980501 h 1784733"/>
              <a:gd name="connsiteX7-95" fmla="*/ 228312 w 1230847"/>
              <a:gd name="connsiteY7-96" fmla="*/ 301128 h 1784733"/>
              <a:gd name="connsiteX0-97" fmla="*/ 228312 w 1230847"/>
              <a:gd name="connsiteY0-98" fmla="*/ 301128 h 1784733"/>
              <a:gd name="connsiteX1-99" fmla="*/ 635936 w 1230847"/>
              <a:gd name="connsiteY1-100" fmla="*/ 0 h 1784733"/>
              <a:gd name="connsiteX2-101" fmla="*/ 1153729 w 1230847"/>
              <a:gd name="connsiteY2-102" fmla="*/ 290111 h 1784733"/>
              <a:gd name="connsiteX3-103" fmla="*/ 1230847 w 1230847"/>
              <a:gd name="connsiteY3-104" fmla="*/ 888694 h 1784733"/>
              <a:gd name="connsiteX4-105" fmla="*/ 1208813 w 1230847"/>
              <a:gd name="connsiteY4-106" fmla="*/ 1465243 h 1784733"/>
              <a:gd name="connsiteX5-107" fmla="*/ 338480 w 1230847"/>
              <a:gd name="connsiteY5-108" fmla="*/ 1784733 h 1784733"/>
              <a:gd name="connsiteX6-109" fmla="*/ 7974 w 1230847"/>
              <a:gd name="connsiteY6-110" fmla="*/ 980501 h 1784733"/>
              <a:gd name="connsiteX7-111" fmla="*/ 228312 w 1230847"/>
              <a:gd name="connsiteY7-112" fmla="*/ 301128 h 1784733"/>
              <a:gd name="connsiteX0-113" fmla="*/ 228312 w 1252590"/>
              <a:gd name="connsiteY0-114" fmla="*/ 301128 h 1784733"/>
              <a:gd name="connsiteX1-115" fmla="*/ 635936 w 1252590"/>
              <a:gd name="connsiteY1-116" fmla="*/ 0 h 1784733"/>
              <a:gd name="connsiteX2-117" fmla="*/ 1153729 w 1252590"/>
              <a:gd name="connsiteY2-118" fmla="*/ 290111 h 1784733"/>
              <a:gd name="connsiteX3-119" fmla="*/ 1230847 w 1252590"/>
              <a:gd name="connsiteY3-120" fmla="*/ 888694 h 1784733"/>
              <a:gd name="connsiteX4-121" fmla="*/ 1208813 w 1252590"/>
              <a:gd name="connsiteY4-122" fmla="*/ 1465243 h 1784733"/>
              <a:gd name="connsiteX5-123" fmla="*/ 338480 w 1252590"/>
              <a:gd name="connsiteY5-124" fmla="*/ 1784733 h 1784733"/>
              <a:gd name="connsiteX6-125" fmla="*/ 7974 w 1252590"/>
              <a:gd name="connsiteY6-126" fmla="*/ 980501 h 1784733"/>
              <a:gd name="connsiteX7-127" fmla="*/ 228312 w 1252590"/>
              <a:gd name="connsiteY7-128" fmla="*/ 301128 h 1784733"/>
              <a:gd name="connsiteX0-129" fmla="*/ 228312 w 1261538"/>
              <a:gd name="connsiteY0-130" fmla="*/ 301128 h 1784733"/>
              <a:gd name="connsiteX1-131" fmla="*/ 635936 w 1261538"/>
              <a:gd name="connsiteY1-132" fmla="*/ 0 h 1784733"/>
              <a:gd name="connsiteX2-133" fmla="*/ 1153729 w 1261538"/>
              <a:gd name="connsiteY2-134" fmla="*/ 290111 h 1784733"/>
              <a:gd name="connsiteX3-135" fmla="*/ 1230847 w 1261538"/>
              <a:gd name="connsiteY3-136" fmla="*/ 888694 h 1784733"/>
              <a:gd name="connsiteX4-137" fmla="*/ 1208813 w 1261538"/>
              <a:gd name="connsiteY4-138" fmla="*/ 1465243 h 1784733"/>
              <a:gd name="connsiteX5-139" fmla="*/ 338480 w 1261538"/>
              <a:gd name="connsiteY5-140" fmla="*/ 1784733 h 1784733"/>
              <a:gd name="connsiteX6-141" fmla="*/ 7974 w 1261538"/>
              <a:gd name="connsiteY6-142" fmla="*/ 980501 h 1784733"/>
              <a:gd name="connsiteX7-143" fmla="*/ 228312 w 1261538"/>
              <a:gd name="connsiteY7-144" fmla="*/ 301128 h 1784733"/>
              <a:gd name="connsiteX0-145" fmla="*/ 228312 w 1261538"/>
              <a:gd name="connsiteY0-146" fmla="*/ 301128 h 1784733"/>
              <a:gd name="connsiteX1-147" fmla="*/ 635936 w 1261538"/>
              <a:gd name="connsiteY1-148" fmla="*/ 0 h 1784733"/>
              <a:gd name="connsiteX2-149" fmla="*/ 1153729 w 1261538"/>
              <a:gd name="connsiteY2-150" fmla="*/ 290111 h 1784733"/>
              <a:gd name="connsiteX3-151" fmla="*/ 1230847 w 1261538"/>
              <a:gd name="connsiteY3-152" fmla="*/ 888694 h 1784733"/>
              <a:gd name="connsiteX4-153" fmla="*/ 1208813 w 1261538"/>
              <a:gd name="connsiteY4-154" fmla="*/ 1465243 h 1784733"/>
              <a:gd name="connsiteX5-155" fmla="*/ 338480 w 1261538"/>
              <a:gd name="connsiteY5-156" fmla="*/ 1784733 h 1784733"/>
              <a:gd name="connsiteX6-157" fmla="*/ 7974 w 1261538"/>
              <a:gd name="connsiteY6-158" fmla="*/ 980501 h 1784733"/>
              <a:gd name="connsiteX7-159" fmla="*/ 228312 w 1261538"/>
              <a:gd name="connsiteY7-160" fmla="*/ 301128 h 1784733"/>
              <a:gd name="connsiteX0-161" fmla="*/ 228312 w 1261538"/>
              <a:gd name="connsiteY0-162" fmla="*/ 301128 h 1784733"/>
              <a:gd name="connsiteX1-163" fmla="*/ 635936 w 1261538"/>
              <a:gd name="connsiteY1-164" fmla="*/ 0 h 1784733"/>
              <a:gd name="connsiteX2-165" fmla="*/ 1153729 w 1261538"/>
              <a:gd name="connsiteY2-166" fmla="*/ 290111 h 1784733"/>
              <a:gd name="connsiteX3-167" fmla="*/ 1230847 w 1261538"/>
              <a:gd name="connsiteY3-168" fmla="*/ 888694 h 1784733"/>
              <a:gd name="connsiteX4-169" fmla="*/ 1208813 w 1261538"/>
              <a:gd name="connsiteY4-170" fmla="*/ 1465243 h 1784733"/>
              <a:gd name="connsiteX5-171" fmla="*/ 338480 w 1261538"/>
              <a:gd name="connsiteY5-172" fmla="*/ 1784733 h 1784733"/>
              <a:gd name="connsiteX6-173" fmla="*/ 7974 w 1261538"/>
              <a:gd name="connsiteY6-174" fmla="*/ 980501 h 1784733"/>
              <a:gd name="connsiteX7-175" fmla="*/ 228312 w 1261538"/>
              <a:gd name="connsiteY7-176" fmla="*/ 301128 h 1784733"/>
              <a:gd name="connsiteX0-177" fmla="*/ 228312 w 1261538"/>
              <a:gd name="connsiteY0-178" fmla="*/ 301128 h 1784733"/>
              <a:gd name="connsiteX1-179" fmla="*/ 635936 w 1261538"/>
              <a:gd name="connsiteY1-180" fmla="*/ 0 h 1784733"/>
              <a:gd name="connsiteX2-181" fmla="*/ 1153729 w 1261538"/>
              <a:gd name="connsiteY2-182" fmla="*/ 290111 h 1784733"/>
              <a:gd name="connsiteX3-183" fmla="*/ 1230847 w 1261538"/>
              <a:gd name="connsiteY3-184" fmla="*/ 888694 h 1784733"/>
              <a:gd name="connsiteX4-185" fmla="*/ 1208813 w 1261538"/>
              <a:gd name="connsiteY4-186" fmla="*/ 1465243 h 1784733"/>
              <a:gd name="connsiteX5-187" fmla="*/ 338480 w 1261538"/>
              <a:gd name="connsiteY5-188" fmla="*/ 1784733 h 1784733"/>
              <a:gd name="connsiteX6-189" fmla="*/ 7974 w 1261538"/>
              <a:gd name="connsiteY6-190" fmla="*/ 980501 h 1784733"/>
              <a:gd name="connsiteX7-191" fmla="*/ 228312 w 1261538"/>
              <a:gd name="connsiteY7-192" fmla="*/ 301128 h 1784733"/>
              <a:gd name="connsiteX0-193" fmla="*/ 228312 w 1261538"/>
              <a:gd name="connsiteY0-194" fmla="*/ 301128 h 1784733"/>
              <a:gd name="connsiteX1-195" fmla="*/ 635936 w 1261538"/>
              <a:gd name="connsiteY1-196" fmla="*/ 0 h 1784733"/>
              <a:gd name="connsiteX2-197" fmla="*/ 1153729 w 1261538"/>
              <a:gd name="connsiteY2-198" fmla="*/ 290111 h 1784733"/>
              <a:gd name="connsiteX3-199" fmla="*/ 1230847 w 1261538"/>
              <a:gd name="connsiteY3-200" fmla="*/ 888694 h 1784733"/>
              <a:gd name="connsiteX4-201" fmla="*/ 1208813 w 1261538"/>
              <a:gd name="connsiteY4-202" fmla="*/ 1465243 h 1784733"/>
              <a:gd name="connsiteX5-203" fmla="*/ 338480 w 1261538"/>
              <a:gd name="connsiteY5-204" fmla="*/ 1784733 h 1784733"/>
              <a:gd name="connsiteX6-205" fmla="*/ 7974 w 1261538"/>
              <a:gd name="connsiteY6-206" fmla="*/ 980501 h 1784733"/>
              <a:gd name="connsiteX7-207" fmla="*/ 228312 w 1261538"/>
              <a:gd name="connsiteY7-208" fmla="*/ 301128 h 1784733"/>
              <a:gd name="connsiteX0-209" fmla="*/ 228312 w 1261538"/>
              <a:gd name="connsiteY0-210" fmla="*/ 85392 h 1568997"/>
              <a:gd name="connsiteX1-211" fmla="*/ 1153729 w 1261538"/>
              <a:gd name="connsiteY1-212" fmla="*/ 74375 h 1568997"/>
              <a:gd name="connsiteX2-213" fmla="*/ 1230847 w 1261538"/>
              <a:gd name="connsiteY2-214" fmla="*/ 672958 h 1568997"/>
              <a:gd name="connsiteX3-215" fmla="*/ 1208813 w 1261538"/>
              <a:gd name="connsiteY3-216" fmla="*/ 1249507 h 1568997"/>
              <a:gd name="connsiteX4-217" fmla="*/ 338480 w 1261538"/>
              <a:gd name="connsiteY4-218" fmla="*/ 1568997 h 1568997"/>
              <a:gd name="connsiteX5-219" fmla="*/ 7974 w 1261538"/>
              <a:gd name="connsiteY5-220" fmla="*/ 764765 h 1568997"/>
              <a:gd name="connsiteX6-221" fmla="*/ 228312 w 1261538"/>
              <a:gd name="connsiteY6-222" fmla="*/ 85392 h 1568997"/>
              <a:gd name="connsiteX0-223" fmla="*/ 228312 w 1261538"/>
              <a:gd name="connsiteY0-224" fmla="*/ 77809 h 1561414"/>
              <a:gd name="connsiteX1-225" fmla="*/ 1101882 w 1261538"/>
              <a:gd name="connsiteY1-226" fmla="*/ 82558 h 1561414"/>
              <a:gd name="connsiteX2-227" fmla="*/ 1230847 w 1261538"/>
              <a:gd name="connsiteY2-228" fmla="*/ 665375 h 1561414"/>
              <a:gd name="connsiteX3-229" fmla="*/ 1208813 w 1261538"/>
              <a:gd name="connsiteY3-230" fmla="*/ 1241924 h 1561414"/>
              <a:gd name="connsiteX4-231" fmla="*/ 338480 w 1261538"/>
              <a:gd name="connsiteY4-232" fmla="*/ 1561414 h 1561414"/>
              <a:gd name="connsiteX5-233" fmla="*/ 7974 w 1261538"/>
              <a:gd name="connsiteY5-234" fmla="*/ 757182 h 1561414"/>
              <a:gd name="connsiteX6-235" fmla="*/ 228312 w 1261538"/>
              <a:gd name="connsiteY6-236" fmla="*/ 77809 h 1561414"/>
              <a:gd name="connsiteX0-237" fmla="*/ 228312 w 1629181"/>
              <a:gd name="connsiteY0-238" fmla="*/ 77809 h 1561414"/>
              <a:gd name="connsiteX1-239" fmla="*/ 1101882 w 1629181"/>
              <a:gd name="connsiteY1-240" fmla="*/ 82558 h 1561414"/>
              <a:gd name="connsiteX2-241" fmla="*/ 1230847 w 1629181"/>
              <a:gd name="connsiteY2-242" fmla="*/ 665375 h 1561414"/>
              <a:gd name="connsiteX3-243" fmla="*/ 1617825 w 1629181"/>
              <a:gd name="connsiteY3-244" fmla="*/ 1301044 h 1561414"/>
              <a:gd name="connsiteX4-245" fmla="*/ 338480 w 1629181"/>
              <a:gd name="connsiteY4-246" fmla="*/ 1561414 h 1561414"/>
              <a:gd name="connsiteX5-247" fmla="*/ 7974 w 1629181"/>
              <a:gd name="connsiteY5-248" fmla="*/ 757182 h 1561414"/>
              <a:gd name="connsiteX6-249" fmla="*/ 228312 w 1629181"/>
              <a:gd name="connsiteY6-250" fmla="*/ 77809 h 1561414"/>
              <a:gd name="connsiteX0-251" fmla="*/ 228312 w 1637459"/>
              <a:gd name="connsiteY0-252" fmla="*/ 77809 h 1561414"/>
              <a:gd name="connsiteX1-253" fmla="*/ 1101882 w 1637459"/>
              <a:gd name="connsiteY1-254" fmla="*/ 82558 h 1561414"/>
              <a:gd name="connsiteX2-255" fmla="*/ 1230847 w 1637459"/>
              <a:gd name="connsiteY2-256" fmla="*/ 665375 h 1561414"/>
              <a:gd name="connsiteX3-257" fmla="*/ 1617825 w 1637459"/>
              <a:gd name="connsiteY3-258" fmla="*/ 1301044 h 1561414"/>
              <a:gd name="connsiteX4-259" fmla="*/ 338480 w 1637459"/>
              <a:gd name="connsiteY4-260" fmla="*/ 1561414 h 1561414"/>
              <a:gd name="connsiteX5-261" fmla="*/ 7974 w 1637459"/>
              <a:gd name="connsiteY5-262" fmla="*/ 757182 h 1561414"/>
              <a:gd name="connsiteX6-263" fmla="*/ 228312 w 1637459"/>
              <a:gd name="connsiteY6-264" fmla="*/ 77809 h 1561414"/>
              <a:gd name="connsiteX0-265" fmla="*/ 228312 w 1637460"/>
              <a:gd name="connsiteY0-266" fmla="*/ 77809 h 1466821"/>
              <a:gd name="connsiteX1-267" fmla="*/ 1101882 w 1637460"/>
              <a:gd name="connsiteY1-268" fmla="*/ 82558 h 1466821"/>
              <a:gd name="connsiteX2-269" fmla="*/ 1230847 w 1637460"/>
              <a:gd name="connsiteY2-270" fmla="*/ 665375 h 1466821"/>
              <a:gd name="connsiteX3-271" fmla="*/ 1617825 w 1637460"/>
              <a:gd name="connsiteY3-272" fmla="*/ 1301044 h 1466821"/>
              <a:gd name="connsiteX4-273" fmla="*/ 511301 w 1637460"/>
              <a:gd name="connsiteY4-274" fmla="*/ 1466821 h 1466821"/>
              <a:gd name="connsiteX5-275" fmla="*/ 7974 w 1637460"/>
              <a:gd name="connsiteY5-276" fmla="*/ 757182 h 1466821"/>
              <a:gd name="connsiteX6-277" fmla="*/ 228312 w 1637460"/>
              <a:gd name="connsiteY6-278" fmla="*/ 77809 h 1466821"/>
              <a:gd name="connsiteX0-279" fmla="*/ 228312 w 1637460"/>
              <a:gd name="connsiteY0-280" fmla="*/ 77809 h 1466821"/>
              <a:gd name="connsiteX1-281" fmla="*/ 1101882 w 1637460"/>
              <a:gd name="connsiteY1-282" fmla="*/ 82558 h 1466821"/>
              <a:gd name="connsiteX2-283" fmla="*/ 1230847 w 1637460"/>
              <a:gd name="connsiteY2-284" fmla="*/ 665375 h 1466821"/>
              <a:gd name="connsiteX3-285" fmla="*/ 1617825 w 1637460"/>
              <a:gd name="connsiteY3-286" fmla="*/ 1301044 h 1466821"/>
              <a:gd name="connsiteX4-287" fmla="*/ 511301 w 1637460"/>
              <a:gd name="connsiteY4-288" fmla="*/ 1466821 h 1466821"/>
              <a:gd name="connsiteX5-289" fmla="*/ 7974 w 1637460"/>
              <a:gd name="connsiteY5-290" fmla="*/ 757182 h 1466821"/>
              <a:gd name="connsiteX6-291" fmla="*/ 228312 w 1637460"/>
              <a:gd name="connsiteY6-292" fmla="*/ 77809 h 1466821"/>
              <a:gd name="connsiteX0-293" fmla="*/ 228312 w 1637460"/>
              <a:gd name="connsiteY0-294" fmla="*/ 77809 h 1466821"/>
              <a:gd name="connsiteX1-295" fmla="*/ 1101882 w 1637460"/>
              <a:gd name="connsiteY1-296" fmla="*/ 82558 h 1466821"/>
              <a:gd name="connsiteX2-297" fmla="*/ 1230847 w 1637460"/>
              <a:gd name="connsiteY2-298" fmla="*/ 665375 h 1466821"/>
              <a:gd name="connsiteX3-299" fmla="*/ 1617825 w 1637460"/>
              <a:gd name="connsiteY3-300" fmla="*/ 1301044 h 1466821"/>
              <a:gd name="connsiteX4-301" fmla="*/ 511301 w 1637460"/>
              <a:gd name="connsiteY4-302" fmla="*/ 1466821 h 1466821"/>
              <a:gd name="connsiteX5-303" fmla="*/ 7974 w 1637460"/>
              <a:gd name="connsiteY5-304" fmla="*/ 757182 h 1466821"/>
              <a:gd name="connsiteX6-305" fmla="*/ 228312 w 1637460"/>
              <a:gd name="connsiteY6-306" fmla="*/ 77809 h 1466821"/>
              <a:gd name="connsiteX0-307" fmla="*/ 228312 w 1637460"/>
              <a:gd name="connsiteY0-308" fmla="*/ 77809 h 1478594"/>
              <a:gd name="connsiteX1-309" fmla="*/ 1101882 w 1637460"/>
              <a:gd name="connsiteY1-310" fmla="*/ 82558 h 1478594"/>
              <a:gd name="connsiteX2-311" fmla="*/ 1230847 w 1637460"/>
              <a:gd name="connsiteY2-312" fmla="*/ 665375 h 1478594"/>
              <a:gd name="connsiteX3-313" fmla="*/ 1617825 w 1637460"/>
              <a:gd name="connsiteY3-314" fmla="*/ 1301044 h 1478594"/>
              <a:gd name="connsiteX4-315" fmla="*/ 511301 w 1637460"/>
              <a:gd name="connsiteY4-316" fmla="*/ 1466821 h 1478594"/>
              <a:gd name="connsiteX5-317" fmla="*/ 7974 w 1637460"/>
              <a:gd name="connsiteY5-318" fmla="*/ 757182 h 1478594"/>
              <a:gd name="connsiteX6-319" fmla="*/ 228312 w 1637460"/>
              <a:gd name="connsiteY6-320" fmla="*/ 77809 h 1478594"/>
              <a:gd name="connsiteX0-321" fmla="*/ 228312 w 1637460"/>
              <a:gd name="connsiteY0-322" fmla="*/ 18499 h 1419284"/>
              <a:gd name="connsiteX1-323" fmla="*/ 1046934 w 1637460"/>
              <a:gd name="connsiteY1-324" fmla="*/ 456800 h 1419284"/>
              <a:gd name="connsiteX2-325" fmla="*/ 1230847 w 1637460"/>
              <a:gd name="connsiteY2-326" fmla="*/ 606065 h 1419284"/>
              <a:gd name="connsiteX3-327" fmla="*/ 1617825 w 1637460"/>
              <a:gd name="connsiteY3-328" fmla="*/ 1241734 h 1419284"/>
              <a:gd name="connsiteX4-329" fmla="*/ 511301 w 1637460"/>
              <a:gd name="connsiteY4-330" fmla="*/ 1407511 h 1419284"/>
              <a:gd name="connsiteX5-331" fmla="*/ 7974 w 1637460"/>
              <a:gd name="connsiteY5-332" fmla="*/ 697872 h 1419284"/>
              <a:gd name="connsiteX6-333" fmla="*/ 228312 w 1637460"/>
              <a:gd name="connsiteY6-334" fmla="*/ 18499 h 1419284"/>
              <a:gd name="connsiteX0-335" fmla="*/ 376416 w 1631025"/>
              <a:gd name="connsiteY0-336" fmla="*/ 45424 h 1119075"/>
              <a:gd name="connsiteX1-337" fmla="*/ 1040499 w 1631025"/>
              <a:gd name="connsiteY1-338" fmla="*/ 156591 h 1119075"/>
              <a:gd name="connsiteX2-339" fmla="*/ 1224412 w 1631025"/>
              <a:gd name="connsiteY2-340" fmla="*/ 305856 h 1119075"/>
              <a:gd name="connsiteX3-341" fmla="*/ 1611390 w 1631025"/>
              <a:gd name="connsiteY3-342" fmla="*/ 941525 h 1119075"/>
              <a:gd name="connsiteX4-343" fmla="*/ 504866 w 1631025"/>
              <a:gd name="connsiteY4-344" fmla="*/ 1107302 h 1119075"/>
              <a:gd name="connsiteX5-345" fmla="*/ 1539 w 1631025"/>
              <a:gd name="connsiteY5-346" fmla="*/ 397663 h 1119075"/>
              <a:gd name="connsiteX6-347" fmla="*/ 376416 w 1631025"/>
              <a:gd name="connsiteY6-348" fmla="*/ 45424 h 1119075"/>
              <a:gd name="connsiteX0-349" fmla="*/ 393444 w 1648053"/>
              <a:gd name="connsiteY0-350" fmla="*/ 45424 h 1119075"/>
              <a:gd name="connsiteX1-351" fmla="*/ 1057527 w 1648053"/>
              <a:gd name="connsiteY1-352" fmla="*/ 156591 h 1119075"/>
              <a:gd name="connsiteX2-353" fmla="*/ 1241440 w 1648053"/>
              <a:gd name="connsiteY2-354" fmla="*/ 305856 h 1119075"/>
              <a:gd name="connsiteX3-355" fmla="*/ 1628418 w 1648053"/>
              <a:gd name="connsiteY3-356" fmla="*/ 941525 h 1119075"/>
              <a:gd name="connsiteX4-357" fmla="*/ 521894 w 1648053"/>
              <a:gd name="connsiteY4-358" fmla="*/ 1107302 h 1119075"/>
              <a:gd name="connsiteX5-359" fmla="*/ 1396 w 1648053"/>
              <a:gd name="connsiteY5-360" fmla="*/ 551377 h 1119075"/>
              <a:gd name="connsiteX6-361" fmla="*/ 393444 w 1648053"/>
              <a:gd name="connsiteY6-362" fmla="*/ 45424 h 1119075"/>
              <a:gd name="connsiteX0-363" fmla="*/ 305395 w 1649293"/>
              <a:gd name="connsiteY0-364" fmla="*/ 53283 h 1091462"/>
              <a:gd name="connsiteX1-365" fmla="*/ 1058767 w 1649293"/>
              <a:gd name="connsiteY1-366" fmla="*/ 128978 h 1091462"/>
              <a:gd name="connsiteX2-367" fmla="*/ 1242680 w 1649293"/>
              <a:gd name="connsiteY2-368" fmla="*/ 278243 h 1091462"/>
              <a:gd name="connsiteX3-369" fmla="*/ 1629658 w 1649293"/>
              <a:gd name="connsiteY3-370" fmla="*/ 913912 h 1091462"/>
              <a:gd name="connsiteX4-371" fmla="*/ 523134 w 1649293"/>
              <a:gd name="connsiteY4-372" fmla="*/ 1079689 h 1091462"/>
              <a:gd name="connsiteX5-373" fmla="*/ 2636 w 1649293"/>
              <a:gd name="connsiteY5-374" fmla="*/ 523764 h 1091462"/>
              <a:gd name="connsiteX6-375" fmla="*/ 305395 w 1649293"/>
              <a:gd name="connsiteY6-376" fmla="*/ 53283 h 1091462"/>
              <a:gd name="connsiteX0-377" fmla="*/ 305395 w 1649293"/>
              <a:gd name="connsiteY0-378" fmla="*/ 0 h 1038179"/>
              <a:gd name="connsiteX1-379" fmla="*/ 1058767 w 1649293"/>
              <a:gd name="connsiteY1-380" fmla="*/ 75695 h 1038179"/>
              <a:gd name="connsiteX2-381" fmla="*/ 1242680 w 1649293"/>
              <a:gd name="connsiteY2-382" fmla="*/ 224960 h 1038179"/>
              <a:gd name="connsiteX3-383" fmla="*/ 1629658 w 1649293"/>
              <a:gd name="connsiteY3-384" fmla="*/ 860629 h 1038179"/>
              <a:gd name="connsiteX4-385" fmla="*/ 523134 w 1649293"/>
              <a:gd name="connsiteY4-386" fmla="*/ 1026406 h 1038179"/>
              <a:gd name="connsiteX5-387" fmla="*/ 2636 w 1649293"/>
              <a:gd name="connsiteY5-388" fmla="*/ 470481 h 1038179"/>
              <a:gd name="connsiteX6-389" fmla="*/ 305395 w 1649293"/>
              <a:gd name="connsiteY6-390" fmla="*/ 0 h 1038179"/>
              <a:gd name="connsiteX0-391" fmla="*/ 492547 w 1647564"/>
              <a:gd name="connsiteY0-392" fmla="*/ 237003 h 979579"/>
              <a:gd name="connsiteX1-393" fmla="*/ 1057038 w 1647564"/>
              <a:gd name="connsiteY1-394" fmla="*/ 17095 h 979579"/>
              <a:gd name="connsiteX2-395" fmla="*/ 1240951 w 1647564"/>
              <a:gd name="connsiteY2-396" fmla="*/ 166360 h 979579"/>
              <a:gd name="connsiteX3-397" fmla="*/ 1627929 w 1647564"/>
              <a:gd name="connsiteY3-398" fmla="*/ 802029 h 979579"/>
              <a:gd name="connsiteX4-399" fmla="*/ 521405 w 1647564"/>
              <a:gd name="connsiteY4-400" fmla="*/ 967806 h 979579"/>
              <a:gd name="connsiteX5-401" fmla="*/ 907 w 1647564"/>
              <a:gd name="connsiteY5-402" fmla="*/ 411881 h 979579"/>
              <a:gd name="connsiteX6-403" fmla="*/ 492547 w 1647564"/>
              <a:gd name="connsiteY6-404" fmla="*/ 237003 h 979579"/>
              <a:gd name="connsiteX0-405" fmla="*/ 494367 w 1649384"/>
              <a:gd name="connsiteY0-406" fmla="*/ 237003 h 979579"/>
              <a:gd name="connsiteX1-407" fmla="*/ 1058858 w 1649384"/>
              <a:gd name="connsiteY1-408" fmla="*/ 17095 h 979579"/>
              <a:gd name="connsiteX2-409" fmla="*/ 1242771 w 1649384"/>
              <a:gd name="connsiteY2-410" fmla="*/ 166360 h 979579"/>
              <a:gd name="connsiteX3-411" fmla="*/ 1629749 w 1649384"/>
              <a:gd name="connsiteY3-412" fmla="*/ 802029 h 979579"/>
              <a:gd name="connsiteX4-413" fmla="*/ 523225 w 1649384"/>
              <a:gd name="connsiteY4-414" fmla="*/ 967806 h 979579"/>
              <a:gd name="connsiteX5-415" fmla="*/ 2727 w 1649384"/>
              <a:gd name="connsiteY5-416" fmla="*/ 411881 h 979579"/>
              <a:gd name="connsiteX6-417" fmla="*/ 494367 w 1649384"/>
              <a:gd name="connsiteY6-418" fmla="*/ 237003 h 979579"/>
              <a:gd name="connsiteX0-419" fmla="*/ 494367 w 1649384"/>
              <a:gd name="connsiteY0-420" fmla="*/ 117239 h 859815"/>
              <a:gd name="connsiteX1-421" fmla="*/ 1055424 w 1649384"/>
              <a:gd name="connsiteY1-422" fmla="*/ 141697 h 859815"/>
              <a:gd name="connsiteX2-423" fmla="*/ 1242771 w 1649384"/>
              <a:gd name="connsiteY2-424" fmla="*/ 46596 h 859815"/>
              <a:gd name="connsiteX3-425" fmla="*/ 1629749 w 1649384"/>
              <a:gd name="connsiteY3-426" fmla="*/ 682265 h 859815"/>
              <a:gd name="connsiteX4-427" fmla="*/ 523225 w 1649384"/>
              <a:gd name="connsiteY4-428" fmla="*/ 848042 h 859815"/>
              <a:gd name="connsiteX5-429" fmla="*/ 2727 w 1649384"/>
              <a:gd name="connsiteY5-430" fmla="*/ 292117 h 859815"/>
              <a:gd name="connsiteX6-431" fmla="*/ 494367 w 1649384"/>
              <a:gd name="connsiteY6-432" fmla="*/ 117239 h 859815"/>
              <a:gd name="connsiteX0-433" fmla="*/ 494367 w 1702371"/>
              <a:gd name="connsiteY0-434" fmla="*/ 63210 h 805786"/>
              <a:gd name="connsiteX1-435" fmla="*/ 1055424 w 1702371"/>
              <a:gd name="connsiteY1-436" fmla="*/ 87668 h 805786"/>
              <a:gd name="connsiteX2-437" fmla="*/ 1517506 w 1702371"/>
              <a:gd name="connsiteY2-438" fmla="*/ 169929 h 805786"/>
              <a:gd name="connsiteX3-439" fmla="*/ 1629749 w 1702371"/>
              <a:gd name="connsiteY3-440" fmla="*/ 628236 h 805786"/>
              <a:gd name="connsiteX4-441" fmla="*/ 523225 w 1702371"/>
              <a:gd name="connsiteY4-442" fmla="*/ 794013 h 805786"/>
              <a:gd name="connsiteX5-443" fmla="*/ 2727 w 1702371"/>
              <a:gd name="connsiteY5-444" fmla="*/ 238088 h 805786"/>
              <a:gd name="connsiteX6-445" fmla="*/ 494367 w 1702371"/>
              <a:gd name="connsiteY6-446" fmla="*/ 63210 h 805786"/>
              <a:gd name="connsiteX0-447" fmla="*/ 494367 w 1702371"/>
              <a:gd name="connsiteY0-448" fmla="*/ 63210 h 805786"/>
              <a:gd name="connsiteX1-449" fmla="*/ 1055424 w 1702371"/>
              <a:gd name="connsiteY1-450" fmla="*/ 87668 h 805786"/>
              <a:gd name="connsiteX2-451" fmla="*/ 1517506 w 1702371"/>
              <a:gd name="connsiteY2-452" fmla="*/ 169929 h 805786"/>
              <a:gd name="connsiteX3-453" fmla="*/ 1629749 w 1702371"/>
              <a:gd name="connsiteY3-454" fmla="*/ 628236 h 805786"/>
              <a:gd name="connsiteX4-455" fmla="*/ 523225 w 1702371"/>
              <a:gd name="connsiteY4-456" fmla="*/ 794013 h 805786"/>
              <a:gd name="connsiteX5-457" fmla="*/ 2727 w 1702371"/>
              <a:gd name="connsiteY5-458" fmla="*/ 238088 h 805786"/>
              <a:gd name="connsiteX6-459" fmla="*/ 494367 w 1702371"/>
              <a:gd name="connsiteY6-460" fmla="*/ 63210 h 805786"/>
              <a:gd name="connsiteX0-461" fmla="*/ 494367 w 1702371"/>
              <a:gd name="connsiteY0-462" fmla="*/ 63210 h 805786"/>
              <a:gd name="connsiteX1-463" fmla="*/ 1055424 w 1702371"/>
              <a:gd name="connsiteY1-464" fmla="*/ 87668 h 805786"/>
              <a:gd name="connsiteX2-465" fmla="*/ 1517506 w 1702371"/>
              <a:gd name="connsiteY2-466" fmla="*/ 169929 h 805786"/>
              <a:gd name="connsiteX3-467" fmla="*/ 1629749 w 1702371"/>
              <a:gd name="connsiteY3-468" fmla="*/ 628236 h 805786"/>
              <a:gd name="connsiteX4-469" fmla="*/ 523225 w 1702371"/>
              <a:gd name="connsiteY4-470" fmla="*/ 794013 h 805786"/>
              <a:gd name="connsiteX5-471" fmla="*/ 2727 w 1702371"/>
              <a:gd name="connsiteY5-472" fmla="*/ 238088 h 805786"/>
              <a:gd name="connsiteX6-473" fmla="*/ 494367 w 1702371"/>
              <a:gd name="connsiteY6-474" fmla="*/ 63210 h 8057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702371" h="805786">
                <a:moveTo>
                  <a:pt x="494367" y="63210"/>
                </a:moveTo>
                <a:cubicBezTo>
                  <a:pt x="750575" y="101859"/>
                  <a:pt x="888335" y="-10260"/>
                  <a:pt x="1055424" y="87668"/>
                </a:cubicBezTo>
                <a:cubicBezTo>
                  <a:pt x="1208570" y="151306"/>
                  <a:pt x="1392208" y="68935"/>
                  <a:pt x="1517506" y="169929"/>
                </a:cubicBezTo>
                <a:cubicBezTo>
                  <a:pt x="1769968" y="402065"/>
                  <a:pt x="1717884" y="461759"/>
                  <a:pt x="1629749" y="628236"/>
                </a:cubicBezTo>
                <a:cubicBezTo>
                  <a:pt x="1361672" y="738406"/>
                  <a:pt x="1118652" y="841230"/>
                  <a:pt x="523225" y="794013"/>
                </a:cubicBezTo>
                <a:cubicBezTo>
                  <a:pt x="436169" y="722625"/>
                  <a:pt x="28433" y="847687"/>
                  <a:pt x="2727" y="238088"/>
                </a:cubicBezTo>
                <a:cubicBezTo>
                  <a:pt x="-15634" y="88748"/>
                  <a:pt x="49139" y="-100624"/>
                  <a:pt x="494367" y="63210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0" grpId="0"/>
      <p:bldP spid="54281" grpId="0"/>
      <p:bldP spid="54282" grpId="0"/>
      <p:bldP spid="54283" grpId="0"/>
      <p:bldP spid="54284" grpId="0"/>
      <p:bldP spid="54285" grpId="0"/>
      <p:bldP spid="54286" grpId="0"/>
      <p:bldP spid="29" grpId="0"/>
      <p:bldP spid="65" grpId="0"/>
      <p:bldP spid="66" grpId="0"/>
      <p:bldP spid="67" grpId="0"/>
      <p:bldP spid="6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练习巩固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178" name="TextBox 29"/>
          <p:cNvSpPr txBox="1">
            <a:spLocks noChangeArrowheads="1"/>
          </p:cNvSpPr>
          <p:nvPr/>
        </p:nvSpPr>
        <p:spPr bwMode="auto">
          <a:xfrm>
            <a:off x="727473" y="765573"/>
            <a:ext cx="4592240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179" name="组合 14"/>
          <p:cNvGrpSpPr/>
          <p:nvPr/>
        </p:nvGrpSpPr>
        <p:grpSpPr bwMode="auto">
          <a:xfrm>
            <a:off x="1441847" y="1195388"/>
            <a:ext cx="852488" cy="480713"/>
            <a:chOff x="8367642" y="1968671"/>
            <a:chExt cx="1136886" cy="639545"/>
          </a:xfrm>
        </p:grpSpPr>
        <p:grpSp>
          <p:nvGrpSpPr>
            <p:cNvPr id="50180" name="组合 18"/>
            <p:cNvGrpSpPr/>
            <p:nvPr/>
          </p:nvGrpSpPr>
          <p:grpSpPr bwMode="auto">
            <a:xfrm>
              <a:off x="8367642" y="1968671"/>
              <a:ext cx="1136886" cy="639545"/>
              <a:chOff x="5635943" y="1968671"/>
              <a:chExt cx="1136886" cy="639545"/>
            </a:xfrm>
          </p:grpSpPr>
          <p:grpSp>
            <p:nvGrpSpPr>
              <p:cNvPr id="50181" name="组合 20"/>
              <p:cNvGrpSpPr/>
              <p:nvPr/>
            </p:nvGrpSpPr>
            <p:grpSpPr bwMode="auto">
              <a:xfrm>
                <a:off x="5635943" y="1968671"/>
                <a:ext cx="1136886" cy="584775"/>
                <a:chOff x="6879696" y="4435692"/>
                <a:chExt cx="1136886" cy="584775"/>
              </a:xfrm>
            </p:grpSpPr>
            <p:cxnSp>
              <p:nvCxnSpPr>
                <p:cNvPr id="23" name="直接连接符 22"/>
                <p:cNvCxnSpPr/>
                <p:nvPr/>
              </p:nvCxnSpPr>
              <p:spPr>
                <a:xfrm>
                  <a:off x="7444963" y="4608351"/>
                  <a:ext cx="571619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4" name="弧形 23"/>
                <p:cNvSpPr/>
                <p:nvPr/>
              </p:nvSpPr>
              <p:spPr>
                <a:xfrm rot="2645934">
                  <a:off x="6879696" y="4435692"/>
                  <a:ext cx="581146" cy="584504"/>
                </a:xfrm>
                <a:prstGeom prst="arc">
                  <a:avLst>
                    <a:gd name="adj1" fmla="val 17506658"/>
                    <a:gd name="adj2" fmla="val 0"/>
                  </a:avLst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50184" name="TextBox 29"/>
              <p:cNvSpPr txBox="1">
                <a:spLocks noChangeArrowheads="1"/>
              </p:cNvSpPr>
              <p:nvPr/>
            </p:nvSpPr>
            <p:spPr bwMode="auto">
              <a:xfrm>
                <a:off x="6358917" y="2116853"/>
                <a:ext cx="326933" cy="491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0185" name="TextBox 29"/>
            <p:cNvSpPr txBox="1">
              <a:spLocks noChangeArrowheads="1"/>
            </p:cNvSpPr>
            <p:nvPr/>
          </p:nvSpPr>
          <p:spPr bwMode="auto">
            <a:xfrm>
              <a:off x="8478400" y="2082155"/>
              <a:ext cx="511302" cy="49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420" name="TextBox 29"/>
          <p:cNvSpPr txBox="1">
            <a:spLocks noChangeArrowheads="1"/>
          </p:cNvSpPr>
          <p:nvPr/>
        </p:nvSpPr>
        <p:spPr bwMode="auto">
          <a:xfrm>
            <a:off x="1988344" y="988219"/>
            <a:ext cx="38338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421" name="TextBox 29"/>
          <p:cNvSpPr txBox="1">
            <a:spLocks noChangeArrowheads="1"/>
          </p:cNvSpPr>
          <p:nvPr/>
        </p:nvSpPr>
        <p:spPr bwMode="auto">
          <a:xfrm>
            <a:off x="1983581" y="1570435"/>
            <a:ext cx="290513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 bwMode="auto">
          <a:xfrm>
            <a:off x="1865710" y="1928813"/>
            <a:ext cx="428625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418" name="TextBox 29"/>
          <p:cNvSpPr txBox="1">
            <a:spLocks noChangeArrowheads="1"/>
          </p:cNvSpPr>
          <p:nvPr/>
        </p:nvSpPr>
        <p:spPr bwMode="auto">
          <a:xfrm>
            <a:off x="1996679" y="1919288"/>
            <a:ext cx="38338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190" name="组合 28"/>
          <p:cNvGrpSpPr/>
          <p:nvPr/>
        </p:nvGrpSpPr>
        <p:grpSpPr bwMode="auto">
          <a:xfrm>
            <a:off x="3112294" y="1195388"/>
            <a:ext cx="1231106" cy="480713"/>
            <a:chOff x="8367642" y="1968671"/>
            <a:chExt cx="1642234" cy="639545"/>
          </a:xfrm>
        </p:grpSpPr>
        <p:grpSp>
          <p:nvGrpSpPr>
            <p:cNvPr id="50191" name="组合 31"/>
            <p:cNvGrpSpPr/>
            <p:nvPr/>
          </p:nvGrpSpPr>
          <p:grpSpPr bwMode="auto">
            <a:xfrm>
              <a:off x="8367642" y="1968671"/>
              <a:ext cx="1642234" cy="639545"/>
              <a:chOff x="5635943" y="1968671"/>
              <a:chExt cx="1642234" cy="639545"/>
            </a:xfrm>
          </p:grpSpPr>
          <p:grpSp>
            <p:nvGrpSpPr>
              <p:cNvPr id="50192" name="组合 33"/>
              <p:cNvGrpSpPr/>
              <p:nvPr/>
            </p:nvGrpSpPr>
            <p:grpSpPr bwMode="auto">
              <a:xfrm>
                <a:off x="5635943" y="1968671"/>
                <a:ext cx="1497049" cy="584775"/>
                <a:chOff x="6879696" y="4435692"/>
                <a:chExt cx="1497049" cy="584775"/>
              </a:xfrm>
            </p:grpSpPr>
            <p:cxnSp>
              <p:nvCxnSpPr>
                <p:cNvPr id="36" name="直接连接符 35"/>
                <p:cNvCxnSpPr/>
                <p:nvPr/>
              </p:nvCxnSpPr>
              <p:spPr>
                <a:xfrm>
                  <a:off x="7445107" y="4608351"/>
                  <a:ext cx="9322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7" name="弧形 36"/>
                <p:cNvSpPr/>
                <p:nvPr/>
              </p:nvSpPr>
              <p:spPr>
                <a:xfrm rot="2645934">
                  <a:off x="6879696" y="4435692"/>
                  <a:ext cx="582882" cy="584504"/>
                </a:xfrm>
                <a:prstGeom prst="arc">
                  <a:avLst>
                    <a:gd name="adj1" fmla="val 17506658"/>
                    <a:gd name="adj2" fmla="val 0"/>
                  </a:avLst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50195" name="TextBox 29"/>
              <p:cNvSpPr txBox="1">
                <a:spLocks noChangeArrowheads="1"/>
              </p:cNvSpPr>
              <p:nvPr/>
            </p:nvSpPr>
            <p:spPr bwMode="auto">
              <a:xfrm>
                <a:off x="6244592" y="2116853"/>
                <a:ext cx="1033585" cy="491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latin typeface="楷体" panose="02010609060101010101" pitchFamily="49" charset="-122"/>
                    <a:ea typeface="楷体" panose="02010609060101010101" pitchFamily="49" charset="-122"/>
                  </a:rPr>
                  <a:t>6  4</a:t>
                </a: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0196" name="TextBox 29"/>
            <p:cNvSpPr txBox="1">
              <a:spLocks noChangeArrowheads="1"/>
            </p:cNvSpPr>
            <p:nvPr/>
          </p:nvSpPr>
          <p:spPr bwMode="auto">
            <a:xfrm>
              <a:off x="8478399" y="2082155"/>
              <a:ext cx="511302" cy="49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408" name="TextBox 29"/>
          <p:cNvSpPr txBox="1">
            <a:spLocks noChangeArrowheads="1"/>
          </p:cNvSpPr>
          <p:nvPr/>
        </p:nvSpPr>
        <p:spPr bwMode="auto">
          <a:xfrm>
            <a:off x="3919538" y="992982"/>
            <a:ext cx="38219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409" name="TextBox 29"/>
          <p:cNvSpPr txBox="1">
            <a:spLocks noChangeArrowheads="1"/>
          </p:cNvSpPr>
          <p:nvPr/>
        </p:nvSpPr>
        <p:spPr bwMode="auto">
          <a:xfrm>
            <a:off x="3568303" y="1570435"/>
            <a:ext cx="7750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6  4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7" name="直接连接符 26"/>
          <p:cNvCxnSpPr/>
          <p:nvPr/>
        </p:nvCxnSpPr>
        <p:spPr bwMode="auto">
          <a:xfrm>
            <a:off x="3536157" y="1928813"/>
            <a:ext cx="698897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406" name="TextBox 29"/>
          <p:cNvSpPr txBox="1">
            <a:spLocks noChangeArrowheads="1"/>
          </p:cNvSpPr>
          <p:nvPr/>
        </p:nvSpPr>
        <p:spPr bwMode="auto">
          <a:xfrm>
            <a:off x="3919538" y="1951435"/>
            <a:ext cx="38219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201" name="组合 41"/>
          <p:cNvGrpSpPr/>
          <p:nvPr/>
        </p:nvGrpSpPr>
        <p:grpSpPr bwMode="auto">
          <a:xfrm>
            <a:off x="4769644" y="1195388"/>
            <a:ext cx="1232297" cy="480713"/>
            <a:chOff x="8367642" y="1968671"/>
            <a:chExt cx="1642234" cy="639545"/>
          </a:xfrm>
        </p:grpSpPr>
        <p:grpSp>
          <p:nvGrpSpPr>
            <p:cNvPr id="50202" name="组合 44"/>
            <p:cNvGrpSpPr/>
            <p:nvPr/>
          </p:nvGrpSpPr>
          <p:grpSpPr bwMode="auto">
            <a:xfrm>
              <a:off x="8367642" y="1968671"/>
              <a:ext cx="1642234" cy="639545"/>
              <a:chOff x="5635943" y="1968671"/>
              <a:chExt cx="1642234" cy="639545"/>
            </a:xfrm>
          </p:grpSpPr>
          <p:grpSp>
            <p:nvGrpSpPr>
              <p:cNvPr id="50203" name="组合 46"/>
              <p:cNvGrpSpPr/>
              <p:nvPr/>
            </p:nvGrpSpPr>
            <p:grpSpPr bwMode="auto">
              <a:xfrm>
                <a:off x="5635943" y="1968671"/>
                <a:ext cx="1497049" cy="584775"/>
                <a:chOff x="6879696" y="4435692"/>
                <a:chExt cx="1497049" cy="584775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>
                  <a:off x="7444561" y="4608351"/>
                  <a:ext cx="931393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50" name="弧形 49"/>
                <p:cNvSpPr/>
                <p:nvPr/>
              </p:nvSpPr>
              <p:spPr>
                <a:xfrm rot="2645934">
                  <a:off x="6879696" y="4435692"/>
                  <a:ext cx="582319" cy="584504"/>
                </a:xfrm>
                <a:prstGeom prst="arc">
                  <a:avLst>
                    <a:gd name="adj1" fmla="val 17506658"/>
                    <a:gd name="adj2" fmla="val 0"/>
                  </a:avLst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50206" name="TextBox 29"/>
              <p:cNvSpPr txBox="1">
                <a:spLocks noChangeArrowheads="1"/>
              </p:cNvSpPr>
              <p:nvPr/>
            </p:nvSpPr>
            <p:spPr bwMode="auto">
              <a:xfrm>
                <a:off x="6244592" y="2116853"/>
                <a:ext cx="1033585" cy="491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latin typeface="楷体" panose="02010609060101010101" pitchFamily="49" charset="-122"/>
                    <a:ea typeface="楷体" panose="02010609060101010101" pitchFamily="49" charset="-122"/>
                  </a:rPr>
                  <a:t>8  1</a:t>
                </a: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0207" name="TextBox 29"/>
            <p:cNvSpPr txBox="1">
              <a:spLocks noChangeArrowheads="1"/>
            </p:cNvSpPr>
            <p:nvPr/>
          </p:nvSpPr>
          <p:spPr bwMode="auto">
            <a:xfrm>
              <a:off x="8478399" y="2082155"/>
              <a:ext cx="511302" cy="49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396" name="TextBox 29"/>
          <p:cNvSpPr txBox="1">
            <a:spLocks noChangeArrowheads="1"/>
          </p:cNvSpPr>
          <p:nvPr/>
        </p:nvSpPr>
        <p:spPr bwMode="auto">
          <a:xfrm>
            <a:off x="5576888" y="992982"/>
            <a:ext cx="38338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97" name="TextBox 29"/>
          <p:cNvSpPr txBox="1">
            <a:spLocks noChangeArrowheads="1"/>
          </p:cNvSpPr>
          <p:nvPr/>
        </p:nvSpPr>
        <p:spPr bwMode="auto">
          <a:xfrm>
            <a:off x="5226844" y="1570435"/>
            <a:ext cx="7750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8  1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0" name="直接连接符 39"/>
          <p:cNvCxnSpPr/>
          <p:nvPr/>
        </p:nvCxnSpPr>
        <p:spPr bwMode="auto">
          <a:xfrm>
            <a:off x="5193507" y="1928813"/>
            <a:ext cx="698897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394" name="TextBox 29"/>
          <p:cNvSpPr txBox="1">
            <a:spLocks noChangeArrowheads="1"/>
          </p:cNvSpPr>
          <p:nvPr/>
        </p:nvSpPr>
        <p:spPr bwMode="auto">
          <a:xfrm>
            <a:off x="5576888" y="1951435"/>
            <a:ext cx="38338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212" name="组合 54"/>
          <p:cNvGrpSpPr/>
          <p:nvPr/>
        </p:nvGrpSpPr>
        <p:grpSpPr bwMode="auto">
          <a:xfrm>
            <a:off x="6440091" y="1195388"/>
            <a:ext cx="1232297" cy="480713"/>
            <a:chOff x="8367642" y="1968671"/>
            <a:chExt cx="1642234" cy="639545"/>
          </a:xfrm>
        </p:grpSpPr>
        <p:grpSp>
          <p:nvGrpSpPr>
            <p:cNvPr id="50213" name="组合 57"/>
            <p:cNvGrpSpPr/>
            <p:nvPr/>
          </p:nvGrpSpPr>
          <p:grpSpPr bwMode="auto">
            <a:xfrm>
              <a:off x="8367642" y="1968671"/>
              <a:ext cx="1642234" cy="639545"/>
              <a:chOff x="5635943" y="1968671"/>
              <a:chExt cx="1642234" cy="639545"/>
            </a:xfrm>
          </p:grpSpPr>
          <p:grpSp>
            <p:nvGrpSpPr>
              <p:cNvPr id="50214" name="组合 59"/>
              <p:cNvGrpSpPr/>
              <p:nvPr/>
            </p:nvGrpSpPr>
            <p:grpSpPr bwMode="auto">
              <a:xfrm>
                <a:off x="5635943" y="1968671"/>
                <a:ext cx="1497049" cy="584775"/>
                <a:chOff x="6879696" y="4435692"/>
                <a:chExt cx="1497049" cy="584775"/>
              </a:xfrm>
            </p:grpSpPr>
            <p:cxnSp>
              <p:nvCxnSpPr>
                <p:cNvPr id="62" name="直接连接符 61"/>
                <p:cNvCxnSpPr/>
                <p:nvPr/>
              </p:nvCxnSpPr>
              <p:spPr>
                <a:xfrm>
                  <a:off x="7444561" y="4608351"/>
                  <a:ext cx="931392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63" name="弧形 62"/>
                <p:cNvSpPr/>
                <p:nvPr/>
              </p:nvSpPr>
              <p:spPr>
                <a:xfrm rot="2645934">
                  <a:off x="6879696" y="4435692"/>
                  <a:ext cx="582318" cy="584504"/>
                </a:xfrm>
                <a:prstGeom prst="arc">
                  <a:avLst>
                    <a:gd name="adj1" fmla="val 17506658"/>
                    <a:gd name="adj2" fmla="val 0"/>
                  </a:avLst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50217" name="TextBox 29"/>
              <p:cNvSpPr txBox="1">
                <a:spLocks noChangeArrowheads="1"/>
              </p:cNvSpPr>
              <p:nvPr/>
            </p:nvSpPr>
            <p:spPr bwMode="auto">
              <a:xfrm>
                <a:off x="6244592" y="2116853"/>
                <a:ext cx="1033585" cy="491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latin typeface="楷体" panose="02010609060101010101" pitchFamily="49" charset="-122"/>
                    <a:ea typeface="楷体" panose="02010609060101010101" pitchFamily="49" charset="-122"/>
                  </a:rPr>
                  <a:t>4  8</a:t>
                </a: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0218" name="TextBox 29"/>
            <p:cNvSpPr txBox="1">
              <a:spLocks noChangeArrowheads="1"/>
            </p:cNvSpPr>
            <p:nvPr/>
          </p:nvSpPr>
          <p:spPr bwMode="auto">
            <a:xfrm>
              <a:off x="8478399" y="2082155"/>
              <a:ext cx="511302" cy="49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384" name="TextBox 29"/>
          <p:cNvSpPr txBox="1">
            <a:spLocks noChangeArrowheads="1"/>
          </p:cNvSpPr>
          <p:nvPr/>
        </p:nvSpPr>
        <p:spPr bwMode="auto">
          <a:xfrm>
            <a:off x="7247335" y="992982"/>
            <a:ext cx="38338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85" name="TextBox 29"/>
          <p:cNvSpPr txBox="1">
            <a:spLocks noChangeArrowheads="1"/>
          </p:cNvSpPr>
          <p:nvPr/>
        </p:nvSpPr>
        <p:spPr bwMode="auto">
          <a:xfrm>
            <a:off x="6897291" y="1570435"/>
            <a:ext cx="7750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4  8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3" name="直接连接符 52"/>
          <p:cNvCxnSpPr/>
          <p:nvPr/>
        </p:nvCxnSpPr>
        <p:spPr bwMode="auto">
          <a:xfrm>
            <a:off x="6863953" y="1928813"/>
            <a:ext cx="698897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382" name="TextBox 29"/>
          <p:cNvSpPr txBox="1">
            <a:spLocks noChangeArrowheads="1"/>
          </p:cNvSpPr>
          <p:nvPr/>
        </p:nvSpPr>
        <p:spPr bwMode="auto">
          <a:xfrm>
            <a:off x="7247335" y="1951435"/>
            <a:ext cx="38338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223" name="组合 67"/>
          <p:cNvGrpSpPr/>
          <p:nvPr/>
        </p:nvGrpSpPr>
        <p:grpSpPr bwMode="auto">
          <a:xfrm>
            <a:off x="1441848" y="2869406"/>
            <a:ext cx="1231106" cy="480424"/>
            <a:chOff x="8367642" y="1968671"/>
            <a:chExt cx="1642234" cy="640826"/>
          </a:xfrm>
        </p:grpSpPr>
        <p:grpSp>
          <p:nvGrpSpPr>
            <p:cNvPr id="50224" name="组合 70"/>
            <p:cNvGrpSpPr/>
            <p:nvPr/>
          </p:nvGrpSpPr>
          <p:grpSpPr bwMode="auto">
            <a:xfrm>
              <a:off x="8367642" y="1968671"/>
              <a:ext cx="1642234" cy="640826"/>
              <a:chOff x="5635943" y="1968671"/>
              <a:chExt cx="1642234" cy="640826"/>
            </a:xfrm>
          </p:grpSpPr>
          <p:grpSp>
            <p:nvGrpSpPr>
              <p:cNvPr id="50225" name="组合 72"/>
              <p:cNvGrpSpPr/>
              <p:nvPr/>
            </p:nvGrpSpPr>
            <p:grpSpPr bwMode="auto">
              <a:xfrm>
                <a:off x="5635943" y="1968671"/>
                <a:ext cx="1497049" cy="584775"/>
                <a:chOff x="6879696" y="4435692"/>
                <a:chExt cx="1497049" cy="584775"/>
              </a:xfrm>
            </p:grpSpPr>
            <p:cxnSp>
              <p:nvCxnSpPr>
                <p:cNvPr id="75" name="直接连接符 74"/>
                <p:cNvCxnSpPr/>
                <p:nvPr/>
              </p:nvCxnSpPr>
              <p:spPr>
                <a:xfrm>
                  <a:off x="7445107" y="4608800"/>
                  <a:ext cx="932293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76" name="弧形 75"/>
                <p:cNvSpPr/>
                <p:nvPr/>
              </p:nvSpPr>
              <p:spPr>
                <a:xfrm rot="2645934">
                  <a:off x="6879696" y="4435692"/>
                  <a:ext cx="582881" cy="584438"/>
                </a:xfrm>
                <a:prstGeom prst="arc">
                  <a:avLst>
                    <a:gd name="adj1" fmla="val 17506658"/>
                    <a:gd name="adj2" fmla="val 0"/>
                  </a:avLst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50228" name="TextBox 29"/>
              <p:cNvSpPr txBox="1">
                <a:spLocks noChangeArrowheads="1"/>
              </p:cNvSpPr>
              <p:nvPr/>
            </p:nvSpPr>
            <p:spPr bwMode="auto">
              <a:xfrm>
                <a:off x="6244592" y="2116854"/>
                <a:ext cx="1033585" cy="492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latin typeface="楷体" panose="02010609060101010101" pitchFamily="49" charset="-122"/>
                    <a:ea typeface="楷体" panose="02010609060101010101" pitchFamily="49" charset="-122"/>
                  </a:rPr>
                  <a:t>3  2</a:t>
                </a: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0229" name="TextBox 29"/>
            <p:cNvSpPr txBox="1">
              <a:spLocks noChangeArrowheads="1"/>
            </p:cNvSpPr>
            <p:nvPr/>
          </p:nvSpPr>
          <p:spPr bwMode="auto">
            <a:xfrm>
              <a:off x="8478399" y="2082154"/>
              <a:ext cx="511302" cy="492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372" name="TextBox 29"/>
          <p:cNvSpPr txBox="1">
            <a:spLocks noChangeArrowheads="1"/>
          </p:cNvSpPr>
          <p:nvPr/>
        </p:nvSpPr>
        <p:spPr bwMode="auto">
          <a:xfrm>
            <a:off x="2249092" y="2667000"/>
            <a:ext cx="38219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73" name="TextBox 29"/>
          <p:cNvSpPr txBox="1">
            <a:spLocks noChangeArrowheads="1"/>
          </p:cNvSpPr>
          <p:nvPr/>
        </p:nvSpPr>
        <p:spPr bwMode="auto">
          <a:xfrm>
            <a:off x="1897857" y="3243263"/>
            <a:ext cx="7750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3  2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6" name="直接连接符 65"/>
          <p:cNvCxnSpPr/>
          <p:nvPr/>
        </p:nvCxnSpPr>
        <p:spPr bwMode="auto">
          <a:xfrm>
            <a:off x="1865710" y="3601641"/>
            <a:ext cx="698897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370" name="TextBox 29"/>
          <p:cNvSpPr txBox="1">
            <a:spLocks noChangeArrowheads="1"/>
          </p:cNvSpPr>
          <p:nvPr/>
        </p:nvSpPr>
        <p:spPr bwMode="auto">
          <a:xfrm>
            <a:off x="2249092" y="3624263"/>
            <a:ext cx="38219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234" name="组合 80"/>
          <p:cNvGrpSpPr/>
          <p:nvPr/>
        </p:nvGrpSpPr>
        <p:grpSpPr bwMode="auto">
          <a:xfrm>
            <a:off x="3112294" y="2869406"/>
            <a:ext cx="1231106" cy="480424"/>
            <a:chOff x="8367642" y="1968671"/>
            <a:chExt cx="1642234" cy="640826"/>
          </a:xfrm>
        </p:grpSpPr>
        <p:grpSp>
          <p:nvGrpSpPr>
            <p:cNvPr id="50235" name="组合 83"/>
            <p:cNvGrpSpPr/>
            <p:nvPr/>
          </p:nvGrpSpPr>
          <p:grpSpPr bwMode="auto">
            <a:xfrm>
              <a:off x="8367642" y="1968671"/>
              <a:ext cx="1642234" cy="640826"/>
              <a:chOff x="5635943" y="1968671"/>
              <a:chExt cx="1642234" cy="640826"/>
            </a:xfrm>
          </p:grpSpPr>
          <p:grpSp>
            <p:nvGrpSpPr>
              <p:cNvPr id="50236" name="组合 85"/>
              <p:cNvGrpSpPr/>
              <p:nvPr/>
            </p:nvGrpSpPr>
            <p:grpSpPr bwMode="auto">
              <a:xfrm>
                <a:off x="5635943" y="1968671"/>
                <a:ext cx="1497049" cy="584775"/>
                <a:chOff x="6879696" y="4435692"/>
                <a:chExt cx="1497049" cy="584775"/>
              </a:xfrm>
            </p:grpSpPr>
            <p:cxnSp>
              <p:nvCxnSpPr>
                <p:cNvPr id="88" name="直接连接符 87"/>
                <p:cNvCxnSpPr/>
                <p:nvPr/>
              </p:nvCxnSpPr>
              <p:spPr>
                <a:xfrm>
                  <a:off x="7445107" y="4608800"/>
                  <a:ext cx="932294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89" name="弧形 88"/>
                <p:cNvSpPr/>
                <p:nvPr/>
              </p:nvSpPr>
              <p:spPr>
                <a:xfrm rot="2645934">
                  <a:off x="6879696" y="4435692"/>
                  <a:ext cx="582882" cy="584438"/>
                </a:xfrm>
                <a:prstGeom prst="arc">
                  <a:avLst>
                    <a:gd name="adj1" fmla="val 17506658"/>
                    <a:gd name="adj2" fmla="val 0"/>
                  </a:avLst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50239" name="TextBox 29"/>
              <p:cNvSpPr txBox="1">
                <a:spLocks noChangeArrowheads="1"/>
              </p:cNvSpPr>
              <p:nvPr/>
            </p:nvSpPr>
            <p:spPr bwMode="auto">
              <a:xfrm>
                <a:off x="6244592" y="2116854"/>
                <a:ext cx="1033585" cy="492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latin typeface="楷体" panose="02010609060101010101" pitchFamily="49" charset="-122"/>
                    <a:ea typeface="楷体" panose="02010609060101010101" pitchFamily="49" charset="-122"/>
                  </a:rPr>
                  <a:t>5  4</a:t>
                </a: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0240" name="TextBox 29"/>
            <p:cNvSpPr txBox="1">
              <a:spLocks noChangeArrowheads="1"/>
            </p:cNvSpPr>
            <p:nvPr/>
          </p:nvSpPr>
          <p:spPr bwMode="auto">
            <a:xfrm>
              <a:off x="8478399" y="2082154"/>
              <a:ext cx="511302" cy="492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360" name="TextBox 29"/>
          <p:cNvSpPr txBox="1">
            <a:spLocks noChangeArrowheads="1"/>
          </p:cNvSpPr>
          <p:nvPr/>
        </p:nvSpPr>
        <p:spPr bwMode="auto">
          <a:xfrm>
            <a:off x="3919538" y="2667000"/>
            <a:ext cx="38219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61" name="TextBox 29"/>
          <p:cNvSpPr txBox="1">
            <a:spLocks noChangeArrowheads="1"/>
          </p:cNvSpPr>
          <p:nvPr/>
        </p:nvSpPr>
        <p:spPr bwMode="auto">
          <a:xfrm>
            <a:off x="3568303" y="3243263"/>
            <a:ext cx="7750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5  4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9" name="直接连接符 78"/>
          <p:cNvCxnSpPr/>
          <p:nvPr/>
        </p:nvCxnSpPr>
        <p:spPr bwMode="auto">
          <a:xfrm>
            <a:off x="3536157" y="3601641"/>
            <a:ext cx="698897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358" name="TextBox 29"/>
          <p:cNvSpPr txBox="1">
            <a:spLocks noChangeArrowheads="1"/>
          </p:cNvSpPr>
          <p:nvPr/>
        </p:nvSpPr>
        <p:spPr bwMode="auto">
          <a:xfrm>
            <a:off x="3919538" y="3624263"/>
            <a:ext cx="38219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245" name="组合 93"/>
          <p:cNvGrpSpPr/>
          <p:nvPr/>
        </p:nvGrpSpPr>
        <p:grpSpPr bwMode="auto">
          <a:xfrm>
            <a:off x="4769644" y="2869406"/>
            <a:ext cx="1232297" cy="480424"/>
            <a:chOff x="8367642" y="1968671"/>
            <a:chExt cx="1642234" cy="640826"/>
          </a:xfrm>
        </p:grpSpPr>
        <p:grpSp>
          <p:nvGrpSpPr>
            <p:cNvPr id="50246" name="组合 96"/>
            <p:cNvGrpSpPr/>
            <p:nvPr/>
          </p:nvGrpSpPr>
          <p:grpSpPr bwMode="auto">
            <a:xfrm>
              <a:off x="8367642" y="1968671"/>
              <a:ext cx="1642234" cy="640826"/>
              <a:chOff x="5635943" y="1968671"/>
              <a:chExt cx="1642234" cy="640826"/>
            </a:xfrm>
          </p:grpSpPr>
          <p:grpSp>
            <p:nvGrpSpPr>
              <p:cNvPr id="50247" name="组合 98"/>
              <p:cNvGrpSpPr/>
              <p:nvPr/>
            </p:nvGrpSpPr>
            <p:grpSpPr bwMode="auto">
              <a:xfrm>
                <a:off x="5635943" y="1968671"/>
                <a:ext cx="1497049" cy="584775"/>
                <a:chOff x="6879696" y="4435692"/>
                <a:chExt cx="1497049" cy="584775"/>
              </a:xfrm>
            </p:grpSpPr>
            <p:cxnSp>
              <p:nvCxnSpPr>
                <p:cNvPr id="101" name="直接连接符 100"/>
                <p:cNvCxnSpPr/>
                <p:nvPr/>
              </p:nvCxnSpPr>
              <p:spPr>
                <a:xfrm>
                  <a:off x="7444561" y="4608800"/>
                  <a:ext cx="931393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02" name="弧形 101"/>
                <p:cNvSpPr/>
                <p:nvPr/>
              </p:nvSpPr>
              <p:spPr>
                <a:xfrm rot="2645934">
                  <a:off x="6879696" y="4435692"/>
                  <a:ext cx="582319" cy="584438"/>
                </a:xfrm>
                <a:prstGeom prst="arc">
                  <a:avLst>
                    <a:gd name="adj1" fmla="val 17506658"/>
                    <a:gd name="adj2" fmla="val 0"/>
                  </a:avLst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50250" name="TextBox 29"/>
              <p:cNvSpPr txBox="1">
                <a:spLocks noChangeArrowheads="1"/>
              </p:cNvSpPr>
              <p:nvPr/>
            </p:nvSpPr>
            <p:spPr bwMode="auto">
              <a:xfrm>
                <a:off x="6244592" y="2116854"/>
                <a:ext cx="1033585" cy="492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latin typeface="楷体" panose="02010609060101010101" pitchFamily="49" charset="-122"/>
                    <a:ea typeface="楷体" panose="02010609060101010101" pitchFamily="49" charset="-122"/>
                  </a:rPr>
                  <a:t>4  2</a:t>
                </a: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0251" name="TextBox 29"/>
            <p:cNvSpPr txBox="1">
              <a:spLocks noChangeArrowheads="1"/>
            </p:cNvSpPr>
            <p:nvPr/>
          </p:nvSpPr>
          <p:spPr bwMode="auto">
            <a:xfrm>
              <a:off x="8478399" y="2082154"/>
              <a:ext cx="511302" cy="492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348" name="TextBox 29"/>
          <p:cNvSpPr txBox="1">
            <a:spLocks noChangeArrowheads="1"/>
          </p:cNvSpPr>
          <p:nvPr/>
        </p:nvSpPr>
        <p:spPr bwMode="auto">
          <a:xfrm>
            <a:off x="5576888" y="2667000"/>
            <a:ext cx="38338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49" name="TextBox 29"/>
          <p:cNvSpPr txBox="1">
            <a:spLocks noChangeArrowheads="1"/>
          </p:cNvSpPr>
          <p:nvPr/>
        </p:nvSpPr>
        <p:spPr bwMode="auto">
          <a:xfrm>
            <a:off x="5226844" y="3243263"/>
            <a:ext cx="7750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4  2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2" name="直接连接符 91"/>
          <p:cNvCxnSpPr/>
          <p:nvPr/>
        </p:nvCxnSpPr>
        <p:spPr bwMode="auto">
          <a:xfrm>
            <a:off x="5193507" y="3601641"/>
            <a:ext cx="698897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346" name="TextBox 29"/>
          <p:cNvSpPr txBox="1">
            <a:spLocks noChangeArrowheads="1"/>
          </p:cNvSpPr>
          <p:nvPr/>
        </p:nvSpPr>
        <p:spPr bwMode="auto">
          <a:xfrm>
            <a:off x="5576888" y="3624263"/>
            <a:ext cx="38338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256" name="组合 106"/>
          <p:cNvGrpSpPr/>
          <p:nvPr/>
        </p:nvGrpSpPr>
        <p:grpSpPr bwMode="auto">
          <a:xfrm>
            <a:off x="6440091" y="2869406"/>
            <a:ext cx="1232297" cy="480424"/>
            <a:chOff x="8367642" y="1968671"/>
            <a:chExt cx="1642234" cy="640826"/>
          </a:xfrm>
        </p:grpSpPr>
        <p:grpSp>
          <p:nvGrpSpPr>
            <p:cNvPr id="50257" name="组合 109"/>
            <p:cNvGrpSpPr/>
            <p:nvPr/>
          </p:nvGrpSpPr>
          <p:grpSpPr bwMode="auto">
            <a:xfrm>
              <a:off x="8367642" y="1968671"/>
              <a:ext cx="1642234" cy="640826"/>
              <a:chOff x="5635943" y="1968671"/>
              <a:chExt cx="1642234" cy="640826"/>
            </a:xfrm>
          </p:grpSpPr>
          <p:grpSp>
            <p:nvGrpSpPr>
              <p:cNvPr id="50258" name="组合 111"/>
              <p:cNvGrpSpPr/>
              <p:nvPr/>
            </p:nvGrpSpPr>
            <p:grpSpPr bwMode="auto">
              <a:xfrm>
                <a:off x="5635943" y="1968671"/>
                <a:ext cx="1497049" cy="584775"/>
                <a:chOff x="6879696" y="4435692"/>
                <a:chExt cx="1497049" cy="584775"/>
              </a:xfrm>
            </p:grpSpPr>
            <p:cxnSp>
              <p:nvCxnSpPr>
                <p:cNvPr id="114" name="直接连接符 113"/>
                <p:cNvCxnSpPr/>
                <p:nvPr/>
              </p:nvCxnSpPr>
              <p:spPr>
                <a:xfrm>
                  <a:off x="7444561" y="4608800"/>
                  <a:ext cx="931392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15" name="弧形 114"/>
                <p:cNvSpPr/>
                <p:nvPr/>
              </p:nvSpPr>
              <p:spPr>
                <a:xfrm rot="2645934">
                  <a:off x="6879696" y="4435692"/>
                  <a:ext cx="582318" cy="584438"/>
                </a:xfrm>
                <a:prstGeom prst="arc">
                  <a:avLst>
                    <a:gd name="adj1" fmla="val 17506658"/>
                    <a:gd name="adj2" fmla="val 0"/>
                  </a:avLst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50261" name="TextBox 29"/>
              <p:cNvSpPr txBox="1">
                <a:spLocks noChangeArrowheads="1"/>
              </p:cNvSpPr>
              <p:nvPr/>
            </p:nvSpPr>
            <p:spPr bwMode="auto">
              <a:xfrm>
                <a:off x="6244592" y="2116854"/>
                <a:ext cx="1033585" cy="492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latin typeface="楷体" panose="02010609060101010101" pitchFamily="49" charset="-122"/>
                    <a:ea typeface="楷体" panose="02010609060101010101" pitchFamily="49" charset="-122"/>
                  </a:rPr>
                  <a:t>4  5</a:t>
                </a: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0262" name="TextBox 29"/>
            <p:cNvSpPr txBox="1">
              <a:spLocks noChangeArrowheads="1"/>
            </p:cNvSpPr>
            <p:nvPr/>
          </p:nvSpPr>
          <p:spPr bwMode="auto">
            <a:xfrm>
              <a:off x="8478399" y="2082154"/>
              <a:ext cx="511302" cy="492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336" name="TextBox 29"/>
          <p:cNvSpPr txBox="1">
            <a:spLocks noChangeArrowheads="1"/>
          </p:cNvSpPr>
          <p:nvPr/>
        </p:nvSpPr>
        <p:spPr bwMode="auto">
          <a:xfrm>
            <a:off x="7247335" y="2667000"/>
            <a:ext cx="38338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37" name="TextBox 29"/>
          <p:cNvSpPr txBox="1">
            <a:spLocks noChangeArrowheads="1"/>
          </p:cNvSpPr>
          <p:nvPr/>
        </p:nvSpPr>
        <p:spPr bwMode="auto">
          <a:xfrm>
            <a:off x="6897291" y="3243263"/>
            <a:ext cx="7750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4  5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5" name="直接连接符 104"/>
          <p:cNvCxnSpPr/>
          <p:nvPr/>
        </p:nvCxnSpPr>
        <p:spPr bwMode="auto">
          <a:xfrm>
            <a:off x="6863953" y="3601641"/>
            <a:ext cx="698897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334" name="TextBox 29"/>
          <p:cNvSpPr txBox="1">
            <a:spLocks noChangeArrowheads="1"/>
          </p:cNvSpPr>
          <p:nvPr/>
        </p:nvSpPr>
        <p:spPr bwMode="auto">
          <a:xfrm>
            <a:off x="7247335" y="3624263"/>
            <a:ext cx="38338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6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6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6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6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6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6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6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6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6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6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6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6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6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420" grpId="0"/>
      <p:bldP spid="56421" grpId="0"/>
      <p:bldP spid="56418" grpId="0"/>
      <p:bldP spid="56408" grpId="0"/>
      <p:bldP spid="56409" grpId="0"/>
      <p:bldP spid="56406" grpId="0"/>
      <p:bldP spid="56396" grpId="0"/>
      <p:bldP spid="56397" grpId="0"/>
      <p:bldP spid="56394" grpId="0"/>
      <p:bldP spid="56384" grpId="0"/>
      <p:bldP spid="56385" grpId="0"/>
      <p:bldP spid="56382" grpId="0"/>
      <p:bldP spid="56372" grpId="0"/>
      <p:bldP spid="56373" grpId="0"/>
      <p:bldP spid="56370" grpId="0"/>
      <p:bldP spid="56360" grpId="0"/>
      <p:bldP spid="56361" grpId="0"/>
      <p:bldP spid="56358" grpId="0"/>
      <p:bldP spid="56348" grpId="0"/>
      <p:bldP spid="56349" grpId="0"/>
      <p:bldP spid="56346" grpId="0"/>
      <p:bldP spid="56336" grpId="0"/>
      <p:bldP spid="56337" grpId="0"/>
      <p:bldP spid="563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文本框 170"/>
          <p:cNvSpPr txBox="1"/>
          <p:nvPr/>
        </p:nvSpPr>
        <p:spPr>
          <a:xfrm>
            <a:off x="892969" y="263129"/>
            <a:ext cx="1369219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激趣导入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58" name="TextBox 29"/>
          <p:cNvSpPr txBox="1">
            <a:spLocks noChangeArrowheads="1"/>
          </p:cNvSpPr>
          <p:nvPr/>
        </p:nvSpPr>
        <p:spPr bwMode="auto">
          <a:xfrm>
            <a:off x="782241" y="808435"/>
            <a:ext cx="256817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口算下面各题。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TextBox 29"/>
          <p:cNvSpPr txBox="1">
            <a:spLocks noChangeArrowheads="1"/>
          </p:cNvSpPr>
          <p:nvPr/>
        </p:nvSpPr>
        <p:spPr bwMode="auto">
          <a:xfrm>
            <a:off x="1831181" y="1612107"/>
            <a:ext cx="5754291" cy="2331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20÷5=          30÷6=          4×7=        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72÷8=          3×8=           14÷2=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18÷9=          21÷7=          6×6=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35÷7=          54÷9=          8×9=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29"/>
          <p:cNvSpPr txBox="1">
            <a:spLocks noChangeArrowheads="1"/>
          </p:cNvSpPr>
          <p:nvPr/>
        </p:nvSpPr>
        <p:spPr bwMode="auto">
          <a:xfrm>
            <a:off x="2721769" y="1612107"/>
            <a:ext cx="367904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29"/>
          <p:cNvSpPr txBox="1">
            <a:spLocks noChangeArrowheads="1"/>
          </p:cNvSpPr>
          <p:nvPr/>
        </p:nvSpPr>
        <p:spPr bwMode="auto">
          <a:xfrm>
            <a:off x="2721769" y="2258617"/>
            <a:ext cx="367904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29"/>
          <p:cNvSpPr txBox="1">
            <a:spLocks noChangeArrowheads="1"/>
          </p:cNvSpPr>
          <p:nvPr/>
        </p:nvSpPr>
        <p:spPr bwMode="auto">
          <a:xfrm>
            <a:off x="2721769" y="2905125"/>
            <a:ext cx="367904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29"/>
          <p:cNvSpPr txBox="1">
            <a:spLocks noChangeArrowheads="1"/>
          </p:cNvSpPr>
          <p:nvPr/>
        </p:nvSpPr>
        <p:spPr bwMode="auto">
          <a:xfrm>
            <a:off x="2721769" y="3551635"/>
            <a:ext cx="367904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29"/>
          <p:cNvSpPr txBox="1">
            <a:spLocks noChangeArrowheads="1"/>
          </p:cNvSpPr>
          <p:nvPr/>
        </p:nvSpPr>
        <p:spPr bwMode="auto">
          <a:xfrm>
            <a:off x="4842273" y="1612107"/>
            <a:ext cx="367903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9"/>
          <p:cNvSpPr txBox="1">
            <a:spLocks noChangeArrowheads="1"/>
          </p:cNvSpPr>
          <p:nvPr/>
        </p:nvSpPr>
        <p:spPr bwMode="auto">
          <a:xfrm>
            <a:off x="4754166" y="2258617"/>
            <a:ext cx="45600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29"/>
          <p:cNvSpPr txBox="1">
            <a:spLocks noChangeArrowheads="1"/>
          </p:cNvSpPr>
          <p:nvPr/>
        </p:nvSpPr>
        <p:spPr bwMode="auto">
          <a:xfrm>
            <a:off x="4842273" y="2905125"/>
            <a:ext cx="367903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29"/>
          <p:cNvSpPr txBox="1">
            <a:spLocks noChangeArrowheads="1"/>
          </p:cNvSpPr>
          <p:nvPr/>
        </p:nvSpPr>
        <p:spPr bwMode="auto">
          <a:xfrm>
            <a:off x="4842273" y="3551635"/>
            <a:ext cx="367903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29"/>
          <p:cNvSpPr txBox="1">
            <a:spLocks noChangeArrowheads="1"/>
          </p:cNvSpPr>
          <p:nvPr/>
        </p:nvSpPr>
        <p:spPr bwMode="auto">
          <a:xfrm>
            <a:off x="6874669" y="1612107"/>
            <a:ext cx="58578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en-US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29"/>
          <p:cNvSpPr txBox="1">
            <a:spLocks noChangeArrowheads="1"/>
          </p:cNvSpPr>
          <p:nvPr/>
        </p:nvSpPr>
        <p:spPr bwMode="auto">
          <a:xfrm>
            <a:off x="6962775" y="2258617"/>
            <a:ext cx="367904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29"/>
          <p:cNvSpPr txBox="1">
            <a:spLocks noChangeArrowheads="1"/>
          </p:cNvSpPr>
          <p:nvPr/>
        </p:nvSpPr>
        <p:spPr bwMode="auto">
          <a:xfrm>
            <a:off x="6874669" y="2905125"/>
            <a:ext cx="438150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en-US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29"/>
          <p:cNvSpPr txBox="1">
            <a:spLocks noChangeArrowheads="1"/>
          </p:cNvSpPr>
          <p:nvPr/>
        </p:nvSpPr>
        <p:spPr bwMode="auto">
          <a:xfrm>
            <a:off x="6874669" y="3551635"/>
            <a:ext cx="585788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endParaRPr lang="en-US" altLang="zh-CN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练习巩固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02" name="TextBox 29"/>
          <p:cNvSpPr txBox="1">
            <a:spLocks noChangeArrowheads="1"/>
          </p:cNvSpPr>
          <p:nvPr/>
        </p:nvSpPr>
        <p:spPr bwMode="auto">
          <a:xfrm>
            <a:off x="727473" y="765573"/>
            <a:ext cx="4592240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  ）里最大能填几。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203" name="组合 1"/>
          <p:cNvGrpSpPr/>
          <p:nvPr/>
        </p:nvGrpSpPr>
        <p:grpSpPr bwMode="auto">
          <a:xfrm>
            <a:off x="2296716" y="1612107"/>
            <a:ext cx="4592240" cy="1942149"/>
            <a:chOff x="3062288" y="2149475"/>
            <a:chExt cx="6122987" cy="2589073"/>
          </a:xfrm>
        </p:grpSpPr>
        <p:sp>
          <p:nvSpPr>
            <p:cNvPr id="51204" name="TextBox 29"/>
            <p:cNvSpPr txBox="1">
              <a:spLocks noChangeArrowheads="1"/>
            </p:cNvSpPr>
            <p:nvPr/>
          </p:nvSpPr>
          <p:spPr bwMode="auto">
            <a:xfrm>
              <a:off x="3062288" y="2149475"/>
              <a:ext cx="6122987" cy="553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3×(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 &lt;25       8×(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 &lt;36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205" name="TextBox 29"/>
            <p:cNvSpPr txBox="1">
              <a:spLocks noChangeArrowheads="1"/>
            </p:cNvSpPr>
            <p:nvPr/>
          </p:nvSpPr>
          <p:spPr bwMode="auto">
            <a:xfrm>
              <a:off x="3062288" y="3167062"/>
              <a:ext cx="6122987" cy="553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7×(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 &lt;29       (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)×7 &lt;36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206" name="TextBox 29"/>
            <p:cNvSpPr txBox="1">
              <a:spLocks noChangeArrowheads="1"/>
            </p:cNvSpPr>
            <p:nvPr/>
          </p:nvSpPr>
          <p:spPr bwMode="auto">
            <a:xfrm>
              <a:off x="3062288" y="4184649"/>
              <a:ext cx="6122987" cy="553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)×8 &lt;65       (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)×9 &lt;82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7349" name="TextBox 29"/>
          <p:cNvSpPr txBox="1">
            <a:spLocks noChangeArrowheads="1"/>
          </p:cNvSpPr>
          <p:nvPr/>
        </p:nvSpPr>
        <p:spPr bwMode="auto">
          <a:xfrm>
            <a:off x="2961085" y="1601392"/>
            <a:ext cx="408384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50" name="TextBox 29"/>
          <p:cNvSpPr txBox="1">
            <a:spLocks noChangeArrowheads="1"/>
          </p:cNvSpPr>
          <p:nvPr/>
        </p:nvSpPr>
        <p:spPr bwMode="auto">
          <a:xfrm>
            <a:off x="2981325" y="2363392"/>
            <a:ext cx="408385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51" name="TextBox 29"/>
          <p:cNvSpPr txBox="1">
            <a:spLocks noChangeArrowheads="1"/>
          </p:cNvSpPr>
          <p:nvPr/>
        </p:nvSpPr>
        <p:spPr bwMode="auto">
          <a:xfrm>
            <a:off x="2586038" y="3130154"/>
            <a:ext cx="409575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52" name="TextBox 29"/>
          <p:cNvSpPr txBox="1">
            <a:spLocks noChangeArrowheads="1"/>
          </p:cNvSpPr>
          <p:nvPr/>
        </p:nvSpPr>
        <p:spPr bwMode="auto">
          <a:xfrm>
            <a:off x="5537597" y="1612107"/>
            <a:ext cx="408384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53" name="TextBox 29"/>
          <p:cNvSpPr txBox="1">
            <a:spLocks noChangeArrowheads="1"/>
          </p:cNvSpPr>
          <p:nvPr/>
        </p:nvSpPr>
        <p:spPr bwMode="auto">
          <a:xfrm>
            <a:off x="5128022" y="2363392"/>
            <a:ext cx="409575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54" name="TextBox 29"/>
          <p:cNvSpPr txBox="1">
            <a:spLocks noChangeArrowheads="1"/>
          </p:cNvSpPr>
          <p:nvPr/>
        </p:nvSpPr>
        <p:spPr bwMode="auto">
          <a:xfrm>
            <a:off x="5149454" y="3130154"/>
            <a:ext cx="409575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/>
      <p:bldP spid="57350" grpId="0"/>
      <p:bldP spid="57351" grpId="0"/>
      <p:bldP spid="57352" grpId="0"/>
      <p:bldP spid="57353" grpId="0"/>
      <p:bldP spid="573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70" name="组合 3"/>
          <p:cNvGrpSpPr/>
          <p:nvPr/>
        </p:nvGrpSpPr>
        <p:grpSpPr bwMode="auto">
          <a:xfrm>
            <a:off x="1487091" y="1704975"/>
            <a:ext cx="6381750" cy="2919413"/>
            <a:chOff x="1983275" y="2274003"/>
            <a:chExt cx="8509000" cy="3892336"/>
          </a:xfrm>
        </p:grpSpPr>
        <p:grpSp>
          <p:nvGrpSpPr>
            <p:cNvPr id="52226" name="组合 2"/>
            <p:cNvGrpSpPr/>
            <p:nvPr/>
          </p:nvGrpSpPr>
          <p:grpSpPr bwMode="auto">
            <a:xfrm>
              <a:off x="1983275" y="2274003"/>
              <a:ext cx="8509000" cy="3892336"/>
              <a:chOff x="2065337" y="2813265"/>
              <a:chExt cx="8509000" cy="2999885"/>
            </a:xfrm>
          </p:grpSpPr>
          <p:sp>
            <p:nvSpPr>
              <p:cNvPr id="6" name="AutoShape 508"/>
              <p:cNvSpPr>
                <a:spLocks noChangeArrowheads="1"/>
              </p:cNvSpPr>
              <p:nvPr/>
            </p:nvSpPr>
            <p:spPr bwMode="auto">
              <a:xfrm>
                <a:off x="2149474" y="2813265"/>
                <a:ext cx="8340725" cy="2999885"/>
              </a:xfrm>
              <a:prstGeom prst="roundRect">
                <a:avLst>
                  <a:gd name="adj" fmla="val 5074"/>
                </a:avLst>
              </a:prstGeom>
              <a:solidFill>
                <a:srgbClr val="FFFFFF"/>
              </a:solidFill>
              <a:ln w="57150">
                <a:solidFill>
                  <a:srgbClr val="85B938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latin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zh-CN" altLang="en-US" sz="1400" b="1" kern="0">
                  <a:solidFill>
                    <a:srgbClr val="000000"/>
                  </a:solidFill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52228" name="TextBox 4"/>
              <p:cNvSpPr txBox="1">
                <a:spLocks noChangeArrowheads="1"/>
              </p:cNvSpPr>
              <p:nvPr/>
            </p:nvSpPr>
            <p:spPr bwMode="auto">
              <a:xfrm>
                <a:off x="2065337" y="2887664"/>
                <a:ext cx="8509000" cy="4649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）写“     ”表示</a:t>
                </a:r>
                <a:r>
                  <a:rPr lang="zh-CN" altLang="en-US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除号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2229" name="组合 19"/>
            <p:cNvGrpSpPr/>
            <p:nvPr/>
          </p:nvGrpSpPr>
          <p:grpSpPr bwMode="auto">
            <a:xfrm>
              <a:off x="3223370" y="2510445"/>
              <a:ext cx="905556" cy="374595"/>
              <a:chOff x="6808150" y="4459901"/>
              <a:chExt cx="1828534" cy="756397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7445533" y="4610720"/>
                <a:ext cx="1192462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4" name="弧形 23"/>
              <p:cNvSpPr/>
              <p:nvPr/>
            </p:nvSpPr>
            <p:spPr>
              <a:xfrm rot="1495813">
                <a:off x="6807629" y="4460069"/>
                <a:ext cx="657137" cy="756466"/>
              </a:xfrm>
              <a:prstGeom prst="arc">
                <a:avLst>
                  <a:gd name="adj1" fmla="val 17791022"/>
                  <a:gd name="adj2" fmla="val 1690115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 sz="1500"/>
              </a:p>
            </p:txBody>
          </p:sp>
        </p:grpSp>
      </p:grpSp>
      <p:sp>
        <p:nvSpPr>
          <p:cNvPr id="16" name="矩形 15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知识总结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33" name="TextBox 4"/>
          <p:cNvSpPr txBox="1">
            <a:spLocks noChangeArrowheads="1"/>
          </p:cNvSpPr>
          <p:nvPr/>
        </p:nvSpPr>
        <p:spPr bwMode="auto">
          <a:xfrm>
            <a:off x="4177904" y="692944"/>
            <a:ext cx="2474119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分苹果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589485" y="1241823"/>
            <a:ext cx="5841206" cy="452432"/>
            <a:chOff x="2201863" y="2195513"/>
            <a:chExt cx="7788274" cy="602303"/>
          </a:xfrm>
        </p:grpSpPr>
        <p:sp>
          <p:nvSpPr>
            <p:cNvPr id="52235" name="AutoShape 517"/>
            <p:cNvSpPr>
              <a:spLocks noChangeArrowheads="1"/>
            </p:cNvSpPr>
            <p:nvPr/>
          </p:nvSpPr>
          <p:spPr bwMode="auto">
            <a:xfrm>
              <a:off x="2201863" y="2259806"/>
              <a:ext cx="7788274" cy="444500"/>
            </a:xfrm>
            <a:prstGeom prst="roundRect">
              <a:avLst>
                <a:gd name="adj" fmla="val 50000"/>
              </a:avLst>
            </a:prstGeom>
            <a:solidFill>
              <a:srgbClr val="85B938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ctr" latinLnBrk="1"/>
              <a:endParaRPr lang="zh-CN" altLang="en-US" sz="900">
                <a:solidFill>
                  <a:srgbClr val="000000"/>
                </a:solidFill>
                <a:latin typeface="HY헤드라인M"/>
                <a:ea typeface="HY헤드라인M"/>
                <a:cs typeface="HY헤드라인M"/>
              </a:endParaRPr>
            </a:p>
          </p:txBody>
        </p:sp>
        <p:sp>
          <p:nvSpPr>
            <p:cNvPr id="52236" name="TextBox 4"/>
            <p:cNvSpPr txBox="1">
              <a:spLocks noChangeArrowheads="1"/>
            </p:cNvSpPr>
            <p:nvPr/>
          </p:nvSpPr>
          <p:spPr bwMode="auto">
            <a:xfrm>
              <a:off x="2201863" y="2195513"/>
              <a:ext cx="7645522" cy="602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除数是一位数（商是一位数）的除法的竖式计算方法：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8374" name="TextBox 4"/>
          <p:cNvSpPr txBox="1">
            <a:spLocks noChangeArrowheads="1"/>
          </p:cNvSpPr>
          <p:nvPr/>
        </p:nvSpPr>
        <p:spPr bwMode="auto">
          <a:xfrm>
            <a:off x="1487091" y="2150269"/>
            <a:ext cx="3638550" cy="429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）在除号的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写被除数。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75" name="TextBox 4"/>
          <p:cNvSpPr txBox="1">
            <a:spLocks noChangeArrowheads="1"/>
          </p:cNvSpPr>
          <p:nvPr/>
        </p:nvSpPr>
        <p:spPr bwMode="auto">
          <a:xfrm>
            <a:off x="1487091" y="2528887"/>
            <a:ext cx="6381750" cy="429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）在除号的外面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左侧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写除数。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76" name="TextBox 4"/>
          <p:cNvSpPr txBox="1">
            <a:spLocks noChangeArrowheads="1"/>
          </p:cNvSpPr>
          <p:nvPr/>
        </p:nvSpPr>
        <p:spPr bwMode="auto">
          <a:xfrm>
            <a:off x="1487091" y="2942035"/>
            <a:ext cx="6381750" cy="429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）根据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乘法口诀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求商，并把商写在被除数个位的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上面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77" name="TextBox 4"/>
          <p:cNvSpPr txBox="1">
            <a:spLocks noChangeArrowheads="1"/>
          </p:cNvSpPr>
          <p:nvPr/>
        </p:nvSpPr>
        <p:spPr bwMode="auto">
          <a:xfrm>
            <a:off x="1487091" y="3320653"/>
            <a:ext cx="6381750" cy="78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）把商余除数的积写在被除数的下面，相同数位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，在商与除数的积的下面画一条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横线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78" name="TextBox 4"/>
          <p:cNvSpPr txBox="1">
            <a:spLocks noChangeArrowheads="1"/>
          </p:cNvSpPr>
          <p:nvPr/>
        </p:nvSpPr>
        <p:spPr bwMode="auto">
          <a:xfrm>
            <a:off x="1487091" y="4082654"/>
            <a:ext cx="63817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）用被除数减去商与除数的积，把结果写在横线的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4" grpId="0"/>
      <p:bldP spid="58375" grpId="0"/>
      <p:bldP spid="58376" grpId="0"/>
      <p:bldP spid="58377" grpId="0"/>
      <p:bldP spid="583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2" name="TextBox 29"/>
          <p:cNvSpPr txBox="1">
            <a:spLocks noChangeArrowheads="1"/>
          </p:cNvSpPr>
          <p:nvPr/>
        </p:nvSpPr>
        <p:spPr bwMode="auto">
          <a:xfrm>
            <a:off x="727473" y="765573"/>
            <a:ext cx="764024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根据图上的信息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提出与除法有关的问题。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460" name="组合 3"/>
          <p:cNvGrpSpPr/>
          <p:nvPr/>
        </p:nvGrpSpPr>
        <p:grpSpPr bwMode="auto">
          <a:xfrm>
            <a:off x="1066800" y="1679973"/>
            <a:ext cx="6858000" cy="1783556"/>
            <a:chOff x="0" y="1222375"/>
            <a:chExt cx="9144000" cy="2378075"/>
          </a:xfrm>
        </p:grpSpPr>
        <p:pic>
          <p:nvPicPr>
            <p:cNvPr id="20484" name="图片 22" descr="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281363" y="1222375"/>
              <a:ext cx="2725737" cy="214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5" name="图片 23" descr="2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1714500"/>
              <a:ext cx="2670175" cy="1187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6" name="图片 25" descr="3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865938" y="1535113"/>
              <a:ext cx="2278062" cy="1366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7" name="图片 27" descr="29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173288" y="1222375"/>
              <a:ext cx="1655762" cy="2343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8" name="图片 28" descr="30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007100" y="1222375"/>
              <a:ext cx="1044575" cy="237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530" name="组合 20"/>
          <p:cNvGrpSpPr/>
          <p:nvPr/>
        </p:nvGrpSpPr>
        <p:grpSpPr bwMode="auto">
          <a:xfrm>
            <a:off x="1950244" y="544117"/>
            <a:ext cx="5243513" cy="1363265"/>
            <a:chOff x="0" y="1222375"/>
            <a:chExt cx="9144000" cy="2378075"/>
          </a:xfrm>
        </p:grpSpPr>
        <p:pic>
          <p:nvPicPr>
            <p:cNvPr id="22531" name="图片 22" descr="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281363" y="1222375"/>
              <a:ext cx="2725737" cy="214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2" name="图片 23" descr="2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1714500"/>
              <a:ext cx="2670175" cy="1187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3" name="图片 25" descr="3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865938" y="1535113"/>
              <a:ext cx="2278062" cy="1366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4" name="图片 27" descr="29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173288" y="1222375"/>
              <a:ext cx="1655762" cy="2343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5" name="图片 28" descr="30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007100" y="1222375"/>
              <a:ext cx="1044575" cy="237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08" name="TextBox 29"/>
          <p:cNvSpPr txBox="1">
            <a:spLocks noChangeArrowheads="1"/>
          </p:cNvSpPr>
          <p:nvPr/>
        </p:nvSpPr>
        <p:spPr bwMode="auto">
          <a:xfrm>
            <a:off x="3831432" y="2305051"/>
            <a:ext cx="2441972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）苹果有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TextBox 29"/>
          <p:cNvSpPr txBox="1">
            <a:spLocks noChangeArrowheads="1"/>
          </p:cNvSpPr>
          <p:nvPr/>
        </p:nvSpPr>
        <p:spPr bwMode="auto">
          <a:xfrm>
            <a:off x="3831432" y="2706292"/>
            <a:ext cx="3278981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）笑笑想要每盘放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个苹果。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0" name="TextBox 29"/>
          <p:cNvSpPr txBox="1">
            <a:spLocks noChangeArrowheads="1"/>
          </p:cNvSpPr>
          <p:nvPr/>
        </p:nvSpPr>
        <p:spPr bwMode="auto">
          <a:xfrm>
            <a:off x="3848100" y="3102769"/>
            <a:ext cx="327779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）淘气想要平均分给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个人。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 bwMode="auto">
          <a:xfrm>
            <a:off x="1610916" y="2706291"/>
            <a:ext cx="1908572" cy="760809"/>
            <a:chOff x="4334935" y="995943"/>
            <a:chExt cx="3720554" cy="1181326"/>
          </a:xfrm>
        </p:grpSpPr>
        <p:sp>
          <p:nvSpPr>
            <p:cNvPr id="32" name="思想气泡: 云 31"/>
            <p:cNvSpPr/>
            <p:nvPr/>
          </p:nvSpPr>
          <p:spPr>
            <a:xfrm>
              <a:off x="4334935" y="995943"/>
              <a:ext cx="3720554" cy="1181326"/>
            </a:xfrm>
            <a:prstGeom prst="cloudCallout">
              <a:avLst>
                <a:gd name="adj1" fmla="val -43704"/>
                <a:gd name="adj2" fmla="val 74691"/>
              </a:avLst>
            </a:prstGeom>
            <a:solidFill>
              <a:srgbClr val="FBEBD8"/>
            </a:solidFill>
            <a:ln w="19050">
              <a:solidFill>
                <a:srgbClr val="FAAE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541" name="TextBox 29"/>
            <p:cNvSpPr txBox="1">
              <a:spLocks noChangeArrowheads="1"/>
            </p:cNvSpPr>
            <p:nvPr/>
          </p:nvSpPr>
          <p:spPr bwMode="auto">
            <a:xfrm>
              <a:off x="4431906" y="1134351"/>
              <a:ext cx="3425161" cy="1003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你获取到了哪些数学信息？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6269" y="3318272"/>
            <a:ext cx="1126331" cy="1651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210425" y="3318272"/>
            <a:ext cx="78105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578" name="组合 20"/>
          <p:cNvGrpSpPr/>
          <p:nvPr/>
        </p:nvGrpSpPr>
        <p:grpSpPr bwMode="auto">
          <a:xfrm>
            <a:off x="1950244" y="544117"/>
            <a:ext cx="5243513" cy="1363265"/>
            <a:chOff x="0" y="1222375"/>
            <a:chExt cx="9144000" cy="2378075"/>
          </a:xfrm>
        </p:grpSpPr>
        <p:pic>
          <p:nvPicPr>
            <p:cNvPr id="24579" name="图片 22" descr="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281363" y="1222375"/>
              <a:ext cx="2725737" cy="214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0" name="图片 23" descr="2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1714500"/>
              <a:ext cx="2670175" cy="1187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1" name="图片 25" descr="3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865938" y="1535113"/>
              <a:ext cx="2278062" cy="1366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2" name="图片 27" descr="29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173288" y="1222375"/>
              <a:ext cx="1655762" cy="2343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83" name="图片 28" descr="30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007100" y="1222375"/>
              <a:ext cx="1044575" cy="237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56" name="TextBox 29"/>
          <p:cNvSpPr txBox="1">
            <a:spLocks noChangeArrowheads="1"/>
          </p:cNvSpPr>
          <p:nvPr/>
        </p:nvSpPr>
        <p:spPr bwMode="auto">
          <a:xfrm>
            <a:off x="3196829" y="2263378"/>
            <a:ext cx="481965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）每盘放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个苹果，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个苹果可以放几盘？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7" name="TextBox 29"/>
          <p:cNvSpPr txBox="1">
            <a:spLocks noChangeArrowheads="1"/>
          </p:cNvSpPr>
          <p:nvPr/>
        </p:nvSpPr>
        <p:spPr bwMode="auto">
          <a:xfrm>
            <a:off x="3848101" y="2695576"/>
            <a:ext cx="1984772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列式：</a:t>
            </a:r>
            <a:r>
              <a:rPr lang="en-US" altLang="zh-CN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18÷6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8" name="TextBox 29"/>
          <p:cNvSpPr txBox="1">
            <a:spLocks noChangeArrowheads="1"/>
          </p:cNvSpPr>
          <p:nvPr/>
        </p:nvSpPr>
        <p:spPr bwMode="auto">
          <a:xfrm>
            <a:off x="3212307" y="3059907"/>
            <a:ext cx="5032772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个苹果，平均分给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个人，每个人分几个？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 bwMode="auto">
          <a:xfrm>
            <a:off x="1229916" y="2436019"/>
            <a:ext cx="1908572" cy="760810"/>
            <a:chOff x="4334935" y="995943"/>
            <a:chExt cx="3720554" cy="1181357"/>
          </a:xfrm>
        </p:grpSpPr>
        <p:sp>
          <p:nvSpPr>
            <p:cNvPr id="32" name="思想气泡: 云 31"/>
            <p:cNvSpPr/>
            <p:nvPr/>
          </p:nvSpPr>
          <p:spPr>
            <a:xfrm>
              <a:off x="4334935" y="995943"/>
              <a:ext cx="3720554" cy="1181357"/>
            </a:xfrm>
            <a:prstGeom prst="cloudCallout">
              <a:avLst>
                <a:gd name="adj1" fmla="val -25554"/>
                <a:gd name="adj2" fmla="val 75602"/>
              </a:avLst>
            </a:prstGeom>
            <a:solidFill>
              <a:srgbClr val="FBEBD8"/>
            </a:solidFill>
            <a:ln w="19050">
              <a:solidFill>
                <a:srgbClr val="FAAE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589" name="TextBox 29"/>
            <p:cNvSpPr txBox="1">
              <a:spLocks noChangeArrowheads="1"/>
            </p:cNvSpPr>
            <p:nvPr/>
          </p:nvSpPr>
          <p:spPr bwMode="auto">
            <a:xfrm>
              <a:off x="4431904" y="1134352"/>
              <a:ext cx="3425161" cy="1003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你可以提出哪些除法问题？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560" name="TextBox 29"/>
          <p:cNvSpPr txBox="1">
            <a:spLocks noChangeArrowheads="1"/>
          </p:cNvSpPr>
          <p:nvPr/>
        </p:nvSpPr>
        <p:spPr bwMode="auto">
          <a:xfrm>
            <a:off x="3848101" y="3489722"/>
            <a:ext cx="1984772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列式：</a:t>
            </a:r>
            <a:r>
              <a:rPr lang="en-US" altLang="zh-CN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18÷2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91" name="图片 1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6269" y="3318272"/>
            <a:ext cx="1126331" cy="1651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2" name="图片 1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210425" y="3318272"/>
            <a:ext cx="78105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  <p:bldP spid="23558" grpId="0"/>
      <p:bldP spid="235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6" name="TextBox 29"/>
          <p:cNvSpPr txBox="1">
            <a:spLocks noChangeArrowheads="1"/>
          </p:cNvSpPr>
          <p:nvPr/>
        </p:nvSpPr>
        <p:spPr bwMode="auto">
          <a:xfrm>
            <a:off x="3702844" y="435769"/>
            <a:ext cx="198477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18÷6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1588294" y="1019176"/>
            <a:ext cx="4229100" cy="369332"/>
            <a:chOff x="2117725" y="1358900"/>
            <a:chExt cx="5638800" cy="492443"/>
          </a:xfrm>
        </p:grpSpPr>
        <p:sp>
          <p:nvSpPr>
            <p:cNvPr id="26628" name="TextBox 29"/>
            <p:cNvSpPr txBox="1">
              <a:spLocks noChangeArrowheads="1"/>
            </p:cNvSpPr>
            <p:nvPr/>
          </p:nvSpPr>
          <p:spPr bwMode="auto">
            <a:xfrm>
              <a:off x="2117725" y="1358900"/>
              <a:ext cx="5638800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用画一画的方法求商。（用  代替苹果）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5854700" y="1431925"/>
              <a:ext cx="333375" cy="331788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4" name="矩形: 圆角 3"/>
          <p:cNvSpPr/>
          <p:nvPr/>
        </p:nvSpPr>
        <p:spPr bwMode="auto">
          <a:xfrm>
            <a:off x="1666875" y="1801416"/>
            <a:ext cx="1685925" cy="845344"/>
          </a:xfrm>
          <a:prstGeom prst="roundRect">
            <a:avLst>
              <a:gd name="adj" fmla="val 40438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8" name="矩形: 圆角 47"/>
          <p:cNvSpPr/>
          <p:nvPr/>
        </p:nvSpPr>
        <p:spPr bwMode="auto">
          <a:xfrm>
            <a:off x="3359944" y="1801416"/>
            <a:ext cx="1685925" cy="845344"/>
          </a:xfrm>
          <a:prstGeom prst="roundRect">
            <a:avLst>
              <a:gd name="adj" fmla="val 40438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1832373" y="1895475"/>
            <a:ext cx="4731544" cy="684610"/>
            <a:chOff x="2443163" y="2527300"/>
            <a:chExt cx="6308725" cy="912813"/>
          </a:xfrm>
        </p:grpSpPr>
        <p:sp>
          <p:nvSpPr>
            <p:cNvPr id="15" name="椭圆 14"/>
            <p:cNvSpPr/>
            <p:nvPr/>
          </p:nvSpPr>
          <p:spPr bwMode="auto">
            <a:xfrm>
              <a:off x="2443163" y="2527300"/>
              <a:ext cx="333375" cy="331788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3173413" y="2527300"/>
              <a:ext cx="331787" cy="331788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 bwMode="auto">
            <a:xfrm>
              <a:off x="3903663" y="2527300"/>
              <a:ext cx="331787" cy="331788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 bwMode="auto">
            <a:xfrm>
              <a:off x="2443163" y="3097213"/>
              <a:ext cx="333375" cy="331787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 bwMode="auto">
            <a:xfrm>
              <a:off x="3173413" y="3097213"/>
              <a:ext cx="331787" cy="331787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 bwMode="auto">
            <a:xfrm>
              <a:off x="3903663" y="3108325"/>
              <a:ext cx="331787" cy="331788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 bwMode="auto">
            <a:xfrm>
              <a:off x="4700588" y="2527300"/>
              <a:ext cx="333375" cy="331788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 bwMode="auto">
            <a:xfrm>
              <a:off x="5430838" y="2527300"/>
              <a:ext cx="331787" cy="331788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 bwMode="auto">
            <a:xfrm>
              <a:off x="6161088" y="2527300"/>
              <a:ext cx="331787" cy="331788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 bwMode="auto">
            <a:xfrm>
              <a:off x="4700588" y="3097213"/>
              <a:ext cx="333375" cy="331787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 bwMode="auto">
            <a:xfrm>
              <a:off x="5430838" y="3097213"/>
              <a:ext cx="331787" cy="331787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 bwMode="auto">
            <a:xfrm>
              <a:off x="6161088" y="3108325"/>
              <a:ext cx="331787" cy="331788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 bwMode="auto">
            <a:xfrm>
              <a:off x="6958013" y="2527300"/>
              <a:ext cx="333375" cy="331788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 bwMode="auto">
            <a:xfrm>
              <a:off x="7688263" y="2527300"/>
              <a:ext cx="333375" cy="331788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 bwMode="auto">
            <a:xfrm>
              <a:off x="8418513" y="2527300"/>
              <a:ext cx="333375" cy="331788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 bwMode="auto">
            <a:xfrm>
              <a:off x="6958013" y="3097213"/>
              <a:ext cx="333375" cy="331787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 bwMode="auto">
            <a:xfrm>
              <a:off x="7688263" y="3097213"/>
              <a:ext cx="333375" cy="331787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 bwMode="auto">
            <a:xfrm>
              <a:off x="8418513" y="3108325"/>
              <a:ext cx="333375" cy="331788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56" name="矩形: 圆角 55"/>
          <p:cNvSpPr/>
          <p:nvPr/>
        </p:nvSpPr>
        <p:spPr bwMode="auto">
          <a:xfrm>
            <a:off x="5053013" y="1801416"/>
            <a:ext cx="1687116" cy="845344"/>
          </a:xfrm>
          <a:prstGeom prst="roundRect">
            <a:avLst>
              <a:gd name="adj" fmla="val 40438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5609" name="TextBox 29"/>
          <p:cNvSpPr txBox="1">
            <a:spLocks noChangeArrowheads="1"/>
          </p:cNvSpPr>
          <p:nvPr/>
        </p:nvSpPr>
        <p:spPr bwMode="auto">
          <a:xfrm>
            <a:off x="1633538" y="3234929"/>
            <a:ext cx="5223272" cy="345281"/>
          </a:xfrm>
          <a:prstGeom prst="rect">
            <a:avLst/>
          </a:prstGeom>
          <a:solidFill>
            <a:srgbClr val="ECD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每盘放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个苹果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可以放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盘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得出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18÷6=3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（盘）。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614363" y="923926"/>
            <a:ext cx="888206" cy="535781"/>
            <a:chOff x="934241" y="1240632"/>
            <a:chExt cx="1183484" cy="714374"/>
          </a:xfrm>
        </p:grpSpPr>
        <p:pic>
          <p:nvPicPr>
            <p:cNvPr id="26654" name="图片 3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34242" y="1240632"/>
              <a:ext cx="1183483" cy="714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55" name="TextBox 29"/>
            <p:cNvSpPr txBox="1">
              <a:spLocks noChangeArrowheads="1"/>
            </p:cNvSpPr>
            <p:nvPr/>
          </p:nvSpPr>
          <p:spPr bwMode="auto">
            <a:xfrm>
              <a:off x="934241" y="1367631"/>
              <a:ext cx="1183483" cy="49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TextBox 29"/>
          <p:cNvSpPr txBox="1">
            <a:spLocks noChangeArrowheads="1"/>
          </p:cNvSpPr>
          <p:nvPr/>
        </p:nvSpPr>
        <p:spPr bwMode="auto">
          <a:xfrm>
            <a:off x="4557713" y="441722"/>
            <a:ext cx="1458516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（盘）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8" grpId="0" animBg="1"/>
      <p:bldP spid="56" grpId="0" animBg="1"/>
      <p:bldP spid="25609" grpId="0" bldLvl="0" animBg="1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4" name="TextBox 29"/>
          <p:cNvSpPr txBox="1">
            <a:spLocks noChangeArrowheads="1"/>
          </p:cNvSpPr>
          <p:nvPr/>
        </p:nvSpPr>
        <p:spPr bwMode="auto">
          <a:xfrm>
            <a:off x="3702844" y="435769"/>
            <a:ext cx="198477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18÷6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TextBox 29"/>
          <p:cNvSpPr txBox="1">
            <a:spLocks noChangeArrowheads="1"/>
          </p:cNvSpPr>
          <p:nvPr/>
        </p:nvSpPr>
        <p:spPr bwMode="auto">
          <a:xfrm>
            <a:off x="1588294" y="1019176"/>
            <a:ext cx="2034779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用加法求商。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3" name="TextBox 29"/>
          <p:cNvSpPr txBox="1">
            <a:spLocks noChangeArrowheads="1"/>
          </p:cNvSpPr>
          <p:nvPr/>
        </p:nvSpPr>
        <p:spPr bwMode="auto">
          <a:xfrm>
            <a:off x="1588294" y="1562101"/>
            <a:ext cx="1371600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盘：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4" name="TextBox 29"/>
          <p:cNvSpPr txBox="1">
            <a:spLocks noChangeArrowheads="1"/>
          </p:cNvSpPr>
          <p:nvPr/>
        </p:nvSpPr>
        <p:spPr bwMode="auto">
          <a:xfrm>
            <a:off x="1588294" y="2039541"/>
            <a:ext cx="2302669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盘：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6+6=12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5" name="TextBox 29"/>
          <p:cNvSpPr txBox="1">
            <a:spLocks noChangeArrowheads="1"/>
          </p:cNvSpPr>
          <p:nvPr/>
        </p:nvSpPr>
        <p:spPr bwMode="auto">
          <a:xfrm>
            <a:off x="1588294" y="2513410"/>
            <a:ext cx="2302669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盘：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6+6+6=18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6" name="TextBox 29"/>
          <p:cNvSpPr txBox="1">
            <a:spLocks noChangeArrowheads="1"/>
          </p:cNvSpPr>
          <p:nvPr/>
        </p:nvSpPr>
        <p:spPr bwMode="auto">
          <a:xfrm>
            <a:off x="1588294" y="3177779"/>
            <a:ext cx="4500563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盘苹果共有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得出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18÷6=3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（盘）。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614363" y="956073"/>
            <a:ext cx="888206" cy="596503"/>
            <a:chOff x="819940" y="1275556"/>
            <a:chExt cx="1183484" cy="793751"/>
          </a:xfrm>
        </p:grpSpPr>
        <p:pic>
          <p:nvPicPr>
            <p:cNvPr id="28681" name="图片 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19940" y="1275556"/>
              <a:ext cx="1183483" cy="793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82" name="TextBox 29"/>
            <p:cNvSpPr txBox="1">
              <a:spLocks noChangeArrowheads="1"/>
            </p:cNvSpPr>
            <p:nvPr/>
          </p:nvSpPr>
          <p:spPr bwMode="auto">
            <a:xfrm>
              <a:off x="819941" y="1358899"/>
              <a:ext cx="1183483" cy="491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TextBox 29"/>
          <p:cNvSpPr txBox="1">
            <a:spLocks noChangeArrowheads="1"/>
          </p:cNvSpPr>
          <p:nvPr/>
        </p:nvSpPr>
        <p:spPr bwMode="auto">
          <a:xfrm>
            <a:off x="4557713" y="441722"/>
            <a:ext cx="1458516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（盘）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3" grpId="0"/>
      <p:bldP spid="27654" grpId="0"/>
      <p:bldP spid="27655" grpId="0"/>
      <p:bldP spid="27656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22" name="TextBox 29"/>
          <p:cNvSpPr txBox="1">
            <a:spLocks noChangeArrowheads="1"/>
          </p:cNvSpPr>
          <p:nvPr/>
        </p:nvSpPr>
        <p:spPr bwMode="auto">
          <a:xfrm>
            <a:off x="3702844" y="435769"/>
            <a:ext cx="198477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18÷6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0" name="TextBox 29"/>
          <p:cNvSpPr txBox="1">
            <a:spLocks noChangeArrowheads="1"/>
          </p:cNvSpPr>
          <p:nvPr/>
        </p:nvSpPr>
        <p:spPr bwMode="auto">
          <a:xfrm>
            <a:off x="1588294" y="1019176"/>
            <a:ext cx="2034779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用连减求商。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1" name="TextBox 29"/>
          <p:cNvSpPr txBox="1">
            <a:spLocks noChangeArrowheads="1"/>
          </p:cNvSpPr>
          <p:nvPr/>
        </p:nvSpPr>
        <p:spPr bwMode="auto">
          <a:xfrm>
            <a:off x="1610916" y="1562101"/>
            <a:ext cx="6874669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每盘放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个苹果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每放完一盘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就从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里面减去一个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减到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为止。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2" name="TextBox 29"/>
          <p:cNvSpPr txBox="1">
            <a:spLocks noChangeArrowheads="1"/>
          </p:cNvSpPr>
          <p:nvPr/>
        </p:nvSpPr>
        <p:spPr bwMode="auto">
          <a:xfrm>
            <a:off x="1588294" y="3489723"/>
            <a:ext cx="4002881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18-6-6-6=0,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得出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18÷6=3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（盘）。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703" name="组合 2"/>
          <p:cNvGrpSpPr/>
          <p:nvPr/>
        </p:nvGrpSpPr>
        <p:grpSpPr bwMode="auto">
          <a:xfrm>
            <a:off x="614363" y="938212"/>
            <a:ext cx="888206" cy="595313"/>
            <a:chOff x="819941" y="1250950"/>
            <a:chExt cx="1183483" cy="793751"/>
          </a:xfrm>
        </p:grpSpPr>
        <p:pic>
          <p:nvPicPr>
            <p:cNvPr id="30727" name="图片 6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19941" y="1250950"/>
              <a:ext cx="1183483" cy="793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8" name="TextBox 29"/>
            <p:cNvSpPr txBox="1">
              <a:spLocks noChangeArrowheads="1"/>
            </p:cNvSpPr>
            <p:nvPr/>
          </p:nvSpPr>
          <p:spPr bwMode="auto">
            <a:xfrm>
              <a:off x="819941" y="1358899"/>
              <a:ext cx="118348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方法三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Box 29"/>
          <p:cNvSpPr txBox="1">
            <a:spLocks noChangeArrowheads="1"/>
          </p:cNvSpPr>
          <p:nvPr/>
        </p:nvSpPr>
        <p:spPr bwMode="auto">
          <a:xfrm>
            <a:off x="4557713" y="441722"/>
            <a:ext cx="1458516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（盘）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778669" y="2514601"/>
            <a:ext cx="7706916" cy="504081"/>
            <a:chOff x="1038224" y="3352800"/>
            <a:chExt cx="10275888" cy="672106"/>
          </a:xfrm>
        </p:grpSpPr>
        <p:sp>
          <p:nvSpPr>
            <p:cNvPr id="13" name="任意多边形: 形状 12"/>
            <p:cNvSpPr/>
            <p:nvPr/>
          </p:nvSpPr>
          <p:spPr>
            <a:xfrm>
              <a:off x="1038224" y="3352800"/>
              <a:ext cx="10275888" cy="576261"/>
            </a:xfrm>
            <a:custGeom>
              <a:avLst/>
              <a:gdLst>
                <a:gd name="connsiteX0" fmla="*/ 0 w 10275888"/>
                <a:gd name="connsiteY0" fmla="*/ 0 h 576261"/>
                <a:gd name="connsiteX1" fmla="*/ 9934575 w 10275888"/>
                <a:gd name="connsiteY1" fmla="*/ 0 h 576261"/>
                <a:gd name="connsiteX2" fmla="*/ 10077450 w 10275888"/>
                <a:gd name="connsiteY2" fmla="*/ 0 h 576261"/>
                <a:gd name="connsiteX3" fmla="*/ 10103435 w 10275888"/>
                <a:gd name="connsiteY3" fmla="*/ 0 h 576261"/>
                <a:gd name="connsiteX4" fmla="*/ 10204033 w 10275888"/>
                <a:gd name="connsiteY4" fmla="*/ 96995 h 576261"/>
                <a:gd name="connsiteX5" fmla="*/ 10128585 w 10275888"/>
                <a:gd name="connsiteY5" fmla="*/ 182578 h 576261"/>
                <a:gd name="connsiteX6" fmla="*/ 10211218 w 10275888"/>
                <a:gd name="connsiteY6" fmla="*/ 228222 h 576261"/>
                <a:gd name="connsiteX7" fmla="*/ 10085471 w 10275888"/>
                <a:gd name="connsiteY7" fmla="*/ 308100 h 576261"/>
                <a:gd name="connsiteX8" fmla="*/ 10142956 w 10275888"/>
                <a:gd name="connsiteY8" fmla="*/ 370861 h 576261"/>
                <a:gd name="connsiteX9" fmla="*/ 10077450 w 10275888"/>
                <a:gd name="connsiteY9" fmla="*/ 381264 h 576261"/>
                <a:gd name="connsiteX10" fmla="*/ 10077450 w 10275888"/>
                <a:gd name="connsiteY10" fmla="*/ 416271 h 576261"/>
                <a:gd name="connsiteX11" fmla="*/ 10275888 w 10275888"/>
                <a:gd name="connsiteY11" fmla="*/ 576261 h 576261"/>
                <a:gd name="connsiteX12" fmla="*/ 10077450 w 10275888"/>
                <a:gd name="connsiteY12" fmla="*/ 576261 h 576261"/>
                <a:gd name="connsiteX13" fmla="*/ 9934575 w 10275888"/>
                <a:gd name="connsiteY13" fmla="*/ 576261 h 576261"/>
                <a:gd name="connsiteX14" fmla="*/ 0 w 10275888"/>
                <a:gd name="connsiteY14" fmla="*/ 576261 h 576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275888" h="576261">
                  <a:moveTo>
                    <a:pt x="0" y="0"/>
                  </a:moveTo>
                  <a:lnTo>
                    <a:pt x="9934575" y="0"/>
                  </a:lnTo>
                  <a:lnTo>
                    <a:pt x="10077450" y="0"/>
                  </a:lnTo>
                  <a:lnTo>
                    <a:pt x="10103435" y="0"/>
                  </a:lnTo>
                  <a:lnTo>
                    <a:pt x="10204033" y="96995"/>
                  </a:lnTo>
                  <a:lnTo>
                    <a:pt x="10128585" y="182578"/>
                  </a:lnTo>
                  <a:lnTo>
                    <a:pt x="10211218" y="228222"/>
                  </a:lnTo>
                  <a:lnTo>
                    <a:pt x="10085471" y="308100"/>
                  </a:lnTo>
                  <a:lnTo>
                    <a:pt x="10142956" y="370861"/>
                  </a:lnTo>
                  <a:lnTo>
                    <a:pt x="10077450" y="381264"/>
                  </a:lnTo>
                  <a:lnTo>
                    <a:pt x="10077450" y="416271"/>
                  </a:lnTo>
                  <a:lnTo>
                    <a:pt x="10275888" y="576261"/>
                  </a:lnTo>
                  <a:lnTo>
                    <a:pt x="10077450" y="576261"/>
                  </a:lnTo>
                  <a:lnTo>
                    <a:pt x="9934575" y="576261"/>
                  </a:lnTo>
                  <a:lnTo>
                    <a:pt x="0" y="576261"/>
                  </a:lnTo>
                  <a:close/>
                </a:path>
              </a:pathLst>
            </a:custGeom>
            <a:solidFill>
              <a:srgbClr val="91ECF3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grpSp>
          <p:nvGrpSpPr>
            <p:cNvPr id="30732" name="组合 6"/>
            <p:cNvGrpSpPr/>
            <p:nvPr/>
          </p:nvGrpSpPr>
          <p:grpSpPr bwMode="auto">
            <a:xfrm>
              <a:off x="1254125" y="3352800"/>
              <a:ext cx="9486900" cy="152400"/>
              <a:chOff x="1254125" y="3352800"/>
              <a:chExt cx="9486900" cy="152400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1254124" y="3352800"/>
                <a:ext cx="0" cy="152399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1754187" y="3352800"/>
                <a:ext cx="0" cy="152399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252662" y="3352800"/>
                <a:ext cx="0" cy="152399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2752724" y="3352800"/>
                <a:ext cx="0" cy="152399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3251199" y="3352800"/>
                <a:ext cx="0" cy="152399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3751262" y="3352800"/>
                <a:ext cx="0" cy="152399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4249737" y="3352800"/>
                <a:ext cx="0" cy="152399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4749799" y="3352800"/>
                <a:ext cx="0" cy="152399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5248274" y="3352800"/>
                <a:ext cx="0" cy="152399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5748337" y="3352800"/>
                <a:ext cx="0" cy="152399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6246812" y="3352800"/>
                <a:ext cx="0" cy="152399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6746874" y="3352800"/>
                <a:ext cx="0" cy="152399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7245349" y="3352800"/>
                <a:ext cx="0" cy="152399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7745412" y="3352800"/>
                <a:ext cx="0" cy="152399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8243887" y="3352800"/>
                <a:ext cx="0" cy="152399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8743949" y="3352800"/>
                <a:ext cx="0" cy="152399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9242424" y="3352800"/>
                <a:ext cx="0" cy="152399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9742487" y="3352800"/>
                <a:ext cx="0" cy="152399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10240962" y="3352800"/>
                <a:ext cx="0" cy="152399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10741024" y="3352800"/>
                <a:ext cx="0" cy="152399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0753" name="矩形 7"/>
            <p:cNvSpPr>
              <a:spLocks noChangeArrowheads="1"/>
            </p:cNvSpPr>
            <p:nvPr/>
          </p:nvSpPr>
          <p:spPr bwMode="auto">
            <a:xfrm>
              <a:off x="10032371" y="3532463"/>
              <a:ext cx="558272" cy="492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18</a:t>
              </a:r>
              <a:endParaRPr lang="zh-CN" altLang="en-US"/>
            </a:p>
          </p:txBody>
        </p:sp>
        <p:sp>
          <p:nvSpPr>
            <p:cNvPr id="30754" name="矩形 36"/>
            <p:cNvSpPr>
              <a:spLocks noChangeArrowheads="1"/>
            </p:cNvSpPr>
            <p:nvPr/>
          </p:nvSpPr>
          <p:spPr bwMode="auto">
            <a:xfrm>
              <a:off x="10531673" y="3532464"/>
              <a:ext cx="558272" cy="49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19</a:t>
              </a:r>
              <a:endParaRPr lang="zh-CN" altLang="en-US"/>
            </a:p>
          </p:txBody>
        </p:sp>
        <p:sp>
          <p:nvSpPr>
            <p:cNvPr id="30755" name="矩形 37"/>
            <p:cNvSpPr>
              <a:spLocks noChangeArrowheads="1"/>
            </p:cNvSpPr>
            <p:nvPr/>
          </p:nvSpPr>
          <p:spPr bwMode="auto">
            <a:xfrm>
              <a:off x="9033759" y="3532463"/>
              <a:ext cx="558272" cy="492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endParaRPr lang="zh-CN" altLang="en-US"/>
            </a:p>
          </p:txBody>
        </p:sp>
        <p:sp>
          <p:nvSpPr>
            <p:cNvPr id="30756" name="矩形 38"/>
            <p:cNvSpPr>
              <a:spLocks noChangeArrowheads="1"/>
            </p:cNvSpPr>
            <p:nvPr/>
          </p:nvSpPr>
          <p:spPr bwMode="auto">
            <a:xfrm>
              <a:off x="9533060" y="3532463"/>
              <a:ext cx="558272" cy="492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17</a:t>
              </a:r>
              <a:endParaRPr lang="zh-CN" altLang="en-US"/>
            </a:p>
          </p:txBody>
        </p:sp>
        <p:sp>
          <p:nvSpPr>
            <p:cNvPr id="30757" name="矩形 39"/>
            <p:cNvSpPr>
              <a:spLocks noChangeArrowheads="1"/>
            </p:cNvSpPr>
            <p:nvPr/>
          </p:nvSpPr>
          <p:spPr bwMode="auto">
            <a:xfrm>
              <a:off x="8035145" y="3532463"/>
              <a:ext cx="558272" cy="492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endParaRPr lang="zh-CN" altLang="en-US"/>
            </a:p>
          </p:txBody>
        </p:sp>
        <p:sp>
          <p:nvSpPr>
            <p:cNvPr id="30758" name="矩形 40"/>
            <p:cNvSpPr>
              <a:spLocks noChangeArrowheads="1"/>
            </p:cNvSpPr>
            <p:nvPr/>
          </p:nvSpPr>
          <p:spPr bwMode="auto">
            <a:xfrm>
              <a:off x="8534447" y="3532463"/>
              <a:ext cx="558272" cy="492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endParaRPr lang="zh-CN" altLang="en-US"/>
            </a:p>
          </p:txBody>
        </p:sp>
        <p:sp>
          <p:nvSpPr>
            <p:cNvPr id="30759" name="矩形 41"/>
            <p:cNvSpPr>
              <a:spLocks noChangeArrowheads="1"/>
            </p:cNvSpPr>
            <p:nvPr/>
          </p:nvSpPr>
          <p:spPr bwMode="auto">
            <a:xfrm>
              <a:off x="7036532" y="3532463"/>
              <a:ext cx="558272" cy="492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zh-CN" altLang="en-US"/>
            </a:p>
          </p:txBody>
        </p:sp>
        <p:sp>
          <p:nvSpPr>
            <p:cNvPr id="30760" name="矩形 42"/>
            <p:cNvSpPr>
              <a:spLocks noChangeArrowheads="1"/>
            </p:cNvSpPr>
            <p:nvPr/>
          </p:nvSpPr>
          <p:spPr bwMode="auto">
            <a:xfrm>
              <a:off x="7535835" y="3532463"/>
              <a:ext cx="558272" cy="492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endParaRPr lang="zh-CN" altLang="en-US"/>
            </a:p>
          </p:txBody>
        </p:sp>
        <p:sp>
          <p:nvSpPr>
            <p:cNvPr id="30761" name="矩形 43"/>
            <p:cNvSpPr>
              <a:spLocks noChangeArrowheads="1"/>
            </p:cNvSpPr>
            <p:nvPr/>
          </p:nvSpPr>
          <p:spPr bwMode="auto">
            <a:xfrm>
              <a:off x="4088273" y="3532463"/>
              <a:ext cx="402248" cy="492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/>
            </a:p>
          </p:txBody>
        </p:sp>
        <p:sp>
          <p:nvSpPr>
            <p:cNvPr id="30762" name="矩形 44"/>
            <p:cNvSpPr>
              <a:spLocks noChangeArrowheads="1"/>
            </p:cNvSpPr>
            <p:nvPr/>
          </p:nvSpPr>
          <p:spPr bwMode="auto">
            <a:xfrm>
              <a:off x="4587575" y="3532463"/>
              <a:ext cx="402248" cy="492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/>
            </a:p>
          </p:txBody>
        </p:sp>
        <p:sp>
          <p:nvSpPr>
            <p:cNvPr id="30763" name="矩形 45"/>
            <p:cNvSpPr>
              <a:spLocks noChangeArrowheads="1"/>
            </p:cNvSpPr>
            <p:nvPr/>
          </p:nvSpPr>
          <p:spPr bwMode="auto">
            <a:xfrm>
              <a:off x="3089660" y="3532463"/>
              <a:ext cx="402248" cy="492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/>
            </a:p>
          </p:txBody>
        </p:sp>
        <p:sp>
          <p:nvSpPr>
            <p:cNvPr id="30764" name="矩形 46"/>
            <p:cNvSpPr>
              <a:spLocks noChangeArrowheads="1"/>
            </p:cNvSpPr>
            <p:nvPr/>
          </p:nvSpPr>
          <p:spPr bwMode="auto">
            <a:xfrm>
              <a:off x="3588963" y="3532463"/>
              <a:ext cx="402248" cy="492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/>
            </a:p>
          </p:txBody>
        </p:sp>
        <p:sp>
          <p:nvSpPr>
            <p:cNvPr id="30765" name="矩形 47"/>
            <p:cNvSpPr>
              <a:spLocks noChangeArrowheads="1"/>
            </p:cNvSpPr>
            <p:nvPr/>
          </p:nvSpPr>
          <p:spPr bwMode="auto">
            <a:xfrm>
              <a:off x="2091047" y="3532463"/>
              <a:ext cx="402248" cy="492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/>
            </a:p>
          </p:txBody>
        </p:sp>
        <p:sp>
          <p:nvSpPr>
            <p:cNvPr id="30766" name="矩形 48"/>
            <p:cNvSpPr>
              <a:spLocks noChangeArrowheads="1"/>
            </p:cNvSpPr>
            <p:nvPr/>
          </p:nvSpPr>
          <p:spPr bwMode="auto">
            <a:xfrm>
              <a:off x="2590349" y="3532463"/>
              <a:ext cx="402248" cy="492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/>
            </a:p>
          </p:txBody>
        </p:sp>
        <p:sp>
          <p:nvSpPr>
            <p:cNvPr id="30767" name="矩形 49"/>
            <p:cNvSpPr>
              <a:spLocks noChangeArrowheads="1"/>
            </p:cNvSpPr>
            <p:nvPr/>
          </p:nvSpPr>
          <p:spPr bwMode="auto">
            <a:xfrm>
              <a:off x="1092435" y="3532463"/>
              <a:ext cx="402248" cy="492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/>
            </a:p>
          </p:txBody>
        </p:sp>
        <p:sp>
          <p:nvSpPr>
            <p:cNvPr id="30768" name="矩形 50"/>
            <p:cNvSpPr>
              <a:spLocks noChangeArrowheads="1"/>
            </p:cNvSpPr>
            <p:nvPr/>
          </p:nvSpPr>
          <p:spPr bwMode="auto">
            <a:xfrm>
              <a:off x="1591736" y="3532463"/>
              <a:ext cx="402248" cy="492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/>
            </a:p>
          </p:txBody>
        </p:sp>
        <p:sp>
          <p:nvSpPr>
            <p:cNvPr id="30769" name="矩形 53"/>
            <p:cNvSpPr>
              <a:spLocks noChangeArrowheads="1"/>
            </p:cNvSpPr>
            <p:nvPr/>
          </p:nvSpPr>
          <p:spPr bwMode="auto">
            <a:xfrm>
              <a:off x="6061423" y="3532463"/>
              <a:ext cx="558272" cy="492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/>
            </a:p>
          </p:txBody>
        </p:sp>
        <p:sp>
          <p:nvSpPr>
            <p:cNvPr id="30770" name="矩形 54"/>
            <p:cNvSpPr>
              <a:spLocks noChangeArrowheads="1"/>
            </p:cNvSpPr>
            <p:nvPr/>
          </p:nvSpPr>
          <p:spPr bwMode="auto">
            <a:xfrm>
              <a:off x="6560724" y="3532463"/>
              <a:ext cx="558272" cy="492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endParaRPr lang="zh-CN" altLang="en-US"/>
            </a:p>
          </p:txBody>
        </p:sp>
        <p:sp>
          <p:nvSpPr>
            <p:cNvPr id="30771" name="矩形 55"/>
            <p:cNvSpPr>
              <a:spLocks noChangeArrowheads="1"/>
            </p:cNvSpPr>
            <p:nvPr/>
          </p:nvSpPr>
          <p:spPr bwMode="auto">
            <a:xfrm>
              <a:off x="5110435" y="3532463"/>
              <a:ext cx="402248" cy="492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/>
            </a:p>
          </p:txBody>
        </p:sp>
        <p:sp>
          <p:nvSpPr>
            <p:cNvPr id="30772" name="矩形 56"/>
            <p:cNvSpPr>
              <a:spLocks noChangeArrowheads="1"/>
            </p:cNvSpPr>
            <p:nvPr/>
          </p:nvSpPr>
          <p:spPr bwMode="auto">
            <a:xfrm>
              <a:off x="5609736" y="3532463"/>
              <a:ext cx="402248" cy="492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 bwMode="auto">
          <a:xfrm>
            <a:off x="-2596754" y="2028825"/>
            <a:ext cx="7459266" cy="4591050"/>
            <a:chOff x="-3461650" y="2705876"/>
            <a:chExt cx="9944963" cy="6120526"/>
          </a:xfrm>
        </p:grpSpPr>
        <p:grpSp>
          <p:nvGrpSpPr>
            <p:cNvPr id="30774" name="组合 13"/>
            <p:cNvGrpSpPr/>
            <p:nvPr/>
          </p:nvGrpSpPr>
          <p:grpSpPr bwMode="auto">
            <a:xfrm>
              <a:off x="-3461650" y="2705876"/>
              <a:ext cx="9944963" cy="6120526"/>
              <a:chOff x="-3461650" y="2750135"/>
              <a:chExt cx="9944963" cy="6120526"/>
            </a:xfrm>
          </p:grpSpPr>
          <p:sp>
            <p:nvSpPr>
              <p:cNvPr id="11" name="弧形 10"/>
              <p:cNvSpPr/>
              <p:nvPr/>
            </p:nvSpPr>
            <p:spPr>
              <a:xfrm rot="20754185">
                <a:off x="-3461650" y="3332665"/>
                <a:ext cx="9944963" cy="5537996"/>
              </a:xfrm>
              <a:prstGeom prst="arc">
                <a:avLst>
                  <a:gd name="adj1" fmla="val 16723409"/>
                  <a:gd name="adj2" fmla="val 19706060"/>
                </a:avLst>
              </a:prstGeom>
              <a:ln w="19050">
                <a:headEnd type="triangl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sp>
            <p:nvSpPr>
              <p:cNvPr id="30776" name="矩形 11"/>
              <p:cNvSpPr>
                <a:spLocks noChangeArrowheads="1"/>
              </p:cNvSpPr>
              <p:nvPr/>
            </p:nvSpPr>
            <p:spPr bwMode="auto">
              <a:xfrm>
                <a:off x="2504232" y="2750135"/>
                <a:ext cx="558231" cy="4923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68" name="直接连接符 67"/>
            <p:cNvCxnSpPr/>
            <p:nvPr/>
          </p:nvCxnSpPr>
          <p:spPr>
            <a:xfrm>
              <a:off x="1254469" y="3093171"/>
              <a:ext cx="0" cy="260313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4251451" y="3099520"/>
              <a:ext cx="0" cy="260313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 bwMode="auto">
          <a:xfrm>
            <a:off x="-339329" y="2028825"/>
            <a:ext cx="7459266" cy="4591050"/>
            <a:chOff x="-452207" y="2705876"/>
            <a:chExt cx="9944963" cy="6120526"/>
          </a:xfrm>
        </p:grpSpPr>
        <p:grpSp>
          <p:nvGrpSpPr>
            <p:cNvPr id="30780" name="组合 61"/>
            <p:cNvGrpSpPr/>
            <p:nvPr/>
          </p:nvGrpSpPr>
          <p:grpSpPr bwMode="auto">
            <a:xfrm>
              <a:off x="-452207" y="2705876"/>
              <a:ext cx="9944963" cy="6120526"/>
              <a:chOff x="-3461650" y="2750135"/>
              <a:chExt cx="9944963" cy="6120526"/>
            </a:xfrm>
          </p:grpSpPr>
          <p:sp>
            <p:nvSpPr>
              <p:cNvPr id="63" name="弧形 62"/>
              <p:cNvSpPr/>
              <p:nvPr/>
            </p:nvSpPr>
            <p:spPr>
              <a:xfrm rot="20754185">
                <a:off x="-3461650" y="3332665"/>
                <a:ext cx="9944963" cy="5537996"/>
              </a:xfrm>
              <a:prstGeom prst="arc">
                <a:avLst>
                  <a:gd name="adj1" fmla="val 16733310"/>
                  <a:gd name="adj2" fmla="val 19706060"/>
                </a:avLst>
              </a:prstGeom>
              <a:ln w="19050">
                <a:headEnd type="triangl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sp>
            <p:nvSpPr>
              <p:cNvPr id="30782" name="矩形 63"/>
              <p:cNvSpPr>
                <a:spLocks noChangeArrowheads="1"/>
              </p:cNvSpPr>
              <p:nvPr/>
            </p:nvSpPr>
            <p:spPr bwMode="auto">
              <a:xfrm>
                <a:off x="2504232" y="2750135"/>
                <a:ext cx="558231" cy="4923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71" name="直接连接符 70"/>
            <p:cNvCxnSpPr/>
            <p:nvPr/>
          </p:nvCxnSpPr>
          <p:spPr>
            <a:xfrm>
              <a:off x="7246608" y="3093171"/>
              <a:ext cx="0" cy="260313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 bwMode="auto">
          <a:xfrm>
            <a:off x="1877617" y="2028825"/>
            <a:ext cx="7459265" cy="4591050"/>
            <a:chOff x="2504233" y="2705876"/>
            <a:chExt cx="9944963" cy="6120526"/>
          </a:xfrm>
        </p:grpSpPr>
        <p:grpSp>
          <p:nvGrpSpPr>
            <p:cNvPr id="30785" name="组合 64"/>
            <p:cNvGrpSpPr/>
            <p:nvPr/>
          </p:nvGrpSpPr>
          <p:grpSpPr bwMode="auto">
            <a:xfrm>
              <a:off x="2504233" y="2705876"/>
              <a:ext cx="9944963" cy="6120526"/>
              <a:chOff x="-3461650" y="2750135"/>
              <a:chExt cx="9944963" cy="6120526"/>
            </a:xfrm>
          </p:grpSpPr>
          <p:sp>
            <p:nvSpPr>
              <p:cNvPr id="66" name="弧形 65"/>
              <p:cNvSpPr/>
              <p:nvPr/>
            </p:nvSpPr>
            <p:spPr>
              <a:xfrm rot="20754185">
                <a:off x="-3461650" y="3332665"/>
                <a:ext cx="9944963" cy="5537996"/>
              </a:xfrm>
              <a:prstGeom prst="arc">
                <a:avLst>
                  <a:gd name="adj1" fmla="val 16766191"/>
                  <a:gd name="adj2" fmla="val 19720360"/>
                </a:avLst>
              </a:prstGeom>
              <a:ln w="19050">
                <a:headEnd type="triangl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sp>
            <p:nvSpPr>
              <p:cNvPr id="30787" name="矩形 66"/>
              <p:cNvSpPr>
                <a:spLocks noChangeArrowheads="1"/>
              </p:cNvSpPr>
              <p:nvPr/>
            </p:nvSpPr>
            <p:spPr bwMode="auto">
              <a:xfrm>
                <a:off x="2504233" y="2750135"/>
                <a:ext cx="558231" cy="4923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72" name="直接连接符 71"/>
            <p:cNvCxnSpPr/>
            <p:nvPr/>
          </p:nvCxnSpPr>
          <p:spPr>
            <a:xfrm>
              <a:off x="10241145" y="3099520"/>
              <a:ext cx="0" cy="260313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0"/>
      <p:bldP spid="29702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6307" y="216694"/>
            <a:ext cx="1370410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知识讲解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0" name="TextBox 29"/>
          <p:cNvSpPr txBox="1">
            <a:spLocks noChangeArrowheads="1"/>
          </p:cNvSpPr>
          <p:nvPr/>
        </p:nvSpPr>
        <p:spPr bwMode="auto">
          <a:xfrm>
            <a:off x="3702844" y="435769"/>
            <a:ext cx="198477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18÷6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8" name="TextBox 29"/>
          <p:cNvSpPr txBox="1">
            <a:spLocks noChangeArrowheads="1"/>
          </p:cNvSpPr>
          <p:nvPr/>
        </p:nvSpPr>
        <p:spPr bwMode="auto">
          <a:xfrm>
            <a:off x="1588294" y="1019176"/>
            <a:ext cx="2034779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用乘法口诀求商。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9" name="TextBox 29"/>
          <p:cNvSpPr txBox="1">
            <a:spLocks noChangeArrowheads="1"/>
          </p:cNvSpPr>
          <p:nvPr/>
        </p:nvSpPr>
        <p:spPr bwMode="auto">
          <a:xfrm>
            <a:off x="1610916" y="1562101"/>
            <a:ext cx="2427684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想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: 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和几相乘得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1" name="TextBox 29"/>
          <p:cNvSpPr txBox="1">
            <a:spLocks noChangeArrowheads="1"/>
          </p:cNvSpPr>
          <p:nvPr/>
        </p:nvSpPr>
        <p:spPr bwMode="auto">
          <a:xfrm>
            <a:off x="1610916" y="2088357"/>
            <a:ext cx="5484019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根据乘法口诀“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三六十八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”可以得出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18÷6=3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即每盘放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个苹果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,18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个苹果可以放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盘。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752" name="组合 2"/>
          <p:cNvGrpSpPr/>
          <p:nvPr/>
        </p:nvGrpSpPr>
        <p:grpSpPr bwMode="auto">
          <a:xfrm>
            <a:off x="561975" y="864394"/>
            <a:ext cx="940594" cy="595313"/>
            <a:chOff x="750092" y="1152523"/>
            <a:chExt cx="1253332" cy="793751"/>
          </a:xfrm>
        </p:grpSpPr>
        <p:pic>
          <p:nvPicPr>
            <p:cNvPr id="32775" name="图片 7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50092" y="1152523"/>
              <a:ext cx="1253332" cy="793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6" name="TextBox 29"/>
            <p:cNvSpPr txBox="1">
              <a:spLocks noChangeArrowheads="1"/>
            </p:cNvSpPr>
            <p:nvPr/>
          </p:nvSpPr>
          <p:spPr bwMode="auto">
            <a:xfrm>
              <a:off x="819941" y="1358899"/>
              <a:ext cx="118348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方法四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TextBox 29"/>
          <p:cNvSpPr txBox="1">
            <a:spLocks noChangeArrowheads="1"/>
          </p:cNvSpPr>
          <p:nvPr/>
        </p:nvSpPr>
        <p:spPr bwMode="auto">
          <a:xfrm>
            <a:off x="4557713" y="441722"/>
            <a:ext cx="1458516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（盘）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7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7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/>
      <p:bldP spid="11" grpId="0"/>
    </p:bldLst>
  </p:timing>
</p:sld>
</file>

<file path=ppt/tags/tag1.xml><?xml version="1.0" encoding="utf-8"?>
<p:tagLst xmlns:p="http://schemas.openxmlformats.org/presentationml/2006/main">
  <p:tag name="KSO_WPP_MARK_KEY" val="4b599e76-8222-437a-9bc1-ff385a79660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1821</Words>
  <Application>WPS 演示</Application>
  <PresentationFormat>全屏显示(16:9)</PresentationFormat>
  <Paragraphs>538</Paragraphs>
  <Slides>21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Calibri Light</vt:lpstr>
      <vt:lpstr>Calibri</vt:lpstr>
      <vt:lpstr>微软雅黑</vt:lpstr>
      <vt:lpstr>楷体</vt:lpstr>
      <vt:lpstr>Arial Unicode MS</vt:lpstr>
      <vt:lpstr>Gulim</vt:lpstr>
      <vt:lpstr>HY헤드라인M</vt:lpstr>
      <vt:lpstr>Arial</vt:lpstr>
      <vt:lpstr>Malgun Gothic</vt:lpstr>
      <vt:lpstr>Segoe Print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694</cp:revision>
  <dcterms:created xsi:type="dcterms:W3CDTF">2016-02-25T11:28:00Z</dcterms:created>
  <dcterms:modified xsi:type="dcterms:W3CDTF">2023-01-30T04:22:10Z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5D8F605D5A184CFE985011C4A4D93FC1</vt:lpwstr>
  </property>
</Properties>
</file>