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sldIdLst>
    <p:sldId id="508" r:id="rId3"/>
    <p:sldId id="510" r:id="rId5"/>
    <p:sldId id="472" r:id="rId6"/>
    <p:sldId id="525" r:id="rId7"/>
    <p:sldId id="526" r:id="rId8"/>
    <p:sldId id="524" r:id="rId9"/>
    <p:sldId id="523" r:id="rId10"/>
    <p:sldId id="511" r:id="rId11"/>
    <p:sldId id="518" r:id="rId12"/>
    <p:sldId id="502" r:id="rId13"/>
    <p:sldId id="515" r:id="rId14"/>
    <p:sldId id="517" r:id="rId15"/>
    <p:sldId id="497" r:id="rId16"/>
    <p:sldId id="507" r:id="rId17"/>
    <p:sldId id="501" r:id="rId18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22"/>
    </p:embeddedFont>
    <p:embeddedFont>
      <p:font typeface="华文楷体" panose="02010600040101010101" pitchFamily="2" charset="-122"/>
      <p:regular r:id="rId23"/>
    </p:embeddedFont>
    <p:embeddedFont>
      <p:font typeface="微软雅黑" panose="020B0503020204020204" pitchFamily="34" charset="-122"/>
      <p:regular r:id="rId24"/>
    </p:embeddedFont>
    <p:embeddedFont>
      <p:font typeface="楷体" panose="02010609060101010101" pitchFamily="49" charset="-122"/>
      <p:regular r:id="rId25"/>
    </p:embeddedFont>
    <p:embeddedFont>
      <p:font typeface="幼圆" panose="02010509060101010101" pitchFamily="49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custDataLst>
    <p:tags r:id="rId31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1619" userDrawn="1">
          <p15:clr>
            <a:srgbClr val="A4A3A4"/>
          </p15:clr>
        </p15:guide>
        <p15:guide id="4" pos="2880" userDrawn="1">
          <p15:clr>
            <a:srgbClr val="A4A3A4"/>
          </p15:clr>
        </p15:guide>
        <p15:guide id="5" orient="horz" pos="2164" userDrawn="1">
          <p15:clr>
            <a:srgbClr val="A4A3A4"/>
          </p15:clr>
        </p15:guide>
        <p15:guide id="6" orient="horz" pos="16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0000"/>
    <a:srgbClr val="009900"/>
    <a:srgbClr val="FF9933"/>
    <a:srgbClr val="AFF22A"/>
    <a:srgbClr val="FFFFFF"/>
    <a:srgbClr val="CC9900"/>
    <a:srgbClr val="FF6600"/>
    <a:srgbClr val="0070C0"/>
    <a:srgbClr val="FF9F9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75" autoAdjust="0"/>
    <p:restoredTop sz="99556" autoAdjust="0"/>
  </p:normalViewPr>
  <p:slideViewPr>
    <p:cSldViewPr showGuides="1">
      <p:cViewPr varScale="1">
        <p:scale>
          <a:sx n="154" d="100"/>
          <a:sy n="154" d="100"/>
        </p:scale>
        <p:origin x="-384" y="-84"/>
      </p:cViewPr>
      <p:guideLst>
        <p:guide orient="horz" pos="2159"/>
        <p:guide pos="3840"/>
        <p:guide orient="horz" pos="1619"/>
        <p:guide pos="2880"/>
        <p:guide orient="horz" pos="2164"/>
        <p:guide orient="horz" pos="16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50" d="100"/>
        <a:sy n="150" d="100"/>
      </p:scale>
      <p:origin x="0" y="28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1" Type="http://schemas.openxmlformats.org/officeDocument/2006/relationships/tags" Target="tags/tag1.xml"/><Relationship Id="rId30" Type="http://schemas.openxmlformats.org/officeDocument/2006/relationships/font" Target="fonts/font9.fntdata"/><Relationship Id="rId3" Type="http://schemas.openxmlformats.org/officeDocument/2006/relationships/slide" Target="slides/slide1.xml"/><Relationship Id="rId29" Type="http://schemas.openxmlformats.org/officeDocument/2006/relationships/font" Target="fonts/font8.fntdata"/><Relationship Id="rId28" Type="http://schemas.openxmlformats.org/officeDocument/2006/relationships/font" Target="fonts/font7.fntdata"/><Relationship Id="rId27" Type="http://schemas.openxmlformats.org/officeDocument/2006/relationships/font" Target="fonts/font6.fntdata"/><Relationship Id="rId26" Type="http://schemas.openxmlformats.org/officeDocument/2006/relationships/font" Target="fonts/font5.fntdata"/><Relationship Id="rId25" Type="http://schemas.openxmlformats.org/officeDocument/2006/relationships/font" Target="fonts/font4.fntdata"/><Relationship Id="rId24" Type="http://schemas.openxmlformats.org/officeDocument/2006/relationships/font" Target="fonts/font3.fntdata"/><Relationship Id="rId23" Type="http://schemas.openxmlformats.org/officeDocument/2006/relationships/font" Target="fonts/font2.fntdata"/><Relationship Id="rId22" Type="http://schemas.openxmlformats.org/officeDocument/2006/relationships/font" Target="fonts/font1.fntdata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4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512" y="92978"/>
            <a:ext cx="165618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 smtClean="0">
                <a:latin typeface="黑体" panose="02010609060101010101" pitchFamily="49" charset="-122"/>
                <a:ea typeface="黑体" panose="02010609060101010101" pitchFamily="49" charset="-122"/>
              </a:rPr>
              <a:t>除法 分草莓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9.xml"/><Relationship Id="rId5" Type="http://schemas.openxmlformats.org/officeDocument/2006/relationships/slide" Target="slide15.xml"/><Relationship Id="rId4" Type="http://schemas.openxmlformats.org/officeDocument/2006/relationships/slide" Target="slide14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5.emf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2.emf"/><Relationship Id="rId1" Type="http://schemas.openxmlformats.org/officeDocument/2006/relationships/image" Target="../media/image15.e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9.png"/><Relationship Id="rId1" Type="http://schemas.openxmlformats.org/officeDocument/2006/relationships/slide" Target="slide1.xml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9.png"/><Relationship Id="rId6" Type="http://schemas.openxmlformats.org/officeDocument/2006/relationships/slide" Target="slide1.xml"/><Relationship Id="rId5" Type="http://schemas.openxmlformats.org/officeDocument/2006/relationships/image" Target="../media/image8.png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slide" Target="slide1.xml"/><Relationship Id="rId3" Type="http://schemas.openxmlformats.org/officeDocument/2006/relationships/image" Target="../media/image12.emf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3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slide" Target="slide1.xml"/><Relationship Id="rId4" Type="http://schemas.openxmlformats.org/officeDocument/2006/relationships/image" Target="../media/image7.jpeg"/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9.png"/><Relationship Id="rId3" Type="http://schemas.openxmlformats.org/officeDocument/2006/relationships/slide" Target="slide1.xml"/><Relationship Id="rId2" Type="http://schemas.openxmlformats.org/officeDocument/2006/relationships/image" Target="../media/image15.emf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9.png"/><Relationship Id="rId2" Type="http://schemas.openxmlformats.org/officeDocument/2006/relationships/slide" Target="slide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24" name="矩形 2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25" name="矩形 2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27" name="文本框 22"/>
              <p:cNvSpPr txBox="1"/>
              <p:nvPr/>
            </p:nvSpPr>
            <p:spPr>
              <a:xfrm>
                <a:off x="179512" y="51470"/>
                <a:ext cx="2339102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北师大版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数学 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</a:rPr>
                  <a:t>二年级 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下册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2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29" name="单圆角矩形 2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0" name="单圆角矩形 2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1" name="单圆角矩形 3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2" name="单圆角矩形 3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3" name="单圆角矩形 3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0" y="1347614"/>
            <a:ext cx="9144000" cy="900246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5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分草莓</a:t>
            </a:r>
            <a:endParaRPr lang="zh-CN" altLang="en-US" sz="5400" b="1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</p:txBody>
      </p:sp>
      <p:pic>
        <p:nvPicPr>
          <p:cNvPr id="38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" name="圆角矩形 38">
            <a:hlinkClick r:id="rId2" action="ppaction://hlinksldjump"/>
          </p:cNvPr>
          <p:cNvSpPr/>
          <p:nvPr/>
        </p:nvSpPr>
        <p:spPr>
          <a:xfrm>
            <a:off x="1209945" y="2952109"/>
            <a:ext cx="1669378" cy="578448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情境导入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0" name="圆角矩形 39">
            <a:hlinkClick r:id="rId3" action="ppaction://hlinksldjump"/>
          </p:cNvPr>
          <p:cNvSpPr/>
          <p:nvPr/>
        </p:nvSpPr>
        <p:spPr>
          <a:xfrm>
            <a:off x="3624893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探究新知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1" name="圆角矩形 40">
            <a:hlinkClick r:id="rId4" action="ppaction://hlinksldjump"/>
          </p:cNvPr>
          <p:cNvSpPr/>
          <p:nvPr/>
        </p:nvSpPr>
        <p:spPr>
          <a:xfrm>
            <a:off x="2247861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课堂小结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2" name="圆角矩形 41">
            <a:hlinkClick r:id="rId5" action="ppaction://hlinksldjump"/>
          </p:cNvPr>
          <p:cNvSpPr/>
          <p:nvPr/>
        </p:nvSpPr>
        <p:spPr>
          <a:xfrm>
            <a:off x="5073757" y="36490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课后作业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026665" y="569898"/>
            <a:ext cx="962443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3200" dirty="0" smtClean="0">
                <a:solidFill>
                  <a:srgbClr val="0050AA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除法</a:t>
            </a:r>
            <a:endParaRPr lang="zh-CN" altLang="en-US" sz="3200" dirty="0">
              <a:solidFill>
                <a:srgbClr val="0050AA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46" name="圆角矩形 45">
            <a:hlinkClick r:id="rId6" action="ppaction://hlinksldjump"/>
          </p:cNvPr>
          <p:cNvSpPr/>
          <p:nvPr/>
        </p:nvSpPr>
        <p:spPr>
          <a:xfrm>
            <a:off x="6048388" y="2932252"/>
            <a:ext cx="1674584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华文楷体" panose="02010600040101010101" pitchFamily="2" charset="-122"/>
                <a:ea typeface="华文楷体" panose="02010600040101010101" pitchFamily="2" charset="-122"/>
              </a:rPr>
              <a:t>课堂练习</a:t>
            </a:r>
            <a:endParaRPr lang="zh-CN" altLang="en-US" sz="2800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pic>
        <p:nvPicPr>
          <p:cNvPr id="47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48" name="组合 47"/>
          <p:cNvGrpSpPr/>
          <p:nvPr/>
        </p:nvGrpSpPr>
        <p:grpSpPr>
          <a:xfrm>
            <a:off x="231783" y="500648"/>
            <a:ext cx="654821" cy="702878"/>
            <a:chOff x="1306635" y="1385539"/>
            <a:chExt cx="654821" cy="702878"/>
          </a:xfrm>
        </p:grpSpPr>
        <p:pic>
          <p:nvPicPr>
            <p:cNvPr id="50" name="图片 49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51" name="文本框 10"/>
            <p:cNvSpPr txBox="1"/>
            <p:nvPr/>
          </p:nvSpPr>
          <p:spPr>
            <a:xfrm>
              <a:off x="1435768" y="1385539"/>
              <a:ext cx="410690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altLang="zh-CN" sz="3500" b="1" dirty="0" smtClean="0">
                  <a:solidFill>
                    <a:srgbClr val="0050AA"/>
                  </a:solidFill>
                  <a:latin typeface="+mj-ea"/>
                  <a:ea typeface="+mj-ea"/>
                </a:rPr>
                <a:t>1</a:t>
              </a:r>
              <a:endParaRPr kumimoji="1" lang="zh-CN" alt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467544" y="339502"/>
            <a:ext cx="439248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括号里最大能填几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2" name="圆角矩形 51"/>
          <p:cNvSpPr/>
          <p:nvPr/>
        </p:nvSpPr>
        <p:spPr>
          <a:xfrm>
            <a:off x="990493" y="1629150"/>
            <a:ext cx="2512292" cy="432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)×7&lt;44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000823" y="1629150"/>
            <a:ext cx="2512292" cy="432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)×9&lt;47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1038438" y="3126632"/>
            <a:ext cx="2512292" cy="432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lvl="0" algn="ctr">
              <a:spcBef>
                <a:spcPct val="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8×(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)&lt;49</a:t>
            </a:r>
            <a:endParaRPr lang="zh-CN" altLang="en-US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4957274" y="3126632"/>
            <a:ext cx="2520280" cy="43200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>
              <a:solidFill>
                <a:schemeClr val="tx1"/>
              </a:solidFill>
            </a:endParaRPr>
          </a:p>
        </p:txBody>
      </p:sp>
      <p:sp>
        <p:nvSpPr>
          <p:cNvPr id="23" name="TextBox 25"/>
          <p:cNvSpPr txBox="1">
            <a:spLocks noChangeArrowheads="1"/>
          </p:cNvSpPr>
          <p:nvPr/>
        </p:nvSpPr>
        <p:spPr bwMode="auto">
          <a:xfrm>
            <a:off x="4976125" y="3035412"/>
            <a:ext cx="2813248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spcBef>
                <a:spcPct val="0"/>
              </a:spcBef>
              <a:buNone/>
            </a:pP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　　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)×9&lt;60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24" name="组合 4"/>
          <p:cNvGrpSpPr/>
          <p:nvPr/>
        </p:nvGrpSpPr>
        <p:grpSpPr bwMode="auto">
          <a:xfrm>
            <a:off x="467543" y="2139705"/>
            <a:ext cx="1800199" cy="919401"/>
            <a:chOff x="2943960" y="1073634"/>
            <a:chExt cx="2132545" cy="775324"/>
          </a:xfrm>
          <a:noFill/>
        </p:grpSpPr>
        <p:sp>
          <p:nvSpPr>
            <p:cNvPr id="25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963731" cy="586815"/>
            </a:xfrm>
            <a:prstGeom prst="wedgeRoundRectCallout">
              <a:avLst>
                <a:gd name="adj1" fmla="val 76389"/>
                <a:gd name="adj2" fmla="val -71851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6" name="矩形 4"/>
            <p:cNvSpPr>
              <a:spLocks noChangeArrowheads="1"/>
            </p:cNvSpPr>
            <p:nvPr/>
          </p:nvSpPr>
          <p:spPr bwMode="auto">
            <a:xfrm>
              <a:off x="3009656" y="1073634"/>
              <a:ext cx="2066849" cy="775324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几乘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的积最接近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7" name="组合 4"/>
          <p:cNvGrpSpPr/>
          <p:nvPr/>
        </p:nvGrpSpPr>
        <p:grpSpPr bwMode="auto">
          <a:xfrm>
            <a:off x="3059832" y="2213189"/>
            <a:ext cx="1842751" cy="550121"/>
            <a:chOff x="2886437" y="1154779"/>
            <a:chExt cx="2021254" cy="633544"/>
          </a:xfrm>
          <a:noFill/>
        </p:grpSpPr>
        <p:sp>
          <p:nvSpPr>
            <p:cNvPr id="28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963731" cy="586815"/>
            </a:xfrm>
            <a:prstGeom prst="wedgeRoundRectCallout">
              <a:avLst>
                <a:gd name="adj1" fmla="val -57123"/>
                <a:gd name="adj2" fmla="val -63070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9" name="矩形 4"/>
            <p:cNvSpPr>
              <a:spLocks noChangeArrowheads="1"/>
            </p:cNvSpPr>
            <p:nvPr/>
          </p:nvSpPr>
          <p:spPr bwMode="auto">
            <a:xfrm>
              <a:off x="2886437" y="1200088"/>
              <a:ext cx="2021254" cy="588235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还要比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44</a:t>
              </a:r>
              <a:r>
                <a:rPr lang="zh-CN" altLang="en-US" sz="2400" b="1" dirty="0" smtClean="0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小。</a:t>
              </a:r>
              <a:endPara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0" name="TextBox 52"/>
          <p:cNvSpPr txBox="1">
            <a:spLocks noChangeArrowheads="1"/>
          </p:cNvSpPr>
          <p:nvPr/>
        </p:nvSpPr>
        <p:spPr bwMode="auto">
          <a:xfrm>
            <a:off x="3347864" y="915566"/>
            <a:ext cx="20162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6×7=42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48" name="TextBox 52"/>
          <p:cNvSpPr txBox="1">
            <a:spLocks noChangeArrowheads="1"/>
          </p:cNvSpPr>
          <p:nvPr/>
        </p:nvSpPr>
        <p:spPr bwMode="auto">
          <a:xfrm>
            <a:off x="1556635" y="1584900"/>
            <a:ext cx="540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1" name="TextBox 52"/>
          <p:cNvSpPr txBox="1">
            <a:spLocks noChangeArrowheads="1"/>
          </p:cNvSpPr>
          <p:nvPr/>
        </p:nvSpPr>
        <p:spPr bwMode="auto">
          <a:xfrm>
            <a:off x="5517707" y="1584900"/>
            <a:ext cx="540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2" name="TextBox 52"/>
          <p:cNvSpPr txBox="1">
            <a:spLocks noChangeArrowheads="1"/>
          </p:cNvSpPr>
          <p:nvPr/>
        </p:nvSpPr>
        <p:spPr bwMode="auto">
          <a:xfrm>
            <a:off x="2135841" y="3075746"/>
            <a:ext cx="540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33" name="TextBox 52"/>
          <p:cNvSpPr txBox="1">
            <a:spLocks noChangeArrowheads="1"/>
          </p:cNvSpPr>
          <p:nvPr/>
        </p:nvSpPr>
        <p:spPr bwMode="auto">
          <a:xfrm>
            <a:off x="5435230" y="3085270"/>
            <a:ext cx="5404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6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39" name="组合 38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40" name="图片 39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1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19" grpId="0" animBg="1"/>
      <p:bldP spid="20" grpId="0" animBg="1"/>
      <p:bldP spid="2" grpId="0" animBg="1"/>
      <p:bldP spid="23" grpId="0"/>
      <p:bldP spid="30" grpId="0"/>
      <p:bldP spid="48" grpId="0"/>
      <p:bldP spid="31" grpId="0"/>
      <p:bldP spid="32" grpId="0"/>
      <p:bldP spid="3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1" y="339502"/>
            <a:ext cx="8254569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一共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75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羽毛球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个装一筒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装几筒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剩几个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 bwMode="auto">
          <a:xfrm>
            <a:off x="673613" y="1347614"/>
            <a:ext cx="1594131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8" name="圆角矩形 7"/>
          <p:cNvSpPr/>
          <p:nvPr/>
        </p:nvSpPr>
        <p:spPr>
          <a:xfrm>
            <a:off x="4499992" y="447558"/>
            <a:ext cx="648072" cy="396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9" name="圆角矩形 8"/>
          <p:cNvSpPr/>
          <p:nvPr/>
        </p:nvSpPr>
        <p:spPr>
          <a:xfrm>
            <a:off x="1860188" y="483566"/>
            <a:ext cx="838188" cy="4320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127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20" name="组合 19"/>
          <p:cNvGrpSpPr/>
          <p:nvPr/>
        </p:nvGrpSpPr>
        <p:grpSpPr>
          <a:xfrm>
            <a:off x="4932040" y="2073753"/>
            <a:ext cx="2592288" cy="1227401"/>
            <a:chOff x="3321096" y="3473996"/>
            <a:chExt cx="2217114" cy="1227401"/>
          </a:xfrm>
          <a:noFill/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3321096" y="3473996"/>
              <a:ext cx="2016224" cy="1227401"/>
            </a:xfrm>
            <a:prstGeom prst="cloudCallout">
              <a:avLst>
                <a:gd name="adj1" fmla="val 69904"/>
                <a:gd name="adj2" fmla="val -6376"/>
              </a:avLst>
            </a:prstGeom>
            <a:grpFill/>
            <a:ln w="19050">
              <a:solidFill>
                <a:srgbClr val="3399FF"/>
              </a:solidFill>
              <a:miter lim="800000"/>
            </a:ln>
          </p:spPr>
          <p:txBody>
            <a:bodyPr lIns="68580" tIns="34290" rIns="68580" bIns="34290"/>
            <a:lstStyle>
              <a:lvl1pPr indent="-3429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20000"/>
                </a:spcBef>
                <a:defRPr/>
              </a:pP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393104" y="3611953"/>
              <a:ext cx="2145106" cy="904863"/>
            </a:xfrm>
            <a:prstGeom prst="rect">
              <a:avLst/>
            </a:prstGeom>
            <a:grpFill/>
          </p:spPr>
          <p:txBody>
            <a:bodyPr wrap="square">
              <a:spAutoFit/>
            </a:bodyPr>
            <a:lstStyle/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里面有几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spcBef>
                  <a:spcPct val="20000"/>
                </a:spcBef>
                <a:defRPr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，用除法。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文本框 302"/>
          <p:cNvSpPr txBox="1">
            <a:spLocks noChangeArrowheads="1"/>
          </p:cNvSpPr>
          <p:nvPr/>
        </p:nvSpPr>
        <p:spPr bwMode="auto">
          <a:xfrm>
            <a:off x="1371740" y="1678037"/>
            <a:ext cx="161608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75÷8=</a:t>
            </a:r>
            <a:endParaRPr lang="zh-CN" altLang="en-US" sz="28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文本框 302"/>
          <p:cNvSpPr txBox="1">
            <a:spLocks noChangeArrowheads="1"/>
          </p:cNvSpPr>
          <p:nvPr/>
        </p:nvSpPr>
        <p:spPr bwMode="auto">
          <a:xfrm>
            <a:off x="2372999" y="2674327"/>
            <a:ext cx="812471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7 5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2165731" y="2755860"/>
            <a:ext cx="1006642" cy="417590"/>
            <a:chOff x="3131840" y="2355726"/>
            <a:chExt cx="1006642" cy="417590"/>
          </a:xfrm>
        </p:grpSpPr>
        <p:cxnSp>
          <p:nvCxnSpPr>
            <p:cNvPr id="31" name="直接连接符 30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2" name="弧形 31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sz="1600"/>
            </a:p>
          </p:txBody>
        </p:sp>
      </p:grpSp>
      <p:sp>
        <p:nvSpPr>
          <p:cNvPr id="33" name="文本框 302"/>
          <p:cNvSpPr txBox="1">
            <a:spLocks noChangeArrowheads="1"/>
          </p:cNvSpPr>
          <p:nvPr/>
        </p:nvSpPr>
        <p:spPr bwMode="auto">
          <a:xfrm>
            <a:off x="2051720" y="2679660"/>
            <a:ext cx="406235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8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2743733" y="2283718"/>
            <a:ext cx="460115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矩形 4"/>
          <p:cNvSpPr>
            <a:spLocks noChangeArrowheads="1"/>
          </p:cNvSpPr>
          <p:nvPr/>
        </p:nvSpPr>
        <p:spPr bwMode="auto">
          <a:xfrm>
            <a:off x="2347846" y="2923898"/>
            <a:ext cx="100001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7 2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6" name="直接连接符 35"/>
          <p:cNvCxnSpPr/>
          <p:nvPr/>
        </p:nvCxnSpPr>
        <p:spPr>
          <a:xfrm>
            <a:off x="2312128" y="3337938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矩形 4"/>
          <p:cNvSpPr>
            <a:spLocks noChangeArrowheads="1"/>
          </p:cNvSpPr>
          <p:nvPr/>
        </p:nvSpPr>
        <p:spPr bwMode="auto">
          <a:xfrm>
            <a:off x="2700453" y="3239175"/>
            <a:ext cx="431387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矩形 4"/>
          <p:cNvSpPr>
            <a:spLocks noChangeArrowheads="1"/>
          </p:cNvSpPr>
          <p:nvPr/>
        </p:nvSpPr>
        <p:spPr bwMode="auto">
          <a:xfrm>
            <a:off x="2552421" y="1671710"/>
            <a:ext cx="2661519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9(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筒</a:t>
            </a: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)……3(</a:t>
            </a:r>
            <a:r>
              <a:rPr lang="zh-CN" altLang="en-US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矩形 4"/>
          <p:cNvSpPr>
            <a:spLocks noChangeArrowheads="1"/>
          </p:cNvSpPr>
          <p:nvPr/>
        </p:nvSpPr>
        <p:spPr bwMode="auto">
          <a:xfrm>
            <a:off x="1475656" y="4011910"/>
            <a:ext cx="4104456" cy="523220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答：可以装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筒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en-US" altLang="zh-CN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2" name="图片 4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7740352" y="2067694"/>
            <a:ext cx="622259" cy="1598389"/>
          </a:xfrm>
          <a:prstGeom prst="rect">
            <a:avLst/>
          </a:prstGeom>
        </p:spPr>
      </p:pic>
      <p:grpSp>
        <p:nvGrpSpPr>
          <p:cNvPr id="43" name="组合 42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44" name="图片 4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26" grpId="0"/>
      <p:bldP spid="29" grpId="0"/>
      <p:bldP spid="33" grpId="0"/>
      <p:bldP spid="34" grpId="0"/>
      <p:bldP spid="35" grpId="0"/>
      <p:bldP spid="37" grpId="0"/>
      <p:bldP spid="38" grpId="0"/>
      <p:bldP spid="3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539552" y="339502"/>
            <a:ext cx="7912254" cy="10772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一件衣服上需要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扣子</a:t>
            </a:r>
            <a:r>
              <a:rPr lang="en-US" altLang="zh-CN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,39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扣子能钉多少</a:t>
            </a:r>
            <a:r>
              <a:rPr lang="zh-CN" altLang="en-US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件衣服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还剩几颗扣子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3923928" y="483518"/>
            <a:ext cx="648072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TextBox 52"/>
          <p:cNvSpPr txBox="1">
            <a:spLocks noChangeArrowheads="1"/>
          </p:cNvSpPr>
          <p:nvPr/>
        </p:nvSpPr>
        <p:spPr bwMode="auto">
          <a:xfrm>
            <a:off x="3222675" y="3244226"/>
            <a:ext cx="314952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＝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件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)……4(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颗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56"/>
          <p:cNvSpPr txBox="1">
            <a:spLocks noChangeArrowheads="1"/>
          </p:cNvSpPr>
          <p:nvPr/>
        </p:nvSpPr>
        <p:spPr bwMode="auto">
          <a:xfrm>
            <a:off x="1930611" y="3939902"/>
            <a:ext cx="5845963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答：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39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颗扣子能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件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衣服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颗扣子。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2364371" y="3219822"/>
            <a:ext cx="173434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39÷7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5580112" y="483518"/>
            <a:ext cx="792088" cy="314600"/>
          </a:xfrm>
          <a:prstGeom prst="roundRect">
            <a:avLst/>
          </a:prstGeom>
          <a:solidFill>
            <a:srgbClr val="FF0000">
              <a:alpha val="31000"/>
            </a:srgbClr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2" name="组合 4"/>
          <p:cNvGrpSpPr/>
          <p:nvPr/>
        </p:nvGrpSpPr>
        <p:grpSpPr bwMode="auto">
          <a:xfrm>
            <a:off x="4956026" y="1759462"/>
            <a:ext cx="2059020" cy="1038389"/>
            <a:chOff x="2663511" y="1129763"/>
            <a:chExt cx="2457169" cy="667083"/>
          </a:xfrm>
          <a:noFill/>
        </p:grpSpPr>
        <p:sp>
          <p:nvSpPr>
            <p:cNvPr id="23" name="云形标注 82"/>
            <p:cNvSpPr>
              <a:spLocks noChangeArrowheads="1"/>
            </p:cNvSpPr>
            <p:nvPr/>
          </p:nvSpPr>
          <p:spPr bwMode="auto">
            <a:xfrm>
              <a:off x="2663511" y="1129763"/>
              <a:ext cx="2225280" cy="667083"/>
            </a:xfrm>
            <a:prstGeom prst="cloudCallout">
              <a:avLst>
                <a:gd name="adj1" fmla="val 73973"/>
                <a:gd name="adj2" fmla="val -730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4" name="矩形 4"/>
            <p:cNvSpPr>
              <a:spLocks noChangeArrowheads="1"/>
            </p:cNvSpPr>
            <p:nvPr/>
          </p:nvSpPr>
          <p:spPr bwMode="auto">
            <a:xfrm>
              <a:off x="2772964" y="1188999"/>
              <a:ext cx="2347716" cy="53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39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里面有几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6" name="组合 4"/>
          <p:cNvGrpSpPr/>
          <p:nvPr/>
        </p:nvGrpSpPr>
        <p:grpSpPr bwMode="auto">
          <a:xfrm>
            <a:off x="1835696" y="1749385"/>
            <a:ext cx="2412268" cy="1038389"/>
            <a:chOff x="2456902" y="1091504"/>
            <a:chExt cx="2599210" cy="667083"/>
          </a:xfrm>
          <a:noFill/>
        </p:grpSpPr>
        <p:sp>
          <p:nvSpPr>
            <p:cNvPr id="27" name="云形标注 82"/>
            <p:cNvSpPr>
              <a:spLocks noChangeArrowheads="1"/>
            </p:cNvSpPr>
            <p:nvPr/>
          </p:nvSpPr>
          <p:spPr bwMode="auto">
            <a:xfrm>
              <a:off x="2456902" y="1091504"/>
              <a:ext cx="2511492" cy="667083"/>
            </a:xfrm>
            <a:prstGeom prst="cloudCallout">
              <a:avLst>
                <a:gd name="adj1" fmla="val -63196"/>
                <a:gd name="adj2" fmla="val 20856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2542786" y="1132218"/>
              <a:ext cx="2513326" cy="53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有几个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就能钉几件衣服。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33" name="图片 3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 flipH="1">
            <a:off x="963595" y="1923679"/>
            <a:ext cx="602643" cy="1548000"/>
          </a:xfrm>
          <a:prstGeom prst="rect">
            <a:avLst/>
          </a:prstGeom>
        </p:spPr>
      </p:pic>
      <p:pic>
        <p:nvPicPr>
          <p:cNvPr id="34" name="图片 3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236296" y="1563638"/>
            <a:ext cx="932155" cy="1656000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500"/>
                            </p:stCondLst>
                            <p:childTnLst>
                              <p:par>
                                <p:cTn id="30" presetID="2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5" grpId="0"/>
      <p:bldP spid="16" grpId="0"/>
      <p:bldP spid="17" grpId="0"/>
      <p:bldP spid="1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utoShape 2" descr="http://img2.imgtn.bdimg.com/it/u=1049026395,1642732007&amp;fm=26&amp;gp=0.jpg"/>
          <p:cNvSpPr>
            <a:spLocks noChangeAspect="1" noChangeArrowheads="1"/>
          </p:cNvSpPr>
          <p:nvPr/>
        </p:nvSpPr>
        <p:spPr bwMode="auto">
          <a:xfrm>
            <a:off x="24562" y="427914"/>
            <a:ext cx="228630" cy="228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/>
        </p:nvSpPr>
        <p:spPr>
          <a:xfrm>
            <a:off x="433194" y="281539"/>
            <a:ext cx="1104643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同步练习</a:t>
            </a: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539552" y="339502"/>
            <a:ext cx="691276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下面竖式对吗？不对的请改正过来。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952705" y="1282303"/>
            <a:ext cx="1500941" cy="1390225"/>
            <a:chOff x="2596549" y="1859955"/>
            <a:chExt cx="1500941" cy="1390225"/>
          </a:xfrm>
        </p:grpSpPr>
        <p:sp>
          <p:nvSpPr>
            <p:cNvPr id="37" name="流程图: 可选过程 36"/>
            <p:cNvSpPr/>
            <p:nvPr/>
          </p:nvSpPr>
          <p:spPr>
            <a:xfrm>
              <a:off x="2596549" y="1859955"/>
              <a:ext cx="1500941" cy="1390225"/>
            </a:xfrm>
            <a:prstGeom prst="flowChartAlternateProcess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46" name="文本框 302"/>
            <p:cNvSpPr txBox="1">
              <a:spLocks noChangeArrowheads="1"/>
            </p:cNvSpPr>
            <p:nvPr/>
          </p:nvSpPr>
          <p:spPr bwMode="auto">
            <a:xfrm>
              <a:off x="3101779" y="2178556"/>
              <a:ext cx="8124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5 4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7" name="组合 46"/>
            <p:cNvGrpSpPr/>
            <p:nvPr/>
          </p:nvGrpSpPr>
          <p:grpSpPr>
            <a:xfrm>
              <a:off x="2894511" y="2260089"/>
              <a:ext cx="1006642" cy="417590"/>
              <a:chOff x="3131840" y="2355726"/>
              <a:chExt cx="1006642" cy="417590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3239324" y="2355726"/>
                <a:ext cx="899158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弧形 50"/>
              <p:cNvSpPr/>
              <p:nvPr/>
            </p:nvSpPr>
            <p:spPr>
              <a:xfrm>
                <a:off x="3131840" y="2355726"/>
                <a:ext cx="202307" cy="417590"/>
              </a:xfrm>
              <a:prstGeom prst="arc">
                <a:avLst>
                  <a:gd name="adj1" fmla="val 16200000"/>
                  <a:gd name="adj2" fmla="val 4478535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52" name="文本框 302"/>
            <p:cNvSpPr txBox="1">
              <a:spLocks noChangeArrowheads="1"/>
            </p:cNvSpPr>
            <p:nvPr/>
          </p:nvSpPr>
          <p:spPr bwMode="auto">
            <a:xfrm>
              <a:off x="2780500" y="2183889"/>
              <a:ext cx="4062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7" name="矩形 4"/>
            <p:cNvSpPr>
              <a:spLocks noChangeArrowheads="1"/>
            </p:cNvSpPr>
            <p:nvPr/>
          </p:nvSpPr>
          <p:spPr bwMode="auto">
            <a:xfrm>
              <a:off x="3386752" y="1859955"/>
              <a:ext cx="460115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8" name="矩形 4"/>
            <p:cNvSpPr>
              <a:spLocks noChangeArrowheads="1"/>
            </p:cNvSpPr>
            <p:nvPr/>
          </p:nvSpPr>
          <p:spPr bwMode="auto">
            <a:xfrm>
              <a:off x="3076627" y="2428127"/>
              <a:ext cx="67625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4 8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59" name="直接连接符 58"/>
            <p:cNvCxnSpPr/>
            <p:nvPr/>
          </p:nvCxnSpPr>
          <p:spPr>
            <a:xfrm>
              <a:off x="3040908" y="2842167"/>
              <a:ext cx="68400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0" name="矩形 4"/>
            <p:cNvSpPr>
              <a:spLocks noChangeArrowheads="1"/>
            </p:cNvSpPr>
            <p:nvPr/>
          </p:nvSpPr>
          <p:spPr bwMode="auto">
            <a:xfrm>
              <a:off x="3372541" y="2743404"/>
              <a:ext cx="431387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1" name="流程图: 可选过程 60"/>
          <p:cNvSpPr/>
          <p:nvPr/>
        </p:nvSpPr>
        <p:spPr>
          <a:xfrm>
            <a:off x="2836801" y="2817258"/>
            <a:ext cx="1500941" cy="1390225"/>
          </a:xfrm>
          <a:prstGeom prst="flowChartAlternateProcess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文本框 302"/>
          <p:cNvSpPr txBox="1">
            <a:spLocks noChangeArrowheads="1"/>
          </p:cNvSpPr>
          <p:nvPr/>
        </p:nvSpPr>
        <p:spPr bwMode="auto">
          <a:xfrm>
            <a:off x="3342031" y="3135859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5 4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>
            <a:off x="3134763" y="3217392"/>
            <a:ext cx="1006642" cy="417590"/>
            <a:chOff x="3131840" y="2355726"/>
            <a:chExt cx="1006642" cy="417590"/>
          </a:xfrm>
        </p:grpSpPr>
        <p:cxnSp>
          <p:nvCxnSpPr>
            <p:cNvPr id="67" name="直接连接符 66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8" name="弧形 67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302"/>
          <p:cNvSpPr txBox="1">
            <a:spLocks noChangeArrowheads="1"/>
          </p:cNvSpPr>
          <p:nvPr/>
        </p:nvSpPr>
        <p:spPr bwMode="auto">
          <a:xfrm>
            <a:off x="3020752" y="3141192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4"/>
          <p:cNvSpPr>
            <a:spLocks noChangeArrowheads="1"/>
          </p:cNvSpPr>
          <p:nvPr/>
        </p:nvSpPr>
        <p:spPr bwMode="auto">
          <a:xfrm>
            <a:off x="3627004" y="2817258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" name="矩形 4"/>
          <p:cNvSpPr>
            <a:spLocks noChangeArrowheads="1"/>
          </p:cNvSpPr>
          <p:nvPr/>
        </p:nvSpPr>
        <p:spPr bwMode="auto">
          <a:xfrm>
            <a:off x="3316879" y="3385430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2" name="直接连接符 71"/>
          <p:cNvCxnSpPr/>
          <p:nvPr/>
        </p:nvCxnSpPr>
        <p:spPr>
          <a:xfrm>
            <a:off x="3281160" y="3799470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矩形 4"/>
          <p:cNvSpPr>
            <a:spLocks noChangeArrowheads="1"/>
          </p:cNvSpPr>
          <p:nvPr/>
        </p:nvSpPr>
        <p:spPr bwMode="auto">
          <a:xfrm>
            <a:off x="3612793" y="3700707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4" name="组合 73"/>
          <p:cNvGrpSpPr/>
          <p:nvPr/>
        </p:nvGrpSpPr>
        <p:grpSpPr>
          <a:xfrm>
            <a:off x="4312541" y="1275606"/>
            <a:ext cx="1500941" cy="1390225"/>
            <a:chOff x="2596549" y="1859955"/>
            <a:chExt cx="1500941" cy="1390225"/>
          </a:xfrm>
        </p:grpSpPr>
        <p:sp>
          <p:nvSpPr>
            <p:cNvPr id="75" name="流程图: 可选过程 74"/>
            <p:cNvSpPr/>
            <p:nvPr/>
          </p:nvSpPr>
          <p:spPr>
            <a:xfrm>
              <a:off x="2596549" y="1859955"/>
              <a:ext cx="1500941" cy="1390225"/>
            </a:xfrm>
            <a:prstGeom prst="flowChartAlternateProcess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  <p:sp>
          <p:nvSpPr>
            <p:cNvPr id="76" name="文本框 302"/>
            <p:cNvSpPr txBox="1">
              <a:spLocks noChangeArrowheads="1"/>
            </p:cNvSpPr>
            <p:nvPr/>
          </p:nvSpPr>
          <p:spPr bwMode="auto">
            <a:xfrm>
              <a:off x="3101779" y="2178556"/>
              <a:ext cx="812471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4 2  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77" name="组合 76"/>
            <p:cNvGrpSpPr/>
            <p:nvPr/>
          </p:nvGrpSpPr>
          <p:grpSpPr>
            <a:xfrm>
              <a:off x="2894511" y="2260089"/>
              <a:ext cx="1006642" cy="417590"/>
              <a:chOff x="3131840" y="2355726"/>
              <a:chExt cx="1006642" cy="417590"/>
            </a:xfrm>
          </p:grpSpPr>
          <p:cxnSp>
            <p:nvCxnSpPr>
              <p:cNvPr id="83" name="直接连接符 82"/>
              <p:cNvCxnSpPr/>
              <p:nvPr/>
            </p:nvCxnSpPr>
            <p:spPr>
              <a:xfrm>
                <a:off x="3239324" y="2355726"/>
                <a:ext cx="899158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弧形 83"/>
              <p:cNvSpPr/>
              <p:nvPr/>
            </p:nvSpPr>
            <p:spPr>
              <a:xfrm>
                <a:off x="3131840" y="2355726"/>
                <a:ext cx="202307" cy="417590"/>
              </a:xfrm>
              <a:prstGeom prst="arc">
                <a:avLst>
                  <a:gd name="adj1" fmla="val 16200000"/>
                  <a:gd name="adj2" fmla="val 4478535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b="1"/>
              </a:p>
            </p:txBody>
          </p:sp>
        </p:grpSp>
        <p:sp>
          <p:nvSpPr>
            <p:cNvPr id="78" name="文本框 302"/>
            <p:cNvSpPr txBox="1">
              <a:spLocks noChangeArrowheads="1"/>
            </p:cNvSpPr>
            <p:nvPr/>
          </p:nvSpPr>
          <p:spPr bwMode="auto">
            <a:xfrm>
              <a:off x="2780500" y="2183889"/>
              <a:ext cx="406235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9" name="矩形 4"/>
            <p:cNvSpPr>
              <a:spLocks noChangeArrowheads="1"/>
            </p:cNvSpPr>
            <p:nvPr/>
          </p:nvSpPr>
          <p:spPr bwMode="auto">
            <a:xfrm>
              <a:off x="3386752" y="1859955"/>
              <a:ext cx="460115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80" name="矩形 4"/>
            <p:cNvSpPr>
              <a:spLocks noChangeArrowheads="1"/>
            </p:cNvSpPr>
            <p:nvPr/>
          </p:nvSpPr>
          <p:spPr bwMode="auto">
            <a:xfrm>
              <a:off x="3076627" y="2428127"/>
              <a:ext cx="676258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4 5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81" name="直接连接符 80"/>
            <p:cNvCxnSpPr/>
            <p:nvPr/>
          </p:nvCxnSpPr>
          <p:spPr>
            <a:xfrm>
              <a:off x="3040908" y="2842167"/>
              <a:ext cx="68400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2" name="矩形 4"/>
            <p:cNvSpPr>
              <a:spLocks noChangeArrowheads="1"/>
            </p:cNvSpPr>
            <p:nvPr/>
          </p:nvSpPr>
          <p:spPr bwMode="auto">
            <a:xfrm>
              <a:off x="3372541" y="2743404"/>
              <a:ext cx="431387" cy="461665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3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3102777" y="2175686"/>
            <a:ext cx="62352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矩形 4"/>
          <p:cNvSpPr>
            <a:spLocks noChangeArrowheads="1"/>
          </p:cNvSpPr>
          <p:nvPr/>
        </p:nvSpPr>
        <p:spPr bwMode="auto">
          <a:xfrm>
            <a:off x="5409796" y="2203343"/>
            <a:ext cx="623522" cy="573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30000"/>
              </a:lnSpc>
              <a:spcBef>
                <a:spcPct val="0"/>
              </a:spcBef>
              <a:buFontTx/>
              <a:buNone/>
            </a:pPr>
            <a:r>
              <a:rPr lang="en-US" altLang="zh-CN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</a:t>
            </a:r>
            <a:endParaRPr lang="zh-CN" altLang="en-US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4" name="组合 4"/>
          <p:cNvGrpSpPr/>
          <p:nvPr/>
        </p:nvGrpSpPr>
        <p:grpSpPr bwMode="auto">
          <a:xfrm>
            <a:off x="6444208" y="1203598"/>
            <a:ext cx="2107267" cy="939613"/>
            <a:chOff x="2369079" y="1058231"/>
            <a:chExt cx="2513327" cy="603627"/>
          </a:xfrm>
          <a:noFill/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456901" y="1104490"/>
              <a:ext cx="1697111" cy="557368"/>
            </a:xfrm>
            <a:prstGeom prst="wedgeRoundRectCallout">
              <a:avLst>
                <a:gd name="adj1" fmla="val -95242"/>
                <a:gd name="adj2" fmla="val 55705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2369079" y="1058231"/>
              <a:ext cx="2513327" cy="59064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45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42</a:t>
              </a: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r>
                <a:rPr lang="en-US" altLang="zh-CN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,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商大了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85" name="流程图: 可选过程 84"/>
          <p:cNvSpPr/>
          <p:nvPr/>
        </p:nvSpPr>
        <p:spPr>
          <a:xfrm>
            <a:off x="5282847" y="2777044"/>
            <a:ext cx="1500941" cy="1390225"/>
          </a:xfrm>
          <a:prstGeom prst="flowChartAlternateProcess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6" name="文本框 302"/>
          <p:cNvSpPr txBox="1">
            <a:spLocks noChangeArrowheads="1"/>
          </p:cNvSpPr>
          <p:nvPr/>
        </p:nvSpPr>
        <p:spPr bwMode="auto">
          <a:xfrm>
            <a:off x="5788077" y="3095645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5 4 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87" name="组合 86"/>
          <p:cNvGrpSpPr/>
          <p:nvPr/>
        </p:nvGrpSpPr>
        <p:grpSpPr>
          <a:xfrm>
            <a:off x="5580809" y="3177178"/>
            <a:ext cx="1006642" cy="417590"/>
            <a:chOff x="3131840" y="2355726"/>
            <a:chExt cx="1006642" cy="417590"/>
          </a:xfrm>
        </p:grpSpPr>
        <p:cxnSp>
          <p:nvCxnSpPr>
            <p:cNvPr id="88" name="直接连接符 87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9" name="弧形 88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0" name="文本框 302"/>
          <p:cNvSpPr txBox="1">
            <a:spLocks noChangeArrowheads="1"/>
          </p:cNvSpPr>
          <p:nvPr/>
        </p:nvSpPr>
        <p:spPr bwMode="auto">
          <a:xfrm>
            <a:off x="5466798" y="3100978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1" name="矩形 4"/>
          <p:cNvSpPr>
            <a:spLocks noChangeArrowheads="1"/>
          </p:cNvSpPr>
          <p:nvPr/>
        </p:nvSpPr>
        <p:spPr bwMode="auto">
          <a:xfrm>
            <a:off x="6073050" y="2777044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2" name="矩形 4"/>
          <p:cNvSpPr>
            <a:spLocks noChangeArrowheads="1"/>
          </p:cNvSpPr>
          <p:nvPr/>
        </p:nvSpPr>
        <p:spPr bwMode="auto">
          <a:xfrm>
            <a:off x="5762925" y="3345216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93" name="直接连接符 92"/>
          <p:cNvCxnSpPr/>
          <p:nvPr/>
        </p:nvCxnSpPr>
        <p:spPr>
          <a:xfrm>
            <a:off x="5727206" y="3759256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矩形 4"/>
          <p:cNvSpPr>
            <a:spLocks noChangeArrowheads="1"/>
          </p:cNvSpPr>
          <p:nvPr/>
        </p:nvSpPr>
        <p:spPr bwMode="auto">
          <a:xfrm>
            <a:off x="6058839" y="3660493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4"/>
          <p:cNvGrpSpPr/>
          <p:nvPr/>
        </p:nvGrpSpPr>
        <p:grpSpPr bwMode="auto">
          <a:xfrm>
            <a:off x="1187624" y="2895135"/>
            <a:ext cx="1756766" cy="904335"/>
            <a:chOff x="2349438" y="1142550"/>
            <a:chExt cx="2095286" cy="629951"/>
          </a:xfrm>
          <a:noFill/>
        </p:grpSpPr>
        <p:sp>
          <p:nvSpPr>
            <p:cNvPr id="56" name="云形标注 82"/>
            <p:cNvSpPr>
              <a:spLocks noChangeArrowheads="1"/>
            </p:cNvSpPr>
            <p:nvPr/>
          </p:nvSpPr>
          <p:spPr bwMode="auto">
            <a:xfrm>
              <a:off x="2352405" y="1165850"/>
              <a:ext cx="1815095" cy="606651"/>
            </a:xfrm>
            <a:prstGeom prst="wedgeRoundRectCallout">
              <a:avLst>
                <a:gd name="adj1" fmla="val 28184"/>
                <a:gd name="adj2" fmla="val -74253"/>
                <a:gd name="adj3" fmla="val 16667"/>
              </a:avLst>
            </a:prstGeom>
            <a:grpFill/>
          </p:spPr>
          <p:style>
            <a:lnRef idx="1">
              <a:schemeClr val="accent6"/>
            </a:lnRef>
            <a:fillRef idx="2">
              <a:schemeClr val="accent6"/>
            </a:fillRef>
            <a:effectRef idx="1">
              <a:schemeClr val="accent6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3" name="矩形 4"/>
            <p:cNvSpPr>
              <a:spLocks noChangeArrowheads="1"/>
            </p:cNvSpPr>
            <p:nvPr/>
          </p:nvSpPr>
          <p:spPr bwMode="auto">
            <a:xfrm>
              <a:off x="2349438" y="1142550"/>
              <a:ext cx="2095286" cy="590643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余数要比</a:t>
              </a:r>
              <a:endParaRPr lang="en-US" altLang="zh-CN" sz="24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除数小。</a:t>
              </a:r>
              <a:endParaRPr lang="zh-CN" altLang="en-US" sz="24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96" name="图片 9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9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2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 animBg="1"/>
      <p:bldP spid="62" grpId="0"/>
      <p:bldP spid="69" grpId="0"/>
      <p:bldP spid="70" grpId="0"/>
      <p:bldP spid="71" grpId="0"/>
      <p:bldP spid="73" grpId="0"/>
      <p:bldP spid="65" grpId="0"/>
      <p:bldP spid="49" grpId="0"/>
      <p:bldP spid="85" grpId="0" animBg="1"/>
      <p:bldP spid="86" grpId="0"/>
      <p:bldP spid="90" grpId="0"/>
      <p:bldP spid="91" grpId="0"/>
      <p:bldP spid="92" grpId="0"/>
      <p:bldP spid="9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746554"/>
            <a:ext cx="7500895" cy="2620176"/>
          </a:xfrm>
          <a:prstGeom prst="rect">
            <a:avLst/>
          </a:prstGeom>
        </p:spPr>
      </p:pic>
      <p:sp>
        <p:nvSpPr>
          <p:cNvPr id="11" name="矩形 10"/>
          <p:cNvSpPr/>
          <p:nvPr/>
        </p:nvSpPr>
        <p:spPr>
          <a:xfrm>
            <a:off x="1115616" y="1779662"/>
            <a:ext cx="6817214" cy="265457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有余数的除法的试商方法</a:t>
            </a:r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: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利用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乘法口诀</a:t>
            </a:r>
            <a:r>
              <a:rPr lang="en-US" altLang="zh-CN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求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出除数与哪个数相乘的积最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接近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被除数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而又比被除数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那么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就可以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确定这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个数为商。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24" name="图片 23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25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3275856" y="1932280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页第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4"/>
          <p:cNvSpPr>
            <a:spLocks noChangeArrowheads="1"/>
          </p:cNvSpPr>
          <p:nvPr/>
        </p:nvSpPr>
        <p:spPr bwMode="auto">
          <a:xfrm>
            <a:off x="3275856" y="1949532"/>
            <a:ext cx="4320480" cy="71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课本：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页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题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33174"/>
            <a:ext cx="5437285" cy="4130864"/>
          </a:xfrm>
          <a:prstGeom prst="rect">
            <a:avLst/>
          </a:prstGeom>
        </p:spPr>
      </p:pic>
      <p:sp>
        <p:nvSpPr>
          <p:cNvPr id="12" name="矩形 4"/>
          <p:cNvSpPr>
            <a:spLocks noChangeArrowheads="1"/>
          </p:cNvSpPr>
          <p:nvPr/>
        </p:nvSpPr>
        <p:spPr bwMode="auto">
          <a:xfrm>
            <a:off x="2843808" y="1618489"/>
            <a:ext cx="3816424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课本：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9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页第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511396"/>
            <a:ext cx="366861" cy="456339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15" name="图片 14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6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7" name="文本框 14"/>
          <p:cNvSpPr txBox="1"/>
          <p:nvPr/>
        </p:nvSpPr>
        <p:spPr>
          <a:xfrm>
            <a:off x="611560" y="443134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mg3.imgtn.bdimg.com/it/u=2939054701,22853606&amp;fm=200&amp;gp=0.jpg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23749" y="788373"/>
            <a:ext cx="4216485" cy="279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115616" y="3867894"/>
            <a:ext cx="70225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平均放在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个盘子里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每盘放几个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还剩几个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043608" y="1203598"/>
            <a:ext cx="1558088" cy="857908"/>
            <a:chOff x="971600" y="1411704"/>
            <a:chExt cx="2887015" cy="1692401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687161" cy="1650576"/>
            </a:xfrm>
            <a:prstGeom prst="cloudCallout">
              <a:avLst>
                <a:gd name="adj1" fmla="val 58977"/>
                <a:gd name="adj2" fmla="val 64183"/>
              </a:avLst>
            </a:prstGeom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1105025" y="1411704"/>
              <a:ext cx="2753590" cy="16393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r>
                <a:rPr lang="zh-CN" altLang="en-US" sz="24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草莓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51899" y="969142"/>
            <a:ext cx="1748493" cy="921437"/>
            <a:chOff x="975513" y="1442423"/>
            <a:chExt cx="2753590" cy="1817725"/>
          </a:xfrm>
          <a:solidFill>
            <a:schemeClr val="accent6">
              <a:lumMod val="40000"/>
              <a:lumOff val="60000"/>
            </a:schemeClr>
          </a:solidFill>
        </p:grpSpPr>
        <p:sp>
          <p:nvSpPr>
            <p:cNvPr id="33" name="云形标注 5"/>
            <p:cNvSpPr>
              <a:spLocks noChangeArrowheads="1"/>
            </p:cNvSpPr>
            <p:nvPr/>
          </p:nvSpPr>
          <p:spPr bwMode="auto">
            <a:xfrm>
              <a:off x="975513" y="1442423"/>
              <a:ext cx="2535078" cy="1650576"/>
            </a:xfrm>
            <a:prstGeom prst="cloudCallout">
              <a:avLst>
                <a:gd name="adj1" fmla="val -38894"/>
                <a:gd name="adj2" fmla="val 69816"/>
              </a:avLst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975513" y="1620834"/>
              <a:ext cx="2753590" cy="1639314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个盘子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76124" y="945610"/>
            <a:ext cx="3543612" cy="1740857"/>
            <a:chOff x="2852590" y="1650206"/>
            <a:chExt cx="3543612" cy="1740857"/>
          </a:xfrm>
        </p:grpSpPr>
        <p:pic>
          <p:nvPicPr>
            <p:cNvPr id="21506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68105">
              <a:off x="3946914" y="3016013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5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24714" y="1986541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6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33147" y="2382998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7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2590" y="2244687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8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55218" y="1846641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23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96070" y="2493467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24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37743" y="2631438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026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47046" y="2902356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42015" y="1667054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0335" y="2622094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2102" y="1650206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77553" y="2234553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7875" y="2657837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p0.so.qhmsg.com/bdr/_240_/t015f8ee402f13c6125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2431" y="2114635"/>
              <a:ext cx="424560" cy="360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9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5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42" name="组合 41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43" name="图片 42">
              <a:hlinkClick r:id="rId6" action="ppaction://hlinksldjump"/>
            </p:cNvPr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4" name="文本框 26">
              <a:hlinkClick r:id="rId6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圆角矩形 21"/>
          <p:cNvSpPr/>
          <p:nvPr/>
        </p:nvSpPr>
        <p:spPr>
          <a:xfrm>
            <a:off x="4266716" y="1044961"/>
            <a:ext cx="702562" cy="446669"/>
          </a:xfrm>
          <a:prstGeom prst="roundRect">
            <a:avLst>
              <a:gd name="adj" fmla="val 40129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1" name="圆角矩形 10"/>
          <p:cNvSpPr/>
          <p:nvPr/>
        </p:nvSpPr>
        <p:spPr>
          <a:xfrm>
            <a:off x="1026356" y="1088835"/>
            <a:ext cx="861326" cy="402795"/>
          </a:xfrm>
          <a:prstGeom prst="roundRect">
            <a:avLst>
              <a:gd name="adj" fmla="val 40129"/>
            </a:avLst>
          </a:prstGeom>
          <a:solidFill>
            <a:schemeClr val="accent6">
              <a:lumMod val="60000"/>
              <a:lumOff val="40000"/>
            </a:schemeClr>
          </a:solidFill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1" name="TextBox 20"/>
          <p:cNvSpPr txBox="1"/>
          <p:nvPr/>
        </p:nvSpPr>
        <p:spPr>
          <a:xfrm>
            <a:off x="539552" y="843558"/>
            <a:ext cx="8186857" cy="14542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把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个草莓平均放在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个盘子里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每盘放几个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剩几个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302"/>
          <p:cNvSpPr txBox="1">
            <a:spLocks noChangeArrowheads="1"/>
          </p:cNvSpPr>
          <p:nvPr/>
        </p:nvSpPr>
        <p:spPr bwMode="auto">
          <a:xfrm>
            <a:off x="4733764" y="1724384"/>
            <a:ext cx="11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55÷8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909904" y="1741239"/>
            <a:ext cx="3186096" cy="432307"/>
          </a:xfrm>
          <a:prstGeom prst="wedgeRoundRectCallout">
            <a:avLst>
              <a:gd name="adj1" fmla="val -26525"/>
              <a:gd name="adj2" fmla="val -47442"/>
              <a:gd name="adj3" fmla="val 16667"/>
            </a:avLst>
          </a:prstGeom>
          <a:noFill/>
          <a:ln w="19050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79512" y="3359832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6" name="组合 25"/>
          <p:cNvGrpSpPr/>
          <p:nvPr/>
        </p:nvGrpSpPr>
        <p:grpSpPr>
          <a:xfrm>
            <a:off x="535977" y="2603419"/>
            <a:ext cx="1511771" cy="688411"/>
            <a:chOff x="971600" y="1453529"/>
            <a:chExt cx="2801193" cy="1358034"/>
          </a:xfrm>
          <a:noFill/>
        </p:grpSpPr>
        <p:sp>
          <p:nvSpPr>
            <p:cNvPr id="27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376805" cy="1358034"/>
            </a:xfrm>
            <a:prstGeom prst="cloudCallout">
              <a:avLst>
                <a:gd name="adj1" fmla="val -22949"/>
                <a:gd name="adj2" fmla="val 92823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8" name="矩形 4"/>
            <p:cNvSpPr>
              <a:spLocks noChangeArrowheads="1"/>
            </p:cNvSpPr>
            <p:nvPr/>
          </p:nvSpPr>
          <p:spPr bwMode="auto">
            <a:xfrm>
              <a:off x="1019203" y="1707653"/>
              <a:ext cx="2753590" cy="78930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理解题意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cxnSp>
        <p:nvCxnSpPr>
          <p:cNvPr id="39" name="直接连接符 38"/>
          <p:cNvCxnSpPr/>
          <p:nvPr/>
        </p:nvCxnSpPr>
        <p:spPr bwMode="auto">
          <a:xfrm>
            <a:off x="6402878" y="1539357"/>
            <a:ext cx="2057554" cy="24281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9" name="矩形 28"/>
          <p:cNvSpPr/>
          <p:nvPr/>
        </p:nvSpPr>
        <p:spPr>
          <a:xfrm>
            <a:off x="2915816" y="1707654"/>
            <a:ext cx="1149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7123116" y="1685194"/>
            <a:ext cx="1599260" cy="886556"/>
            <a:chOff x="1324850" y="1333274"/>
            <a:chExt cx="2963304" cy="1748917"/>
          </a:xfrm>
          <a:noFill/>
        </p:grpSpPr>
        <p:sp>
          <p:nvSpPr>
            <p:cNvPr id="32" name="云形标注 5"/>
            <p:cNvSpPr>
              <a:spLocks noChangeArrowheads="1"/>
            </p:cNvSpPr>
            <p:nvPr/>
          </p:nvSpPr>
          <p:spPr bwMode="auto">
            <a:xfrm>
              <a:off x="1324850" y="1333274"/>
              <a:ext cx="2447943" cy="1748917"/>
            </a:xfrm>
            <a:prstGeom prst="cloudCallout">
              <a:avLst>
                <a:gd name="adj1" fmla="val 17343"/>
                <a:gd name="adj2" fmla="val 97308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3" name="矩形 4"/>
            <p:cNvSpPr>
              <a:spLocks noChangeArrowheads="1"/>
            </p:cNvSpPr>
            <p:nvPr/>
          </p:nvSpPr>
          <p:spPr bwMode="auto">
            <a:xfrm>
              <a:off x="1534564" y="1381173"/>
              <a:ext cx="2753590" cy="15280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求每</a:t>
              </a:r>
              <a:r>
                <a:rPr lang="zh-CN" altLang="en-US" sz="20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</a:t>
              </a:r>
              <a:endPara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None/>
              </a:pPr>
              <a:r>
                <a:rPr lang="zh-CN" altLang="en-US" sz="20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是多少</a:t>
              </a:r>
              <a:r>
                <a:rPr lang="zh-CN" altLang="en-US" sz="20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4" name="流程图: 可选过程 43"/>
          <p:cNvSpPr/>
          <p:nvPr/>
        </p:nvSpPr>
        <p:spPr>
          <a:xfrm>
            <a:off x="2873372" y="3507854"/>
            <a:ext cx="2295850" cy="869679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grpSp>
        <p:nvGrpSpPr>
          <p:cNvPr id="47" name="组合 4"/>
          <p:cNvGrpSpPr/>
          <p:nvPr/>
        </p:nvGrpSpPr>
        <p:grpSpPr bwMode="auto">
          <a:xfrm>
            <a:off x="5652120" y="3987690"/>
            <a:ext cx="1440475" cy="546278"/>
            <a:chOff x="3074957" y="1154780"/>
            <a:chExt cx="1580010" cy="429912"/>
          </a:xfrm>
          <a:noFill/>
        </p:grpSpPr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403950" cy="429912"/>
            </a:xfrm>
            <a:prstGeom prst="cloudCallout">
              <a:avLst>
                <a:gd name="adj1" fmla="val -89875"/>
                <a:gd name="adj2" fmla="val 27650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商是</a:t>
              </a:r>
              <a:r>
                <a:rPr lang="en-US" altLang="zh-CN" sz="24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文本框 302"/>
          <p:cNvSpPr txBox="1">
            <a:spLocks noChangeArrowheads="1"/>
          </p:cNvSpPr>
          <p:nvPr/>
        </p:nvSpPr>
        <p:spPr bwMode="auto">
          <a:xfrm>
            <a:off x="3543505" y="2530311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1" name="文本框 302"/>
          <p:cNvSpPr txBox="1">
            <a:spLocks noChangeArrowheads="1"/>
          </p:cNvSpPr>
          <p:nvPr/>
        </p:nvSpPr>
        <p:spPr bwMode="auto">
          <a:xfrm>
            <a:off x="3937913" y="3521058"/>
            <a:ext cx="14294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2" name="组合 4"/>
          <p:cNvGrpSpPr/>
          <p:nvPr/>
        </p:nvGrpSpPr>
        <p:grpSpPr bwMode="auto">
          <a:xfrm>
            <a:off x="5148064" y="2297802"/>
            <a:ext cx="2010889" cy="1191700"/>
            <a:chOff x="2918291" y="1104379"/>
            <a:chExt cx="2205676" cy="865687"/>
          </a:xfrm>
          <a:noFill/>
        </p:grpSpPr>
        <p:sp>
          <p:nvSpPr>
            <p:cNvPr id="53" name="云形标注 82"/>
            <p:cNvSpPr>
              <a:spLocks noChangeArrowheads="1"/>
            </p:cNvSpPr>
            <p:nvPr/>
          </p:nvSpPr>
          <p:spPr bwMode="auto">
            <a:xfrm>
              <a:off x="2918291" y="1104379"/>
              <a:ext cx="2132543" cy="865687"/>
            </a:xfrm>
            <a:prstGeom prst="cloudCallout">
              <a:avLst>
                <a:gd name="adj1" fmla="val -42720"/>
                <a:gd name="adj2" fmla="val 7209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4" name="矩形 4"/>
            <p:cNvSpPr>
              <a:spLocks noChangeArrowheads="1"/>
            </p:cNvSpPr>
            <p:nvPr/>
          </p:nvSpPr>
          <p:spPr bwMode="auto">
            <a:xfrm>
              <a:off x="3148092" y="1178542"/>
              <a:ext cx="1975875" cy="7378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想：几乘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的积接近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，又比</a:t>
              </a:r>
              <a:r>
                <a:rPr lang="en-US" altLang="zh-CN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</a:t>
              </a:r>
              <a:r>
                <a:rPr lang="zh-CN" altLang="en-US" sz="2000" b="1" dirty="0" smtClean="0">
                  <a:solidFill>
                    <a:srgbClr val="0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小。</a:t>
              </a:r>
              <a:endParaRPr lang="zh-CN" altLang="en-US" sz="20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336237" y="2611844"/>
            <a:ext cx="1006642" cy="417590"/>
            <a:chOff x="3131840" y="2355726"/>
            <a:chExt cx="1006642" cy="41759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弧形 56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58" name="文本框 302"/>
          <p:cNvSpPr txBox="1">
            <a:spLocks noChangeArrowheads="1"/>
          </p:cNvSpPr>
          <p:nvPr/>
        </p:nvSpPr>
        <p:spPr bwMode="auto">
          <a:xfrm>
            <a:off x="3222226" y="2535644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302"/>
          <p:cNvSpPr txBox="1">
            <a:spLocks noChangeArrowheads="1"/>
          </p:cNvSpPr>
          <p:nvPr/>
        </p:nvSpPr>
        <p:spPr bwMode="auto">
          <a:xfrm>
            <a:off x="2843808" y="3521058"/>
            <a:ext cx="16433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7×8=56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302"/>
          <p:cNvSpPr txBox="1">
            <a:spLocks noChangeArrowheads="1"/>
          </p:cNvSpPr>
          <p:nvPr/>
        </p:nvSpPr>
        <p:spPr bwMode="auto">
          <a:xfrm>
            <a:off x="2866445" y="3990210"/>
            <a:ext cx="16433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6×8=48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302"/>
          <p:cNvSpPr txBox="1">
            <a:spLocks noChangeArrowheads="1"/>
          </p:cNvSpPr>
          <p:nvPr/>
        </p:nvSpPr>
        <p:spPr bwMode="auto">
          <a:xfrm>
            <a:off x="3937913" y="3990210"/>
            <a:ext cx="14294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4"/>
          <p:cNvSpPr>
            <a:spLocks noChangeArrowheads="1"/>
          </p:cNvSpPr>
          <p:nvPr/>
        </p:nvSpPr>
        <p:spPr bwMode="auto">
          <a:xfrm>
            <a:off x="3828478" y="2211710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4"/>
          <p:cNvSpPr>
            <a:spLocks noChangeArrowheads="1"/>
          </p:cNvSpPr>
          <p:nvPr/>
        </p:nvSpPr>
        <p:spPr bwMode="auto">
          <a:xfrm>
            <a:off x="3518353" y="2779882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4 8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482634" y="3193922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3814267" y="3095159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7" name="组合 4"/>
          <p:cNvGrpSpPr/>
          <p:nvPr/>
        </p:nvGrpSpPr>
        <p:grpSpPr bwMode="auto">
          <a:xfrm>
            <a:off x="5508104" y="3499325"/>
            <a:ext cx="1561160" cy="584593"/>
            <a:chOff x="3074957" y="1154780"/>
            <a:chExt cx="1712385" cy="429912"/>
          </a:xfrm>
          <a:noFill/>
        </p:grpSpPr>
        <p:sp>
          <p:nvSpPr>
            <p:cNvPr id="68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712385" cy="429912"/>
            </a:xfrm>
            <a:prstGeom prst="cloudCallout">
              <a:avLst>
                <a:gd name="adj1" fmla="val -64247"/>
                <a:gd name="adj2" fmla="val 44382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9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大了。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pic>
        <p:nvPicPr>
          <p:cNvPr id="66" name="图片 65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70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1" name="直接连接符 70"/>
          <p:cNvCxnSpPr/>
          <p:nvPr/>
        </p:nvCxnSpPr>
        <p:spPr bwMode="auto">
          <a:xfrm flipV="1">
            <a:off x="655027" y="2297802"/>
            <a:ext cx="1612717" cy="14395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pic>
        <p:nvPicPr>
          <p:cNvPr id="72" name="图片 7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 flipH="1">
            <a:off x="7596336" y="3003798"/>
            <a:ext cx="749779" cy="1332000"/>
          </a:xfrm>
          <a:prstGeom prst="rect">
            <a:avLst/>
          </a:prstGeom>
        </p:spPr>
      </p:pic>
      <p:grpSp>
        <p:nvGrpSpPr>
          <p:cNvPr id="73" name="组合 72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74" name="图片 73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5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6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5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1" grpId="0" animBg="1"/>
      <p:bldP spid="46" grpId="0"/>
      <p:bldP spid="4" grpId="0" animBg="1"/>
      <p:bldP spid="29" grpId="0"/>
      <p:bldP spid="44" grpId="0" animBg="1"/>
      <p:bldP spid="50" grpId="0"/>
      <p:bldP spid="51" grpId="0"/>
      <p:bldP spid="58" grpId="0"/>
      <p:bldP spid="59" grpId="0"/>
      <p:bldP spid="60" grpId="0"/>
      <p:bldP spid="61" grpId="0"/>
      <p:bldP spid="62" grpId="0"/>
      <p:bldP spid="63" grpId="0"/>
      <p:bldP spid="6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文本框 302"/>
          <p:cNvSpPr txBox="1">
            <a:spLocks noChangeArrowheads="1"/>
          </p:cNvSpPr>
          <p:nvPr/>
        </p:nvSpPr>
        <p:spPr bwMode="auto">
          <a:xfrm>
            <a:off x="2723071" y="425062"/>
            <a:ext cx="11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55÷8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785910" y="441917"/>
            <a:ext cx="3186096" cy="432307"/>
          </a:xfrm>
          <a:prstGeom prst="wedgeRoundRectCallout">
            <a:avLst>
              <a:gd name="adj1" fmla="val -26525"/>
              <a:gd name="adj2" fmla="val -47442"/>
              <a:gd name="adj3" fmla="val 16667"/>
            </a:avLst>
          </a:prstGeom>
          <a:noFill/>
          <a:ln w="19050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179512" y="3359832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9" name="矩形 28"/>
          <p:cNvSpPr/>
          <p:nvPr/>
        </p:nvSpPr>
        <p:spPr>
          <a:xfrm>
            <a:off x="1763688" y="411510"/>
            <a:ext cx="1149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流程图: 可选过程 44"/>
          <p:cNvSpPr/>
          <p:nvPr/>
        </p:nvSpPr>
        <p:spPr>
          <a:xfrm>
            <a:off x="2780495" y="1685674"/>
            <a:ext cx="1500941" cy="1390225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7" name="组合 4"/>
          <p:cNvGrpSpPr/>
          <p:nvPr/>
        </p:nvGrpSpPr>
        <p:grpSpPr bwMode="auto">
          <a:xfrm>
            <a:off x="755576" y="2067694"/>
            <a:ext cx="2007840" cy="1126911"/>
            <a:chOff x="3074957" y="1154780"/>
            <a:chExt cx="1580010" cy="429912"/>
          </a:xfrm>
          <a:noFill/>
        </p:grpSpPr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403950" cy="429912"/>
            </a:xfrm>
            <a:prstGeom prst="cloudCallout">
              <a:avLst>
                <a:gd name="adj1" fmla="val -25066"/>
                <a:gd name="adj2" fmla="val 75312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9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70056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000" b="1" smtClean="0">
                  <a:latin typeface="楷体" panose="02010609060101010101" pitchFamily="49" charset="-122"/>
                  <a:ea typeface="楷体" panose="02010609060101010101" pitchFamily="49" charset="-122"/>
                </a:rPr>
                <a:t>算的对吗，在图上圈一圈。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0" name="文本框 302"/>
          <p:cNvSpPr txBox="1">
            <a:spLocks noChangeArrowheads="1"/>
          </p:cNvSpPr>
          <p:nvPr/>
        </p:nvSpPr>
        <p:spPr bwMode="auto">
          <a:xfrm>
            <a:off x="3285725" y="2004275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5 5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>
            <a:off x="3078457" y="2085808"/>
            <a:ext cx="1006642" cy="417590"/>
            <a:chOff x="3131840" y="2355726"/>
            <a:chExt cx="1006642" cy="417590"/>
          </a:xfrm>
        </p:grpSpPr>
        <p:cxnSp>
          <p:nvCxnSpPr>
            <p:cNvPr id="56" name="直接连接符 55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弧形 56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8" name="文本框 302"/>
          <p:cNvSpPr txBox="1">
            <a:spLocks noChangeArrowheads="1"/>
          </p:cNvSpPr>
          <p:nvPr/>
        </p:nvSpPr>
        <p:spPr bwMode="auto">
          <a:xfrm>
            <a:off x="2964446" y="2009608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2" name="矩形 4"/>
          <p:cNvSpPr>
            <a:spLocks noChangeArrowheads="1"/>
          </p:cNvSpPr>
          <p:nvPr/>
        </p:nvSpPr>
        <p:spPr bwMode="auto">
          <a:xfrm>
            <a:off x="3570698" y="1685674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3" name="矩形 4"/>
          <p:cNvSpPr>
            <a:spLocks noChangeArrowheads="1"/>
          </p:cNvSpPr>
          <p:nvPr/>
        </p:nvSpPr>
        <p:spPr bwMode="auto">
          <a:xfrm>
            <a:off x="3260573" y="2253846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4 8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4" name="直接连接符 63"/>
          <p:cNvCxnSpPr/>
          <p:nvPr/>
        </p:nvCxnSpPr>
        <p:spPr>
          <a:xfrm>
            <a:off x="3224854" y="2667886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5" name="矩形 4"/>
          <p:cNvSpPr>
            <a:spLocks noChangeArrowheads="1"/>
          </p:cNvSpPr>
          <p:nvPr/>
        </p:nvSpPr>
        <p:spPr bwMode="auto">
          <a:xfrm>
            <a:off x="3556487" y="2569123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87422" y="1747876"/>
            <a:ext cx="4556971" cy="2264034"/>
          </a:xfrm>
          <a:prstGeom prst="rect">
            <a:avLst/>
          </a:prstGeom>
        </p:spPr>
      </p:pic>
      <p:sp>
        <p:nvSpPr>
          <p:cNvPr id="66" name="任意多边形 65"/>
          <p:cNvSpPr/>
          <p:nvPr/>
        </p:nvSpPr>
        <p:spPr>
          <a:xfrm>
            <a:off x="3089075" y="1789700"/>
            <a:ext cx="1841668" cy="678996"/>
          </a:xfrm>
          <a:custGeom>
            <a:avLst/>
            <a:gdLst>
              <a:gd name="connsiteX0" fmla="*/ 1600200 w 1610240"/>
              <a:gd name="connsiteY0" fmla="*/ 105257 h 619607"/>
              <a:gd name="connsiteX1" fmla="*/ 1609725 w 1610240"/>
              <a:gd name="connsiteY1" fmla="*/ 362432 h 619607"/>
              <a:gd name="connsiteX2" fmla="*/ 1562100 w 1610240"/>
              <a:gd name="connsiteY2" fmla="*/ 419582 h 619607"/>
              <a:gd name="connsiteX3" fmla="*/ 1428750 w 1610240"/>
              <a:gd name="connsiteY3" fmla="*/ 429107 h 619607"/>
              <a:gd name="connsiteX4" fmla="*/ 1400175 w 1610240"/>
              <a:gd name="connsiteY4" fmla="*/ 448157 h 619607"/>
              <a:gd name="connsiteX5" fmla="*/ 1295400 w 1610240"/>
              <a:gd name="connsiteY5" fmla="*/ 467207 h 619607"/>
              <a:gd name="connsiteX6" fmla="*/ 1104900 w 1610240"/>
              <a:gd name="connsiteY6" fmla="*/ 476732 h 619607"/>
              <a:gd name="connsiteX7" fmla="*/ 942975 w 1610240"/>
              <a:gd name="connsiteY7" fmla="*/ 495782 h 619607"/>
              <a:gd name="connsiteX8" fmla="*/ 866775 w 1610240"/>
              <a:gd name="connsiteY8" fmla="*/ 543407 h 619607"/>
              <a:gd name="connsiteX9" fmla="*/ 828675 w 1610240"/>
              <a:gd name="connsiteY9" fmla="*/ 562457 h 619607"/>
              <a:gd name="connsiteX10" fmla="*/ 695325 w 1610240"/>
              <a:gd name="connsiteY10" fmla="*/ 581507 h 619607"/>
              <a:gd name="connsiteX11" fmla="*/ 647700 w 1610240"/>
              <a:gd name="connsiteY11" fmla="*/ 600557 h 619607"/>
              <a:gd name="connsiteX12" fmla="*/ 495300 w 1610240"/>
              <a:gd name="connsiteY12" fmla="*/ 619607 h 619607"/>
              <a:gd name="connsiteX13" fmla="*/ 114300 w 1610240"/>
              <a:gd name="connsiteY13" fmla="*/ 610082 h 619607"/>
              <a:gd name="connsiteX14" fmla="*/ 85725 w 1610240"/>
              <a:gd name="connsiteY14" fmla="*/ 591032 h 619607"/>
              <a:gd name="connsiteX15" fmla="*/ 19050 w 1610240"/>
              <a:gd name="connsiteY15" fmla="*/ 505307 h 619607"/>
              <a:gd name="connsiteX16" fmla="*/ 0 w 1610240"/>
              <a:gd name="connsiteY16" fmla="*/ 476732 h 619607"/>
              <a:gd name="connsiteX17" fmla="*/ 19050 w 1610240"/>
              <a:gd name="connsiteY17" fmla="*/ 448157 h 619607"/>
              <a:gd name="connsiteX18" fmla="*/ 47625 w 1610240"/>
              <a:gd name="connsiteY18" fmla="*/ 429107 h 619607"/>
              <a:gd name="connsiteX19" fmla="*/ 57150 w 1610240"/>
              <a:gd name="connsiteY19" fmla="*/ 371957 h 619607"/>
              <a:gd name="connsiteX20" fmla="*/ 66675 w 1610240"/>
              <a:gd name="connsiteY20" fmla="*/ 324332 h 619607"/>
              <a:gd name="connsiteX21" fmla="*/ 95250 w 1610240"/>
              <a:gd name="connsiteY21" fmla="*/ 295757 h 619607"/>
              <a:gd name="connsiteX22" fmla="*/ 161925 w 1610240"/>
              <a:gd name="connsiteY22" fmla="*/ 210032 h 619607"/>
              <a:gd name="connsiteX23" fmla="*/ 209550 w 1610240"/>
              <a:gd name="connsiteY23" fmla="*/ 190982 h 619607"/>
              <a:gd name="connsiteX24" fmla="*/ 304800 w 1610240"/>
              <a:gd name="connsiteY24" fmla="*/ 162407 h 619607"/>
              <a:gd name="connsiteX25" fmla="*/ 419100 w 1610240"/>
              <a:gd name="connsiteY25" fmla="*/ 143357 h 619607"/>
              <a:gd name="connsiteX26" fmla="*/ 447675 w 1610240"/>
              <a:gd name="connsiteY26" fmla="*/ 133832 h 619607"/>
              <a:gd name="connsiteX27" fmla="*/ 504825 w 1610240"/>
              <a:gd name="connsiteY27" fmla="*/ 124307 h 619607"/>
              <a:gd name="connsiteX28" fmla="*/ 542925 w 1610240"/>
              <a:gd name="connsiteY28" fmla="*/ 114782 h 619607"/>
              <a:gd name="connsiteX29" fmla="*/ 590550 w 1610240"/>
              <a:gd name="connsiteY29" fmla="*/ 105257 h 619607"/>
              <a:gd name="connsiteX30" fmla="*/ 676275 w 1610240"/>
              <a:gd name="connsiteY30" fmla="*/ 67157 h 619607"/>
              <a:gd name="connsiteX31" fmla="*/ 695325 w 1610240"/>
              <a:gd name="connsiteY31" fmla="*/ 38582 h 619607"/>
              <a:gd name="connsiteX32" fmla="*/ 790575 w 1610240"/>
              <a:gd name="connsiteY32" fmla="*/ 10007 h 619607"/>
              <a:gd name="connsiteX33" fmla="*/ 1504950 w 1610240"/>
              <a:gd name="connsiteY33" fmla="*/ 38582 h 619607"/>
              <a:gd name="connsiteX34" fmla="*/ 1533525 w 1610240"/>
              <a:gd name="connsiteY34" fmla="*/ 48107 h 619607"/>
              <a:gd name="connsiteX35" fmla="*/ 1552575 w 1610240"/>
              <a:gd name="connsiteY35" fmla="*/ 76682 h 619607"/>
              <a:gd name="connsiteX36" fmla="*/ 1581150 w 1610240"/>
              <a:gd name="connsiteY36" fmla="*/ 95732 h 619607"/>
              <a:gd name="connsiteX37" fmla="*/ 1600200 w 1610240"/>
              <a:gd name="connsiteY37" fmla="*/ 181457 h 61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</a:cxnLst>
            <a:rect l="l" t="t" r="r" b="b"/>
            <a:pathLst>
              <a:path w="1610240" h="619607">
                <a:moveTo>
                  <a:pt x="1600200" y="105257"/>
                </a:moveTo>
                <a:cubicBezTo>
                  <a:pt x="1603375" y="190982"/>
                  <a:pt x="1612491" y="276693"/>
                  <a:pt x="1609725" y="362432"/>
                </a:cubicBezTo>
                <a:cubicBezTo>
                  <a:pt x="1609092" y="382060"/>
                  <a:pt x="1583514" y="415803"/>
                  <a:pt x="1562100" y="419582"/>
                </a:cubicBezTo>
                <a:cubicBezTo>
                  <a:pt x="1518215" y="427326"/>
                  <a:pt x="1473200" y="425932"/>
                  <a:pt x="1428750" y="429107"/>
                </a:cubicBezTo>
                <a:cubicBezTo>
                  <a:pt x="1419225" y="435457"/>
                  <a:pt x="1410697" y="443648"/>
                  <a:pt x="1400175" y="448157"/>
                </a:cubicBezTo>
                <a:cubicBezTo>
                  <a:pt x="1379468" y="457031"/>
                  <a:pt x="1307853" y="466285"/>
                  <a:pt x="1295400" y="467207"/>
                </a:cubicBezTo>
                <a:cubicBezTo>
                  <a:pt x="1231994" y="471904"/>
                  <a:pt x="1168347" y="472639"/>
                  <a:pt x="1104900" y="476732"/>
                </a:cubicBezTo>
                <a:cubicBezTo>
                  <a:pt x="1012932" y="482665"/>
                  <a:pt x="1017072" y="483433"/>
                  <a:pt x="942975" y="495782"/>
                </a:cubicBezTo>
                <a:cubicBezTo>
                  <a:pt x="862661" y="560034"/>
                  <a:pt x="926909" y="517635"/>
                  <a:pt x="866775" y="543407"/>
                </a:cubicBezTo>
                <a:cubicBezTo>
                  <a:pt x="853724" y="549000"/>
                  <a:pt x="842510" y="559264"/>
                  <a:pt x="828675" y="562457"/>
                </a:cubicBezTo>
                <a:cubicBezTo>
                  <a:pt x="745370" y="581681"/>
                  <a:pt x="760720" y="561889"/>
                  <a:pt x="695325" y="581507"/>
                </a:cubicBezTo>
                <a:cubicBezTo>
                  <a:pt x="678948" y="586420"/>
                  <a:pt x="663920" y="595150"/>
                  <a:pt x="647700" y="600557"/>
                </a:cubicBezTo>
                <a:cubicBezTo>
                  <a:pt x="597573" y="617266"/>
                  <a:pt x="549447" y="615095"/>
                  <a:pt x="495300" y="619607"/>
                </a:cubicBezTo>
                <a:cubicBezTo>
                  <a:pt x="368300" y="616432"/>
                  <a:pt x="241032" y="618924"/>
                  <a:pt x="114300" y="610082"/>
                </a:cubicBezTo>
                <a:cubicBezTo>
                  <a:pt x="102880" y="609285"/>
                  <a:pt x="94519" y="598361"/>
                  <a:pt x="85725" y="591032"/>
                </a:cubicBezTo>
                <a:cubicBezTo>
                  <a:pt x="52152" y="563054"/>
                  <a:pt x="45601" y="545133"/>
                  <a:pt x="19050" y="505307"/>
                </a:cubicBezTo>
                <a:lnTo>
                  <a:pt x="0" y="476732"/>
                </a:lnTo>
                <a:cubicBezTo>
                  <a:pt x="6350" y="467207"/>
                  <a:pt x="10955" y="456252"/>
                  <a:pt x="19050" y="448157"/>
                </a:cubicBezTo>
                <a:cubicBezTo>
                  <a:pt x="27145" y="440062"/>
                  <a:pt x="42505" y="439346"/>
                  <a:pt x="47625" y="429107"/>
                </a:cubicBezTo>
                <a:cubicBezTo>
                  <a:pt x="56262" y="411833"/>
                  <a:pt x="53695" y="390958"/>
                  <a:pt x="57150" y="371957"/>
                </a:cubicBezTo>
                <a:cubicBezTo>
                  <a:pt x="60046" y="356029"/>
                  <a:pt x="59435" y="338812"/>
                  <a:pt x="66675" y="324332"/>
                </a:cubicBezTo>
                <a:cubicBezTo>
                  <a:pt x="72699" y="312284"/>
                  <a:pt x="86980" y="306390"/>
                  <a:pt x="95250" y="295757"/>
                </a:cubicBezTo>
                <a:cubicBezTo>
                  <a:pt x="112419" y="273683"/>
                  <a:pt x="133872" y="227565"/>
                  <a:pt x="161925" y="210032"/>
                </a:cubicBezTo>
                <a:cubicBezTo>
                  <a:pt x="176424" y="200970"/>
                  <a:pt x="193482" y="196825"/>
                  <a:pt x="209550" y="190982"/>
                </a:cubicBezTo>
                <a:cubicBezTo>
                  <a:pt x="235809" y="181433"/>
                  <a:pt x="275454" y="167909"/>
                  <a:pt x="304800" y="162407"/>
                </a:cubicBezTo>
                <a:cubicBezTo>
                  <a:pt x="342764" y="155289"/>
                  <a:pt x="381225" y="150932"/>
                  <a:pt x="419100" y="143357"/>
                </a:cubicBezTo>
                <a:cubicBezTo>
                  <a:pt x="428945" y="141388"/>
                  <a:pt x="437874" y="136010"/>
                  <a:pt x="447675" y="133832"/>
                </a:cubicBezTo>
                <a:cubicBezTo>
                  <a:pt x="466528" y="129642"/>
                  <a:pt x="485887" y="128095"/>
                  <a:pt x="504825" y="124307"/>
                </a:cubicBezTo>
                <a:cubicBezTo>
                  <a:pt x="517662" y="121740"/>
                  <a:pt x="530146" y="117622"/>
                  <a:pt x="542925" y="114782"/>
                </a:cubicBezTo>
                <a:cubicBezTo>
                  <a:pt x="558729" y="111270"/>
                  <a:pt x="575043" y="109909"/>
                  <a:pt x="590550" y="105257"/>
                </a:cubicBezTo>
                <a:cubicBezTo>
                  <a:pt x="620954" y="96136"/>
                  <a:pt x="648132" y="81229"/>
                  <a:pt x="676275" y="67157"/>
                </a:cubicBezTo>
                <a:cubicBezTo>
                  <a:pt x="682625" y="57632"/>
                  <a:pt x="685617" y="44649"/>
                  <a:pt x="695325" y="38582"/>
                </a:cubicBezTo>
                <a:cubicBezTo>
                  <a:pt x="710785" y="28920"/>
                  <a:pt x="768269" y="15583"/>
                  <a:pt x="790575" y="10007"/>
                </a:cubicBezTo>
                <a:cubicBezTo>
                  <a:pt x="1252489" y="16901"/>
                  <a:pt x="1247267" y="-31695"/>
                  <a:pt x="1504950" y="38582"/>
                </a:cubicBezTo>
                <a:cubicBezTo>
                  <a:pt x="1514636" y="41224"/>
                  <a:pt x="1524000" y="44932"/>
                  <a:pt x="1533525" y="48107"/>
                </a:cubicBezTo>
                <a:cubicBezTo>
                  <a:pt x="1539875" y="57632"/>
                  <a:pt x="1544480" y="68587"/>
                  <a:pt x="1552575" y="76682"/>
                </a:cubicBezTo>
                <a:cubicBezTo>
                  <a:pt x="1560670" y="84777"/>
                  <a:pt x="1575591" y="85725"/>
                  <a:pt x="1581150" y="95732"/>
                </a:cubicBezTo>
                <a:cubicBezTo>
                  <a:pt x="1601944" y="133162"/>
                  <a:pt x="1600200" y="149004"/>
                  <a:pt x="1600200" y="181457"/>
                </a:cubicBezTo>
              </a:path>
            </a:pathLst>
          </a:cu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任意多边形 69"/>
          <p:cNvSpPr/>
          <p:nvPr/>
        </p:nvSpPr>
        <p:spPr>
          <a:xfrm>
            <a:off x="2710406" y="2412512"/>
            <a:ext cx="1969714" cy="554053"/>
          </a:xfrm>
          <a:custGeom>
            <a:avLst/>
            <a:gdLst>
              <a:gd name="connsiteX0" fmla="*/ 76200 w 1638300"/>
              <a:gd name="connsiteY0" fmla="*/ 457200 h 514350"/>
              <a:gd name="connsiteX1" fmla="*/ 133350 w 1638300"/>
              <a:gd name="connsiteY1" fmla="*/ 476250 h 514350"/>
              <a:gd name="connsiteX2" fmla="*/ 180975 w 1638300"/>
              <a:gd name="connsiteY2" fmla="*/ 485775 h 514350"/>
              <a:gd name="connsiteX3" fmla="*/ 209550 w 1638300"/>
              <a:gd name="connsiteY3" fmla="*/ 504825 h 514350"/>
              <a:gd name="connsiteX4" fmla="*/ 342900 w 1638300"/>
              <a:gd name="connsiteY4" fmla="*/ 514350 h 514350"/>
              <a:gd name="connsiteX5" fmla="*/ 438150 w 1638300"/>
              <a:gd name="connsiteY5" fmla="*/ 504825 h 514350"/>
              <a:gd name="connsiteX6" fmla="*/ 495300 w 1638300"/>
              <a:gd name="connsiteY6" fmla="*/ 485775 h 514350"/>
              <a:gd name="connsiteX7" fmla="*/ 704850 w 1638300"/>
              <a:gd name="connsiteY7" fmla="*/ 466725 h 514350"/>
              <a:gd name="connsiteX8" fmla="*/ 742950 w 1638300"/>
              <a:gd name="connsiteY8" fmla="*/ 447675 h 514350"/>
              <a:gd name="connsiteX9" fmla="*/ 781050 w 1638300"/>
              <a:gd name="connsiteY9" fmla="*/ 438150 h 514350"/>
              <a:gd name="connsiteX10" fmla="*/ 809625 w 1638300"/>
              <a:gd name="connsiteY10" fmla="*/ 419100 h 514350"/>
              <a:gd name="connsiteX11" fmla="*/ 838200 w 1638300"/>
              <a:gd name="connsiteY11" fmla="*/ 409575 h 514350"/>
              <a:gd name="connsiteX12" fmla="*/ 866775 w 1638300"/>
              <a:gd name="connsiteY12" fmla="*/ 390525 h 514350"/>
              <a:gd name="connsiteX13" fmla="*/ 933450 w 1638300"/>
              <a:gd name="connsiteY13" fmla="*/ 381000 h 514350"/>
              <a:gd name="connsiteX14" fmla="*/ 981075 w 1638300"/>
              <a:gd name="connsiteY14" fmla="*/ 371475 h 514350"/>
              <a:gd name="connsiteX15" fmla="*/ 1181100 w 1638300"/>
              <a:gd name="connsiteY15" fmla="*/ 381000 h 514350"/>
              <a:gd name="connsiteX16" fmla="*/ 1247775 w 1638300"/>
              <a:gd name="connsiteY16" fmla="*/ 419100 h 514350"/>
              <a:gd name="connsiteX17" fmla="*/ 1314450 w 1638300"/>
              <a:gd name="connsiteY17" fmla="*/ 438150 h 514350"/>
              <a:gd name="connsiteX18" fmla="*/ 1343025 w 1638300"/>
              <a:gd name="connsiteY18" fmla="*/ 447675 h 514350"/>
              <a:gd name="connsiteX19" fmla="*/ 1400175 w 1638300"/>
              <a:gd name="connsiteY19" fmla="*/ 457200 h 514350"/>
              <a:gd name="connsiteX20" fmla="*/ 1438275 w 1638300"/>
              <a:gd name="connsiteY20" fmla="*/ 466725 h 514350"/>
              <a:gd name="connsiteX21" fmla="*/ 1504950 w 1638300"/>
              <a:gd name="connsiteY21" fmla="*/ 447675 h 514350"/>
              <a:gd name="connsiteX22" fmla="*/ 1581150 w 1638300"/>
              <a:gd name="connsiteY22" fmla="*/ 428625 h 514350"/>
              <a:gd name="connsiteX23" fmla="*/ 1600200 w 1638300"/>
              <a:gd name="connsiteY23" fmla="*/ 400050 h 514350"/>
              <a:gd name="connsiteX24" fmla="*/ 1628775 w 1638300"/>
              <a:gd name="connsiteY24" fmla="*/ 381000 h 514350"/>
              <a:gd name="connsiteX25" fmla="*/ 1638300 w 1638300"/>
              <a:gd name="connsiteY25" fmla="*/ 352425 h 514350"/>
              <a:gd name="connsiteX26" fmla="*/ 1619250 w 1638300"/>
              <a:gd name="connsiteY26" fmla="*/ 209550 h 514350"/>
              <a:gd name="connsiteX27" fmla="*/ 1590675 w 1638300"/>
              <a:gd name="connsiteY27" fmla="*/ 180975 h 514350"/>
              <a:gd name="connsiteX28" fmla="*/ 1524000 w 1638300"/>
              <a:gd name="connsiteY28" fmla="*/ 142875 h 514350"/>
              <a:gd name="connsiteX29" fmla="*/ 1495425 w 1638300"/>
              <a:gd name="connsiteY29" fmla="*/ 114300 h 514350"/>
              <a:gd name="connsiteX30" fmla="*/ 1457325 w 1638300"/>
              <a:gd name="connsiteY30" fmla="*/ 57150 h 514350"/>
              <a:gd name="connsiteX31" fmla="*/ 1400175 w 1638300"/>
              <a:gd name="connsiteY31" fmla="*/ 0 h 514350"/>
              <a:gd name="connsiteX32" fmla="*/ 1314450 w 1638300"/>
              <a:gd name="connsiteY32" fmla="*/ 19050 h 514350"/>
              <a:gd name="connsiteX33" fmla="*/ 1209675 w 1638300"/>
              <a:gd name="connsiteY33" fmla="*/ 47625 h 514350"/>
              <a:gd name="connsiteX34" fmla="*/ 1143000 w 1638300"/>
              <a:gd name="connsiteY34" fmla="*/ 76200 h 514350"/>
              <a:gd name="connsiteX35" fmla="*/ 1104900 w 1638300"/>
              <a:gd name="connsiteY35" fmla="*/ 95250 h 514350"/>
              <a:gd name="connsiteX36" fmla="*/ 1066800 w 1638300"/>
              <a:gd name="connsiteY36" fmla="*/ 104775 h 514350"/>
              <a:gd name="connsiteX37" fmla="*/ 1038225 w 1638300"/>
              <a:gd name="connsiteY37" fmla="*/ 114300 h 514350"/>
              <a:gd name="connsiteX38" fmla="*/ 933450 w 1638300"/>
              <a:gd name="connsiteY38" fmla="*/ 123825 h 514350"/>
              <a:gd name="connsiteX39" fmla="*/ 800100 w 1638300"/>
              <a:gd name="connsiteY39" fmla="*/ 114300 h 514350"/>
              <a:gd name="connsiteX40" fmla="*/ 762000 w 1638300"/>
              <a:gd name="connsiteY40" fmla="*/ 104775 h 514350"/>
              <a:gd name="connsiteX41" fmla="*/ 695325 w 1638300"/>
              <a:gd name="connsiteY41" fmla="*/ 95250 h 514350"/>
              <a:gd name="connsiteX42" fmla="*/ 361950 w 1638300"/>
              <a:gd name="connsiteY42" fmla="*/ 47625 h 514350"/>
              <a:gd name="connsiteX43" fmla="*/ 333375 w 1638300"/>
              <a:gd name="connsiteY43" fmla="*/ 57150 h 514350"/>
              <a:gd name="connsiteX44" fmla="*/ 257175 w 1638300"/>
              <a:gd name="connsiteY44" fmla="*/ 76200 h 514350"/>
              <a:gd name="connsiteX45" fmla="*/ 219075 w 1638300"/>
              <a:gd name="connsiteY45" fmla="*/ 95250 h 514350"/>
              <a:gd name="connsiteX46" fmla="*/ 180975 w 1638300"/>
              <a:gd name="connsiteY46" fmla="*/ 104775 h 514350"/>
              <a:gd name="connsiteX47" fmla="*/ 104775 w 1638300"/>
              <a:gd name="connsiteY47" fmla="*/ 133350 h 514350"/>
              <a:gd name="connsiteX48" fmla="*/ 66675 w 1638300"/>
              <a:gd name="connsiteY48" fmla="*/ 142875 h 514350"/>
              <a:gd name="connsiteX49" fmla="*/ 0 w 1638300"/>
              <a:gd name="connsiteY49" fmla="*/ 228600 h 514350"/>
              <a:gd name="connsiteX50" fmla="*/ 9525 w 1638300"/>
              <a:gd name="connsiteY50" fmla="*/ 352425 h 514350"/>
              <a:gd name="connsiteX51" fmla="*/ 28575 w 1638300"/>
              <a:gd name="connsiteY51" fmla="*/ 381000 h 514350"/>
              <a:gd name="connsiteX52" fmla="*/ 38100 w 1638300"/>
              <a:gd name="connsiteY52" fmla="*/ 419100 h 514350"/>
              <a:gd name="connsiteX53" fmla="*/ 114300 w 1638300"/>
              <a:gd name="connsiteY53" fmla="*/ 485775 h 514350"/>
              <a:gd name="connsiteX54" fmla="*/ 161925 w 1638300"/>
              <a:gd name="connsiteY54" fmla="*/ 485775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</a:cxnLst>
            <a:rect l="l" t="t" r="r" b="b"/>
            <a:pathLst>
              <a:path w="1638300" h="514350">
                <a:moveTo>
                  <a:pt x="76200" y="457200"/>
                </a:moveTo>
                <a:cubicBezTo>
                  <a:pt x="95250" y="463550"/>
                  <a:pt x="113977" y="470966"/>
                  <a:pt x="133350" y="476250"/>
                </a:cubicBezTo>
                <a:cubicBezTo>
                  <a:pt x="148969" y="480510"/>
                  <a:pt x="165816" y="480091"/>
                  <a:pt x="180975" y="485775"/>
                </a:cubicBezTo>
                <a:cubicBezTo>
                  <a:pt x="191694" y="489795"/>
                  <a:pt x="198277" y="502836"/>
                  <a:pt x="209550" y="504825"/>
                </a:cubicBezTo>
                <a:cubicBezTo>
                  <a:pt x="253435" y="512569"/>
                  <a:pt x="298450" y="511175"/>
                  <a:pt x="342900" y="514350"/>
                </a:cubicBezTo>
                <a:cubicBezTo>
                  <a:pt x="374650" y="511175"/>
                  <a:pt x="406788" y="510705"/>
                  <a:pt x="438150" y="504825"/>
                </a:cubicBezTo>
                <a:cubicBezTo>
                  <a:pt x="457887" y="501124"/>
                  <a:pt x="475302" y="487593"/>
                  <a:pt x="495300" y="485775"/>
                </a:cubicBezTo>
                <a:lnTo>
                  <a:pt x="704850" y="466725"/>
                </a:lnTo>
                <a:cubicBezTo>
                  <a:pt x="717550" y="460375"/>
                  <a:pt x="729655" y="452661"/>
                  <a:pt x="742950" y="447675"/>
                </a:cubicBezTo>
                <a:cubicBezTo>
                  <a:pt x="755207" y="443078"/>
                  <a:pt x="769018" y="443307"/>
                  <a:pt x="781050" y="438150"/>
                </a:cubicBezTo>
                <a:cubicBezTo>
                  <a:pt x="791572" y="433641"/>
                  <a:pt x="799386" y="424220"/>
                  <a:pt x="809625" y="419100"/>
                </a:cubicBezTo>
                <a:cubicBezTo>
                  <a:pt x="818605" y="414610"/>
                  <a:pt x="829220" y="414065"/>
                  <a:pt x="838200" y="409575"/>
                </a:cubicBezTo>
                <a:cubicBezTo>
                  <a:pt x="848439" y="404455"/>
                  <a:pt x="855810" y="393814"/>
                  <a:pt x="866775" y="390525"/>
                </a:cubicBezTo>
                <a:cubicBezTo>
                  <a:pt x="888279" y="384074"/>
                  <a:pt x="911305" y="384691"/>
                  <a:pt x="933450" y="381000"/>
                </a:cubicBezTo>
                <a:cubicBezTo>
                  <a:pt x="949419" y="378338"/>
                  <a:pt x="965200" y="374650"/>
                  <a:pt x="981075" y="371475"/>
                </a:cubicBezTo>
                <a:cubicBezTo>
                  <a:pt x="1047750" y="374650"/>
                  <a:pt x="1114580" y="375457"/>
                  <a:pt x="1181100" y="381000"/>
                </a:cubicBezTo>
                <a:cubicBezTo>
                  <a:pt x="1213060" y="383663"/>
                  <a:pt x="1220103" y="403288"/>
                  <a:pt x="1247775" y="419100"/>
                </a:cubicBezTo>
                <a:cubicBezTo>
                  <a:pt x="1259194" y="425625"/>
                  <a:pt x="1305171" y="435499"/>
                  <a:pt x="1314450" y="438150"/>
                </a:cubicBezTo>
                <a:cubicBezTo>
                  <a:pt x="1324104" y="440908"/>
                  <a:pt x="1333224" y="445497"/>
                  <a:pt x="1343025" y="447675"/>
                </a:cubicBezTo>
                <a:cubicBezTo>
                  <a:pt x="1361878" y="451865"/>
                  <a:pt x="1381237" y="453412"/>
                  <a:pt x="1400175" y="457200"/>
                </a:cubicBezTo>
                <a:cubicBezTo>
                  <a:pt x="1413012" y="459767"/>
                  <a:pt x="1425575" y="463550"/>
                  <a:pt x="1438275" y="466725"/>
                </a:cubicBezTo>
                <a:cubicBezTo>
                  <a:pt x="1460500" y="460375"/>
                  <a:pt x="1482526" y="453281"/>
                  <a:pt x="1504950" y="447675"/>
                </a:cubicBezTo>
                <a:lnTo>
                  <a:pt x="1581150" y="428625"/>
                </a:lnTo>
                <a:cubicBezTo>
                  <a:pt x="1587500" y="419100"/>
                  <a:pt x="1592105" y="408145"/>
                  <a:pt x="1600200" y="400050"/>
                </a:cubicBezTo>
                <a:cubicBezTo>
                  <a:pt x="1608295" y="391955"/>
                  <a:pt x="1621624" y="389939"/>
                  <a:pt x="1628775" y="381000"/>
                </a:cubicBezTo>
                <a:cubicBezTo>
                  <a:pt x="1635047" y="373160"/>
                  <a:pt x="1635125" y="361950"/>
                  <a:pt x="1638300" y="352425"/>
                </a:cubicBezTo>
                <a:cubicBezTo>
                  <a:pt x="1631950" y="304800"/>
                  <a:pt x="1632109" y="255844"/>
                  <a:pt x="1619250" y="209550"/>
                </a:cubicBezTo>
                <a:cubicBezTo>
                  <a:pt x="1615645" y="196571"/>
                  <a:pt x="1601023" y="189599"/>
                  <a:pt x="1590675" y="180975"/>
                </a:cubicBezTo>
                <a:cubicBezTo>
                  <a:pt x="1536681" y="135980"/>
                  <a:pt x="1589214" y="189456"/>
                  <a:pt x="1524000" y="142875"/>
                </a:cubicBezTo>
                <a:cubicBezTo>
                  <a:pt x="1513039" y="135045"/>
                  <a:pt x="1504950" y="123825"/>
                  <a:pt x="1495425" y="114300"/>
                </a:cubicBezTo>
                <a:cubicBezTo>
                  <a:pt x="1474527" y="30707"/>
                  <a:pt x="1504310" y="113532"/>
                  <a:pt x="1457325" y="57150"/>
                </a:cubicBezTo>
                <a:cubicBezTo>
                  <a:pt x="1402896" y="-8164"/>
                  <a:pt x="1480004" y="39914"/>
                  <a:pt x="1400175" y="0"/>
                </a:cubicBezTo>
                <a:cubicBezTo>
                  <a:pt x="1371600" y="6350"/>
                  <a:pt x="1342734" y="11508"/>
                  <a:pt x="1314450" y="19050"/>
                </a:cubicBezTo>
                <a:cubicBezTo>
                  <a:pt x="1169433" y="57721"/>
                  <a:pt x="1335449" y="22470"/>
                  <a:pt x="1209675" y="47625"/>
                </a:cubicBezTo>
                <a:cubicBezTo>
                  <a:pt x="1187450" y="57150"/>
                  <a:pt x="1165013" y="66194"/>
                  <a:pt x="1143000" y="76200"/>
                </a:cubicBezTo>
                <a:cubicBezTo>
                  <a:pt x="1130074" y="82076"/>
                  <a:pt x="1118195" y="90264"/>
                  <a:pt x="1104900" y="95250"/>
                </a:cubicBezTo>
                <a:cubicBezTo>
                  <a:pt x="1092643" y="99847"/>
                  <a:pt x="1079387" y="101179"/>
                  <a:pt x="1066800" y="104775"/>
                </a:cubicBezTo>
                <a:cubicBezTo>
                  <a:pt x="1057146" y="107533"/>
                  <a:pt x="1048164" y="112880"/>
                  <a:pt x="1038225" y="114300"/>
                </a:cubicBezTo>
                <a:cubicBezTo>
                  <a:pt x="1003508" y="119260"/>
                  <a:pt x="968375" y="120650"/>
                  <a:pt x="933450" y="123825"/>
                </a:cubicBezTo>
                <a:cubicBezTo>
                  <a:pt x="889000" y="120650"/>
                  <a:pt x="844391" y="119221"/>
                  <a:pt x="800100" y="114300"/>
                </a:cubicBezTo>
                <a:cubicBezTo>
                  <a:pt x="787089" y="112854"/>
                  <a:pt x="774880" y="107117"/>
                  <a:pt x="762000" y="104775"/>
                </a:cubicBezTo>
                <a:cubicBezTo>
                  <a:pt x="739911" y="100759"/>
                  <a:pt x="717550" y="98425"/>
                  <a:pt x="695325" y="95250"/>
                </a:cubicBezTo>
                <a:cubicBezTo>
                  <a:pt x="542398" y="18786"/>
                  <a:pt x="647504" y="58201"/>
                  <a:pt x="361950" y="47625"/>
                </a:cubicBezTo>
                <a:cubicBezTo>
                  <a:pt x="352425" y="50800"/>
                  <a:pt x="343115" y="54715"/>
                  <a:pt x="333375" y="57150"/>
                </a:cubicBezTo>
                <a:cubicBezTo>
                  <a:pt x="297595" y="66095"/>
                  <a:pt x="287657" y="63136"/>
                  <a:pt x="257175" y="76200"/>
                </a:cubicBezTo>
                <a:cubicBezTo>
                  <a:pt x="244124" y="81793"/>
                  <a:pt x="232370" y="90264"/>
                  <a:pt x="219075" y="95250"/>
                </a:cubicBezTo>
                <a:cubicBezTo>
                  <a:pt x="206818" y="99847"/>
                  <a:pt x="193562" y="101179"/>
                  <a:pt x="180975" y="104775"/>
                </a:cubicBezTo>
                <a:cubicBezTo>
                  <a:pt x="134158" y="118151"/>
                  <a:pt x="165164" y="113220"/>
                  <a:pt x="104775" y="133350"/>
                </a:cubicBezTo>
                <a:cubicBezTo>
                  <a:pt x="92356" y="137490"/>
                  <a:pt x="79375" y="139700"/>
                  <a:pt x="66675" y="142875"/>
                </a:cubicBezTo>
                <a:cubicBezTo>
                  <a:pt x="21103" y="211233"/>
                  <a:pt x="44764" y="183836"/>
                  <a:pt x="0" y="228600"/>
                </a:cubicBezTo>
                <a:cubicBezTo>
                  <a:pt x="3175" y="269875"/>
                  <a:pt x="1896" y="311737"/>
                  <a:pt x="9525" y="352425"/>
                </a:cubicBezTo>
                <a:cubicBezTo>
                  <a:pt x="11635" y="363677"/>
                  <a:pt x="24066" y="370478"/>
                  <a:pt x="28575" y="381000"/>
                </a:cubicBezTo>
                <a:cubicBezTo>
                  <a:pt x="33732" y="393032"/>
                  <a:pt x="32943" y="407068"/>
                  <a:pt x="38100" y="419100"/>
                </a:cubicBezTo>
                <a:cubicBezTo>
                  <a:pt x="48986" y="444500"/>
                  <a:pt x="89354" y="485775"/>
                  <a:pt x="114300" y="485775"/>
                </a:cubicBezTo>
                <a:lnTo>
                  <a:pt x="161925" y="485775"/>
                </a:lnTo>
              </a:path>
            </a:pathLst>
          </a:cu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1" name="任意多边形 70"/>
          <p:cNvSpPr/>
          <p:nvPr/>
        </p:nvSpPr>
        <p:spPr>
          <a:xfrm>
            <a:off x="2963736" y="2895653"/>
            <a:ext cx="1839368" cy="575391"/>
          </a:xfrm>
          <a:custGeom>
            <a:avLst/>
            <a:gdLst>
              <a:gd name="connsiteX0" fmla="*/ 193209 w 1622402"/>
              <a:gd name="connsiteY0" fmla="*/ 504825 h 514350"/>
              <a:gd name="connsiteX1" fmla="*/ 1374309 w 1622402"/>
              <a:gd name="connsiteY1" fmla="*/ 495300 h 514350"/>
              <a:gd name="connsiteX2" fmla="*/ 1412409 w 1622402"/>
              <a:gd name="connsiteY2" fmla="*/ 485775 h 514350"/>
              <a:gd name="connsiteX3" fmla="*/ 1498134 w 1622402"/>
              <a:gd name="connsiteY3" fmla="*/ 457200 h 514350"/>
              <a:gd name="connsiteX4" fmla="*/ 1574334 w 1622402"/>
              <a:gd name="connsiteY4" fmla="*/ 447675 h 514350"/>
              <a:gd name="connsiteX5" fmla="*/ 1621959 w 1622402"/>
              <a:gd name="connsiteY5" fmla="*/ 381000 h 514350"/>
              <a:gd name="connsiteX6" fmla="*/ 1593384 w 1622402"/>
              <a:gd name="connsiteY6" fmla="*/ 228600 h 514350"/>
              <a:gd name="connsiteX7" fmla="*/ 1507659 w 1622402"/>
              <a:gd name="connsiteY7" fmla="*/ 161925 h 514350"/>
              <a:gd name="connsiteX8" fmla="*/ 1193334 w 1622402"/>
              <a:gd name="connsiteY8" fmla="*/ 123825 h 514350"/>
              <a:gd name="connsiteX9" fmla="*/ 1126659 w 1622402"/>
              <a:gd name="connsiteY9" fmla="*/ 104775 h 514350"/>
              <a:gd name="connsiteX10" fmla="*/ 1098084 w 1622402"/>
              <a:gd name="connsiteY10" fmla="*/ 85725 h 514350"/>
              <a:gd name="connsiteX11" fmla="*/ 1069509 w 1622402"/>
              <a:gd name="connsiteY11" fmla="*/ 76200 h 514350"/>
              <a:gd name="connsiteX12" fmla="*/ 1031409 w 1622402"/>
              <a:gd name="connsiteY12" fmla="*/ 57150 h 514350"/>
              <a:gd name="connsiteX13" fmla="*/ 1002834 w 1622402"/>
              <a:gd name="connsiteY13" fmla="*/ 38100 h 514350"/>
              <a:gd name="connsiteX14" fmla="*/ 974259 w 1622402"/>
              <a:gd name="connsiteY14" fmla="*/ 28575 h 514350"/>
              <a:gd name="connsiteX15" fmla="*/ 945684 w 1622402"/>
              <a:gd name="connsiteY15" fmla="*/ 9525 h 514350"/>
              <a:gd name="connsiteX16" fmla="*/ 907584 w 1622402"/>
              <a:gd name="connsiteY16" fmla="*/ 0 h 514350"/>
              <a:gd name="connsiteX17" fmla="*/ 526584 w 1622402"/>
              <a:gd name="connsiteY17" fmla="*/ 9525 h 514350"/>
              <a:gd name="connsiteX18" fmla="*/ 488484 w 1622402"/>
              <a:gd name="connsiteY18" fmla="*/ 28575 h 514350"/>
              <a:gd name="connsiteX19" fmla="*/ 459909 w 1622402"/>
              <a:gd name="connsiteY19" fmla="*/ 38100 h 514350"/>
              <a:gd name="connsiteX20" fmla="*/ 393234 w 1622402"/>
              <a:gd name="connsiteY20" fmla="*/ 66675 h 514350"/>
              <a:gd name="connsiteX21" fmla="*/ 250359 w 1622402"/>
              <a:gd name="connsiteY21" fmla="*/ 95250 h 514350"/>
              <a:gd name="connsiteX22" fmla="*/ 212259 w 1622402"/>
              <a:gd name="connsiteY22" fmla="*/ 123825 h 514350"/>
              <a:gd name="connsiteX23" fmla="*/ 183684 w 1622402"/>
              <a:gd name="connsiteY23" fmla="*/ 133350 h 514350"/>
              <a:gd name="connsiteX24" fmla="*/ 136059 w 1622402"/>
              <a:gd name="connsiteY24" fmla="*/ 152400 h 514350"/>
              <a:gd name="connsiteX25" fmla="*/ 40809 w 1622402"/>
              <a:gd name="connsiteY25" fmla="*/ 228600 h 514350"/>
              <a:gd name="connsiteX26" fmla="*/ 12234 w 1622402"/>
              <a:gd name="connsiteY26" fmla="*/ 400050 h 514350"/>
              <a:gd name="connsiteX27" fmla="*/ 31284 w 1622402"/>
              <a:gd name="connsiteY27" fmla="*/ 438150 h 514350"/>
              <a:gd name="connsiteX28" fmla="*/ 69384 w 1622402"/>
              <a:gd name="connsiteY28" fmla="*/ 466725 h 514350"/>
              <a:gd name="connsiteX29" fmla="*/ 97959 w 1622402"/>
              <a:gd name="connsiteY29" fmla="*/ 495300 h 514350"/>
              <a:gd name="connsiteX30" fmla="*/ 307509 w 1622402"/>
              <a:gd name="connsiteY30" fmla="*/ 504825 h 514350"/>
              <a:gd name="connsiteX31" fmla="*/ 336084 w 1622402"/>
              <a:gd name="connsiteY31" fmla="*/ 514350 h 5143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622402" h="514350">
                <a:moveTo>
                  <a:pt x="193209" y="504825"/>
                </a:moveTo>
                <a:lnTo>
                  <a:pt x="1374309" y="495300"/>
                </a:lnTo>
                <a:cubicBezTo>
                  <a:pt x="1387398" y="495095"/>
                  <a:pt x="1399897" y="489625"/>
                  <a:pt x="1412409" y="485775"/>
                </a:cubicBezTo>
                <a:cubicBezTo>
                  <a:pt x="1441198" y="476917"/>
                  <a:pt x="1468246" y="460936"/>
                  <a:pt x="1498134" y="457200"/>
                </a:cubicBezTo>
                <a:lnTo>
                  <a:pt x="1574334" y="447675"/>
                </a:lnTo>
                <a:cubicBezTo>
                  <a:pt x="1601783" y="427088"/>
                  <a:pt x="1626003" y="421437"/>
                  <a:pt x="1621959" y="381000"/>
                </a:cubicBezTo>
                <a:cubicBezTo>
                  <a:pt x="1616816" y="329571"/>
                  <a:pt x="1608948" y="277886"/>
                  <a:pt x="1593384" y="228600"/>
                </a:cubicBezTo>
                <a:cubicBezTo>
                  <a:pt x="1587639" y="210408"/>
                  <a:pt x="1509697" y="162333"/>
                  <a:pt x="1507659" y="161925"/>
                </a:cubicBezTo>
                <a:cubicBezTo>
                  <a:pt x="1340532" y="128500"/>
                  <a:pt x="1444666" y="145680"/>
                  <a:pt x="1193334" y="123825"/>
                </a:cubicBezTo>
                <a:cubicBezTo>
                  <a:pt x="1181127" y="120773"/>
                  <a:pt x="1140324" y="111607"/>
                  <a:pt x="1126659" y="104775"/>
                </a:cubicBezTo>
                <a:cubicBezTo>
                  <a:pt x="1116420" y="99655"/>
                  <a:pt x="1108323" y="90845"/>
                  <a:pt x="1098084" y="85725"/>
                </a:cubicBezTo>
                <a:cubicBezTo>
                  <a:pt x="1089104" y="81235"/>
                  <a:pt x="1078737" y="80155"/>
                  <a:pt x="1069509" y="76200"/>
                </a:cubicBezTo>
                <a:cubicBezTo>
                  <a:pt x="1056458" y="70607"/>
                  <a:pt x="1043737" y="64195"/>
                  <a:pt x="1031409" y="57150"/>
                </a:cubicBezTo>
                <a:cubicBezTo>
                  <a:pt x="1021470" y="51470"/>
                  <a:pt x="1013073" y="43220"/>
                  <a:pt x="1002834" y="38100"/>
                </a:cubicBezTo>
                <a:cubicBezTo>
                  <a:pt x="993854" y="33610"/>
                  <a:pt x="983239" y="33065"/>
                  <a:pt x="974259" y="28575"/>
                </a:cubicBezTo>
                <a:cubicBezTo>
                  <a:pt x="964020" y="23455"/>
                  <a:pt x="956206" y="14034"/>
                  <a:pt x="945684" y="9525"/>
                </a:cubicBezTo>
                <a:cubicBezTo>
                  <a:pt x="933652" y="4368"/>
                  <a:pt x="920284" y="3175"/>
                  <a:pt x="907584" y="0"/>
                </a:cubicBezTo>
                <a:cubicBezTo>
                  <a:pt x="780584" y="3175"/>
                  <a:pt x="653329" y="883"/>
                  <a:pt x="526584" y="9525"/>
                </a:cubicBezTo>
                <a:cubicBezTo>
                  <a:pt x="512418" y="10491"/>
                  <a:pt x="501535" y="22982"/>
                  <a:pt x="488484" y="28575"/>
                </a:cubicBezTo>
                <a:cubicBezTo>
                  <a:pt x="479256" y="32530"/>
                  <a:pt x="468889" y="33610"/>
                  <a:pt x="459909" y="38100"/>
                </a:cubicBezTo>
                <a:cubicBezTo>
                  <a:pt x="394130" y="70989"/>
                  <a:pt x="472528" y="46851"/>
                  <a:pt x="393234" y="66675"/>
                </a:cubicBezTo>
                <a:cubicBezTo>
                  <a:pt x="317792" y="116970"/>
                  <a:pt x="426350" y="51252"/>
                  <a:pt x="250359" y="95250"/>
                </a:cubicBezTo>
                <a:cubicBezTo>
                  <a:pt x="234958" y="99100"/>
                  <a:pt x="226042" y="115949"/>
                  <a:pt x="212259" y="123825"/>
                </a:cubicBezTo>
                <a:cubicBezTo>
                  <a:pt x="203542" y="128806"/>
                  <a:pt x="193085" y="129825"/>
                  <a:pt x="183684" y="133350"/>
                </a:cubicBezTo>
                <a:cubicBezTo>
                  <a:pt x="167675" y="139353"/>
                  <a:pt x="151934" y="146050"/>
                  <a:pt x="136059" y="152400"/>
                </a:cubicBezTo>
                <a:cubicBezTo>
                  <a:pt x="62284" y="226175"/>
                  <a:pt x="99202" y="209136"/>
                  <a:pt x="40809" y="228600"/>
                </a:cubicBezTo>
                <a:cubicBezTo>
                  <a:pt x="-2767" y="315753"/>
                  <a:pt x="-9997" y="296304"/>
                  <a:pt x="12234" y="400050"/>
                </a:cubicBezTo>
                <a:cubicBezTo>
                  <a:pt x="15209" y="413934"/>
                  <a:pt x="22043" y="427369"/>
                  <a:pt x="31284" y="438150"/>
                </a:cubicBezTo>
                <a:cubicBezTo>
                  <a:pt x="41615" y="450203"/>
                  <a:pt x="57331" y="456394"/>
                  <a:pt x="69384" y="466725"/>
                </a:cubicBezTo>
                <a:cubicBezTo>
                  <a:pt x="79611" y="475491"/>
                  <a:pt x="84658" y="493172"/>
                  <a:pt x="97959" y="495300"/>
                </a:cubicBezTo>
                <a:cubicBezTo>
                  <a:pt x="167003" y="506347"/>
                  <a:pt x="237659" y="501650"/>
                  <a:pt x="307509" y="504825"/>
                </a:cubicBezTo>
                <a:lnTo>
                  <a:pt x="336084" y="514350"/>
                </a:lnTo>
              </a:path>
            </a:pathLst>
          </a:cu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任意多边形 71"/>
          <p:cNvSpPr/>
          <p:nvPr/>
        </p:nvSpPr>
        <p:spPr>
          <a:xfrm>
            <a:off x="4706063" y="1789699"/>
            <a:ext cx="1411437" cy="853697"/>
          </a:xfrm>
          <a:custGeom>
            <a:avLst/>
            <a:gdLst>
              <a:gd name="connsiteX0" fmla="*/ 1133475 w 1143163"/>
              <a:gd name="connsiteY0" fmla="*/ 590652 h 800202"/>
              <a:gd name="connsiteX1" fmla="*/ 1114425 w 1143163"/>
              <a:gd name="connsiteY1" fmla="*/ 409677 h 800202"/>
              <a:gd name="connsiteX2" fmla="*/ 1076325 w 1143163"/>
              <a:gd name="connsiteY2" fmla="*/ 352527 h 800202"/>
              <a:gd name="connsiteX3" fmla="*/ 1028700 w 1143163"/>
              <a:gd name="connsiteY3" fmla="*/ 304902 h 800202"/>
              <a:gd name="connsiteX4" fmla="*/ 1009650 w 1143163"/>
              <a:gd name="connsiteY4" fmla="*/ 276327 h 800202"/>
              <a:gd name="connsiteX5" fmla="*/ 1000125 w 1143163"/>
              <a:gd name="connsiteY5" fmla="*/ 247752 h 800202"/>
              <a:gd name="connsiteX6" fmla="*/ 971550 w 1143163"/>
              <a:gd name="connsiteY6" fmla="*/ 209652 h 800202"/>
              <a:gd name="connsiteX7" fmla="*/ 962025 w 1143163"/>
              <a:gd name="connsiteY7" fmla="*/ 181077 h 800202"/>
              <a:gd name="connsiteX8" fmla="*/ 933450 w 1143163"/>
              <a:gd name="connsiteY8" fmla="*/ 152502 h 800202"/>
              <a:gd name="connsiteX9" fmla="*/ 904875 w 1143163"/>
              <a:gd name="connsiteY9" fmla="*/ 133452 h 800202"/>
              <a:gd name="connsiteX10" fmla="*/ 876300 w 1143163"/>
              <a:gd name="connsiteY10" fmla="*/ 123927 h 800202"/>
              <a:gd name="connsiteX11" fmla="*/ 800100 w 1143163"/>
              <a:gd name="connsiteY11" fmla="*/ 104877 h 800202"/>
              <a:gd name="connsiteX12" fmla="*/ 771525 w 1143163"/>
              <a:gd name="connsiteY12" fmla="*/ 95352 h 800202"/>
              <a:gd name="connsiteX13" fmla="*/ 714375 w 1143163"/>
              <a:gd name="connsiteY13" fmla="*/ 57252 h 800202"/>
              <a:gd name="connsiteX14" fmla="*/ 657225 w 1143163"/>
              <a:gd name="connsiteY14" fmla="*/ 38202 h 800202"/>
              <a:gd name="connsiteX15" fmla="*/ 619125 w 1143163"/>
              <a:gd name="connsiteY15" fmla="*/ 9627 h 800202"/>
              <a:gd name="connsiteX16" fmla="*/ 438150 w 1143163"/>
              <a:gd name="connsiteY16" fmla="*/ 9627 h 800202"/>
              <a:gd name="connsiteX17" fmla="*/ 419100 w 1143163"/>
              <a:gd name="connsiteY17" fmla="*/ 47727 h 800202"/>
              <a:gd name="connsiteX18" fmla="*/ 390525 w 1143163"/>
              <a:gd name="connsiteY18" fmla="*/ 66777 h 800202"/>
              <a:gd name="connsiteX19" fmla="*/ 371475 w 1143163"/>
              <a:gd name="connsiteY19" fmla="*/ 95352 h 800202"/>
              <a:gd name="connsiteX20" fmla="*/ 361950 w 1143163"/>
              <a:gd name="connsiteY20" fmla="*/ 133452 h 800202"/>
              <a:gd name="connsiteX21" fmla="*/ 352425 w 1143163"/>
              <a:gd name="connsiteY21" fmla="*/ 162027 h 800202"/>
              <a:gd name="connsiteX22" fmla="*/ 342900 w 1143163"/>
              <a:gd name="connsiteY22" fmla="*/ 333477 h 800202"/>
              <a:gd name="connsiteX23" fmla="*/ 314325 w 1143163"/>
              <a:gd name="connsiteY23" fmla="*/ 362052 h 800202"/>
              <a:gd name="connsiteX24" fmla="*/ 285750 w 1143163"/>
              <a:gd name="connsiteY24" fmla="*/ 400152 h 800202"/>
              <a:gd name="connsiteX25" fmla="*/ 276225 w 1143163"/>
              <a:gd name="connsiteY25" fmla="*/ 428727 h 800202"/>
              <a:gd name="connsiteX26" fmla="*/ 219075 w 1143163"/>
              <a:gd name="connsiteY26" fmla="*/ 476352 h 800202"/>
              <a:gd name="connsiteX27" fmla="*/ 171450 w 1143163"/>
              <a:gd name="connsiteY27" fmla="*/ 485877 h 800202"/>
              <a:gd name="connsiteX28" fmla="*/ 114300 w 1143163"/>
              <a:gd name="connsiteY28" fmla="*/ 523977 h 800202"/>
              <a:gd name="connsiteX29" fmla="*/ 76200 w 1143163"/>
              <a:gd name="connsiteY29" fmla="*/ 533502 h 800202"/>
              <a:gd name="connsiteX30" fmla="*/ 19050 w 1143163"/>
              <a:gd name="connsiteY30" fmla="*/ 562077 h 800202"/>
              <a:gd name="connsiteX31" fmla="*/ 0 w 1143163"/>
              <a:gd name="connsiteY31" fmla="*/ 600177 h 800202"/>
              <a:gd name="connsiteX32" fmla="*/ 19050 w 1143163"/>
              <a:gd name="connsiteY32" fmla="*/ 666852 h 800202"/>
              <a:gd name="connsiteX33" fmla="*/ 95250 w 1143163"/>
              <a:gd name="connsiteY33" fmla="*/ 704952 h 800202"/>
              <a:gd name="connsiteX34" fmla="*/ 133350 w 1143163"/>
              <a:gd name="connsiteY34" fmla="*/ 724002 h 800202"/>
              <a:gd name="connsiteX35" fmla="*/ 171450 w 1143163"/>
              <a:gd name="connsiteY35" fmla="*/ 733527 h 800202"/>
              <a:gd name="connsiteX36" fmla="*/ 276225 w 1143163"/>
              <a:gd name="connsiteY36" fmla="*/ 752577 h 800202"/>
              <a:gd name="connsiteX37" fmla="*/ 409575 w 1143163"/>
              <a:gd name="connsiteY37" fmla="*/ 762102 h 800202"/>
              <a:gd name="connsiteX38" fmla="*/ 504825 w 1143163"/>
              <a:gd name="connsiteY38" fmla="*/ 781152 h 800202"/>
              <a:gd name="connsiteX39" fmla="*/ 533400 w 1143163"/>
              <a:gd name="connsiteY39" fmla="*/ 790677 h 800202"/>
              <a:gd name="connsiteX40" fmla="*/ 704850 w 1143163"/>
              <a:gd name="connsiteY40" fmla="*/ 800202 h 800202"/>
              <a:gd name="connsiteX41" fmla="*/ 1038225 w 1143163"/>
              <a:gd name="connsiteY41" fmla="*/ 790677 h 800202"/>
              <a:gd name="connsiteX42" fmla="*/ 1076325 w 1143163"/>
              <a:gd name="connsiteY42" fmla="*/ 781152 h 800202"/>
              <a:gd name="connsiteX43" fmla="*/ 1133475 w 1143163"/>
              <a:gd name="connsiteY43" fmla="*/ 752577 h 800202"/>
              <a:gd name="connsiteX44" fmla="*/ 1133475 w 1143163"/>
              <a:gd name="connsiteY44" fmla="*/ 666852 h 800202"/>
              <a:gd name="connsiteX45" fmla="*/ 1133475 w 1143163"/>
              <a:gd name="connsiteY45" fmla="*/ 590652 h 8002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143163" h="800202">
                <a:moveTo>
                  <a:pt x="1133475" y="590652"/>
                </a:moveTo>
                <a:cubicBezTo>
                  <a:pt x="1130300" y="547790"/>
                  <a:pt x="1128581" y="468660"/>
                  <a:pt x="1114425" y="409677"/>
                </a:cubicBezTo>
                <a:cubicBezTo>
                  <a:pt x="1109082" y="387414"/>
                  <a:pt x="1089025" y="371577"/>
                  <a:pt x="1076325" y="352527"/>
                </a:cubicBezTo>
                <a:cubicBezTo>
                  <a:pt x="1050925" y="314427"/>
                  <a:pt x="1066800" y="330302"/>
                  <a:pt x="1028700" y="304902"/>
                </a:cubicBezTo>
                <a:cubicBezTo>
                  <a:pt x="1022350" y="295377"/>
                  <a:pt x="1014770" y="286566"/>
                  <a:pt x="1009650" y="276327"/>
                </a:cubicBezTo>
                <a:cubicBezTo>
                  <a:pt x="1005160" y="267347"/>
                  <a:pt x="1005106" y="256469"/>
                  <a:pt x="1000125" y="247752"/>
                </a:cubicBezTo>
                <a:cubicBezTo>
                  <a:pt x="992249" y="233969"/>
                  <a:pt x="981075" y="222352"/>
                  <a:pt x="971550" y="209652"/>
                </a:cubicBezTo>
                <a:cubicBezTo>
                  <a:pt x="968375" y="200127"/>
                  <a:pt x="967594" y="189431"/>
                  <a:pt x="962025" y="181077"/>
                </a:cubicBezTo>
                <a:cubicBezTo>
                  <a:pt x="954553" y="169869"/>
                  <a:pt x="943798" y="161126"/>
                  <a:pt x="933450" y="152502"/>
                </a:cubicBezTo>
                <a:cubicBezTo>
                  <a:pt x="924656" y="145173"/>
                  <a:pt x="915114" y="138572"/>
                  <a:pt x="904875" y="133452"/>
                </a:cubicBezTo>
                <a:cubicBezTo>
                  <a:pt x="895895" y="128962"/>
                  <a:pt x="885986" y="126569"/>
                  <a:pt x="876300" y="123927"/>
                </a:cubicBezTo>
                <a:cubicBezTo>
                  <a:pt x="851041" y="117038"/>
                  <a:pt x="824938" y="113156"/>
                  <a:pt x="800100" y="104877"/>
                </a:cubicBezTo>
                <a:cubicBezTo>
                  <a:pt x="790575" y="101702"/>
                  <a:pt x="780302" y="100228"/>
                  <a:pt x="771525" y="95352"/>
                </a:cubicBezTo>
                <a:cubicBezTo>
                  <a:pt x="751511" y="84233"/>
                  <a:pt x="736095" y="64492"/>
                  <a:pt x="714375" y="57252"/>
                </a:cubicBezTo>
                <a:lnTo>
                  <a:pt x="657225" y="38202"/>
                </a:lnTo>
                <a:cubicBezTo>
                  <a:pt x="644525" y="28677"/>
                  <a:pt x="633865" y="15523"/>
                  <a:pt x="619125" y="9627"/>
                </a:cubicBezTo>
                <a:cubicBezTo>
                  <a:pt x="569080" y="-10391"/>
                  <a:pt x="478475" y="6525"/>
                  <a:pt x="438150" y="9627"/>
                </a:cubicBezTo>
                <a:cubicBezTo>
                  <a:pt x="431800" y="22327"/>
                  <a:pt x="428190" y="36819"/>
                  <a:pt x="419100" y="47727"/>
                </a:cubicBezTo>
                <a:cubicBezTo>
                  <a:pt x="411771" y="56521"/>
                  <a:pt x="398620" y="58682"/>
                  <a:pt x="390525" y="66777"/>
                </a:cubicBezTo>
                <a:cubicBezTo>
                  <a:pt x="382430" y="74872"/>
                  <a:pt x="377825" y="85827"/>
                  <a:pt x="371475" y="95352"/>
                </a:cubicBezTo>
                <a:cubicBezTo>
                  <a:pt x="368300" y="108052"/>
                  <a:pt x="365546" y="120865"/>
                  <a:pt x="361950" y="133452"/>
                </a:cubicBezTo>
                <a:cubicBezTo>
                  <a:pt x="359192" y="143106"/>
                  <a:pt x="353377" y="152032"/>
                  <a:pt x="352425" y="162027"/>
                </a:cubicBezTo>
                <a:cubicBezTo>
                  <a:pt x="346998" y="219007"/>
                  <a:pt x="353610" y="277250"/>
                  <a:pt x="342900" y="333477"/>
                </a:cubicBezTo>
                <a:cubicBezTo>
                  <a:pt x="340380" y="346709"/>
                  <a:pt x="323091" y="351825"/>
                  <a:pt x="314325" y="362052"/>
                </a:cubicBezTo>
                <a:cubicBezTo>
                  <a:pt x="303994" y="374105"/>
                  <a:pt x="295275" y="387452"/>
                  <a:pt x="285750" y="400152"/>
                </a:cubicBezTo>
                <a:cubicBezTo>
                  <a:pt x="282575" y="409677"/>
                  <a:pt x="281794" y="420373"/>
                  <a:pt x="276225" y="428727"/>
                </a:cubicBezTo>
                <a:cubicBezTo>
                  <a:pt x="267990" y="441080"/>
                  <a:pt x="234694" y="470495"/>
                  <a:pt x="219075" y="476352"/>
                </a:cubicBezTo>
                <a:cubicBezTo>
                  <a:pt x="203916" y="482036"/>
                  <a:pt x="187325" y="482702"/>
                  <a:pt x="171450" y="485877"/>
                </a:cubicBezTo>
                <a:cubicBezTo>
                  <a:pt x="152400" y="498577"/>
                  <a:pt x="134778" y="513738"/>
                  <a:pt x="114300" y="523977"/>
                </a:cubicBezTo>
                <a:cubicBezTo>
                  <a:pt x="102591" y="529831"/>
                  <a:pt x="88787" y="529906"/>
                  <a:pt x="76200" y="533502"/>
                </a:cubicBezTo>
                <a:cubicBezTo>
                  <a:pt x="41694" y="543361"/>
                  <a:pt x="50359" y="541205"/>
                  <a:pt x="19050" y="562077"/>
                </a:cubicBezTo>
                <a:cubicBezTo>
                  <a:pt x="12700" y="574777"/>
                  <a:pt x="0" y="585978"/>
                  <a:pt x="0" y="600177"/>
                </a:cubicBezTo>
                <a:cubicBezTo>
                  <a:pt x="0" y="623291"/>
                  <a:pt x="7825" y="646646"/>
                  <a:pt x="19050" y="666852"/>
                </a:cubicBezTo>
                <a:cubicBezTo>
                  <a:pt x="27345" y="681784"/>
                  <a:pt x="88533" y="701967"/>
                  <a:pt x="95250" y="704952"/>
                </a:cubicBezTo>
                <a:cubicBezTo>
                  <a:pt x="108225" y="710719"/>
                  <a:pt x="120055" y="719016"/>
                  <a:pt x="133350" y="724002"/>
                </a:cubicBezTo>
                <a:cubicBezTo>
                  <a:pt x="145607" y="728599"/>
                  <a:pt x="158863" y="729931"/>
                  <a:pt x="171450" y="733527"/>
                </a:cubicBezTo>
                <a:cubicBezTo>
                  <a:pt x="231316" y="750632"/>
                  <a:pt x="172198" y="743120"/>
                  <a:pt x="276225" y="752577"/>
                </a:cubicBezTo>
                <a:cubicBezTo>
                  <a:pt x="320605" y="756612"/>
                  <a:pt x="365125" y="758927"/>
                  <a:pt x="409575" y="762102"/>
                </a:cubicBezTo>
                <a:cubicBezTo>
                  <a:pt x="441325" y="768452"/>
                  <a:pt x="474108" y="770913"/>
                  <a:pt x="504825" y="781152"/>
                </a:cubicBezTo>
                <a:cubicBezTo>
                  <a:pt x="514350" y="784327"/>
                  <a:pt x="523405" y="789725"/>
                  <a:pt x="533400" y="790677"/>
                </a:cubicBezTo>
                <a:cubicBezTo>
                  <a:pt x="590380" y="796104"/>
                  <a:pt x="647700" y="797027"/>
                  <a:pt x="704850" y="800202"/>
                </a:cubicBezTo>
                <a:cubicBezTo>
                  <a:pt x="815975" y="797027"/>
                  <a:pt x="927201" y="796371"/>
                  <a:pt x="1038225" y="790677"/>
                </a:cubicBezTo>
                <a:cubicBezTo>
                  <a:pt x="1051299" y="790007"/>
                  <a:pt x="1064293" y="786309"/>
                  <a:pt x="1076325" y="781152"/>
                </a:cubicBezTo>
                <a:cubicBezTo>
                  <a:pt x="1205576" y="725759"/>
                  <a:pt x="1013068" y="792713"/>
                  <a:pt x="1133475" y="752577"/>
                </a:cubicBezTo>
                <a:cubicBezTo>
                  <a:pt x="1151431" y="698708"/>
                  <a:pt x="1140180" y="747316"/>
                  <a:pt x="1133475" y="666852"/>
                </a:cubicBezTo>
                <a:cubicBezTo>
                  <a:pt x="1131893" y="647868"/>
                  <a:pt x="1136650" y="633514"/>
                  <a:pt x="1133475" y="590652"/>
                </a:cubicBezTo>
                <a:close/>
              </a:path>
            </a:pathLst>
          </a:custGeom>
          <a:noFill/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3" name="任意多边形 72"/>
          <p:cNvSpPr/>
          <p:nvPr/>
        </p:nvSpPr>
        <p:spPr>
          <a:xfrm>
            <a:off x="4621856" y="2602883"/>
            <a:ext cx="1312371" cy="839901"/>
          </a:xfrm>
          <a:custGeom>
            <a:avLst/>
            <a:gdLst>
              <a:gd name="connsiteX0" fmla="*/ 419100 w 1028700"/>
              <a:gd name="connsiteY0" fmla="*/ 695325 h 695325"/>
              <a:gd name="connsiteX1" fmla="*/ 542925 w 1028700"/>
              <a:gd name="connsiteY1" fmla="*/ 628650 h 695325"/>
              <a:gd name="connsiteX2" fmla="*/ 571500 w 1028700"/>
              <a:gd name="connsiteY2" fmla="*/ 619125 h 695325"/>
              <a:gd name="connsiteX3" fmla="*/ 619125 w 1028700"/>
              <a:gd name="connsiteY3" fmla="*/ 600075 h 695325"/>
              <a:gd name="connsiteX4" fmla="*/ 695325 w 1028700"/>
              <a:gd name="connsiteY4" fmla="*/ 590550 h 695325"/>
              <a:gd name="connsiteX5" fmla="*/ 723900 w 1028700"/>
              <a:gd name="connsiteY5" fmla="*/ 571500 h 695325"/>
              <a:gd name="connsiteX6" fmla="*/ 752475 w 1028700"/>
              <a:gd name="connsiteY6" fmla="*/ 542925 h 695325"/>
              <a:gd name="connsiteX7" fmla="*/ 819150 w 1028700"/>
              <a:gd name="connsiteY7" fmla="*/ 514350 h 695325"/>
              <a:gd name="connsiteX8" fmla="*/ 914400 w 1028700"/>
              <a:gd name="connsiteY8" fmla="*/ 457200 h 695325"/>
              <a:gd name="connsiteX9" fmla="*/ 942975 w 1028700"/>
              <a:gd name="connsiteY9" fmla="*/ 438150 h 695325"/>
              <a:gd name="connsiteX10" fmla="*/ 1000125 w 1028700"/>
              <a:gd name="connsiteY10" fmla="*/ 390525 h 695325"/>
              <a:gd name="connsiteX11" fmla="*/ 1019175 w 1028700"/>
              <a:gd name="connsiteY11" fmla="*/ 352425 h 695325"/>
              <a:gd name="connsiteX12" fmla="*/ 1028700 w 1028700"/>
              <a:gd name="connsiteY12" fmla="*/ 304800 h 695325"/>
              <a:gd name="connsiteX13" fmla="*/ 1019175 w 1028700"/>
              <a:gd name="connsiteY13" fmla="*/ 276225 h 695325"/>
              <a:gd name="connsiteX14" fmla="*/ 1000125 w 1028700"/>
              <a:gd name="connsiteY14" fmla="*/ 209550 h 695325"/>
              <a:gd name="connsiteX15" fmla="*/ 990600 w 1028700"/>
              <a:gd name="connsiteY15" fmla="*/ 123825 h 695325"/>
              <a:gd name="connsiteX16" fmla="*/ 914400 w 1028700"/>
              <a:gd name="connsiteY16" fmla="*/ 85725 h 695325"/>
              <a:gd name="connsiteX17" fmla="*/ 819150 w 1028700"/>
              <a:gd name="connsiteY17" fmla="*/ 57150 h 695325"/>
              <a:gd name="connsiteX18" fmla="*/ 752475 w 1028700"/>
              <a:gd name="connsiteY18" fmla="*/ 19050 h 695325"/>
              <a:gd name="connsiteX19" fmla="*/ 685800 w 1028700"/>
              <a:gd name="connsiteY19" fmla="*/ 0 h 695325"/>
              <a:gd name="connsiteX20" fmla="*/ 371475 w 1028700"/>
              <a:gd name="connsiteY20" fmla="*/ 9525 h 695325"/>
              <a:gd name="connsiteX21" fmla="*/ 247650 w 1028700"/>
              <a:gd name="connsiteY21" fmla="*/ 28575 h 695325"/>
              <a:gd name="connsiteX22" fmla="*/ 85725 w 1028700"/>
              <a:gd name="connsiteY22" fmla="*/ 57150 h 695325"/>
              <a:gd name="connsiteX23" fmla="*/ 57150 w 1028700"/>
              <a:gd name="connsiteY23" fmla="*/ 123825 h 695325"/>
              <a:gd name="connsiteX24" fmla="*/ 19050 w 1028700"/>
              <a:gd name="connsiteY24" fmla="*/ 190500 h 695325"/>
              <a:gd name="connsiteX25" fmla="*/ 0 w 1028700"/>
              <a:gd name="connsiteY25" fmla="*/ 228600 h 695325"/>
              <a:gd name="connsiteX26" fmla="*/ 9525 w 1028700"/>
              <a:gd name="connsiteY26" fmla="*/ 266700 h 695325"/>
              <a:gd name="connsiteX27" fmla="*/ 38100 w 1028700"/>
              <a:gd name="connsiteY27" fmla="*/ 295275 h 695325"/>
              <a:gd name="connsiteX28" fmla="*/ 66675 w 1028700"/>
              <a:gd name="connsiteY28" fmla="*/ 314325 h 695325"/>
              <a:gd name="connsiteX29" fmla="*/ 142875 w 1028700"/>
              <a:gd name="connsiteY29" fmla="*/ 333375 h 695325"/>
              <a:gd name="connsiteX30" fmla="*/ 161925 w 1028700"/>
              <a:gd name="connsiteY30" fmla="*/ 381000 h 695325"/>
              <a:gd name="connsiteX31" fmla="*/ 171450 w 1028700"/>
              <a:gd name="connsiteY31" fmla="*/ 409575 h 695325"/>
              <a:gd name="connsiteX32" fmla="*/ 190500 w 1028700"/>
              <a:gd name="connsiteY32" fmla="*/ 447675 h 695325"/>
              <a:gd name="connsiteX33" fmla="*/ 200025 w 1028700"/>
              <a:gd name="connsiteY33" fmla="*/ 476250 h 695325"/>
              <a:gd name="connsiteX34" fmla="*/ 228600 w 1028700"/>
              <a:gd name="connsiteY34" fmla="*/ 495300 h 695325"/>
              <a:gd name="connsiteX35" fmla="*/ 266700 w 1028700"/>
              <a:gd name="connsiteY35" fmla="*/ 552450 h 695325"/>
              <a:gd name="connsiteX36" fmla="*/ 295275 w 1028700"/>
              <a:gd name="connsiteY36" fmla="*/ 590550 h 695325"/>
              <a:gd name="connsiteX37" fmla="*/ 314325 w 1028700"/>
              <a:gd name="connsiteY37" fmla="*/ 628650 h 695325"/>
              <a:gd name="connsiteX38" fmla="*/ 323850 w 1028700"/>
              <a:gd name="connsiteY38" fmla="*/ 657225 h 695325"/>
              <a:gd name="connsiteX39" fmla="*/ 381000 w 1028700"/>
              <a:gd name="connsiteY39" fmla="*/ 695325 h 695325"/>
              <a:gd name="connsiteX40" fmla="*/ 533400 w 1028700"/>
              <a:gd name="connsiteY40" fmla="*/ 676275 h 695325"/>
              <a:gd name="connsiteX41" fmla="*/ 581025 w 1028700"/>
              <a:gd name="connsiteY41" fmla="*/ 666750 h 695325"/>
              <a:gd name="connsiteX42" fmla="*/ 609600 w 1028700"/>
              <a:gd name="connsiteY42" fmla="*/ 647700 h 695325"/>
              <a:gd name="connsiteX43" fmla="*/ 638175 w 1028700"/>
              <a:gd name="connsiteY43" fmla="*/ 638175 h 695325"/>
              <a:gd name="connsiteX44" fmla="*/ 666750 w 1028700"/>
              <a:gd name="connsiteY44" fmla="*/ 609600 h 695325"/>
              <a:gd name="connsiteX45" fmla="*/ 695325 w 1028700"/>
              <a:gd name="connsiteY45" fmla="*/ 600075 h 6953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1028700" h="695325">
                <a:moveTo>
                  <a:pt x="419100" y="695325"/>
                </a:moveTo>
                <a:cubicBezTo>
                  <a:pt x="462179" y="670709"/>
                  <a:pt x="497900" y="648661"/>
                  <a:pt x="542925" y="628650"/>
                </a:cubicBezTo>
                <a:cubicBezTo>
                  <a:pt x="552100" y="624572"/>
                  <a:pt x="562099" y="622650"/>
                  <a:pt x="571500" y="619125"/>
                </a:cubicBezTo>
                <a:cubicBezTo>
                  <a:pt x="587509" y="613122"/>
                  <a:pt x="602465" y="603920"/>
                  <a:pt x="619125" y="600075"/>
                </a:cubicBezTo>
                <a:cubicBezTo>
                  <a:pt x="644067" y="594319"/>
                  <a:pt x="669925" y="593725"/>
                  <a:pt x="695325" y="590550"/>
                </a:cubicBezTo>
                <a:cubicBezTo>
                  <a:pt x="704850" y="584200"/>
                  <a:pt x="715106" y="578829"/>
                  <a:pt x="723900" y="571500"/>
                </a:cubicBezTo>
                <a:cubicBezTo>
                  <a:pt x="734248" y="562876"/>
                  <a:pt x="741514" y="550755"/>
                  <a:pt x="752475" y="542925"/>
                </a:cubicBezTo>
                <a:cubicBezTo>
                  <a:pt x="784065" y="520360"/>
                  <a:pt x="788058" y="527675"/>
                  <a:pt x="819150" y="514350"/>
                </a:cubicBezTo>
                <a:cubicBezTo>
                  <a:pt x="860155" y="496777"/>
                  <a:pt x="873772" y="484285"/>
                  <a:pt x="914400" y="457200"/>
                </a:cubicBezTo>
                <a:lnTo>
                  <a:pt x="942975" y="438150"/>
                </a:lnTo>
                <a:cubicBezTo>
                  <a:pt x="965760" y="422960"/>
                  <a:pt x="983457" y="413860"/>
                  <a:pt x="1000125" y="390525"/>
                </a:cubicBezTo>
                <a:cubicBezTo>
                  <a:pt x="1008378" y="378971"/>
                  <a:pt x="1012825" y="365125"/>
                  <a:pt x="1019175" y="352425"/>
                </a:cubicBezTo>
                <a:cubicBezTo>
                  <a:pt x="1022350" y="336550"/>
                  <a:pt x="1028700" y="320989"/>
                  <a:pt x="1028700" y="304800"/>
                </a:cubicBezTo>
                <a:cubicBezTo>
                  <a:pt x="1028700" y="294760"/>
                  <a:pt x="1021933" y="285879"/>
                  <a:pt x="1019175" y="276225"/>
                </a:cubicBezTo>
                <a:cubicBezTo>
                  <a:pt x="995255" y="192504"/>
                  <a:pt x="1022963" y="278063"/>
                  <a:pt x="1000125" y="209550"/>
                </a:cubicBezTo>
                <a:cubicBezTo>
                  <a:pt x="996950" y="180975"/>
                  <a:pt x="999692" y="151100"/>
                  <a:pt x="990600" y="123825"/>
                </a:cubicBezTo>
                <a:cubicBezTo>
                  <a:pt x="978349" y="87072"/>
                  <a:pt x="941856" y="93962"/>
                  <a:pt x="914400" y="85725"/>
                </a:cubicBezTo>
                <a:cubicBezTo>
                  <a:pt x="789087" y="48131"/>
                  <a:pt x="942868" y="81894"/>
                  <a:pt x="819150" y="57150"/>
                </a:cubicBezTo>
                <a:cubicBezTo>
                  <a:pt x="796925" y="44450"/>
                  <a:pt x="775370" y="30498"/>
                  <a:pt x="752475" y="19050"/>
                </a:cubicBezTo>
                <a:cubicBezTo>
                  <a:pt x="738810" y="12218"/>
                  <a:pt x="698007" y="3052"/>
                  <a:pt x="685800" y="0"/>
                </a:cubicBezTo>
                <a:lnTo>
                  <a:pt x="371475" y="9525"/>
                </a:lnTo>
                <a:cubicBezTo>
                  <a:pt x="279295" y="13915"/>
                  <a:pt x="310657" y="15073"/>
                  <a:pt x="247650" y="28575"/>
                </a:cubicBezTo>
                <a:cubicBezTo>
                  <a:pt x="153838" y="48678"/>
                  <a:pt x="168192" y="45369"/>
                  <a:pt x="85725" y="57150"/>
                </a:cubicBezTo>
                <a:cubicBezTo>
                  <a:pt x="47119" y="115058"/>
                  <a:pt x="83510" y="53531"/>
                  <a:pt x="57150" y="123825"/>
                </a:cubicBezTo>
                <a:cubicBezTo>
                  <a:pt x="41450" y="165692"/>
                  <a:pt x="39148" y="155328"/>
                  <a:pt x="19050" y="190500"/>
                </a:cubicBezTo>
                <a:cubicBezTo>
                  <a:pt x="12005" y="202828"/>
                  <a:pt x="6350" y="215900"/>
                  <a:pt x="0" y="228600"/>
                </a:cubicBezTo>
                <a:cubicBezTo>
                  <a:pt x="3175" y="241300"/>
                  <a:pt x="3030" y="255334"/>
                  <a:pt x="9525" y="266700"/>
                </a:cubicBezTo>
                <a:cubicBezTo>
                  <a:pt x="16208" y="278396"/>
                  <a:pt x="27752" y="286651"/>
                  <a:pt x="38100" y="295275"/>
                </a:cubicBezTo>
                <a:cubicBezTo>
                  <a:pt x="46894" y="302604"/>
                  <a:pt x="56436" y="309205"/>
                  <a:pt x="66675" y="314325"/>
                </a:cubicBezTo>
                <a:cubicBezTo>
                  <a:pt x="86201" y="324088"/>
                  <a:pt x="124761" y="329752"/>
                  <a:pt x="142875" y="333375"/>
                </a:cubicBezTo>
                <a:cubicBezTo>
                  <a:pt x="149225" y="349250"/>
                  <a:pt x="155922" y="364991"/>
                  <a:pt x="161925" y="381000"/>
                </a:cubicBezTo>
                <a:cubicBezTo>
                  <a:pt x="165450" y="390401"/>
                  <a:pt x="167495" y="400347"/>
                  <a:pt x="171450" y="409575"/>
                </a:cubicBezTo>
                <a:cubicBezTo>
                  <a:pt x="177043" y="422626"/>
                  <a:pt x="184907" y="434624"/>
                  <a:pt x="190500" y="447675"/>
                </a:cubicBezTo>
                <a:cubicBezTo>
                  <a:pt x="194455" y="456903"/>
                  <a:pt x="193753" y="468410"/>
                  <a:pt x="200025" y="476250"/>
                </a:cubicBezTo>
                <a:cubicBezTo>
                  <a:pt x="207176" y="485189"/>
                  <a:pt x="219075" y="488950"/>
                  <a:pt x="228600" y="495300"/>
                </a:cubicBezTo>
                <a:cubicBezTo>
                  <a:pt x="241300" y="514350"/>
                  <a:pt x="252963" y="534134"/>
                  <a:pt x="266700" y="552450"/>
                </a:cubicBezTo>
                <a:cubicBezTo>
                  <a:pt x="276225" y="565150"/>
                  <a:pt x="286861" y="577088"/>
                  <a:pt x="295275" y="590550"/>
                </a:cubicBezTo>
                <a:cubicBezTo>
                  <a:pt x="302800" y="602591"/>
                  <a:pt x="308732" y="615599"/>
                  <a:pt x="314325" y="628650"/>
                </a:cubicBezTo>
                <a:cubicBezTo>
                  <a:pt x="318280" y="637878"/>
                  <a:pt x="316750" y="650125"/>
                  <a:pt x="323850" y="657225"/>
                </a:cubicBezTo>
                <a:cubicBezTo>
                  <a:pt x="340039" y="673414"/>
                  <a:pt x="381000" y="695325"/>
                  <a:pt x="381000" y="695325"/>
                </a:cubicBezTo>
                <a:lnTo>
                  <a:pt x="533400" y="676275"/>
                </a:lnTo>
                <a:cubicBezTo>
                  <a:pt x="549427" y="673985"/>
                  <a:pt x="565866" y="672434"/>
                  <a:pt x="581025" y="666750"/>
                </a:cubicBezTo>
                <a:cubicBezTo>
                  <a:pt x="591744" y="662730"/>
                  <a:pt x="599361" y="652820"/>
                  <a:pt x="609600" y="647700"/>
                </a:cubicBezTo>
                <a:cubicBezTo>
                  <a:pt x="618580" y="643210"/>
                  <a:pt x="628650" y="641350"/>
                  <a:pt x="638175" y="638175"/>
                </a:cubicBezTo>
                <a:cubicBezTo>
                  <a:pt x="647700" y="628650"/>
                  <a:pt x="655542" y="617072"/>
                  <a:pt x="666750" y="609600"/>
                </a:cubicBezTo>
                <a:cubicBezTo>
                  <a:pt x="675104" y="604031"/>
                  <a:pt x="695325" y="600075"/>
                  <a:pt x="695325" y="600075"/>
                </a:cubicBezTo>
              </a:path>
            </a:pathLst>
          </a:custGeom>
          <a:ln w="28575">
            <a:solidFill>
              <a:srgbClr val="0000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任意多边形 73"/>
          <p:cNvSpPr/>
          <p:nvPr/>
        </p:nvSpPr>
        <p:spPr>
          <a:xfrm>
            <a:off x="4038447" y="3172163"/>
            <a:ext cx="1914238" cy="781528"/>
          </a:xfrm>
          <a:custGeom>
            <a:avLst/>
            <a:gdLst>
              <a:gd name="connsiteX0" fmla="*/ 1333530 w 1543080"/>
              <a:gd name="connsiteY0" fmla="*/ 7143 h 550068"/>
              <a:gd name="connsiteX1" fmla="*/ 1428780 w 1543080"/>
              <a:gd name="connsiteY1" fmla="*/ 16668 h 550068"/>
              <a:gd name="connsiteX2" fmla="*/ 1447830 w 1543080"/>
              <a:gd name="connsiteY2" fmla="*/ 45243 h 550068"/>
              <a:gd name="connsiteX3" fmla="*/ 1457355 w 1543080"/>
              <a:gd name="connsiteY3" fmla="*/ 130968 h 550068"/>
              <a:gd name="connsiteX4" fmla="*/ 1495455 w 1543080"/>
              <a:gd name="connsiteY4" fmla="*/ 197643 h 550068"/>
              <a:gd name="connsiteX5" fmla="*/ 1543080 w 1543080"/>
              <a:gd name="connsiteY5" fmla="*/ 254793 h 550068"/>
              <a:gd name="connsiteX6" fmla="*/ 1533555 w 1543080"/>
              <a:gd name="connsiteY6" fmla="*/ 321468 h 550068"/>
              <a:gd name="connsiteX7" fmla="*/ 1504980 w 1543080"/>
              <a:gd name="connsiteY7" fmla="*/ 359568 h 550068"/>
              <a:gd name="connsiteX8" fmla="*/ 1209705 w 1543080"/>
              <a:gd name="connsiteY8" fmla="*/ 407193 h 550068"/>
              <a:gd name="connsiteX9" fmla="*/ 1171605 w 1543080"/>
              <a:gd name="connsiteY9" fmla="*/ 416718 h 550068"/>
              <a:gd name="connsiteX10" fmla="*/ 1123980 w 1543080"/>
              <a:gd name="connsiteY10" fmla="*/ 435768 h 550068"/>
              <a:gd name="connsiteX11" fmla="*/ 1095405 w 1543080"/>
              <a:gd name="connsiteY11" fmla="*/ 445293 h 550068"/>
              <a:gd name="connsiteX12" fmla="*/ 1066830 w 1543080"/>
              <a:gd name="connsiteY12" fmla="*/ 473868 h 550068"/>
              <a:gd name="connsiteX13" fmla="*/ 885855 w 1543080"/>
              <a:gd name="connsiteY13" fmla="*/ 511968 h 550068"/>
              <a:gd name="connsiteX14" fmla="*/ 514380 w 1543080"/>
              <a:gd name="connsiteY14" fmla="*/ 531018 h 550068"/>
              <a:gd name="connsiteX15" fmla="*/ 381030 w 1543080"/>
              <a:gd name="connsiteY15" fmla="*/ 550068 h 550068"/>
              <a:gd name="connsiteX16" fmla="*/ 276255 w 1543080"/>
              <a:gd name="connsiteY16" fmla="*/ 540543 h 550068"/>
              <a:gd name="connsiteX17" fmla="*/ 114330 w 1543080"/>
              <a:gd name="connsiteY17" fmla="*/ 521493 h 550068"/>
              <a:gd name="connsiteX18" fmla="*/ 85755 w 1543080"/>
              <a:gd name="connsiteY18" fmla="*/ 502443 h 550068"/>
              <a:gd name="connsiteX19" fmla="*/ 9555 w 1543080"/>
              <a:gd name="connsiteY19" fmla="*/ 454818 h 550068"/>
              <a:gd name="connsiteX20" fmla="*/ 30 w 1543080"/>
              <a:gd name="connsiteY20" fmla="*/ 426243 h 550068"/>
              <a:gd name="connsiteX21" fmla="*/ 9555 w 1543080"/>
              <a:gd name="connsiteY21" fmla="*/ 264318 h 550068"/>
              <a:gd name="connsiteX22" fmla="*/ 66705 w 1543080"/>
              <a:gd name="connsiteY22" fmla="*/ 226218 h 550068"/>
              <a:gd name="connsiteX23" fmla="*/ 295305 w 1543080"/>
              <a:gd name="connsiteY23" fmla="*/ 188118 h 550068"/>
              <a:gd name="connsiteX24" fmla="*/ 885855 w 1543080"/>
              <a:gd name="connsiteY24" fmla="*/ 159543 h 550068"/>
              <a:gd name="connsiteX25" fmla="*/ 952530 w 1543080"/>
              <a:gd name="connsiteY25" fmla="*/ 130968 h 550068"/>
              <a:gd name="connsiteX26" fmla="*/ 1076355 w 1543080"/>
              <a:gd name="connsiteY26" fmla="*/ 111918 h 550068"/>
              <a:gd name="connsiteX27" fmla="*/ 1171605 w 1543080"/>
              <a:gd name="connsiteY27" fmla="*/ 73818 h 550068"/>
              <a:gd name="connsiteX28" fmla="*/ 1200180 w 1543080"/>
              <a:gd name="connsiteY28" fmla="*/ 54768 h 550068"/>
              <a:gd name="connsiteX29" fmla="*/ 1238280 w 1543080"/>
              <a:gd name="connsiteY29" fmla="*/ 45243 h 550068"/>
              <a:gd name="connsiteX30" fmla="*/ 1266855 w 1543080"/>
              <a:gd name="connsiteY30" fmla="*/ 16668 h 550068"/>
              <a:gd name="connsiteX31" fmla="*/ 1333530 w 1543080"/>
              <a:gd name="connsiteY31" fmla="*/ 7143 h 5500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1543080" h="550068">
                <a:moveTo>
                  <a:pt x="1333530" y="7143"/>
                </a:moveTo>
                <a:cubicBezTo>
                  <a:pt x="1360517" y="7143"/>
                  <a:pt x="1391864" y="-14095"/>
                  <a:pt x="1428780" y="16668"/>
                </a:cubicBezTo>
                <a:cubicBezTo>
                  <a:pt x="1437574" y="23997"/>
                  <a:pt x="1441480" y="35718"/>
                  <a:pt x="1447830" y="45243"/>
                </a:cubicBezTo>
                <a:cubicBezTo>
                  <a:pt x="1451005" y="73818"/>
                  <a:pt x="1452628" y="102608"/>
                  <a:pt x="1457355" y="130968"/>
                </a:cubicBezTo>
                <a:cubicBezTo>
                  <a:pt x="1462731" y="163226"/>
                  <a:pt x="1475353" y="169500"/>
                  <a:pt x="1495455" y="197643"/>
                </a:cubicBezTo>
                <a:cubicBezTo>
                  <a:pt x="1528608" y="244057"/>
                  <a:pt x="1498608" y="210321"/>
                  <a:pt x="1543080" y="254793"/>
                </a:cubicBezTo>
                <a:cubicBezTo>
                  <a:pt x="1539905" y="277018"/>
                  <a:pt x="1541227" y="300369"/>
                  <a:pt x="1533555" y="321468"/>
                </a:cubicBezTo>
                <a:cubicBezTo>
                  <a:pt x="1528130" y="336387"/>
                  <a:pt x="1516927" y="349114"/>
                  <a:pt x="1504980" y="359568"/>
                </a:cubicBezTo>
                <a:cubicBezTo>
                  <a:pt x="1427234" y="427596"/>
                  <a:pt x="1293020" y="400784"/>
                  <a:pt x="1209705" y="407193"/>
                </a:cubicBezTo>
                <a:cubicBezTo>
                  <a:pt x="1197005" y="410368"/>
                  <a:pt x="1184024" y="412578"/>
                  <a:pt x="1171605" y="416718"/>
                </a:cubicBezTo>
                <a:cubicBezTo>
                  <a:pt x="1155385" y="422125"/>
                  <a:pt x="1139989" y="429765"/>
                  <a:pt x="1123980" y="435768"/>
                </a:cubicBezTo>
                <a:cubicBezTo>
                  <a:pt x="1114579" y="439293"/>
                  <a:pt x="1104930" y="442118"/>
                  <a:pt x="1095405" y="445293"/>
                </a:cubicBezTo>
                <a:cubicBezTo>
                  <a:pt x="1085880" y="454818"/>
                  <a:pt x="1077178" y="465244"/>
                  <a:pt x="1066830" y="473868"/>
                </a:cubicBezTo>
                <a:cubicBezTo>
                  <a:pt x="1013770" y="518085"/>
                  <a:pt x="968615" y="505949"/>
                  <a:pt x="885855" y="511968"/>
                </a:cubicBezTo>
                <a:cubicBezTo>
                  <a:pt x="762194" y="520962"/>
                  <a:pt x="638205" y="524668"/>
                  <a:pt x="514380" y="531018"/>
                </a:cubicBezTo>
                <a:cubicBezTo>
                  <a:pt x="463093" y="543840"/>
                  <a:pt x="445996" y="550068"/>
                  <a:pt x="381030" y="550068"/>
                </a:cubicBezTo>
                <a:cubicBezTo>
                  <a:pt x="345961" y="550068"/>
                  <a:pt x="311180" y="543718"/>
                  <a:pt x="276255" y="540543"/>
                </a:cubicBezTo>
                <a:cubicBezTo>
                  <a:pt x="183774" y="509716"/>
                  <a:pt x="353698" y="563734"/>
                  <a:pt x="114330" y="521493"/>
                </a:cubicBezTo>
                <a:cubicBezTo>
                  <a:pt x="103057" y="519504"/>
                  <a:pt x="95694" y="508123"/>
                  <a:pt x="85755" y="502443"/>
                </a:cubicBezTo>
                <a:cubicBezTo>
                  <a:pt x="12536" y="460604"/>
                  <a:pt x="82403" y="509454"/>
                  <a:pt x="9555" y="454818"/>
                </a:cubicBezTo>
                <a:cubicBezTo>
                  <a:pt x="6380" y="445293"/>
                  <a:pt x="30" y="436283"/>
                  <a:pt x="30" y="426243"/>
                </a:cubicBezTo>
                <a:cubicBezTo>
                  <a:pt x="30" y="372175"/>
                  <a:pt x="-1049" y="317336"/>
                  <a:pt x="9555" y="264318"/>
                </a:cubicBezTo>
                <a:cubicBezTo>
                  <a:pt x="15170" y="236242"/>
                  <a:pt x="47756" y="234339"/>
                  <a:pt x="66705" y="226218"/>
                </a:cubicBezTo>
                <a:cubicBezTo>
                  <a:pt x="182576" y="176559"/>
                  <a:pt x="-2319" y="217880"/>
                  <a:pt x="295305" y="188118"/>
                </a:cubicBezTo>
                <a:cubicBezTo>
                  <a:pt x="537864" y="127478"/>
                  <a:pt x="345328" y="169553"/>
                  <a:pt x="885855" y="159543"/>
                </a:cubicBezTo>
                <a:cubicBezTo>
                  <a:pt x="913115" y="145913"/>
                  <a:pt x="924500" y="137976"/>
                  <a:pt x="952530" y="130968"/>
                </a:cubicBezTo>
                <a:cubicBezTo>
                  <a:pt x="996165" y="120059"/>
                  <a:pt x="1030086" y="117702"/>
                  <a:pt x="1076355" y="111918"/>
                </a:cubicBezTo>
                <a:cubicBezTo>
                  <a:pt x="1114317" y="54974"/>
                  <a:pt x="1073506" y="100572"/>
                  <a:pt x="1171605" y="73818"/>
                </a:cubicBezTo>
                <a:cubicBezTo>
                  <a:pt x="1182649" y="70806"/>
                  <a:pt x="1189658" y="59277"/>
                  <a:pt x="1200180" y="54768"/>
                </a:cubicBezTo>
                <a:cubicBezTo>
                  <a:pt x="1212212" y="49611"/>
                  <a:pt x="1225580" y="48418"/>
                  <a:pt x="1238280" y="45243"/>
                </a:cubicBezTo>
                <a:cubicBezTo>
                  <a:pt x="1247805" y="35718"/>
                  <a:pt x="1255647" y="24140"/>
                  <a:pt x="1266855" y="16668"/>
                </a:cubicBezTo>
                <a:cubicBezTo>
                  <a:pt x="1275209" y="11099"/>
                  <a:pt x="1306543" y="7143"/>
                  <a:pt x="1333530" y="7143"/>
                </a:cubicBezTo>
                <a:close/>
              </a:path>
            </a:pathLst>
          </a:custGeom>
          <a:noFill/>
          <a:ln w="28575"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5" name="矩形 74"/>
          <p:cNvSpPr/>
          <p:nvPr/>
        </p:nvSpPr>
        <p:spPr>
          <a:xfrm>
            <a:off x="7164288" y="2439928"/>
            <a:ext cx="1149862" cy="707886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圈了</a:t>
            </a: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圈，剩下</a:t>
            </a:r>
            <a:r>
              <a:rPr lang="en-US" altLang="zh-CN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000" b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6" name="文本框 302"/>
          <p:cNvSpPr txBox="1">
            <a:spLocks noChangeArrowheads="1"/>
          </p:cNvSpPr>
          <p:nvPr/>
        </p:nvSpPr>
        <p:spPr bwMode="auto">
          <a:xfrm>
            <a:off x="3533403" y="430256"/>
            <a:ext cx="1323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8" name="文本框 302"/>
          <p:cNvSpPr txBox="1">
            <a:spLocks noChangeArrowheads="1"/>
          </p:cNvSpPr>
          <p:nvPr/>
        </p:nvSpPr>
        <p:spPr bwMode="auto">
          <a:xfrm>
            <a:off x="4417085" y="429817"/>
            <a:ext cx="1010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9" name="文本框 302"/>
          <p:cNvSpPr txBox="1">
            <a:spLocks noChangeArrowheads="1"/>
          </p:cNvSpPr>
          <p:nvPr/>
        </p:nvSpPr>
        <p:spPr bwMode="auto">
          <a:xfrm>
            <a:off x="5024806" y="429817"/>
            <a:ext cx="1010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0" name="文本框 302"/>
          <p:cNvSpPr txBox="1">
            <a:spLocks noChangeArrowheads="1"/>
          </p:cNvSpPr>
          <p:nvPr/>
        </p:nvSpPr>
        <p:spPr bwMode="auto">
          <a:xfrm>
            <a:off x="2555776" y="4043848"/>
            <a:ext cx="3601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答：每盘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38" name="图片 3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2" dur="2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7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7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7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7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7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500"/>
                            </p:stCondLst>
                            <p:childTnLst>
                              <p:par>
                                <p:cTn id="10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" grpId="0" animBg="1"/>
      <p:bldP spid="66" grpId="2" animBg="1"/>
      <p:bldP spid="66" grpId="3" animBg="1"/>
      <p:bldP spid="70" grpId="0" animBg="1"/>
      <p:bldP spid="70" grpId="1" animBg="1"/>
      <p:bldP spid="70" grpId="2" animBg="1"/>
      <p:bldP spid="71" grpId="0" animBg="1"/>
      <p:bldP spid="71" grpId="1" animBg="1"/>
      <p:bldP spid="71" grpId="2" animBg="1"/>
      <p:bldP spid="72" grpId="0" animBg="1"/>
      <p:bldP spid="72" grpId="1" animBg="1"/>
      <p:bldP spid="72" grpId="2" animBg="1"/>
      <p:bldP spid="73" grpId="0" animBg="1"/>
      <p:bldP spid="73" grpId="1" animBg="1"/>
      <p:bldP spid="73" grpId="2" animBg="1"/>
      <p:bldP spid="74" grpId="0" animBg="1"/>
      <p:bldP spid="74" grpId="1" animBg="1"/>
      <p:bldP spid="74" grpId="2" animBg="1"/>
      <p:bldP spid="75" grpId="0" animBg="1"/>
      <p:bldP spid="76" grpId="0"/>
      <p:bldP spid="78" grpId="0"/>
      <p:bldP spid="79" grpId="0"/>
      <p:bldP spid="8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http://img3.imgtn.bdimg.com/it/u=2939054701,22853606&amp;fm=200&amp;gp=0.jpg"/>
          <p:cNvPicPr>
            <a:picLocks noChangeAspect="1" noChangeArrowheads="1"/>
          </p:cNvPicPr>
          <p:nvPr/>
        </p:nvPicPr>
        <p:blipFill rotWithShape="1"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chemeClr val="accent6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323749" y="788373"/>
            <a:ext cx="4216485" cy="27914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403648" y="3724170"/>
            <a:ext cx="7022500" cy="559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个草莓放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可以放几盘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还剩几个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827585" y="1203598"/>
            <a:ext cx="1846120" cy="857908"/>
            <a:chOff x="971600" y="1411704"/>
            <a:chExt cx="2944572" cy="1692401"/>
          </a:xfrm>
          <a:noFill/>
        </p:grpSpPr>
        <p:sp>
          <p:nvSpPr>
            <p:cNvPr id="30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687161" cy="1650576"/>
            </a:xfrm>
            <a:prstGeom prst="cloudCallout">
              <a:avLst>
                <a:gd name="adj1" fmla="val 47915"/>
                <a:gd name="adj2" fmla="val 79522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1" name="矩形 4"/>
            <p:cNvSpPr>
              <a:spLocks noChangeArrowheads="1"/>
            </p:cNvSpPr>
            <p:nvPr/>
          </p:nvSpPr>
          <p:spPr bwMode="auto">
            <a:xfrm>
              <a:off x="1162582" y="1411704"/>
              <a:ext cx="2753590" cy="163931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一共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55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</a:t>
              </a:r>
              <a:endPara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草莓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49414" y="974772"/>
            <a:ext cx="2111018" cy="987815"/>
            <a:chOff x="971600" y="1453529"/>
            <a:chExt cx="2959396" cy="1948670"/>
          </a:xfrm>
          <a:noFill/>
        </p:grpSpPr>
        <p:sp>
          <p:nvSpPr>
            <p:cNvPr id="33" name="云形标注 5"/>
            <p:cNvSpPr>
              <a:spLocks noChangeArrowheads="1"/>
            </p:cNvSpPr>
            <p:nvPr/>
          </p:nvSpPr>
          <p:spPr bwMode="auto">
            <a:xfrm>
              <a:off x="971600" y="1453529"/>
              <a:ext cx="2535078" cy="1650576"/>
            </a:xfrm>
            <a:prstGeom prst="cloudCallout">
              <a:avLst>
                <a:gd name="adj1" fmla="val -39364"/>
                <a:gd name="adj2" fmla="val 68857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20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1177406" y="1762885"/>
              <a:ext cx="2753590" cy="163931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有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个盘子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676124" y="945610"/>
            <a:ext cx="3543612" cy="1740857"/>
            <a:chOff x="2852590" y="1650206"/>
            <a:chExt cx="3543612" cy="1740857"/>
          </a:xfrm>
        </p:grpSpPr>
        <p:pic>
          <p:nvPicPr>
            <p:cNvPr id="21506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rot="568105">
              <a:off x="3946914" y="3016013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5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524714" y="1986541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6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433147" y="2382998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7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852590" y="2244687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8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155218" y="1846641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23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396070" y="2493467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24" name="Picture 2" descr="http://p5.so.qhimgs1.com/bdr/_240_/t01860b62921a4992bb.jpg"/>
            <p:cNvPicPr>
              <a:picLocks noChangeAspect="1" noChangeArrowheads="1"/>
            </p:cNvPicPr>
            <p:nvPr/>
          </p:nvPicPr>
          <p:blipFill>
            <a:blip r:embed="rId2" cstate="email">
              <a:clrChange>
                <a:clrFrom>
                  <a:srgbClr val="FAFAFA"/>
                </a:clrFrom>
                <a:clrTo>
                  <a:srgbClr val="FAFAFA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037743" y="2631438"/>
              <a:ext cx="1000132" cy="375050"/>
            </a:xfrm>
            <a:prstGeom prst="rect">
              <a:avLst/>
            </a:prstGeom>
            <a:noFill/>
          </p:spPr>
        </p:pic>
        <p:pic>
          <p:nvPicPr>
            <p:cNvPr id="1026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947046" y="2902356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842015" y="1667054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640335" y="2622094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82102" y="1650206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3877553" y="2234553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2" descr="http://p1.so.qhimgs1.com/bdr/_240_/t0101dcae3f8d884da1.jpg"/>
            <p:cNvPicPr>
              <a:picLocks noChangeAspect="1" noChangeArrowheads="1"/>
            </p:cNvPicPr>
            <p:nvPr/>
          </p:nvPicPr>
          <p:blipFill rotWithShape="1">
            <a:blip r:embed="rId3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037875" y="2657837"/>
              <a:ext cx="555594" cy="37722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 descr="http://p0.so.qhmsg.com/bdr/_240_/t015f8ee402f13c6125.jpg"/>
            <p:cNvPicPr>
              <a:picLocks noChangeAspect="1" noChangeArrowheads="1"/>
            </p:cNvPicPr>
            <p:nvPr/>
          </p:nvPicPr>
          <p:blipFill rotWithShape="1">
            <a:blip r:embed="rId4" cstate="email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5712431" y="2114635"/>
              <a:ext cx="424560" cy="36075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9" name="组合 38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41" name="图片 40">
              <a:hlinkClick r:id="rId5" action="ppaction://hlinksldjump"/>
            </p:cNvPr>
            <p:cNvPicPr>
              <a:picLocks noChangeAspect="1"/>
            </p:cNvPicPr>
            <p:nvPr/>
          </p:nvPicPr>
          <p:blipFill>
            <a:blip r:embed="rId6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42" name="文本框 26">
              <a:hlinkClick r:id="rId5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1" name="直接连接符 40"/>
          <p:cNvCxnSpPr/>
          <p:nvPr/>
        </p:nvCxnSpPr>
        <p:spPr bwMode="auto">
          <a:xfrm>
            <a:off x="3731274" y="1059582"/>
            <a:ext cx="3768599" cy="0"/>
          </a:xfrm>
          <a:prstGeom prst="line">
            <a:avLst/>
          </a:prstGeom>
          <a:solidFill>
            <a:schemeClr val="accent1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31" name="圆角矩形 30"/>
          <p:cNvSpPr/>
          <p:nvPr/>
        </p:nvSpPr>
        <p:spPr>
          <a:xfrm>
            <a:off x="882340" y="570945"/>
            <a:ext cx="746602" cy="416629"/>
          </a:xfrm>
          <a:prstGeom prst="roundRect">
            <a:avLst>
              <a:gd name="adj" fmla="val 4012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圆角矩形 33"/>
          <p:cNvSpPr/>
          <p:nvPr/>
        </p:nvSpPr>
        <p:spPr>
          <a:xfrm>
            <a:off x="2826556" y="570945"/>
            <a:ext cx="641346" cy="416629"/>
          </a:xfrm>
          <a:prstGeom prst="roundRect">
            <a:avLst>
              <a:gd name="adj" fmla="val 40129"/>
            </a:avLst>
          </a:prstGeom>
          <a:solidFill>
            <a:schemeClr val="accent4">
              <a:lumMod val="20000"/>
              <a:lumOff val="80000"/>
            </a:schemeClr>
          </a:solidFill>
          <a:ln w="19050"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242250" y="3222093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文本框 302"/>
          <p:cNvSpPr txBox="1">
            <a:spLocks noChangeArrowheads="1"/>
          </p:cNvSpPr>
          <p:nvPr/>
        </p:nvSpPr>
        <p:spPr bwMode="auto">
          <a:xfrm>
            <a:off x="2847065" y="1505182"/>
            <a:ext cx="11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55÷7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圆角矩形标注 43"/>
          <p:cNvSpPr/>
          <p:nvPr/>
        </p:nvSpPr>
        <p:spPr>
          <a:xfrm>
            <a:off x="2909904" y="1522037"/>
            <a:ext cx="3186096" cy="432307"/>
          </a:xfrm>
          <a:prstGeom prst="wedgeRoundRectCallout">
            <a:avLst>
              <a:gd name="adj1" fmla="val -26525"/>
              <a:gd name="adj2" fmla="val -47442"/>
              <a:gd name="adj3" fmla="val 16667"/>
            </a:avLst>
          </a:prstGeom>
          <a:noFill/>
          <a:ln w="19050">
            <a:solidFill>
              <a:srgbClr val="0000FF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45" name="矩形 44"/>
          <p:cNvSpPr/>
          <p:nvPr/>
        </p:nvSpPr>
        <p:spPr>
          <a:xfrm>
            <a:off x="1887682" y="1491630"/>
            <a:ext cx="114986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除法</a:t>
            </a:r>
            <a:endPara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文本框 302"/>
          <p:cNvSpPr txBox="1">
            <a:spLocks noChangeArrowheads="1"/>
          </p:cNvSpPr>
          <p:nvPr/>
        </p:nvSpPr>
        <p:spPr bwMode="auto">
          <a:xfrm>
            <a:off x="3657397" y="1510376"/>
            <a:ext cx="1323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文本框 302"/>
          <p:cNvSpPr txBox="1">
            <a:spLocks noChangeArrowheads="1"/>
          </p:cNvSpPr>
          <p:nvPr/>
        </p:nvSpPr>
        <p:spPr bwMode="auto">
          <a:xfrm>
            <a:off x="4541079" y="1509937"/>
            <a:ext cx="1010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9" name="文本框 302"/>
          <p:cNvSpPr txBox="1">
            <a:spLocks noChangeArrowheads="1"/>
          </p:cNvSpPr>
          <p:nvPr/>
        </p:nvSpPr>
        <p:spPr bwMode="auto">
          <a:xfrm>
            <a:off x="5148800" y="1509937"/>
            <a:ext cx="1010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611560" y="2045234"/>
            <a:ext cx="1599260" cy="886556"/>
            <a:chOff x="1324850" y="1333274"/>
            <a:chExt cx="2963304" cy="1748917"/>
          </a:xfrm>
          <a:noFill/>
        </p:grpSpPr>
        <p:sp>
          <p:nvSpPr>
            <p:cNvPr id="52" name="云形标注 5"/>
            <p:cNvSpPr>
              <a:spLocks noChangeArrowheads="1"/>
            </p:cNvSpPr>
            <p:nvPr/>
          </p:nvSpPr>
          <p:spPr bwMode="auto">
            <a:xfrm>
              <a:off x="1324850" y="1333274"/>
              <a:ext cx="2447943" cy="1748917"/>
            </a:xfrm>
            <a:prstGeom prst="cloudCallout">
              <a:avLst>
                <a:gd name="adj1" fmla="val -9371"/>
                <a:gd name="adj2" fmla="val 101832"/>
              </a:avLst>
            </a:prstGeom>
            <a:grpFill/>
            <a:ln w="19050" algn="ctr">
              <a:solidFill>
                <a:srgbClr val="8BB408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8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3" name="矩形 4"/>
            <p:cNvSpPr>
              <a:spLocks noChangeArrowheads="1"/>
            </p:cNvSpPr>
            <p:nvPr/>
          </p:nvSpPr>
          <p:spPr bwMode="auto">
            <a:xfrm>
              <a:off x="1534564" y="1381173"/>
              <a:ext cx="2753590" cy="152800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buNone/>
              </a:pPr>
              <a:r>
                <a:rPr lang="zh-CN" altLang="en-US" sz="20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求</a:t>
              </a:r>
              <a:r>
                <a:rPr lang="zh-CN" altLang="en-US" sz="20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可以分</a:t>
              </a:r>
              <a:endParaRPr lang="en-US" altLang="zh-CN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>
                <a:buNone/>
              </a:pPr>
              <a:r>
                <a:rPr lang="zh-CN" altLang="en-US" sz="2000" b="1" dirty="0" smtClean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多少</a:t>
              </a:r>
              <a:r>
                <a:rPr lang="zh-CN" altLang="en-US" sz="20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份。</a:t>
              </a:r>
              <a:endPara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55" name="流程图: 可选过程 54"/>
          <p:cNvSpPr/>
          <p:nvPr/>
        </p:nvSpPr>
        <p:spPr>
          <a:xfrm>
            <a:off x="4385540" y="3173332"/>
            <a:ext cx="2295850" cy="869679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7" name="组合 4"/>
          <p:cNvGrpSpPr/>
          <p:nvPr/>
        </p:nvGrpSpPr>
        <p:grpSpPr bwMode="auto">
          <a:xfrm>
            <a:off x="6660232" y="3800270"/>
            <a:ext cx="1440475" cy="669206"/>
            <a:chOff x="3074957" y="1154780"/>
            <a:chExt cx="1580010" cy="429912"/>
          </a:xfrm>
          <a:noFill/>
        </p:grpSpPr>
        <p:sp>
          <p:nvSpPr>
            <p:cNvPr id="58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403950" cy="429912"/>
            </a:xfrm>
            <a:prstGeom prst="cloudCallout">
              <a:avLst>
                <a:gd name="adj1" fmla="val -100354"/>
                <a:gd name="adj2" fmla="val -415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9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商是</a:t>
              </a:r>
              <a:r>
                <a:rPr lang="en-US" altLang="zh-CN" sz="2400" b="1" dirty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0" name="文本框 302"/>
          <p:cNvSpPr txBox="1">
            <a:spLocks noChangeArrowheads="1"/>
          </p:cNvSpPr>
          <p:nvPr/>
        </p:nvSpPr>
        <p:spPr bwMode="auto">
          <a:xfrm>
            <a:off x="3543505" y="2458303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302"/>
          <p:cNvSpPr txBox="1">
            <a:spLocks noChangeArrowheads="1"/>
          </p:cNvSpPr>
          <p:nvPr/>
        </p:nvSpPr>
        <p:spPr bwMode="auto">
          <a:xfrm>
            <a:off x="5450081" y="3186536"/>
            <a:ext cx="14294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大。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3336237" y="2539836"/>
            <a:ext cx="1006642" cy="417590"/>
            <a:chOff x="3131840" y="2355726"/>
            <a:chExt cx="1006642" cy="417590"/>
          </a:xfrm>
        </p:grpSpPr>
        <p:cxnSp>
          <p:nvCxnSpPr>
            <p:cNvPr id="63" name="直接连接符 62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4" name="弧形 63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65" name="文本框 302"/>
          <p:cNvSpPr txBox="1">
            <a:spLocks noChangeArrowheads="1"/>
          </p:cNvSpPr>
          <p:nvPr/>
        </p:nvSpPr>
        <p:spPr bwMode="auto">
          <a:xfrm>
            <a:off x="3222226" y="2463636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6" name="文本框 302"/>
          <p:cNvSpPr txBox="1">
            <a:spLocks noChangeArrowheads="1"/>
          </p:cNvSpPr>
          <p:nvPr/>
        </p:nvSpPr>
        <p:spPr bwMode="auto">
          <a:xfrm>
            <a:off x="4355976" y="3186536"/>
            <a:ext cx="16433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7×8=56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7" name="文本框 302"/>
          <p:cNvSpPr txBox="1">
            <a:spLocks noChangeArrowheads="1"/>
          </p:cNvSpPr>
          <p:nvPr/>
        </p:nvSpPr>
        <p:spPr bwMode="auto">
          <a:xfrm>
            <a:off x="4378613" y="3655688"/>
            <a:ext cx="164337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7×7=49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8" name="文本框 302"/>
          <p:cNvSpPr txBox="1">
            <a:spLocks noChangeArrowheads="1"/>
          </p:cNvSpPr>
          <p:nvPr/>
        </p:nvSpPr>
        <p:spPr bwMode="auto">
          <a:xfrm>
            <a:off x="5450081" y="3655688"/>
            <a:ext cx="1429407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49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9" name="矩形 4"/>
          <p:cNvSpPr>
            <a:spLocks noChangeArrowheads="1"/>
          </p:cNvSpPr>
          <p:nvPr/>
        </p:nvSpPr>
        <p:spPr bwMode="auto">
          <a:xfrm>
            <a:off x="3828478" y="2139702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0" name="矩形 4"/>
          <p:cNvSpPr>
            <a:spLocks noChangeArrowheads="1"/>
          </p:cNvSpPr>
          <p:nvPr/>
        </p:nvSpPr>
        <p:spPr bwMode="auto">
          <a:xfrm>
            <a:off x="3518353" y="2707874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4 9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1" name="直接连接符 70"/>
          <p:cNvCxnSpPr/>
          <p:nvPr/>
        </p:nvCxnSpPr>
        <p:spPr>
          <a:xfrm>
            <a:off x="3482634" y="3121914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矩形 4"/>
          <p:cNvSpPr>
            <a:spLocks noChangeArrowheads="1"/>
          </p:cNvSpPr>
          <p:nvPr/>
        </p:nvSpPr>
        <p:spPr bwMode="auto">
          <a:xfrm>
            <a:off x="3814267" y="3023151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3" name="组合 4"/>
          <p:cNvGrpSpPr/>
          <p:nvPr/>
        </p:nvGrpSpPr>
        <p:grpSpPr bwMode="auto">
          <a:xfrm>
            <a:off x="5695137" y="2427734"/>
            <a:ext cx="1561160" cy="669206"/>
            <a:chOff x="3074957" y="1154780"/>
            <a:chExt cx="1712385" cy="429912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74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712385" cy="429912"/>
            </a:xfrm>
            <a:prstGeom prst="cloudCallout">
              <a:avLst>
                <a:gd name="adj1" fmla="val -64247"/>
                <a:gd name="adj2" fmla="val 57567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5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96583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了。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76" name="文本框 302"/>
          <p:cNvSpPr txBox="1">
            <a:spLocks noChangeArrowheads="1"/>
          </p:cNvSpPr>
          <p:nvPr/>
        </p:nvSpPr>
        <p:spPr bwMode="auto">
          <a:xfrm>
            <a:off x="2627784" y="4155926"/>
            <a:ext cx="3601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67544" y="355797"/>
            <a:ext cx="7366119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个草莓放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可以放几盘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还剩几个</a:t>
            </a:r>
            <a:r>
              <a:rPr lang="en-US" altLang="zh-CN" sz="32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en-US" altLang="zh-CN" sz="32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77" name="图片 76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8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8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9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8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500"/>
                            </p:stCondLst>
                            <p:childTnLst>
                              <p:par>
                                <p:cTn id="14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3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4" grpId="0" animBg="1"/>
      <p:bldP spid="38" grpId="0"/>
      <p:bldP spid="44" grpId="0" animBg="1"/>
      <p:bldP spid="45" grpId="0"/>
      <p:bldP spid="47" grpId="0"/>
      <p:bldP spid="48" grpId="0"/>
      <p:bldP spid="49" grpId="0"/>
      <p:bldP spid="55" grpId="0" animBg="1"/>
      <p:bldP spid="60" grpId="0"/>
      <p:bldP spid="61" grpId="0"/>
      <p:bldP spid="65" grpId="0"/>
      <p:bldP spid="66" grpId="0"/>
      <p:bldP spid="67" grpId="0"/>
      <p:bldP spid="68" grpId="0"/>
      <p:bldP spid="69" grpId="0"/>
      <p:bldP spid="70" grpId="0"/>
      <p:bldP spid="72" grpId="0"/>
      <p:bldP spid="7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流程图: 可选过程 53"/>
          <p:cNvSpPr/>
          <p:nvPr/>
        </p:nvSpPr>
        <p:spPr>
          <a:xfrm>
            <a:off x="3967838" y="2462498"/>
            <a:ext cx="2774135" cy="869679"/>
          </a:xfrm>
          <a:prstGeom prst="flowChartAlternateProcess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6" name="文本框 302"/>
          <p:cNvSpPr txBox="1">
            <a:spLocks noChangeArrowheads="1"/>
          </p:cNvSpPr>
          <p:nvPr/>
        </p:nvSpPr>
        <p:spPr bwMode="auto">
          <a:xfrm>
            <a:off x="2555776" y="789269"/>
            <a:ext cx="113438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55÷6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 flipH="1">
            <a:off x="428684" y="3431840"/>
            <a:ext cx="1305414" cy="12281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62" name="组合 4"/>
          <p:cNvGrpSpPr/>
          <p:nvPr/>
        </p:nvGrpSpPr>
        <p:grpSpPr bwMode="auto">
          <a:xfrm>
            <a:off x="6933301" y="3054672"/>
            <a:ext cx="1440475" cy="669206"/>
            <a:chOff x="3074957" y="1154780"/>
            <a:chExt cx="1580010" cy="429912"/>
          </a:xfrm>
          <a:noFill/>
        </p:grpSpPr>
        <p:sp>
          <p:nvSpPr>
            <p:cNvPr id="63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403950" cy="429912"/>
            </a:xfrm>
            <a:prstGeom prst="cloudCallout">
              <a:avLst>
                <a:gd name="adj1" fmla="val -67537"/>
                <a:gd name="adj2" fmla="val -9588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4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商是</a:t>
              </a:r>
              <a:r>
                <a:rPr lang="en-US" altLang="zh-CN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9</a:t>
              </a:r>
              <a:r>
                <a:rPr lang="zh-CN" altLang="en-US" sz="2400" b="1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。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49" name="文本框 302"/>
          <p:cNvSpPr txBox="1">
            <a:spLocks noChangeArrowheads="1"/>
          </p:cNvSpPr>
          <p:nvPr/>
        </p:nvSpPr>
        <p:spPr bwMode="auto">
          <a:xfrm>
            <a:off x="3360245" y="789269"/>
            <a:ext cx="13237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=</a:t>
            </a: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5" name="文本框 302"/>
          <p:cNvSpPr txBox="1">
            <a:spLocks noChangeArrowheads="1"/>
          </p:cNvSpPr>
          <p:nvPr/>
        </p:nvSpPr>
        <p:spPr bwMode="auto">
          <a:xfrm>
            <a:off x="4248024" y="789269"/>
            <a:ext cx="1010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302"/>
          <p:cNvSpPr txBox="1">
            <a:spLocks noChangeArrowheads="1"/>
          </p:cNvSpPr>
          <p:nvPr/>
        </p:nvSpPr>
        <p:spPr bwMode="auto">
          <a:xfrm>
            <a:off x="4855745" y="789269"/>
            <a:ext cx="101045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575332" y="771550"/>
            <a:ext cx="3290872" cy="525252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ot"/>
          </a:ln>
          <a:effectLst>
            <a:glow rad="101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文本框 302"/>
          <p:cNvSpPr txBox="1">
            <a:spLocks noChangeArrowheads="1"/>
          </p:cNvSpPr>
          <p:nvPr/>
        </p:nvSpPr>
        <p:spPr bwMode="auto">
          <a:xfrm>
            <a:off x="3222750" y="1751263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文本框 302"/>
          <p:cNvSpPr txBox="1">
            <a:spLocks noChangeArrowheads="1"/>
          </p:cNvSpPr>
          <p:nvPr/>
        </p:nvSpPr>
        <p:spPr bwMode="auto">
          <a:xfrm>
            <a:off x="5230825" y="2475702"/>
            <a:ext cx="14294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48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3015482" y="1832796"/>
            <a:ext cx="1006642" cy="417590"/>
            <a:chOff x="3131840" y="2355726"/>
            <a:chExt cx="1006642" cy="417590"/>
          </a:xfrm>
        </p:grpSpPr>
        <p:cxnSp>
          <p:nvCxnSpPr>
            <p:cNvPr id="3" name="直接连接符 2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" name="弧形 3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38" name="文本框 302"/>
          <p:cNvSpPr txBox="1">
            <a:spLocks noChangeArrowheads="1"/>
          </p:cNvSpPr>
          <p:nvPr/>
        </p:nvSpPr>
        <p:spPr bwMode="auto">
          <a:xfrm>
            <a:off x="2901471" y="1756596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文本框 302"/>
          <p:cNvSpPr txBox="1">
            <a:spLocks noChangeArrowheads="1"/>
          </p:cNvSpPr>
          <p:nvPr/>
        </p:nvSpPr>
        <p:spPr bwMode="auto">
          <a:xfrm>
            <a:off x="3995936" y="2475702"/>
            <a:ext cx="1643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6×</a:t>
            </a: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=48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文本框 302"/>
          <p:cNvSpPr txBox="1">
            <a:spLocks noChangeArrowheads="1"/>
          </p:cNvSpPr>
          <p:nvPr/>
        </p:nvSpPr>
        <p:spPr bwMode="auto">
          <a:xfrm>
            <a:off x="3995936" y="2944854"/>
            <a:ext cx="164337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×9=54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4" name="文本框 302"/>
          <p:cNvSpPr txBox="1">
            <a:spLocks noChangeArrowheads="1"/>
          </p:cNvSpPr>
          <p:nvPr/>
        </p:nvSpPr>
        <p:spPr bwMode="auto">
          <a:xfrm>
            <a:off x="5220072" y="2944854"/>
            <a:ext cx="1429407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54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比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3507723" y="1432662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7" name="矩形 4"/>
          <p:cNvSpPr>
            <a:spLocks noChangeArrowheads="1"/>
          </p:cNvSpPr>
          <p:nvPr/>
        </p:nvSpPr>
        <p:spPr bwMode="auto">
          <a:xfrm>
            <a:off x="3197598" y="2000834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1" name="直接连接符 50"/>
          <p:cNvCxnSpPr/>
          <p:nvPr/>
        </p:nvCxnSpPr>
        <p:spPr>
          <a:xfrm>
            <a:off x="3161879" y="2414874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矩形 4"/>
          <p:cNvSpPr>
            <a:spLocks noChangeArrowheads="1"/>
          </p:cNvSpPr>
          <p:nvPr/>
        </p:nvSpPr>
        <p:spPr bwMode="auto">
          <a:xfrm>
            <a:off x="3493512" y="2316111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3" name="文本框 302"/>
          <p:cNvSpPr txBox="1">
            <a:spLocks noChangeArrowheads="1"/>
          </p:cNvSpPr>
          <p:nvPr/>
        </p:nvSpPr>
        <p:spPr bwMode="auto">
          <a:xfrm>
            <a:off x="2717520" y="3766269"/>
            <a:ext cx="36016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答：可以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盘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剩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43" name="组合 4"/>
          <p:cNvGrpSpPr/>
          <p:nvPr/>
        </p:nvGrpSpPr>
        <p:grpSpPr bwMode="auto">
          <a:xfrm>
            <a:off x="827584" y="2423298"/>
            <a:ext cx="1845857" cy="940540"/>
            <a:chOff x="2943960" y="1154779"/>
            <a:chExt cx="1787711" cy="586815"/>
          </a:xfrm>
          <a:noFill/>
        </p:grpSpPr>
        <p:sp>
          <p:nvSpPr>
            <p:cNvPr id="48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787711" cy="586815"/>
            </a:xfrm>
            <a:prstGeom prst="cloudCallout">
              <a:avLst>
                <a:gd name="adj1" fmla="val -29583"/>
                <a:gd name="adj2" fmla="val 72774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0" name="矩形 4"/>
            <p:cNvSpPr>
              <a:spLocks noChangeArrowheads="1"/>
            </p:cNvSpPr>
            <p:nvPr/>
          </p:nvSpPr>
          <p:spPr bwMode="auto">
            <a:xfrm>
              <a:off x="3022942" y="1157547"/>
              <a:ext cx="1708728" cy="51847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如果每盘放</a:t>
              </a:r>
              <a:r>
                <a:rPr lang="en-US" altLang="zh-CN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个呢？</a:t>
              </a:r>
              <a:endPara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70" name="组合 4"/>
          <p:cNvGrpSpPr/>
          <p:nvPr/>
        </p:nvGrpSpPr>
        <p:grpSpPr bwMode="auto">
          <a:xfrm>
            <a:off x="4948676" y="1559724"/>
            <a:ext cx="1595199" cy="669206"/>
            <a:chOff x="3074957" y="1154780"/>
            <a:chExt cx="1749722" cy="429912"/>
          </a:xfrm>
          <a:noFill/>
        </p:grpSpPr>
        <p:sp>
          <p:nvSpPr>
            <p:cNvPr id="71" name="云形标注 82"/>
            <p:cNvSpPr>
              <a:spLocks noChangeArrowheads="1"/>
            </p:cNvSpPr>
            <p:nvPr/>
          </p:nvSpPr>
          <p:spPr bwMode="auto">
            <a:xfrm>
              <a:off x="3074957" y="1154780"/>
              <a:ext cx="1749722" cy="429912"/>
            </a:xfrm>
            <a:prstGeom prst="cloudCallout">
              <a:avLst>
                <a:gd name="adj1" fmla="val -38897"/>
                <a:gd name="adj2" fmla="val 80821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72" name="矩形 4"/>
            <p:cNvSpPr>
              <a:spLocks noChangeArrowheads="1"/>
            </p:cNvSpPr>
            <p:nvPr/>
          </p:nvSpPr>
          <p:spPr bwMode="auto">
            <a:xfrm>
              <a:off x="3158539" y="1209137"/>
              <a:ext cx="1496428" cy="296583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商</a:t>
              </a:r>
              <a:r>
                <a:rPr lang="en-US" altLang="zh-CN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r>
                <a:rPr lang="zh-CN" altLang="en-US" sz="2400" b="1" dirty="0" smtClean="0">
                  <a:solidFill>
                    <a:srgbClr val="C0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小了。</a:t>
              </a:r>
              <a:endPara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42" name="图片 41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00"/>
                            </p:stCondLst>
                            <p:childTnLst>
                              <p:par>
                                <p:cTn id="1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3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 animBg="1"/>
      <p:bldP spid="46" grpId="0"/>
      <p:bldP spid="49" grpId="0"/>
      <p:bldP spid="55" grpId="0"/>
      <p:bldP spid="56" grpId="0"/>
      <p:bldP spid="7" grpId="0" animBg="1"/>
      <p:bldP spid="34" grpId="0"/>
      <p:bldP spid="35" grpId="0"/>
      <p:bldP spid="38" grpId="0"/>
      <p:bldP spid="39" grpId="0"/>
      <p:bldP spid="41" grpId="0"/>
      <p:bldP spid="44" grpId="0"/>
      <p:bldP spid="45" grpId="0"/>
      <p:bldP spid="47" grpId="0"/>
      <p:bldP spid="52" grpId="0"/>
      <p:bldP spid="5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51"/>
          <p:cNvSpPr txBox="1">
            <a:spLocks noChangeArrowheads="1"/>
          </p:cNvSpPr>
          <p:nvPr/>
        </p:nvSpPr>
        <p:spPr bwMode="auto">
          <a:xfrm>
            <a:off x="467544" y="339502"/>
            <a:ext cx="5579824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下面算得对吗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?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想一想</a:t>
            </a:r>
            <a:r>
              <a:rPr lang="en-US" altLang="zh-CN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说一说。</a:t>
            </a:r>
            <a:endParaRPr lang="zh-CN" altLang="en-US" b="1" dirty="0"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65376" y="1419622"/>
            <a:ext cx="1183661" cy="1476790"/>
            <a:chOff x="3017829" y="2205441"/>
            <a:chExt cx="1183661" cy="1476790"/>
          </a:xfrm>
        </p:grpSpPr>
        <p:sp>
          <p:nvSpPr>
            <p:cNvPr id="29" name="文本框 302"/>
            <p:cNvSpPr txBox="1">
              <a:spLocks noChangeArrowheads="1"/>
            </p:cNvSpPr>
            <p:nvPr/>
          </p:nvSpPr>
          <p:spPr bwMode="auto">
            <a:xfrm>
              <a:off x="3339108" y="2594163"/>
              <a:ext cx="8124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3131840" y="2675696"/>
              <a:ext cx="1006642" cy="417590"/>
              <a:chOff x="3131840" y="2355726"/>
              <a:chExt cx="1006642" cy="417590"/>
            </a:xfrm>
          </p:grpSpPr>
          <p:cxnSp>
            <p:nvCxnSpPr>
              <p:cNvPr id="31" name="直接连接符 30"/>
              <p:cNvCxnSpPr/>
              <p:nvPr/>
            </p:nvCxnSpPr>
            <p:spPr>
              <a:xfrm>
                <a:off x="3239324" y="2355726"/>
                <a:ext cx="899158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2" name="弧形 31"/>
              <p:cNvSpPr/>
              <p:nvPr/>
            </p:nvSpPr>
            <p:spPr>
              <a:xfrm>
                <a:off x="3131840" y="2355726"/>
                <a:ext cx="202307" cy="417590"/>
              </a:xfrm>
              <a:prstGeom prst="arc">
                <a:avLst>
                  <a:gd name="adj1" fmla="val 16200000"/>
                  <a:gd name="adj2" fmla="val 4478535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33" name="文本框 302"/>
            <p:cNvSpPr txBox="1">
              <a:spLocks noChangeArrowheads="1"/>
            </p:cNvSpPr>
            <p:nvPr/>
          </p:nvSpPr>
          <p:spPr bwMode="auto">
            <a:xfrm>
              <a:off x="3017829" y="2599496"/>
              <a:ext cx="4062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4" name="矩形 4"/>
            <p:cNvSpPr>
              <a:spLocks noChangeArrowheads="1"/>
            </p:cNvSpPr>
            <p:nvPr/>
          </p:nvSpPr>
          <p:spPr bwMode="auto">
            <a:xfrm>
              <a:off x="3700317" y="2205441"/>
              <a:ext cx="460115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35" name="矩形 4"/>
            <p:cNvSpPr>
              <a:spLocks noChangeArrowheads="1"/>
            </p:cNvSpPr>
            <p:nvPr/>
          </p:nvSpPr>
          <p:spPr bwMode="auto">
            <a:xfrm>
              <a:off x="3313956" y="2853513"/>
              <a:ext cx="887534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5 6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36" name="直接连接符 35"/>
            <p:cNvCxnSpPr/>
            <p:nvPr/>
          </p:nvCxnSpPr>
          <p:spPr>
            <a:xfrm>
              <a:off x="3278237" y="3257774"/>
              <a:ext cx="68400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矩形 4"/>
            <p:cNvSpPr>
              <a:spLocks noChangeArrowheads="1"/>
            </p:cNvSpPr>
            <p:nvPr/>
          </p:nvSpPr>
          <p:spPr bwMode="auto">
            <a:xfrm>
              <a:off x="3700978" y="3159011"/>
              <a:ext cx="431387" cy="52322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1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5376294" y="1491630"/>
            <a:ext cx="1139922" cy="1474104"/>
            <a:chOff x="5728747" y="2277449"/>
            <a:chExt cx="1139922" cy="1474104"/>
          </a:xfrm>
        </p:grpSpPr>
        <p:sp>
          <p:nvSpPr>
            <p:cNvPr id="39" name="文本框 302"/>
            <p:cNvSpPr txBox="1">
              <a:spLocks noChangeArrowheads="1"/>
            </p:cNvSpPr>
            <p:nvPr/>
          </p:nvSpPr>
          <p:spPr bwMode="auto">
            <a:xfrm>
              <a:off x="6050026" y="2663485"/>
              <a:ext cx="812471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5 5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842758" y="2745018"/>
              <a:ext cx="1006642" cy="417590"/>
              <a:chOff x="3131840" y="2355726"/>
              <a:chExt cx="1006642" cy="417590"/>
            </a:xfrm>
          </p:grpSpPr>
          <p:cxnSp>
            <p:nvCxnSpPr>
              <p:cNvPr id="41" name="直接连接符 40"/>
              <p:cNvCxnSpPr/>
              <p:nvPr/>
            </p:nvCxnSpPr>
            <p:spPr>
              <a:xfrm>
                <a:off x="3239324" y="2355726"/>
                <a:ext cx="899158" cy="0"/>
              </a:xfrm>
              <a:prstGeom prst="line">
                <a:avLst/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2" name="弧形 41"/>
              <p:cNvSpPr/>
              <p:nvPr/>
            </p:nvSpPr>
            <p:spPr>
              <a:xfrm>
                <a:off x="3131840" y="2355726"/>
                <a:ext cx="202307" cy="417590"/>
              </a:xfrm>
              <a:prstGeom prst="arc">
                <a:avLst>
                  <a:gd name="adj1" fmla="val 16200000"/>
                  <a:gd name="adj2" fmla="val 4478535"/>
                </a:avLst>
              </a:prstGeom>
              <a:ln w="19050">
                <a:solidFill>
                  <a:schemeClr val="tx1">
                    <a:lumMod val="75000"/>
                    <a:lumOff val="2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 sz="1600" b="1"/>
              </a:p>
            </p:txBody>
          </p:sp>
        </p:grpSp>
        <p:sp>
          <p:nvSpPr>
            <p:cNvPr id="43" name="文本框 302"/>
            <p:cNvSpPr txBox="1">
              <a:spLocks noChangeArrowheads="1"/>
            </p:cNvSpPr>
            <p:nvPr/>
          </p:nvSpPr>
          <p:spPr bwMode="auto">
            <a:xfrm>
              <a:off x="5728747" y="2668818"/>
              <a:ext cx="406235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altLang="zh-CN" sz="28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endPara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4" name="矩形 4"/>
            <p:cNvSpPr>
              <a:spLocks noChangeArrowheads="1"/>
            </p:cNvSpPr>
            <p:nvPr/>
          </p:nvSpPr>
          <p:spPr bwMode="auto">
            <a:xfrm>
              <a:off x="6408554" y="2277449"/>
              <a:ext cx="460115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8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45" name="矩形 4"/>
            <p:cNvSpPr>
              <a:spLocks noChangeArrowheads="1"/>
            </p:cNvSpPr>
            <p:nvPr/>
          </p:nvSpPr>
          <p:spPr bwMode="auto">
            <a:xfrm>
              <a:off x="6024873" y="2913056"/>
              <a:ext cx="837623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4 8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cxnSp>
          <p:nvCxnSpPr>
            <p:cNvPr id="46" name="直接连接符 45"/>
            <p:cNvCxnSpPr/>
            <p:nvPr/>
          </p:nvCxnSpPr>
          <p:spPr>
            <a:xfrm>
              <a:off x="5989155" y="3327096"/>
              <a:ext cx="684000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矩形 4"/>
            <p:cNvSpPr>
              <a:spLocks noChangeArrowheads="1"/>
            </p:cNvSpPr>
            <p:nvPr/>
          </p:nvSpPr>
          <p:spPr bwMode="auto">
            <a:xfrm>
              <a:off x="6330313" y="3228333"/>
              <a:ext cx="431387" cy="52322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7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785911" y="2604648"/>
            <a:ext cx="967657" cy="523220"/>
            <a:chOff x="3183922" y="3836246"/>
            <a:chExt cx="967657" cy="523220"/>
          </a:xfrm>
        </p:grpSpPr>
        <p:pic>
          <p:nvPicPr>
            <p:cNvPr id="26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83922" y="3855662"/>
              <a:ext cx="967657" cy="503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文本框 3"/>
            <p:cNvSpPr txBox="1">
              <a:spLocks noChangeArrowheads="1"/>
            </p:cNvSpPr>
            <p:nvPr/>
          </p:nvSpPr>
          <p:spPr bwMode="auto">
            <a:xfrm>
              <a:off x="3328696" y="3836246"/>
              <a:ext cx="4993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en-US" altLang="zh-CN" sz="2800" b="1" dirty="0" smtClean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3" name="组合 4"/>
          <p:cNvGrpSpPr/>
          <p:nvPr/>
        </p:nvGrpSpPr>
        <p:grpSpPr bwMode="auto">
          <a:xfrm>
            <a:off x="539552" y="1791128"/>
            <a:ext cx="1728191" cy="919400"/>
            <a:chOff x="3117842" y="1154779"/>
            <a:chExt cx="1795078" cy="477584"/>
          </a:xfrm>
          <a:noFill/>
        </p:grpSpPr>
        <p:sp>
          <p:nvSpPr>
            <p:cNvPr id="54" name="云形标注 82"/>
            <p:cNvSpPr>
              <a:spLocks noChangeArrowheads="1"/>
            </p:cNvSpPr>
            <p:nvPr/>
          </p:nvSpPr>
          <p:spPr bwMode="auto">
            <a:xfrm>
              <a:off x="3125208" y="1206543"/>
              <a:ext cx="1787712" cy="391136"/>
            </a:xfrm>
            <a:prstGeom prst="wedgeRoundRectCallout">
              <a:avLst>
                <a:gd name="adj1" fmla="val 91017"/>
                <a:gd name="adj2" fmla="val 5698"/>
                <a:gd name="adj3" fmla="val 16667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4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55" name="矩形 4"/>
            <p:cNvSpPr>
              <a:spLocks noChangeArrowheads="1"/>
            </p:cNvSpPr>
            <p:nvPr/>
          </p:nvSpPr>
          <p:spPr bwMode="auto">
            <a:xfrm>
              <a:off x="3117842" y="1154779"/>
              <a:ext cx="1714363" cy="477584"/>
            </a:xfrm>
            <a:prstGeom prst="wedgeRoundRectCallou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56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比被除数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55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大了。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14" name="圆角矩形 13"/>
          <p:cNvSpPr/>
          <p:nvPr/>
        </p:nvSpPr>
        <p:spPr>
          <a:xfrm>
            <a:off x="3037768" y="2211710"/>
            <a:ext cx="572016" cy="260245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56" name="组合 55"/>
          <p:cNvGrpSpPr/>
          <p:nvPr/>
        </p:nvGrpSpPr>
        <p:grpSpPr>
          <a:xfrm>
            <a:off x="6525230" y="1458965"/>
            <a:ext cx="967657" cy="523220"/>
            <a:chOff x="3183922" y="3836246"/>
            <a:chExt cx="967657" cy="523220"/>
          </a:xfrm>
        </p:grpSpPr>
        <p:pic>
          <p:nvPicPr>
            <p:cNvPr id="57" name="图片 2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3183922" y="3855662"/>
              <a:ext cx="967657" cy="5034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8" name="文本框 3"/>
            <p:cNvSpPr txBox="1">
              <a:spLocks noChangeArrowheads="1"/>
            </p:cNvSpPr>
            <p:nvPr/>
          </p:nvSpPr>
          <p:spPr bwMode="auto">
            <a:xfrm>
              <a:off x="3328696" y="3836246"/>
              <a:ext cx="499393" cy="52322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等线" panose="02010600030101010101" pitchFamily="2" charset="-122"/>
                </a:defRPr>
              </a:lvl9pPr>
            </a:lstStyle>
            <a:p>
              <a:r>
                <a:rPr lang="en-US" altLang="zh-CN" sz="2800" b="1" dirty="0" smtClean="0">
                  <a:solidFill>
                    <a:schemeClr val="accent2">
                      <a:lumMod val="50000"/>
                    </a:schemeClr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×</a:t>
              </a:r>
              <a:endParaRPr lang="zh-CN" altLang="en-US" sz="2800" b="1" dirty="0">
                <a:solidFill>
                  <a:schemeClr val="accent2">
                    <a:lumMod val="50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59" name="组合 4"/>
          <p:cNvGrpSpPr/>
          <p:nvPr/>
        </p:nvGrpSpPr>
        <p:grpSpPr bwMode="auto">
          <a:xfrm>
            <a:off x="3930685" y="3136115"/>
            <a:ext cx="1433403" cy="803787"/>
            <a:chOff x="2943960" y="1154779"/>
            <a:chExt cx="1787711" cy="586815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60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787711" cy="586815"/>
            </a:xfrm>
            <a:prstGeom prst="wedgeRoundRectCallout">
              <a:avLst>
                <a:gd name="adj1" fmla="val 91867"/>
                <a:gd name="adj2" fmla="val -79754"/>
                <a:gd name="adj3" fmla="val 16667"/>
              </a:avLst>
            </a:prstGeom>
            <a:no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1" name="矩形 4"/>
            <p:cNvSpPr>
              <a:spLocks noChangeArrowheads="1"/>
            </p:cNvSpPr>
            <p:nvPr/>
          </p:nvSpPr>
          <p:spPr bwMode="auto">
            <a:xfrm>
              <a:off x="3082718" y="1175195"/>
              <a:ext cx="1572249" cy="533850"/>
            </a:xfrm>
            <a:prstGeom prst="rect">
              <a:avLst/>
            </a:prstGeom>
            <a:no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余数是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7,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比</a:t>
              </a:r>
              <a:r>
                <a:rPr lang="en-US" altLang="zh-CN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6</a:t>
              </a: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大。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2" name="圆角矩形 61"/>
          <p:cNvSpPr/>
          <p:nvPr/>
        </p:nvSpPr>
        <p:spPr>
          <a:xfrm>
            <a:off x="6018813" y="2590915"/>
            <a:ext cx="353387" cy="268868"/>
          </a:xfrm>
          <a:prstGeom prst="round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600" b="1"/>
          </a:p>
        </p:txBody>
      </p:sp>
      <p:grpSp>
        <p:nvGrpSpPr>
          <p:cNvPr id="63" name="组合 4"/>
          <p:cNvGrpSpPr/>
          <p:nvPr/>
        </p:nvGrpSpPr>
        <p:grpSpPr bwMode="auto">
          <a:xfrm>
            <a:off x="5515691" y="3242483"/>
            <a:ext cx="2050609" cy="913443"/>
            <a:chOff x="2943960" y="1154779"/>
            <a:chExt cx="1787711" cy="586815"/>
          </a:xfrm>
          <a:noFill/>
        </p:grpSpPr>
        <p:sp>
          <p:nvSpPr>
            <p:cNvPr id="64" name="云形标注 82"/>
            <p:cNvSpPr>
              <a:spLocks noChangeArrowheads="1"/>
            </p:cNvSpPr>
            <p:nvPr/>
          </p:nvSpPr>
          <p:spPr bwMode="auto">
            <a:xfrm>
              <a:off x="2943960" y="1154779"/>
              <a:ext cx="1787711" cy="586815"/>
            </a:xfrm>
            <a:prstGeom prst="cloudCallout">
              <a:avLst>
                <a:gd name="adj1" fmla="val 49452"/>
                <a:gd name="adj2" fmla="val -108023"/>
              </a:avLst>
            </a:prstGeom>
            <a:grpFill/>
            <a:ln w="19050" algn="ctr">
              <a:solidFill>
                <a:srgbClr val="825830"/>
              </a:solidFill>
              <a:round/>
            </a:ln>
          </p:spPr>
          <p:txBody>
            <a:bodyPr/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 typeface="Arial" panose="020B0604020202020204" pitchFamily="34" charset="0"/>
                <a:buNone/>
              </a:pPr>
              <a:endParaRPr lang="zh-CN" altLang="en-US" sz="16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65" name="矩形 4"/>
            <p:cNvSpPr>
              <a:spLocks noChangeArrowheads="1"/>
            </p:cNvSpPr>
            <p:nvPr/>
          </p:nvSpPr>
          <p:spPr bwMode="auto">
            <a:xfrm>
              <a:off x="3125673" y="1186481"/>
              <a:ext cx="1599317" cy="533850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等线" panose="02010600030101010101" pitchFamily="2" charset="-122"/>
                  <a:ea typeface="等线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2400" b="1" dirty="0" smtClean="0">
                  <a:solidFill>
                    <a:srgbClr val="0070C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余数要比除数小。</a:t>
              </a:r>
              <a:endParaRPr lang="zh-CN" altLang="en-US" sz="2400" b="1" dirty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6" name="圆角矩形 65"/>
          <p:cNvSpPr/>
          <p:nvPr/>
        </p:nvSpPr>
        <p:spPr>
          <a:xfrm>
            <a:off x="1607066" y="2987078"/>
            <a:ext cx="1430702" cy="525252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ot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0000FF"/>
                </a:solidFill>
              </a:rPr>
              <a:t>说明商大了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sp>
        <p:nvSpPr>
          <p:cNvPr id="67" name="圆角矩形 66"/>
          <p:cNvSpPr/>
          <p:nvPr/>
        </p:nvSpPr>
        <p:spPr>
          <a:xfrm>
            <a:off x="5868144" y="932578"/>
            <a:ext cx="1430702" cy="525252"/>
          </a:xfrm>
          <a:prstGeom prst="roundRect">
            <a:avLst/>
          </a:prstGeom>
          <a:noFill/>
          <a:ln w="19050">
            <a:solidFill>
              <a:srgbClr val="0070C0"/>
            </a:solidFill>
            <a:prstDash val="sysDot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dirty="0" smtClean="0">
                <a:solidFill>
                  <a:srgbClr val="0000FF"/>
                </a:solidFill>
              </a:rPr>
              <a:t>说明商小了</a:t>
            </a:r>
            <a:endParaRPr lang="zh-CN" altLang="en-US" sz="1800" dirty="0">
              <a:solidFill>
                <a:srgbClr val="0000FF"/>
              </a:solidFill>
            </a:endParaRPr>
          </a:p>
        </p:txBody>
      </p:sp>
      <p:pic>
        <p:nvPicPr>
          <p:cNvPr id="68" name="图片 6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596336" y="1851670"/>
            <a:ext cx="622259" cy="1598389"/>
          </a:xfrm>
          <a:prstGeom prst="rect">
            <a:avLst/>
          </a:prstGeom>
        </p:spPr>
      </p:pic>
      <p:grpSp>
        <p:nvGrpSpPr>
          <p:cNvPr id="69" name="组合 68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70" name="图片 69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1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62" grpId="0" animBg="1"/>
      <p:bldP spid="66" grpId="0" animBg="1"/>
      <p:bldP spid="6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4"/>
          <p:cNvSpPr>
            <a:spLocks noChangeArrowheads="1"/>
          </p:cNvSpPr>
          <p:nvPr/>
        </p:nvSpPr>
        <p:spPr bwMode="auto">
          <a:xfrm>
            <a:off x="611560" y="915566"/>
            <a:ext cx="2286016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en-US" sz="3200" b="1" dirty="0" smtClean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用竖式计算。</a:t>
            </a:r>
            <a:endParaRPr lang="zh-CN" altLang="en-US" sz="32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4"/>
          <p:cNvSpPr>
            <a:spLocks noChangeArrowheads="1"/>
          </p:cNvSpPr>
          <p:nvPr/>
        </p:nvSpPr>
        <p:spPr bwMode="auto">
          <a:xfrm>
            <a:off x="1115616" y="1635646"/>
            <a:ext cx="709972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56÷9=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49÷6=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40÷7=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endParaRPr lang="zh-CN" altLang="en-US" sz="2400" b="1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4"/>
          <p:cNvSpPr>
            <a:spLocks noChangeArrowheads="1"/>
          </p:cNvSpPr>
          <p:nvPr/>
        </p:nvSpPr>
        <p:spPr bwMode="auto">
          <a:xfrm>
            <a:off x="2052498" y="1717663"/>
            <a:ext cx="14131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6……2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文本框 302"/>
          <p:cNvSpPr txBox="1">
            <a:spLocks noChangeArrowheads="1"/>
          </p:cNvSpPr>
          <p:nvPr/>
        </p:nvSpPr>
        <p:spPr bwMode="auto">
          <a:xfrm>
            <a:off x="1679852" y="2660301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5 6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1472584" y="2741834"/>
            <a:ext cx="1006642" cy="417590"/>
            <a:chOff x="3131840" y="2355726"/>
            <a:chExt cx="1006642" cy="417590"/>
          </a:xfrm>
        </p:grpSpPr>
        <p:cxnSp>
          <p:nvCxnSpPr>
            <p:cNvPr id="15" name="直接连接符 14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弧形 15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17" name="文本框 302"/>
          <p:cNvSpPr txBox="1">
            <a:spLocks noChangeArrowheads="1"/>
          </p:cNvSpPr>
          <p:nvPr/>
        </p:nvSpPr>
        <p:spPr bwMode="auto">
          <a:xfrm>
            <a:off x="1358573" y="2665634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矩形 4"/>
          <p:cNvSpPr>
            <a:spLocks noChangeArrowheads="1"/>
          </p:cNvSpPr>
          <p:nvPr/>
        </p:nvSpPr>
        <p:spPr bwMode="auto">
          <a:xfrm>
            <a:off x="1964825" y="2341700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矩形 4"/>
          <p:cNvSpPr>
            <a:spLocks noChangeArrowheads="1"/>
          </p:cNvSpPr>
          <p:nvPr/>
        </p:nvSpPr>
        <p:spPr bwMode="auto">
          <a:xfrm>
            <a:off x="1654700" y="2909872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5 4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1618981" y="3323912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矩形 4"/>
          <p:cNvSpPr>
            <a:spLocks noChangeArrowheads="1"/>
          </p:cNvSpPr>
          <p:nvPr/>
        </p:nvSpPr>
        <p:spPr bwMode="auto">
          <a:xfrm>
            <a:off x="1950614" y="3225149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文本框 302"/>
          <p:cNvSpPr txBox="1">
            <a:spLocks noChangeArrowheads="1"/>
          </p:cNvSpPr>
          <p:nvPr/>
        </p:nvSpPr>
        <p:spPr bwMode="auto">
          <a:xfrm>
            <a:off x="3911319" y="2649478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4 9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6" name="组合 25"/>
          <p:cNvGrpSpPr/>
          <p:nvPr/>
        </p:nvGrpSpPr>
        <p:grpSpPr>
          <a:xfrm>
            <a:off x="3704051" y="2731011"/>
            <a:ext cx="1006642" cy="417590"/>
            <a:chOff x="3131840" y="2355726"/>
            <a:chExt cx="1006642" cy="417590"/>
          </a:xfrm>
        </p:grpSpPr>
        <p:cxnSp>
          <p:nvCxnSpPr>
            <p:cNvPr id="27" name="直接连接符 26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8" name="弧形 27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29" name="文本框 302"/>
          <p:cNvSpPr txBox="1">
            <a:spLocks noChangeArrowheads="1"/>
          </p:cNvSpPr>
          <p:nvPr/>
        </p:nvSpPr>
        <p:spPr bwMode="auto">
          <a:xfrm>
            <a:off x="3590040" y="2654811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6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4"/>
          <p:cNvSpPr>
            <a:spLocks noChangeArrowheads="1"/>
          </p:cNvSpPr>
          <p:nvPr/>
        </p:nvSpPr>
        <p:spPr bwMode="auto">
          <a:xfrm>
            <a:off x="4196292" y="2330877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矩形 4"/>
          <p:cNvSpPr>
            <a:spLocks noChangeArrowheads="1"/>
          </p:cNvSpPr>
          <p:nvPr/>
        </p:nvSpPr>
        <p:spPr bwMode="auto">
          <a:xfrm>
            <a:off x="3886167" y="2899049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4 8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3850448" y="3313089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4"/>
          <p:cNvSpPr>
            <a:spLocks noChangeArrowheads="1"/>
          </p:cNvSpPr>
          <p:nvPr/>
        </p:nvSpPr>
        <p:spPr bwMode="auto">
          <a:xfrm>
            <a:off x="4182081" y="3214326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矩形 4"/>
          <p:cNvSpPr>
            <a:spLocks noChangeArrowheads="1"/>
          </p:cNvSpPr>
          <p:nvPr/>
        </p:nvSpPr>
        <p:spPr bwMode="auto">
          <a:xfrm>
            <a:off x="4344605" y="1717663"/>
            <a:ext cx="14131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8……1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文本框 302"/>
          <p:cNvSpPr txBox="1">
            <a:spLocks noChangeArrowheads="1"/>
          </p:cNvSpPr>
          <p:nvPr/>
        </p:nvSpPr>
        <p:spPr bwMode="auto">
          <a:xfrm>
            <a:off x="6223264" y="2646223"/>
            <a:ext cx="81247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4 0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6015996" y="2727756"/>
            <a:ext cx="1006642" cy="417590"/>
            <a:chOff x="3131840" y="2355726"/>
            <a:chExt cx="1006642" cy="417590"/>
          </a:xfrm>
        </p:grpSpPr>
        <p:cxnSp>
          <p:nvCxnSpPr>
            <p:cNvPr id="38" name="直接连接符 37"/>
            <p:cNvCxnSpPr/>
            <p:nvPr/>
          </p:nvCxnSpPr>
          <p:spPr>
            <a:xfrm>
              <a:off x="3239324" y="2355726"/>
              <a:ext cx="899158" cy="0"/>
            </a:xfrm>
            <a:prstGeom prst="line">
              <a:avLst/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弧形 38"/>
            <p:cNvSpPr/>
            <p:nvPr/>
          </p:nvSpPr>
          <p:spPr>
            <a:xfrm>
              <a:off x="3131840" y="2355726"/>
              <a:ext cx="202307" cy="417590"/>
            </a:xfrm>
            <a:prstGeom prst="arc">
              <a:avLst>
                <a:gd name="adj1" fmla="val 16200000"/>
                <a:gd name="adj2" fmla="val 4478535"/>
              </a:avLst>
            </a:prstGeom>
            <a:ln w="19050">
              <a:solidFill>
                <a:schemeClr val="tx1">
                  <a:lumMod val="75000"/>
                  <a:lumOff val="2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 b="1"/>
            </a:p>
          </p:txBody>
        </p:sp>
      </p:grpSp>
      <p:sp>
        <p:nvSpPr>
          <p:cNvPr id="40" name="文本框 302"/>
          <p:cNvSpPr txBox="1">
            <a:spLocks noChangeArrowheads="1"/>
          </p:cNvSpPr>
          <p:nvPr/>
        </p:nvSpPr>
        <p:spPr bwMode="auto">
          <a:xfrm>
            <a:off x="5901985" y="2651556"/>
            <a:ext cx="40623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矩形 4"/>
          <p:cNvSpPr>
            <a:spLocks noChangeArrowheads="1"/>
          </p:cNvSpPr>
          <p:nvPr/>
        </p:nvSpPr>
        <p:spPr bwMode="auto">
          <a:xfrm>
            <a:off x="6508237" y="2327622"/>
            <a:ext cx="460115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2" name="矩形 4"/>
          <p:cNvSpPr>
            <a:spLocks noChangeArrowheads="1"/>
          </p:cNvSpPr>
          <p:nvPr/>
        </p:nvSpPr>
        <p:spPr bwMode="auto">
          <a:xfrm>
            <a:off x="6217162" y="2895794"/>
            <a:ext cx="676258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3 5</a:t>
            </a:r>
            <a:endParaRPr lang="zh-CN" altLang="en-US" sz="2400" b="1" dirty="0">
              <a:solidFill>
                <a:srgbClr val="C0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>
            <a:off x="6162393" y="3309834"/>
            <a:ext cx="684000" cy="0"/>
          </a:xfrm>
          <a:prstGeom prst="line">
            <a:avLst/>
          </a:prstGeom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矩形 4"/>
          <p:cNvSpPr>
            <a:spLocks noChangeArrowheads="1"/>
          </p:cNvSpPr>
          <p:nvPr/>
        </p:nvSpPr>
        <p:spPr bwMode="auto">
          <a:xfrm>
            <a:off x="6532126" y="3211071"/>
            <a:ext cx="431387" cy="461665"/>
          </a:xfrm>
          <a:prstGeom prst="rect">
            <a:avLst/>
          </a:prstGeom>
          <a:noFill/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矩形 4"/>
          <p:cNvSpPr>
            <a:spLocks noChangeArrowheads="1"/>
          </p:cNvSpPr>
          <p:nvPr/>
        </p:nvSpPr>
        <p:spPr bwMode="auto">
          <a:xfrm>
            <a:off x="6639119" y="1717663"/>
            <a:ext cx="141316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400" b="1" dirty="0" smtClean="0">
                <a:solidFill>
                  <a:srgbClr val="0070C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5……5</a:t>
            </a:r>
            <a:endParaRPr lang="zh-CN" altLang="en-US" sz="2400" b="1" dirty="0">
              <a:solidFill>
                <a:srgbClr val="0070C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0" name="流程图: 可选过程 49"/>
          <p:cNvSpPr/>
          <p:nvPr/>
        </p:nvSpPr>
        <p:spPr>
          <a:xfrm>
            <a:off x="2051720" y="3795886"/>
            <a:ext cx="3363211" cy="520009"/>
          </a:xfrm>
          <a:prstGeom prst="flowChartAlternateProcess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余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数一定要小于除数。</a:t>
            </a:r>
            <a:endParaRPr lang="zh-CN" altLang="en-US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1" name="图片 5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5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7812970" y="4488836"/>
            <a:ext cx="1105042" cy="370719"/>
            <a:chOff x="7643422" y="4681236"/>
            <a:chExt cx="1105042" cy="370719"/>
          </a:xfrm>
        </p:grpSpPr>
        <p:pic>
          <p:nvPicPr>
            <p:cNvPr id="54" name="图片 53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55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633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9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  <p:bldP spid="13" grpId="0"/>
      <p:bldP spid="17" grpId="0"/>
      <p:bldP spid="18" grpId="0"/>
      <p:bldP spid="19" grpId="0"/>
      <p:bldP spid="22" grpId="0"/>
      <p:bldP spid="25" grpId="0"/>
      <p:bldP spid="29" grpId="0"/>
      <p:bldP spid="30" grpId="0"/>
      <p:bldP spid="31" grpId="0"/>
      <p:bldP spid="33" grpId="0"/>
      <p:bldP spid="34" grpId="0"/>
      <p:bldP spid="36" grpId="0"/>
      <p:bldP spid="40" grpId="0"/>
      <p:bldP spid="41" grpId="0"/>
      <p:bldP spid="42" grpId="0"/>
      <p:bldP spid="44" grpId="0"/>
      <p:bldP spid="45" grpId="0"/>
      <p:bldP spid="50" grpId="0" animBg="1"/>
    </p:bldLst>
  </p:timing>
</p:sld>
</file>

<file path=ppt/tags/tag1.xml><?xml version="1.0" encoding="utf-8"?>
<p:tagLst xmlns:p="http://schemas.openxmlformats.org/presentationml/2006/main">
  <p:tag name="KSO_WPP_MARK_KEY" val="8d5eea50-cc53-4ed2-827d-4b8b805e3132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1098</Words>
  <Application>WPS 演示</Application>
  <PresentationFormat>全屏显示(16:9)</PresentationFormat>
  <Paragraphs>406</Paragraphs>
  <Slides>15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29" baseType="lpstr">
      <vt:lpstr>Arial</vt:lpstr>
      <vt:lpstr>宋体</vt:lpstr>
      <vt:lpstr>Wingdings</vt:lpstr>
      <vt:lpstr>黑体</vt:lpstr>
      <vt:lpstr>华文楷体</vt:lpstr>
      <vt:lpstr>微软雅黑</vt:lpstr>
      <vt:lpstr>楷体</vt:lpstr>
      <vt:lpstr>等线</vt:lpstr>
      <vt:lpstr>幼圆</vt:lpstr>
      <vt:lpstr>Calibri</vt:lpstr>
      <vt:lpstr>Times New Roman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4</cp:revision>
  <dcterms:created xsi:type="dcterms:W3CDTF">2017-03-17T02:28:00Z</dcterms:created>
  <dcterms:modified xsi:type="dcterms:W3CDTF">2023-01-30T04:25:56Z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BD121624CD4C4D898EAA14A9FBBACC57</vt:lpwstr>
  </property>
</Properties>
</file>