
<file path=[Content_Types].xml><?xml version="1.0" encoding="utf-8"?>
<Types xmlns="http://schemas.openxmlformats.org/package/2006/content-types">
  <Default Extension="png" ContentType="image/png"/>
  <Default Extension="emf" ContentType="image/x-emf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27" r:id="rId7"/>
    <p:sldId id="528" r:id="rId8"/>
    <p:sldId id="518" r:id="rId9"/>
    <p:sldId id="515" r:id="rId10"/>
    <p:sldId id="497" r:id="rId11"/>
    <p:sldId id="517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52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99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52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租船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单圆角矩形 33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单圆角矩形 35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单圆角矩形 36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单圆角矩形 43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单圆角矩形 44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0" y="879526"/>
            <a:ext cx="9144000" cy="210057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租船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5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圆角矩形 52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 53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 54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圆角矩形 55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82805" y="554352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36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57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0" name="组合 59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2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03648" y="2067694"/>
            <a:ext cx="612068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运用有余数除法解决问题时，有时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余数舍去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这种方法叫作“</a:t>
            </a:r>
            <a:r>
              <a:rPr lang="zh-CN" altLang="en-US" sz="2800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去尾法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51520" y="3723878"/>
            <a:ext cx="1005760" cy="10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41"/>
          <p:cNvSpPr txBox="1"/>
          <p:nvPr/>
        </p:nvSpPr>
        <p:spPr>
          <a:xfrm>
            <a:off x="611560" y="939848"/>
            <a:ext cx="831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条船最多可以划几小时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64562" y="1927572"/>
            <a:ext cx="1584874" cy="807509"/>
            <a:chOff x="6685712" y="1049655"/>
            <a:chExt cx="1584874" cy="807509"/>
          </a:xfrm>
        </p:grpSpPr>
        <p:grpSp>
          <p:nvGrpSpPr>
            <p:cNvPr id="17" name="组合 16"/>
            <p:cNvGrpSpPr/>
            <p:nvPr/>
          </p:nvGrpSpPr>
          <p:grpSpPr>
            <a:xfrm>
              <a:off x="6685712" y="1049655"/>
              <a:ext cx="1584874" cy="807509"/>
              <a:chOff x="7020272" y="1116169"/>
              <a:chExt cx="1085027" cy="807509"/>
            </a:xfrm>
          </p:grpSpPr>
          <p:sp>
            <p:nvSpPr>
              <p:cNvPr id="19" name="圆柱形 18"/>
              <p:cNvSpPr/>
              <p:nvPr/>
            </p:nvSpPr>
            <p:spPr>
              <a:xfrm>
                <a:off x="7020272" y="1131590"/>
                <a:ext cx="45720" cy="792088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0" name="圆柱形 19"/>
              <p:cNvSpPr/>
              <p:nvPr/>
            </p:nvSpPr>
            <p:spPr>
              <a:xfrm>
                <a:off x="8059580" y="1131987"/>
                <a:ext cx="45719" cy="791691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1" name="流程图: 可选过程 20"/>
              <p:cNvSpPr/>
              <p:nvPr/>
            </p:nvSpPr>
            <p:spPr>
              <a:xfrm>
                <a:off x="7065992" y="1116169"/>
                <a:ext cx="990870" cy="807509"/>
              </a:xfrm>
              <a:prstGeom prst="flowChartAlternateProcess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6731433" y="1099466"/>
              <a:ext cx="1502499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每条船每小时租金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7510" r="7267" b="22337"/>
          <a:stretch>
            <a:fillRect/>
          </a:stretch>
        </p:blipFill>
        <p:spPr>
          <a:xfrm>
            <a:off x="5220072" y="2787774"/>
            <a:ext cx="2952328" cy="1312146"/>
          </a:xfrm>
          <a:prstGeom prst="rect">
            <a:avLst/>
          </a:prstGeom>
        </p:spPr>
      </p:pic>
      <p:grpSp>
        <p:nvGrpSpPr>
          <p:cNvPr id="24" name="组合 4"/>
          <p:cNvGrpSpPr/>
          <p:nvPr/>
        </p:nvGrpSpPr>
        <p:grpSpPr bwMode="auto">
          <a:xfrm>
            <a:off x="1009585" y="2840024"/>
            <a:ext cx="2016224" cy="883854"/>
            <a:chOff x="3074957" y="1154779"/>
            <a:chExt cx="2211528" cy="67014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6" name="云形标注 82"/>
            <p:cNvSpPr>
              <a:spLocks noChangeArrowheads="1"/>
            </p:cNvSpPr>
            <p:nvPr/>
          </p:nvSpPr>
          <p:spPr bwMode="auto">
            <a:xfrm>
              <a:off x="3074957" y="1154779"/>
              <a:ext cx="2211528" cy="670146"/>
            </a:xfrm>
            <a:prstGeom prst="cloudCallout">
              <a:avLst>
                <a:gd name="adj1" fmla="val -56888"/>
                <a:gd name="adj2" fmla="val 65923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3297949" y="1213731"/>
              <a:ext cx="1867889" cy="4547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知道了哪些数学信息呢？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1115616" y="987574"/>
            <a:ext cx="864096" cy="416658"/>
          </a:xfrm>
          <a:prstGeom prst="roundRect">
            <a:avLst>
              <a:gd name="adj" fmla="val 40129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3995936" y="1017056"/>
            <a:ext cx="792088" cy="402566"/>
          </a:xfrm>
          <a:prstGeom prst="roundRect">
            <a:avLst>
              <a:gd name="adj" fmla="val 40129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41"/>
          <p:cNvSpPr txBox="1"/>
          <p:nvPr/>
        </p:nvSpPr>
        <p:spPr>
          <a:xfrm>
            <a:off x="611560" y="91556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条船最多可以划几小时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164288" y="1518735"/>
            <a:ext cx="1584877" cy="807509"/>
            <a:chOff x="6685713" y="1049655"/>
            <a:chExt cx="1584877" cy="807509"/>
          </a:xfrm>
        </p:grpSpPr>
        <p:grpSp>
          <p:nvGrpSpPr>
            <p:cNvPr id="25" name="组合 24"/>
            <p:cNvGrpSpPr/>
            <p:nvPr/>
          </p:nvGrpSpPr>
          <p:grpSpPr>
            <a:xfrm>
              <a:off x="6685713" y="1049655"/>
              <a:ext cx="1584877" cy="807509"/>
              <a:chOff x="7020272" y="1116169"/>
              <a:chExt cx="1085029" cy="807509"/>
            </a:xfrm>
          </p:grpSpPr>
          <p:sp>
            <p:nvSpPr>
              <p:cNvPr id="35" name="圆柱形 34"/>
              <p:cNvSpPr/>
              <p:nvPr/>
            </p:nvSpPr>
            <p:spPr>
              <a:xfrm>
                <a:off x="7020272" y="1131590"/>
                <a:ext cx="45720" cy="792088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" name="圆柱形 35"/>
              <p:cNvSpPr/>
              <p:nvPr/>
            </p:nvSpPr>
            <p:spPr>
              <a:xfrm>
                <a:off x="8059582" y="1131987"/>
                <a:ext cx="45719" cy="791691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" name="流程图: 可选过程 36"/>
              <p:cNvSpPr/>
              <p:nvPr/>
            </p:nvSpPr>
            <p:spPr>
              <a:xfrm>
                <a:off x="7065992" y="1116169"/>
                <a:ext cx="990870" cy="807509"/>
              </a:xfrm>
              <a:prstGeom prst="flowChartAlternateProcess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6731433" y="1099466"/>
              <a:ext cx="1502499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每条船每小时租金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8004318" y="1969783"/>
            <a:ext cx="515030" cy="254245"/>
          </a:xfrm>
          <a:prstGeom prst="roundRect">
            <a:avLst/>
          </a:prstGeom>
          <a:noFill/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4"/>
          <p:cNvGrpSpPr/>
          <p:nvPr/>
        </p:nvGrpSpPr>
        <p:grpSpPr bwMode="auto">
          <a:xfrm>
            <a:off x="1099211" y="2091275"/>
            <a:ext cx="2149121" cy="1043157"/>
            <a:chOff x="3076768" y="1173813"/>
            <a:chExt cx="2111156" cy="67014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" name="云形标注 82"/>
            <p:cNvSpPr>
              <a:spLocks noChangeArrowheads="1"/>
            </p:cNvSpPr>
            <p:nvPr/>
          </p:nvSpPr>
          <p:spPr bwMode="auto">
            <a:xfrm>
              <a:off x="3076768" y="1173813"/>
              <a:ext cx="1868962" cy="670146"/>
            </a:xfrm>
            <a:prstGeom prst="cloudCallout">
              <a:avLst>
                <a:gd name="adj1" fmla="val -45482"/>
                <a:gd name="adj2" fmla="val 7290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3182702" y="1257678"/>
              <a:ext cx="2005222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几乘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的积最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接近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文本框 302"/>
          <p:cNvSpPr txBox="1">
            <a:spLocks noChangeArrowheads="1"/>
          </p:cNvSpPr>
          <p:nvPr/>
        </p:nvSpPr>
        <p:spPr bwMode="auto">
          <a:xfrm>
            <a:off x="3635896" y="2139702"/>
            <a:ext cx="18008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3×9=27(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"/>
          <p:cNvGrpSpPr/>
          <p:nvPr/>
        </p:nvGrpSpPr>
        <p:grpSpPr bwMode="auto">
          <a:xfrm>
            <a:off x="4997139" y="2708669"/>
            <a:ext cx="2548564" cy="1591273"/>
            <a:chOff x="2943959" y="1154779"/>
            <a:chExt cx="2795438" cy="83467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9" name="云形标注 82"/>
            <p:cNvSpPr>
              <a:spLocks noChangeArrowheads="1"/>
            </p:cNvSpPr>
            <p:nvPr/>
          </p:nvSpPr>
          <p:spPr bwMode="auto">
            <a:xfrm>
              <a:off x="2943959" y="1154779"/>
              <a:ext cx="2795438" cy="759969"/>
            </a:xfrm>
            <a:prstGeom prst="cloudCallout">
              <a:avLst>
                <a:gd name="adj1" fmla="val 65556"/>
                <a:gd name="adj2" fmla="val 20985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3144856" y="1218334"/>
              <a:ext cx="2576178" cy="7711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不对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,3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不够划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小时</a:t>
              </a:r>
              <a:r>
                <a: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最多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划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小时。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文本框 302"/>
          <p:cNvSpPr txBox="1">
            <a:spLocks noChangeArrowheads="1"/>
          </p:cNvSpPr>
          <p:nvPr/>
        </p:nvSpPr>
        <p:spPr bwMode="auto">
          <a:xfrm>
            <a:off x="3635896" y="2563696"/>
            <a:ext cx="18008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30-27=3(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4"/>
          <p:cNvSpPr>
            <a:spLocks noChangeArrowheads="1"/>
          </p:cNvSpPr>
          <p:nvPr/>
        </p:nvSpPr>
        <p:spPr bwMode="auto">
          <a:xfrm>
            <a:off x="1845190" y="3477149"/>
            <a:ext cx="1862714" cy="461665"/>
          </a:xfrm>
          <a:prstGeom prst="rect">
            <a:avLst/>
          </a:prstGeom>
          <a:ln w="63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九二十七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4"/>
          <p:cNvGrpSpPr/>
          <p:nvPr/>
        </p:nvGrpSpPr>
        <p:grpSpPr bwMode="auto">
          <a:xfrm>
            <a:off x="5004048" y="195486"/>
            <a:ext cx="1754962" cy="805093"/>
            <a:chOff x="2315704" y="992235"/>
            <a:chExt cx="1924958" cy="69609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7" name="云形标注 82"/>
            <p:cNvSpPr>
              <a:spLocks noChangeArrowheads="1"/>
            </p:cNvSpPr>
            <p:nvPr/>
          </p:nvSpPr>
          <p:spPr bwMode="auto">
            <a:xfrm>
              <a:off x="2315704" y="1084791"/>
              <a:ext cx="1860243" cy="603541"/>
            </a:xfrm>
            <a:prstGeom prst="wedgeRoundRectCallout">
              <a:avLst>
                <a:gd name="adj1" fmla="val -75695"/>
                <a:gd name="adj2" fmla="val 50547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矩形 4"/>
            <p:cNvSpPr>
              <a:spLocks noChangeArrowheads="1"/>
            </p:cNvSpPr>
            <p:nvPr/>
          </p:nvSpPr>
          <p:spPr bwMode="auto">
            <a:xfrm>
              <a:off x="2359334" y="992235"/>
              <a:ext cx="1881328" cy="590642"/>
            </a:xfrm>
            <a:prstGeom prst="wedgeRoundRectCallout">
              <a:avLst>
                <a:gd name="adj1" fmla="val -79757"/>
                <a:gd name="adj2" fmla="val 53776"/>
                <a:gd name="adj3" fmla="val 16667"/>
              </a:avLst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表示划的时间最长。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77626" y="3075806"/>
            <a:ext cx="532568" cy="1368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3178459"/>
            <a:ext cx="749779" cy="1332000"/>
          </a:xfrm>
          <a:prstGeom prst="rect">
            <a:avLst/>
          </a:prstGeom>
        </p:spPr>
      </p:pic>
      <p:grpSp>
        <p:nvGrpSpPr>
          <p:cNvPr id="62" name="组合 4"/>
          <p:cNvGrpSpPr/>
          <p:nvPr/>
        </p:nvGrpSpPr>
        <p:grpSpPr bwMode="auto">
          <a:xfrm>
            <a:off x="1845190" y="3100694"/>
            <a:ext cx="2222754" cy="939479"/>
            <a:chOff x="2315703" y="1084791"/>
            <a:chExt cx="2083753" cy="60354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315703" y="1084791"/>
              <a:ext cx="2083753" cy="603541"/>
            </a:xfrm>
            <a:prstGeom prst="cloudCallout">
              <a:avLst>
                <a:gd name="adj1" fmla="val -88405"/>
                <a:gd name="adj2" fmla="val 31398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2463256" y="1134749"/>
              <a:ext cx="1936200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最多划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小时。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5" grpId="0" animBg="1"/>
      <p:bldP spid="22" grpId="0" animBg="1"/>
      <p:bldP spid="43" grpId="0"/>
      <p:bldP spid="51" grpId="0"/>
      <p:bldP spid="65" grpId="0" animBg="1"/>
      <p:bldP spid="6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资料带 1"/>
          <p:cNvSpPr/>
          <p:nvPr/>
        </p:nvSpPr>
        <p:spPr>
          <a:xfrm>
            <a:off x="3707904" y="1059582"/>
            <a:ext cx="2937126" cy="3096344"/>
          </a:xfrm>
          <a:prstGeom prst="flowChartPunched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24" name="组合 23"/>
          <p:cNvGrpSpPr/>
          <p:nvPr/>
        </p:nvGrpSpPr>
        <p:grpSpPr>
          <a:xfrm>
            <a:off x="7164288" y="1518735"/>
            <a:ext cx="1584877" cy="807509"/>
            <a:chOff x="6685713" y="1049655"/>
            <a:chExt cx="1584877" cy="807509"/>
          </a:xfrm>
        </p:grpSpPr>
        <p:grpSp>
          <p:nvGrpSpPr>
            <p:cNvPr id="25" name="组合 24"/>
            <p:cNvGrpSpPr/>
            <p:nvPr/>
          </p:nvGrpSpPr>
          <p:grpSpPr>
            <a:xfrm>
              <a:off x="6685713" y="1049655"/>
              <a:ext cx="1584877" cy="807509"/>
              <a:chOff x="7020272" y="1116169"/>
              <a:chExt cx="1085029" cy="807509"/>
            </a:xfrm>
          </p:grpSpPr>
          <p:sp>
            <p:nvSpPr>
              <p:cNvPr id="35" name="圆柱形 34"/>
              <p:cNvSpPr/>
              <p:nvPr/>
            </p:nvSpPr>
            <p:spPr>
              <a:xfrm>
                <a:off x="7020272" y="1131590"/>
                <a:ext cx="45720" cy="792088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" name="圆柱形 35"/>
              <p:cNvSpPr/>
              <p:nvPr/>
            </p:nvSpPr>
            <p:spPr>
              <a:xfrm>
                <a:off x="8059582" y="1131987"/>
                <a:ext cx="45719" cy="791691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" name="流程图: 可选过程 36"/>
              <p:cNvSpPr/>
              <p:nvPr/>
            </p:nvSpPr>
            <p:spPr>
              <a:xfrm>
                <a:off x="7065992" y="1116169"/>
                <a:ext cx="990870" cy="807509"/>
              </a:xfrm>
              <a:prstGeom prst="flowChartAlternateProcess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6731433" y="1099466"/>
              <a:ext cx="1502499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每条船每小时租金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4"/>
          <p:cNvGrpSpPr/>
          <p:nvPr/>
        </p:nvGrpSpPr>
        <p:grpSpPr bwMode="auto">
          <a:xfrm>
            <a:off x="1331640" y="2497243"/>
            <a:ext cx="2304256" cy="722579"/>
            <a:chOff x="3076769" y="1205478"/>
            <a:chExt cx="2075958" cy="4642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" name="云形标注 82"/>
            <p:cNvSpPr>
              <a:spLocks noChangeArrowheads="1"/>
            </p:cNvSpPr>
            <p:nvPr/>
          </p:nvSpPr>
          <p:spPr bwMode="auto">
            <a:xfrm>
              <a:off x="3076769" y="1205478"/>
              <a:ext cx="1778572" cy="464200"/>
            </a:xfrm>
            <a:prstGeom prst="cloudCallout">
              <a:avLst>
                <a:gd name="adj1" fmla="val -39863"/>
                <a:gd name="adj2" fmla="val 73776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3147505" y="1272675"/>
              <a:ext cx="2005222" cy="2965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可以这样想。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" name="Picture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flipH="1">
            <a:off x="323528" y="3278983"/>
            <a:ext cx="1215240" cy="1208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文本框 302"/>
          <p:cNvSpPr txBox="1">
            <a:spLocks noChangeArrowheads="1"/>
          </p:cNvSpPr>
          <p:nvPr/>
        </p:nvSpPr>
        <p:spPr bwMode="auto">
          <a:xfrm>
            <a:off x="3901768" y="1606029"/>
            <a:ext cx="1632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302"/>
          <p:cNvSpPr txBox="1">
            <a:spLocks noChangeArrowheads="1"/>
          </p:cNvSpPr>
          <p:nvPr/>
        </p:nvSpPr>
        <p:spPr bwMode="auto">
          <a:xfrm>
            <a:off x="3901767" y="1923678"/>
            <a:ext cx="19272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302"/>
          <p:cNvSpPr txBox="1">
            <a:spLocks noChangeArrowheads="1"/>
          </p:cNvSpPr>
          <p:nvPr/>
        </p:nvSpPr>
        <p:spPr bwMode="auto">
          <a:xfrm>
            <a:off x="3918419" y="2283718"/>
            <a:ext cx="20937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302"/>
          <p:cNvSpPr txBox="1">
            <a:spLocks noChangeArrowheads="1"/>
          </p:cNvSpPr>
          <p:nvPr/>
        </p:nvSpPr>
        <p:spPr bwMode="auto">
          <a:xfrm>
            <a:off x="3864760" y="2733072"/>
            <a:ext cx="1632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302"/>
          <p:cNvSpPr txBox="1">
            <a:spLocks noChangeArrowheads="1"/>
          </p:cNvSpPr>
          <p:nvPr/>
        </p:nvSpPr>
        <p:spPr bwMode="auto">
          <a:xfrm>
            <a:off x="3908961" y="3106089"/>
            <a:ext cx="1920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只能划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302"/>
          <p:cNvSpPr txBox="1">
            <a:spLocks noChangeArrowheads="1"/>
          </p:cNvSpPr>
          <p:nvPr/>
        </p:nvSpPr>
        <p:spPr bwMode="auto">
          <a:xfrm>
            <a:off x="5013027" y="2733072"/>
            <a:ext cx="1632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/>
      <p:bldP spid="48" grpId="0"/>
      <p:bldP spid="52" grpId="0"/>
      <p:bldP spid="53" grpId="0"/>
      <p:bldP spid="54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941730" y="627534"/>
            <a:ext cx="605934" cy="316166"/>
          </a:xfrm>
          <a:prstGeom prst="roundRect">
            <a:avLst>
              <a:gd name="adj" fmla="val 40129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23" name="TextBox 41"/>
          <p:cNvSpPr txBox="1"/>
          <p:nvPr/>
        </p:nvSpPr>
        <p:spPr>
          <a:xfrm>
            <a:off x="539552" y="339502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条船最多可以划几小时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164288" y="1518735"/>
            <a:ext cx="1584877" cy="807509"/>
            <a:chOff x="6685713" y="1049655"/>
            <a:chExt cx="1584877" cy="807509"/>
          </a:xfrm>
        </p:grpSpPr>
        <p:grpSp>
          <p:nvGrpSpPr>
            <p:cNvPr id="25" name="组合 24"/>
            <p:cNvGrpSpPr/>
            <p:nvPr/>
          </p:nvGrpSpPr>
          <p:grpSpPr>
            <a:xfrm>
              <a:off x="6685713" y="1049655"/>
              <a:ext cx="1584877" cy="807509"/>
              <a:chOff x="7020272" y="1116169"/>
              <a:chExt cx="1085029" cy="807509"/>
            </a:xfrm>
          </p:grpSpPr>
          <p:sp>
            <p:nvSpPr>
              <p:cNvPr id="35" name="圆柱形 34"/>
              <p:cNvSpPr/>
              <p:nvPr/>
            </p:nvSpPr>
            <p:spPr>
              <a:xfrm>
                <a:off x="7020272" y="1131590"/>
                <a:ext cx="45720" cy="792088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" name="圆柱形 35"/>
              <p:cNvSpPr/>
              <p:nvPr/>
            </p:nvSpPr>
            <p:spPr>
              <a:xfrm>
                <a:off x="8059582" y="1131987"/>
                <a:ext cx="45719" cy="791691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" name="流程图: 可选过程 36"/>
              <p:cNvSpPr/>
              <p:nvPr/>
            </p:nvSpPr>
            <p:spPr>
              <a:xfrm>
                <a:off x="7065992" y="1116169"/>
                <a:ext cx="990870" cy="807509"/>
              </a:xfrm>
              <a:prstGeom prst="flowChartAlternateProcess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6731433" y="1099466"/>
              <a:ext cx="1502499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每条船每小时租金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8028383" y="1930200"/>
            <a:ext cx="538807" cy="316166"/>
          </a:xfrm>
          <a:prstGeom prst="roundRect">
            <a:avLst>
              <a:gd name="adj" fmla="val 40129"/>
            </a:avLst>
          </a:prstGeom>
          <a:noFill/>
          <a:ln w="28575">
            <a:solidFill>
              <a:srgbClr val="CC00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4"/>
          <p:cNvGrpSpPr/>
          <p:nvPr/>
        </p:nvGrpSpPr>
        <p:grpSpPr bwMode="auto">
          <a:xfrm>
            <a:off x="809363" y="2229581"/>
            <a:ext cx="2131511" cy="960598"/>
            <a:chOff x="3076769" y="1205478"/>
            <a:chExt cx="2093857" cy="46420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1" name="云形标注 82"/>
            <p:cNvSpPr>
              <a:spLocks noChangeArrowheads="1"/>
            </p:cNvSpPr>
            <p:nvPr/>
          </p:nvSpPr>
          <p:spPr bwMode="auto">
            <a:xfrm>
              <a:off x="3076769" y="1205478"/>
              <a:ext cx="1778572" cy="464200"/>
            </a:xfrm>
            <a:prstGeom prst="cloudCallout">
              <a:avLst>
                <a:gd name="adj1" fmla="val -34194"/>
                <a:gd name="adj2" fmla="val 82518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3165404" y="1231639"/>
              <a:ext cx="2005222" cy="4015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怎样列式解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矩形 4"/>
          <p:cNvSpPr>
            <a:spLocks noChangeArrowheads="1"/>
          </p:cNvSpPr>
          <p:nvPr/>
        </p:nvSpPr>
        <p:spPr bwMode="auto">
          <a:xfrm>
            <a:off x="3049096" y="1851670"/>
            <a:ext cx="2026960" cy="461665"/>
          </a:xfrm>
          <a:prstGeom prst="rect">
            <a:avLst/>
          </a:prstGeom>
          <a:ln w="63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九二十七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01743" y="3541406"/>
            <a:ext cx="1215240" cy="1208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1" name="直接连接符 30"/>
          <p:cNvCxnSpPr/>
          <p:nvPr/>
        </p:nvCxnSpPr>
        <p:spPr>
          <a:xfrm>
            <a:off x="2564194" y="987574"/>
            <a:ext cx="4600094" cy="0"/>
          </a:xfrm>
          <a:prstGeom prst="line">
            <a:avLst/>
          </a:prstGeom>
          <a:ln w="1905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302"/>
          <p:cNvSpPr txBox="1">
            <a:spLocks noChangeArrowheads="1"/>
          </p:cNvSpPr>
          <p:nvPr/>
        </p:nvSpPr>
        <p:spPr bwMode="auto">
          <a:xfrm>
            <a:off x="2649792" y="2444055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302"/>
          <p:cNvSpPr txBox="1">
            <a:spLocks noChangeArrowheads="1"/>
          </p:cNvSpPr>
          <p:nvPr/>
        </p:nvSpPr>
        <p:spPr bwMode="auto">
          <a:xfrm>
            <a:off x="3305432" y="2444055"/>
            <a:ext cx="7987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4"/>
          <p:cNvGrpSpPr/>
          <p:nvPr/>
        </p:nvGrpSpPr>
        <p:grpSpPr bwMode="auto">
          <a:xfrm>
            <a:off x="5148064" y="987575"/>
            <a:ext cx="1702932" cy="919402"/>
            <a:chOff x="2958830" y="1076848"/>
            <a:chExt cx="1867889" cy="71196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0" name="云形标注 82"/>
            <p:cNvSpPr>
              <a:spLocks noChangeArrowheads="1"/>
            </p:cNvSpPr>
            <p:nvPr/>
          </p:nvSpPr>
          <p:spPr bwMode="auto">
            <a:xfrm>
              <a:off x="2986194" y="1118664"/>
              <a:ext cx="1802681" cy="670146"/>
            </a:xfrm>
            <a:prstGeom prst="wedgeRoundRectCallout">
              <a:avLst>
                <a:gd name="adj1" fmla="val -81351"/>
                <a:gd name="adj2" fmla="val -46869"/>
                <a:gd name="adj3" fmla="val 1666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矩形 4"/>
            <p:cNvSpPr>
              <a:spLocks noChangeArrowheads="1"/>
            </p:cNvSpPr>
            <p:nvPr/>
          </p:nvSpPr>
          <p:spPr bwMode="auto">
            <a:xfrm>
              <a:off x="2958830" y="1076848"/>
              <a:ext cx="1867889" cy="590643"/>
            </a:xfrm>
            <a:prstGeom prst="wedgeRoundRectCallou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里面有几个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" name="文本框 302"/>
          <p:cNvSpPr txBox="1">
            <a:spLocks noChangeArrowheads="1"/>
          </p:cNvSpPr>
          <p:nvPr/>
        </p:nvSpPr>
        <p:spPr bwMode="auto">
          <a:xfrm>
            <a:off x="2955092" y="2427734"/>
            <a:ext cx="4462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302"/>
          <p:cNvSpPr txBox="1">
            <a:spLocks noChangeArrowheads="1"/>
          </p:cNvSpPr>
          <p:nvPr/>
        </p:nvSpPr>
        <p:spPr bwMode="auto">
          <a:xfrm>
            <a:off x="3502720" y="2441921"/>
            <a:ext cx="15140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302"/>
          <p:cNvSpPr txBox="1">
            <a:spLocks noChangeArrowheads="1"/>
          </p:cNvSpPr>
          <p:nvPr/>
        </p:nvSpPr>
        <p:spPr bwMode="auto">
          <a:xfrm>
            <a:off x="4714153" y="2441599"/>
            <a:ext cx="15140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……3(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302"/>
          <p:cNvSpPr txBox="1">
            <a:spLocks noChangeArrowheads="1"/>
          </p:cNvSpPr>
          <p:nvPr/>
        </p:nvSpPr>
        <p:spPr bwMode="auto">
          <a:xfrm>
            <a:off x="2195736" y="3150854"/>
            <a:ext cx="42542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条船最多可以划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02"/>
          <p:cNvSpPr txBox="1">
            <a:spLocks noChangeArrowheads="1"/>
          </p:cNvSpPr>
          <p:nvPr/>
        </p:nvSpPr>
        <p:spPr bwMode="auto">
          <a:xfrm>
            <a:off x="1907704" y="3555737"/>
            <a:ext cx="4847881" cy="1104245"/>
          </a:xfrm>
          <a:prstGeom prst="horizontalScroll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像这样，不管余数是多少，都要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，这就是“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去尾法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4"/>
          <p:cNvGrpSpPr/>
          <p:nvPr/>
        </p:nvGrpSpPr>
        <p:grpSpPr bwMode="auto">
          <a:xfrm>
            <a:off x="6372200" y="2787774"/>
            <a:ext cx="2592288" cy="1299255"/>
            <a:chOff x="2943960" y="1154779"/>
            <a:chExt cx="2428474" cy="83466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6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2322302" cy="706841"/>
            </a:xfrm>
            <a:prstGeom prst="cloudCallout">
              <a:avLst>
                <a:gd name="adj1" fmla="val -59352"/>
                <a:gd name="adj2" fmla="val -55246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3074957" y="1218331"/>
              <a:ext cx="2297477" cy="7711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元不够划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小时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最多划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小时。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65" grpId="0" animBg="1"/>
      <p:bldP spid="65" grpId="1" animBg="1"/>
      <p:bldP spid="63" grpId="0"/>
      <p:bldP spid="68" grpId="0"/>
      <p:bldP spid="72" grpId="0"/>
      <p:bldP spid="73" grpId="0"/>
      <p:bldP spid="74" grpId="0"/>
      <p:bldP spid="75" grpId="0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39552" y="931861"/>
            <a:ext cx="22860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755576" y="1635646"/>
            <a:ext cx="768866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38÷9=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49÷7=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26÷3=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1862695" y="1760498"/>
            <a:ext cx="14131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4……2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2"/>
          <p:cNvSpPr txBox="1">
            <a:spLocks noChangeArrowheads="1"/>
          </p:cNvSpPr>
          <p:nvPr/>
        </p:nvSpPr>
        <p:spPr bwMode="auto">
          <a:xfrm>
            <a:off x="1004847" y="2824319"/>
            <a:ext cx="812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3 8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7579" y="2905852"/>
            <a:ext cx="1006642" cy="417590"/>
            <a:chOff x="3131840" y="2355726"/>
            <a:chExt cx="1006642" cy="41759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弧形 15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</p:grpSp>
      <p:sp>
        <p:nvSpPr>
          <p:cNvPr id="17" name="文本框 302"/>
          <p:cNvSpPr txBox="1">
            <a:spLocks noChangeArrowheads="1"/>
          </p:cNvSpPr>
          <p:nvPr/>
        </p:nvSpPr>
        <p:spPr bwMode="auto">
          <a:xfrm>
            <a:off x="683568" y="2829652"/>
            <a:ext cx="406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1338426" y="2505718"/>
            <a:ext cx="46011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979695" y="3073890"/>
            <a:ext cx="890854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3 6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43976" y="3487930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367154" y="3401001"/>
            <a:ext cx="431387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02"/>
          <p:cNvSpPr txBox="1">
            <a:spLocks noChangeArrowheads="1"/>
          </p:cNvSpPr>
          <p:nvPr/>
        </p:nvSpPr>
        <p:spPr bwMode="auto">
          <a:xfrm>
            <a:off x="3695277" y="2821598"/>
            <a:ext cx="812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88009" y="2903131"/>
            <a:ext cx="1006642" cy="417590"/>
            <a:chOff x="3131840" y="2355726"/>
            <a:chExt cx="1006642" cy="41759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</p:grpSp>
      <p:sp>
        <p:nvSpPr>
          <p:cNvPr id="29" name="文本框 302"/>
          <p:cNvSpPr txBox="1">
            <a:spLocks noChangeArrowheads="1"/>
          </p:cNvSpPr>
          <p:nvPr/>
        </p:nvSpPr>
        <p:spPr bwMode="auto">
          <a:xfrm>
            <a:off x="3373998" y="2826931"/>
            <a:ext cx="406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4074730" y="2502997"/>
            <a:ext cx="46011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3670125" y="3071169"/>
            <a:ext cx="864720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4 9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634406" y="3485209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4031450" y="3386446"/>
            <a:ext cx="431387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4743015" y="1760498"/>
            <a:ext cx="14131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02"/>
          <p:cNvSpPr txBox="1">
            <a:spLocks noChangeArrowheads="1"/>
          </p:cNvSpPr>
          <p:nvPr/>
        </p:nvSpPr>
        <p:spPr bwMode="auto">
          <a:xfrm>
            <a:off x="6332878" y="2818343"/>
            <a:ext cx="812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2 6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125610" y="2899876"/>
            <a:ext cx="1006642" cy="417590"/>
            <a:chOff x="3131840" y="2355726"/>
            <a:chExt cx="1006642" cy="41759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38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</p:grpSp>
      <p:sp>
        <p:nvSpPr>
          <p:cNvPr id="40" name="文本框 302"/>
          <p:cNvSpPr txBox="1">
            <a:spLocks noChangeArrowheads="1"/>
          </p:cNvSpPr>
          <p:nvPr/>
        </p:nvSpPr>
        <p:spPr bwMode="auto">
          <a:xfrm>
            <a:off x="6011599" y="2823676"/>
            <a:ext cx="406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6667018" y="2499742"/>
            <a:ext cx="46011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6326775" y="3067914"/>
            <a:ext cx="818573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2 4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272007" y="3481954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6695746" y="3383191"/>
            <a:ext cx="431387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7119279" y="1760498"/>
            <a:ext cx="14131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8……2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7" grpId="0"/>
      <p:bldP spid="18" grpId="0"/>
      <p:bldP spid="19" grpId="0"/>
      <p:bldP spid="22" grpId="0"/>
      <p:bldP spid="25" grpId="0"/>
      <p:bldP spid="29" grpId="0"/>
      <p:bldP spid="30" grpId="0"/>
      <p:bldP spid="31" grpId="0"/>
      <p:bldP spid="33" grpId="0"/>
      <p:bldP spid="34" grpId="0"/>
      <p:bldP spid="36" grpId="0"/>
      <p:bldP spid="40" grpId="0"/>
      <p:bldP spid="41" grpId="0"/>
      <p:bldP spid="42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39552" y="339502"/>
            <a:ext cx="80648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做一套衣服需要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米布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一块布长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能做几套衣服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7596464" y="987574"/>
            <a:ext cx="84777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圆角矩形 7"/>
          <p:cNvSpPr/>
          <p:nvPr/>
        </p:nvSpPr>
        <p:spPr>
          <a:xfrm>
            <a:off x="6366633" y="591574"/>
            <a:ext cx="797655" cy="396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9" name="圆角矩形 8"/>
          <p:cNvSpPr/>
          <p:nvPr/>
        </p:nvSpPr>
        <p:spPr>
          <a:xfrm>
            <a:off x="3516372" y="490591"/>
            <a:ext cx="623580" cy="496984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20" name="组合 19"/>
          <p:cNvGrpSpPr/>
          <p:nvPr/>
        </p:nvGrpSpPr>
        <p:grpSpPr>
          <a:xfrm>
            <a:off x="5418250" y="1779662"/>
            <a:ext cx="2250094" cy="1416353"/>
            <a:chOff x="3369630" y="3276881"/>
            <a:chExt cx="2016224" cy="1416353"/>
          </a:xfrm>
          <a:noFill/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3369630" y="3276881"/>
              <a:ext cx="2016224" cy="1227401"/>
            </a:xfrm>
            <a:prstGeom prst="cloudCallout">
              <a:avLst>
                <a:gd name="adj1" fmla="val 51604"/>
                <a:gd name="adj2" fmla="val 75311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93104" y="3492905"/>
              <a:ext cx="1944216" cy="120032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里面有几个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，用除法。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文本框 302"/>
          <p:cNvSpPr txBox="1">
            <a:spLocks noChangeArrowheads="1"/>
          </p:cNvSpPr>
          <p:nvPr/>
        </p:nvSpPr>
        <p:spPr bwMode="auto">
          <a:xfrm>
            <a:off x="1292023" y="2146029"/>
            <a:ext cx="11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25÷3=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296780" y="2139702"/>
            <a:ext cx="2661519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)……1(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1259632" y="3809096"/>
            <a:ext cx="3733353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：最多能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套衣服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4"/>
          <p:cNvGrpSpPr/>
          <p:nvPr/>
        </p:nvGrpSpPr>
        <p:grpSpPr bwMode="auto">
          <a:xfrm>
            <a:off x="1273797" y="2715765"/>
            <a:ext cx="2362099" cy="856990"/>
            <a:chOff x="2779112" y="1105310"/>
            <a:chExt cx="2590907" cy="636284"/>
          </a:xfrm>
          <a:noFill/>
        </p:grpSpPr>
        <p:sp>
          <p:nvSpPr>
            <p:cNvPr id="41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1963731" cy="586815"/>
            </a:xfrm>
            <a:prstGeom prst="wedgeRoundRectCallout">
              <a:avLst>
                <a:gd name="adj1" fmla="val 84901"/>
                <a:gd name="adj2" fmla="val -74486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2779112" y="1105310"/>
              <a:ext cx="2590907" cy="590643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余下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米不够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做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套衣服。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 bwMode="auto">
          <a:xfrm>
            <a:off x="698275" y="1707654"/>
            <a:ext cx="247476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66165" y="2773561"/>
            <a:ext cx="622259" cy="159838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26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482295" y="427914"/>
            <a:ext cx="657657" cy="41946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39" name="圆角矩形 38"/>
          <p:cNvSpPr/>
          <p:nvPr/>
        </p:nvSpPr>
        <p:spPr>
          <a:xfrm>
            <a:off x="5148064" y="450086"/>
            <a:ext cx="864096" cy="39347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539552" y="339502"/>
            <a:ext cx="81369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一辆车需要安装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个轮胎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,30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轮胎最多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可以安装几辆车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0"/>
          <p:cNvSpPr txBox="1">
            <a:spLocks noChangeArrowheads="1"/>
          </p:cNvSpPr>
          <p:nvPr/>
        </p:nvSpPr>
        <p:spPr bwMode="auto">
          <a:xfrm>
            <a:off x="2769447" y="1563638"/>
            <a:ext cx="3818777" cy="52322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30÷4=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组合 4"/>
          <p:cNvGrpSpPr/>
          <p:nvPr/>
        </p:nvGrpSpPr>
        <p:grpSpPr bwMode="auto">
          <a:xfrm>
            <a:off x="1598846" y="2203494"/>
            <a:ext cx="2613114" cy="944320"/>
            <a:chOff x="2445542" y="1091505"/>
            <a:chExt cx="2522853" cy="606651"/>
          </a:xfrm>
          <a:noFill/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2456902" y="1091505"/>
              <a:ext cx="2511493" cy="606651"/>
            </a:xfrm>
            <a:prstGeom prst="cloudCallout">
              <a:avLst>
                <a:gd name="adj1" fmla="val -48079"/>
                <a:gd name="adj2" fmla="val 12113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2445542" y="1237239"/>
              <a:ext cx="2513326" cy="2965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里面有几个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4"/>
          <p:cNvGrpSpPr/>
          <p:nvPr/>
        </p:nvGrpSpPr>
        <p:grpSpPr bwMode="auto">
          <a:xfrm>
            <a:off x="6084166" y="1923679"/>
            <a:ext cx="2360075" cy="919402"/>
            <a:chOff x="2320639" y="994577"/>
            <a:chExt cx="2814850" cy="703579"/>
          </a:xfrm>
          <a:noFill/>
        </p:grpSpPr>
        <p:sp>
          <p:nvSpPr>
            <p:cNvPr id="56" name="云形标注 82"/>
            <p:cNvSpPr>
              <a:spLocks noChangeArrowheads="1"/>
            </p:cNvSpPr>
            <p:nvPr/>
          </p:nvSpPr>
          <p:spPr bwMode="auto">
            <a:xfrm>
              <a:off x="2456902" y="1091505"/>
              <a:ext cx="2511493" cy="606651"/>
            </a:xfrm>
            <a:prstGeom prst="wedgeRoundRectCallout">
              <a:avLst>
                <a:gd name="adj1" fmla="val -64638"/>
                <a:gd name="adj2" fmla="val -51320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2320639" y="994577"/>
              <a:ext cx="2814850" cy="703578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余下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个不够安装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辆车。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TextBox 10"/>
          <p:cNvSpPr txBox="1">
            <a:spLocks noChangeArrowheads="1"/>
          </p:cNvSpPr>
          <p:nvPr/>
        </p:nvSpPr>
        <p:spPr bwMode="auto">
          <a:xfrm>
            <a:off x="3851920" y="1563638"/>
            <a:ext cx="3242714" cy="52322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)……2(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94322" y="1381260"/>
            <a:ext cx="1861454" cy="0"/>
          </a:xfrm>
          <a:prstGeom prst="line">
            <a:avLst/>
          </a:prstGeom>
          <a:ln w="1905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671966" y="3795886"/>
            <a:ext cx="4799404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个轮胎最多可以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安装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辆车。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876256" y="843558"/>
            <a:ext cx="1512168" cy="0"/>
          </a:xfrm>
          <a:prstGeom prst="line">
            <a:avLst/>
          </a:prstGeom>
          <a:ln w="19050">
            <a:solidFill>
              <a:srgbClr val="CC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25" grpId="0"/>
      <p:bldP spid="48" grpId="0"/>
      <p:bldP spid="64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467543" y="339502"/>
            <a:ext cx="84249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学校买来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本书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每个盒子可装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至少需要几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个盒子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每本书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最多可以买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几本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7020272" y="843558"/>
            <a:ext cx="163840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3024775" y="2283718"/>
            <a:ext cx="3149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)……6(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2123728" y="3945456"/>
            <a:ext cx="3638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元最多可以买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2275991" y="2283718"/>
            <a:ext cx="17343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54÷8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4"/>
          <p:cNvGrpSpPr/>
          <p:nvPr/>
        </p:nvGrpSpPr>
        <p:grpSpPr bwMode="auto">
          <a:xfrm>
            <a:off x="6186369" y="2427734"/>
            <a:ext cx="2392792" cy="823641"/>
            <a:chOff x="2699946" y="1228806"/>
            <a:chExt cx="2440273" cy="52912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699946" y="1228806"/>
              <a:ext cx="1773901" cy="529124"/>
            </a:xfrm>
            <a:prstGeom prst="cloudCallout">
              <a:avLst>
                <a:gd name="adj1" fmla="val 31243"/>
                <a:gd name="adj2" fmla="val 651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792503" y="1285760"/>
              <a:ext cx="2347716" cy="4152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本还需</a:t>
              </a:r>
              <a:endPara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要一个盒子。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4"/>
          <p:cNvGrpSpPr/>
          <p:nvPr/>
        </p:nvGrpSpPr>
        <p:grpSpPr bwMode="auto">
          <a:xfrm>
            <a:off x="739323" y="2107319"/>
            <a:ext cx="2266346" cy="887113"/>
            <a:chOff x="2456902" y="1091504"/>
            <a:chExt cx="2703060" cy="6670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456902" y="1091504"/>
              <a:ext cx="1713377" cy="667083"/>
            </a:xfrm>
            <a:prstGeom prst="cloudCallout">
              <a:avLst>
                <a:gd name="adj1" fmla="val -18871"/>
                <a:gd name="adj2" fmla="val 110523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646636" y="1185842"/>
              <a:ext cx="2513326" cy="4860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54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里面</a:t>
              </a:r>
              <a:endPara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有几个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2123728" y="411510"/>
            <a:ext cx="1301313" cy="455399"/>
          </a:xfrm>
          <a:prstGeom prst="ellipse">
            <a:avLst/>
          </a:prstGeom>
          <a:noFill/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46" name="椭圆 45"/>
          <p:cNvSpPr/>
          <p:nvPr/>
        </p:nvSpPr>
        <p:spPr>
          <a:xfrm>
            <a:off x="6012160" y="446043"/>
            <a:ext cx="739767" cy="397515"/>
          </a:xfrm>
          <a:prstGeom prst="ellipse">
            <a:avLst/>
          </a:prstGeom>
          <a:noFill/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622314" y="1347614"/>
            <a:ext cx="150141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TextBox 52"/>
          <p:cNvSpPr txBox="1">
            <a:spLocks noChangeArrowheads="1"/>
          </p:cNvSpPr>
          <p:nvPr/>
        </p:nvSpPr>
        <p:spPr bwMode="auto">
          <a:xfrm>
            <a:off x="2275991" y="2716966"/>
            <a:ext cx="797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6+1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52"/>
          <p:cNvSpPr txBox="1">
            <a:spLocks noChangeArrowheads="1"/>
          </p:cNvSpPr>
          <p:nvPr/>
        </p:nvSpPr>
        <p:spPr bwMode="auto">
          <a:xfrm>
            <a:off x="2739281" y="2716966"/>
            <a:ext cx="13040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=7(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427984" y="940371"/>
            <a:ext cx="692377" cy="407243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51" name="椭圆 50"/>
          <p:cNvSpPr/>
          <p:nvPr/>
        </p:nvSpPr>
        <p:spPr>
          <a:xfrm>
            <a:off x="5246866" y="915566"/>
            <a:ext cx="909310" cy="47925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cxnSp>
        <p:nvCxnSpPr>
          <p:cNvPr id="52" name="直接连接符 51"/>
          <p:cNvCxnSpPr/>
          <p:nvPr/>
        </p:nvCxnSpPr>
        <p:spPr bwMode="auto">
          <a:xfrm>
            <a:off x="6066018" y="1347614"/>
            <a:ext cx="253843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2934643" y="3579862"/>
            <a:ext cx="3149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6(</a:t>
            </a:r>
            <a:r>
              <a:rPr lang="zh-CN" altLang="en-US" sz="2400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)……8(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1"/>
          <p:cNvSpPr txBox="1">
            <a:spLocks noChangeArrowheads="1"/>
          </p:cNvSpPr>
          <p:nvPr/>
        </p:nvSpPr>
        <p:spPr bwMode="auto">
          <a:xfrm>
            <a:off x="2195736" y="3579862"/>
            <a:ext cx="17343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62÷9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Box 56"/>
          <p:cNvSpPr txBox="1">
            <a:spLocks noChangeArrowheads="1"/>
          </p:cNvSpPr>
          <p:nvPr/>
        </p:nvSpPr>
        <p:spPr bwMode="auto">
          <a:xfrm>
            <a:off x="2308042" y="3153960"/>
            <a:ext cx="3638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个盒子。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4"/>
          <p:cNvGrpSpPr/>
          <p:nvPr/>
        </p:nvGrpSpPr>
        <p:grpSpPr bwMode="auto">
          <a:xfrm>
            <a:off x="6328602" y="2427734"/>
            <a:ext cx="1555766" cy="823641"/>
            <a:chOff x="2699945" y="1228806"/>
            <a:chExt cx="1773901" cy="52912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6" name="云形标注 82"/>
            <p:cNvSpPr>
              <a:spLocks noChangeArrowheads="1"/>
            </p:cNvSpPr>
            <p:nvPr/>
          </p:nvSpPr>
          <p:spPr bwMode="auto">
            <a:xfrm>
              <a:off x="2699945" y="1228806"/>
              <a:ext cx="1773901" cy="529124"/>
            </a:xfrm>
            <a:prstGeom prst="cloudCallout">
              <a:avLst>
                <a:gd name="adj1" fmla="val 31243"/>
                <a:gd name="adj2" fmla="val 651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2792503" y="1285760"/>
              <a:ext cx="1597206" cy="4152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元不够再买一本书。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4"/>
          <p:cNvGrpSpPr/>
          <p:nvPr/>
        </p:nvGrpSpPr>
        <p:grpSpPr bwMode="auto">
          <a:xfrm>
            <a:off x="5724128" y="2179533"/>
            <a:ext cx="2523661" cy="1184305"/>
            <a:chOff x="2558052" y="1222352"/>
            <a:chExt cx="2877505" cy="7608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0" name="云形标注 82"/>
            <p:cNvSpPr>
              <a:spLocks noChangeArrowheads="1"/>
            </p:cNvSpPr>
            <p:nvPr/>
          </p:nvSpPr>
          <p:spPr bwMode="auto">
            <a:xfrm>
              <a:off x="2558052" y="1222352"/>
              <a:ext cx="2877505" cy="760822"/>
            </a:xfrm>
            <a:prstGeom prst="cloudCallout">
              <a:avLst>
                <a:gd name="adj1" fmla="val 31243"/>
                <a:gd name="adj2" fmla="val 651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2792503" y="1285760"/>
              <a:ext cx="2530284" cy="59316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至少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”用“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进一法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”，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求“</a:t>
              </a:r>
              <a:r>
                <a:rPr lang="zh-CN" altLang="en-US" sz="1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最多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”用“</a:t>
              </a:r>
              <a:r>
                <a:rPr lang="zh-CN" altLang="en-US" sz="1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去尾法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 bwMode="auto">
          <a:xfrm>
            <a:off x="539552" y="1851670"/>
            <a:ext cx="50405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61948" y="3029775"/>
            <a:ext cx="532568" cy="136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710653" y="3153959"/>
            <a:ext cx="749779" cy="133200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5" grpId="0"/>
      <p:bldP spid="16" grpId="0"/>
      <p:bldP spid="17" grpId="0"/>
      <p:bldP spid="18" grpId="0" animBg="1"/>
      <p:bldP spid="46" grpId="0" animBg="1"/>
      <p:bldP spid="48" grpId="0"/>
      <p:bldP spid="49" grpId="0"/>
      <p:bldP spid="50" grpId="0" animBg="1"/>
      <p:bldP spid="51" grpId="0" animBg="1"/>
      <p:bldP spid="53" grpId="0"/>
      <p:bldP spid="54" grpId="0"/>
      <p:bldP spid="58" grpId="0"/>
    </p:bldLst>
  </p:timing>
</p:sld>
</file>

<file path=ppt/tags/tag1.xml><?xml version="1.0" encoding="utf-8"?>
<p:tagLst xmlns:p="http://schemas.openxmlformats.org/presentationml/2006/main">
  <p:tag name="KSO_WPP_MARK_KEY" val="b000bcc5-7e65-4285-b98e-a08613276d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915</Words>
  <Application>WPS 演示</Application>
  <PresentationFormat>全屏显示(16:9)</PresentationFormat>
  <Paragraphs>224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楷体</vt:lpstr>
      <vt:lpstr>微软雅黑</vt:lpstr>
      <vt:lpstr>等线</vt:lpstr>
      <vt:lpstr>幼圆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2023-01-30T04:27:41Z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370254A0DADE4B8C8F6FC22DE4B72604</vt:lpwstr>
  </property>
</Properties>
</file>