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sldIdLst>
    <p:sldId id="256" r:id="rId3"/>
    <p:sldId id="257" r:id="rId4"/>
    <p:sldId id="258" r:id="rId5"/>
    <p:sldId id="330" r:id="rId6"/>
    <p:sldId id="261" r:id="rId8"/>
    <p:sldId id="331" r:id="rId9"/>
    <p:sldId id="332" r:id="rId10"/>
    <p:sldId id="333" r:id="rId11"/>
    <p:sldId id="271" r:id="rId12"/>
    <p:sldId id="335" r:id="rId13"/>
    <p:sldId id="336" r:id="rId14"/>
    <p:sldId id="338" r:id="rId15"/>
    <p:sldId id="273" r:id="rId16"/>
    <p:sldId id="315" r:id="rId17"/>
    <p:sldId id="339" r:id="rId18"/>
    <p:sldId id="340" r:id="rId19"/>
    <p:sldId id="305" r:id="rId20"/>
    <p:sldId id="337" r:id="rId21"/>
    <p:sldId id="321" r:id="rId22"/>
    <p:sldId id="311" r:id="rId23"/>
  </p:sldIdLst>
  <p:sldSz cx="9144000" cy="5143500" type="screen16x9"/>
  <p:notesSz cx="6858000" cy="9144000"/>
  <p:custDataLst>
    <p:tags r:id="rId27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713" userDrawn="1">
          <p15:clr>
            <a:srgbClr val="A4A3A4"/>
          </p15:clr>
        </p15:guide>
        <p15:guide id="2" pos="289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1C450"/>
    <a:srgbClr val="EA976B"/>
    <a:srgbClr val="219189"/>
    <a:srgbClr val="AAD8E4"/>
    <a:srgbClr val="85CCC9"/>
    <a:srgbClr val="D57373"/>
    <a:srgbClr val="DA9477"/>
    <a:srgbClr val="C14E1E"/>
    <a:srgbClr val="FFF9B0"/>
    <a:srgbClr val="FFF46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440" autoAdjust="0"/>
    <p:restoredTop sz="94660"/>
  </p:normalViewPr>
  <p:slideViewPr>
    <p:cSldViewPr snapToGrid="0" showGuides="1">
      <p:cViewPr varScale="1">
        <p:scale>
          <a:sx n="105" d="100"/>
          <a:sy n="105" d="100"/>
        </p:scale>
        <p:origin x="-78" y="-720"/>
      </p:cViewPr>
      <p:guideLst>
        <p:guide orient="horz" pos="1713"/>
        <p:guide pos="2897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68" d="100"/>
        <a:sy n="168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7" Type="http://schemas.openxmlformats.org/officeDocument/2006/relationships/tags" Target="tags/tag7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DEA9AA9-2271-4EAA-BCC6-49BEAE6184E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62F9E9B-945F-4CC4-98FB-2627C896D595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9" Type="http://schemas.openxmlformats.org/officeDocument/2006/relationships/hyperlink" Target="http://www.1ppt.com/word/" TargetMode="External"/><Relationship Id="rId8" Type="http://schemas.openxmlformats.org/officeDocument/2006/relationships/hyperlink" Target="http://www.1ppt.com/powerpoint/" TargetMode="External"/><Relationship Id="rId7" Type="http://schemas.openxmlformats.org/officeDocument/2006/relationships/hyperlink" Target="http://www.1ppt.com/xiazai/" TargetMode="External"/><Relationship Id="rId6" Type="http://schemas.openxmlformats.org/officeDocument/2006/relationships/hyperlink" Target="http://www.1ppt.com/tubiao/" TargetMode="External"/><Relationship Id="rId5" Type="http://schemas.openxmlformats.org/officeDocument/2006/relationships/hyperlink" Target="http://www.1ppt.com/beijing/" TargetMode="External"/><Relationship Id="rId4" Type="http://schemas.openxmlformats.org/officeDocument/2006/relationships/hyperlink" Target="http://www.1ppt.com/sucai/" TargetMode="External"/><Relationship Id="rId3" Type="http://schemas.openxmlformats.org/officeDocument/2006/relationships/hyperlink" Target="http://www.1ppt.com/moban/" TargetMode="External"/><Relationship Id="rId24" Type="http://schemas.openxmlformats.org/officeDocument/2006/relationships/hyperlink" Target="http://www.1ppt.com/kejian/lishi/" TargetMode="External"/><Relationship Id="rId23" Type="http://schemas.openxmlformats.org/officeDocument/2006/relationships/hyperlink" Target="http://www.1ppt.com/kejian/dili/" TargetMode="External"/><Relationship Id="rId22" Type="http://schemas.openxmlformats.org/officeDocument/2006/relationships/hyperlink" Target="http://www.1ppt.com/kejian/shengwu/" TargetMode="External"/><Relationship Id="rId21" Type="http://schemas.openxmlformats.org/officeDocument/2006/relationships/hyperlink" Target="http://www.1ppt.com/kejian/huaxue/" TargetMode="External"/><Relationship Id="rId20" Type="http://schemas.openxmlformats.org/officeDocument/2006/relationships/hyperlink" Target="http://www.1ppt.com/kejian/wuli/" TargetMode="External"/><Relationship Id="rId2" Type="http://schemas.openxmlformats.org/officeDocument/2006/relationships/notesMaster" Target="../notesMasters/notesMaster1.xml"/><Relationship Id="rId19" Type="http://schemas.openxmlformats.org/officeDocument/2006/relationships/hyperlink" Target="http://www.1ppt.com/kejian/kexue/" TargetMode="External"/><Relationship Id="rId18" Type="http://schemas.openxmlformats.org/officeDocument/2006/relationships/hyperlink" Target="http://www.1ppt.com/kejian/meishu/" TargetMode="External"/><Relationship Id="rId17" Type="http://schemas.openxmlformats.org/officeDocument/2006/relationships/hyperlink" Target="http://www.1ppt.com/kejian/yingyu/" TargetMode="External"/><Relationship Id="rId16" Type="http://schemas.openxmlformats.org/officeDocument/2006/relationships/hyperlink" Target="http://www.1ppt.com/kejian/shuxue/" TargetMode="External"/><Relationship Id="rId15" Type="http://schemas.openxmlformats.org/officeDocument/2006/relationships/hyperlink" Target="http://www.1ppt.com/kejian/yuwen/" TargetMode="External"/><Relationship Id="rId14" Type="http://schemas.openxmlformats.org/officeDocument/2006/relationships/hyperlink" Target="http://www.1ppt.com/kejian/" TargetMode="External"/><Relationship Id="rId13" Type="http://schemas.openxmlformats.org/officeDocument/2006/relationships/hyperlink" Target="http://www.1ppt.com/jianli/" TargetMode="External"/><Relationship Id="rId12" Type="http://schemas.openxmlformats.org/officeDocument/2006/relationships/hyperlink" Target="http://www.1ppt.com/jiaoan/" TargetMode="External"/><Relationship Id="rId11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excel/" TargetMode="External"/><Relationship Id="rId1" Type="http://schemas.openxmlformats.org/officeDocument/2006/relationships/slide" Target="../slides/slide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www.1ppt.com/word/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 Excel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www.1ppt.com/excel/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个人简历：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www.1ppt.com/jianli/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 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2F9E9B-945F-4CC4-98FB-2627C896D59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7" Type="http://schemas.openxmlformats.org/officeDocument/2006/relationships/theme" Target="../theme/theme1.xml"/><Relationship Id="rId26" Type="http://schemas.openxmlformats.org/officeDocument/2006/relationships/tags" Target="../tags/tag6.xml"/><Relationship Id="rId25" Type="http://schemas.openxmlformats.org/officeDocument/2006/relationships/tags" Target="../tags/tag5.xml"/><Relationship Id="rId24" Type="http://schemas.openxmlformats.org/officeDocument/2006/relationships/tags" Target="../tags/tag4.xml"/><Relationship Id="rId23" Type="http://schemas.openxmlformats.org/officeDocument/2006/relationships/tags" Target="../tags/tag3.xml"/><Relationship Id="rId22" Type="http://schemas.openxmlformats.org/officeDocument/2006/relationships/tags" Target="../tags/tag2.xml"/><Relationship Id="rId21" Type="http://schemas.openxmlformats.org/officeDocument/2006/relationships/tags" Target="../tags/tag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rotWithShape="0">
          <a:gsLst>
            <a:gs pos="0">
              <a:srgbClr val="FFFFFF"/>
            </a:gs>
            <a:gs pos="100000">
              <a:srgbClr val="DCDCDC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21"/>
            </p:custDataLst>
          </p:nvPr>
        </p:nvSpPr>
        <p:spPr>
          <a:xfrm>
            <a:off x="502412" y="324000"/>
            <a:ext cx="8139178" cy="486000"/>
          </a:xfrm>
          <a:prstGeom prst="rect">
            <a:avLst/>
          </a:prstGeom>
        </p:spPr>
        <p:txBody>
          <a:bodyPr vert="horz" lIns="76200" tIns="28575" rIns="57150" bIns="28575" rtlCol="0" anchor="ctr" anchorCtr="0">
            <a:no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2"/>
            </p:custDataLst>
          </p:nvPr>
        </p:nvSpPr>
        <p:spPr>
          <a:xfrm>
            <a:off x="502412" y="972000"/>
            <a:ext cx="8139178" cy="3780000"/>
          </a:xfrm>
          <a:prstGeom prst="rect">
            <a:avLst/>
          </a:prstGeom>
        </p:spPr>
        <p:txBody>
          <a:bodyPr vert="horz" lIns="76200" tIns="0" rIns="61913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3"/>
            </p:custDataLst>
          </p:nvPr>
        </p:nvSpPr>
        <p:spPr>
          <a:xfrm>
            <a:off x="659807" y="4762375"/>
            <a:ext cx="2025000" cy="237600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4"/>
            </p:custDataLst>
          </p:nvPr>
        </p:nvSpPr>
        <p:spPr>
          <a:xfrm>
            <a:off x="3087000" y="4762375"/>
            <a:ext cx="2970000" cy="237600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5"/>
            </p:custDataLst>
          </p:nvPr>
        </p:nvSpPr>
        <p:spPr>
          <a:xfrm>
            <a:off x="6457950" y="4762375"/>
            <a:ext cx="2025000" cy="237600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KSO_TEMPLATE" hidden="1"/>
          <p:cNvSpPr/>
          <p:nvPr>
            <p:custDataLst>
              <p:tags r:id="rId26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</p:sldLayoutIdLst>
  <p:txStyles>
    <p:titleStyle>
      <a:lvl1pPr algn="l" defTabSz="685800" rtl="0" eaLnBrk="1" fontAlgn="auto" latinLnBrk="0" hangingPunct="1">
        <a:lnSpc>
          <a:spcPct val="100000"/>
        </a:lnSpc>
        <a:spcBef>
          <a:spcPct val="0"/>
        </a:spcBef>
        <a:buNone/>
        <a:defRPr sz="2100" b="1" u="none" strike="noStrike" kern="1200" cap="none" spc="150" normalizeH="0">
          <a:solidFill>
            <a:schemeClr val="tx1"/>
          </a:solidFill>
          <a:uFillTx/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750"/>
        </a:spcAft>
        <a:buFont typeface="Arial" panose="020B0604020202020204" pitchFamily="34" charset="0"/>
        <a:buChar char="•"/>
        <a:defRPr sz="1200" u="none" strike="noStrike" kern="1200" cap="none" spc="113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1pPr>
      <a:lvl2pPr marL="5143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750"/>
        </a:spcAft>
        <a:buFont typeface="Arial" panose="020B0604020202020204" pitchFamily="34" charset="0"/>
        <a:buChar char="•"/>
        <a:tabLst>
          <a:tab pos="1207135" algn="l"/>
        </a:tabLst>
        <a:defRPr sz="1200" u="none" strike="noStrike" kern="1200" cap="none" spc="113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2pPr>
      <a:lvl3pPr marL="8572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750"/>
        </a:spcAft>
        <a:buFont typeface="Arial" panose="020B0604020202020204" pitchFamily="34" charset="0"/>
        <a:buChar char="•"/>
        <a:defRPr sz="1200" u="none" strike="noStrike" kern="1200" cap="none" spc="113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3pPr>
      <a:lvl4pPr marL="12001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750"/>
        </a:spcAft>
        <a:buFont typeface="Arial" panose="020B0604020202020204" pitchFamily="34" charset="0"/>
        <a:buChar char="•"/>
        <a:defRPr sz="1200" u="none" strike="noStrike" kern="1200" cap="none" spc="113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4pPr>
      <a:lvl5pPr marL="15430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750"/>
        </a:spcAft>
        <a:buFont typeface="Arial" panose="020B0604020202020204" pitchFamily="34" charset="0"/>
        <a:buChar char="•"/>
        <a:defRPr sz="1200" u="none" strike="noStrike" kern="1200" cap="none" spc="113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1.xml"/><Relationship Id="rId4" Type="http://schemas.openxmlformats.org/officeDocument/2006/relationships/image" Target="../media/image13.png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2.xml"/><Relationship Id="rId4" Type="http://schemas.openxmlformats.org/officeDocument/2006/relationships/image" Target="../media/image13.png"/><Relationship Id="rId3" Type="http://schemas.openxmlformats.org/officeDocument/2006/relationships/image" Target="../media/image15.png"/><Relationship Id="rId2" Type="http://schemas.openxmlformats.org/officeDocument/2006/relationships/image" Target="../media/image11.png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7.xml"/><Relationship Id="rId4" Type="http://schemas.openxmlformats.org/officeDocument/2006/relationships/image" Target="../media/image19.png"/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8.xml"/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9.xml"/><Relationship Id="rId4" Type="http://schemas.openxmlformats.org/officeDocument/2006/relationships/image" Target="../media/image9.jpeg"/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image" Target="../media/image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0" y="650020"/>
            <a:ext cx="9144000" cy="5309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3000" b="1" dirty="0">
                <a:solidFill>
                  <a:srgbClr val="FF0000"/>
                </a:solidFill>
              </a:rPr>
              <a:t>生活中的大数</a:t>
            </a:r>
            <a:endParaRPr lang="zh-CN" altLang="en-US" sz="3000" b="1" dirty="0">
              <a:solidFill>
                <a:srgbClr val="FF0000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0" y="1539649"/>
            <a:ext cx="9144000" cy="1869743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4500" b="1" dirty="0">
                <a:solidFill>
                  <a:srgbClr val="FF0000"/>
                </a:solidFill>
                <a:latin typeface="+mn-ea"/>
                <a:cs typeface="+mn-lt"/>
              </a:rPr>
              <a:t>数一数（一）</a:t>
            </a:r>
            <a:endParaRPr lang="en-US" altLang="zh-CN" sz="4500" b="1" dirty="0">
              <a:solidFill>
                <a:srgbClr val="FF0000"/>
              </a:solidFill>
              <a:latin typeface="+mn-ea"/>
              <a:cs typeface="+mn-lt"/>
            </a:endParaRPr>
          </a:p>
          <a:p>
            <a:pPr algn="ctr">
              <a:lnSpc>
                <a:spcPct val="150000"/>
              </a:lnSpc>
            </a:pPr>
            <a:r>
              <a:rPr lang="zh-CN" altLang="en-US" sz="3000" b="1" dirty="0">
                <a:solidFill>
                  <a:srgbClr val="FF0000"/>
                </a:solidFill>
                <a:latin typeface="+mn-ea"/>
                <a:cs typeface="+mn-lt"/>
              </a:rPr>
              <a:t>第</a:t>
            </a:r>
            <a:r>
              <a:rPr lang="en-US" altLang="zh-CN" sz="3000" b="1" dirty="0">
                <a:solidFill>
                  <a:srgbClr val="FF0000"/>
                </a:solidFill>
                <a:latin typeface="+mn-ea"/>
                <a:cs typeface="+mn-lt"/>
              </a:rPr>
              <a:t>1</a:t>
            </a:r>
            <a:r>
              <a:rPr lang="zh-CN" altLang="en-US" sz="3000" b="1" dirty="0">
                <a:solidFill>
                  <a:srgbClr val="FF0000"/>
                </a:solidFill>
                <a:latin typeface="+mn-ea"/>
                <a:cs typeface="+mn-lt"/>
              </a:rPr>
              <a:t>课时</a:t>
            </a:r>
            <a:endParaRPr lang="zh-CN" altLang="en-US" sz="3000" b="1" dirty="0">
              <a:solidFill>
                <a:srgbClr val="FF0000"/>
              </a:solidFill>
              <a:latin typeface="+mn-ea"/>
              <a:cs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5"/>
          <p:cNvSpPr txBox="1">
            <a:spLocks noChangeArrowheads="1"/>
          </p:cNvSpPr>
          <p:nvPr/>
        </p:nvSpPr>
        <p:spPr bwMode="auto">
          <a:xfrm>
            <a:off x="563479" y="650239"/>
            <a:ext cx="5940660" cy="10387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514350">
              <a:spcBef>
                <a:spcPct val="0"/>
              </a:spcBef>
              <a:buNone/>
            </a:pPr>
            <a:r>
              <a:rPr lang="zh-CN" altLang="en-US" sz="2100" dirty="0">
                <a:solidFill>
                  <a:prstClr val="black"/>
                </a:solidFill>
                <a:latin typeface="+mn-ea"/>
                <a:ea typeface="+mn-ea"/>
              </a:rPr>
              <a:t>在下面各</a:t>
            </a:r>
            <a:r>
              <a:rPr lang="zh-CN" altLang="en-US" sz="2100" dirty="0">
                <a:solidFill>
                  <a:prstClr val="black"/>
                </a:solidFill>
                <a:latin typeface="+mn-ea"/>
                <a:ea typeface="+mn-ea"/>
              </a:rPr>
              <a:t>数的后面连续写出五个数来。</a:t>
            </a:r>
            <a:endParaRPr lang="zh-CN" altLang="en-US" sz="2100" dirty="0">
              <a:solidFill>
                <a:prstClr val="black"/>
              </a:solidFill>
              <a:latin typeface="+mn-ea"/>
              <a:ea typeface="+mn-ea"/>
            </a:endParaRPr>
          </a:p>
          <a:p>
            <a:pPr defTabSz="514350">
              <a:spcBef>
                <a:spcPct val="0"/>
              </a:spcBef>
              <a:buNone/>
            </a:pPr>
            <a:endParaRPr lang="en-US" altLang="zh-CN" sz="2100" dirty="0">
              <a:solidFill>
                <a:prstClr val="black"/>
              </a:solidFill>
              <a:latin typeface="+mn-ea"/>
              <a:ea typeface="+mn-ea"/>
            </a:endParaRPr>
          </a:p>
          <a:p>
            <a:pPr defTabSz="514350">
              <a:spcBef>
                <a:spcPct val="0"/>
              </a:spcBef>
              <a:buNone/>
            </a:pPr>
            <a:r>
              <a:rPr lang="zh-CN" altLang="en-US" sz="2100" dirty="0">
                <a:solidFill>
                  <a:prstClr val="black"/>
                </a:solidFill>
                <a:latin typeface="+mn-ea"/>
                <a:ea typeface="+mn-ea"/>
              </a:rPr>
              <a:t>   七百二十九        九百九十五</a:t>
            </a:r>
            <a:endParaRPr lang="zh-CN" altLang="en-US" sz="2100" dirty="0">
              <a:solidFill>
                <a:prstClr val="black"/>
              </a:solidFill>
              <a:latin typeface="+mn-ea"/>
              <a:ea typeface="+mn-ea"/>
            </a:endParaRPr>
          </a:p>
        </p:txBody>
      </p:sp>
      <p:sp>
        <p:nvSpPr>
          <p:cNvPr id="4" name="矩形 4"/>
          <p:cNvSpPr>
            <a:spLocks noChangeArrowheads="1"/>
          </p:cNvSpPr>
          <p:nvPr/>
        </p:nvSpPr>
        <p:spPr bwMode="auto">
          <a:xfrm>
            <a:off x="963108" y="1947089"/>
            <a:ext cx="1600067" cy="500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defTabSz="514350">
              <a:lnSpc>
                <a:spcPct val="100000"/>
              </a:lnSpc>
              <a:spcBef>
                <a:spcPct val="0"/>
              </a:spcBef>
              <a:buNone/>
              <a:defRPr/>
            </a:pPr>
            <a:r>
              <a:rPr lang="zh-CN" altLang="en-US" kern="0" dirty="0">
                <a:solidFill>
                  <a:srgbClr val="FF0000"/>
                </a:solidFill>
                <a:latin typeface="+mn-ea"/>
                <a:ea typeface="+mn-ea"/>
              </a:rPr>
              <a:t>七百三十</a:t>
            </a:r>
            <a:endParaRPr lang="zh-CN" altLang="en-US" kern="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7" name="矩形 4"/>
          <p:cNvSpPr>
            <a:spLocks noChangeArrowheads="1"/>
          </p:cNvSpPr>
          <p:nvPr/>
        </p:nvSpPr>
        <p:spPr bwMode="auto">
          <a:xfrm>
            <a:off x="806997" y="2420843"/>
            <a:ext cx="1641375" cy="9310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defTabSz="514350">
              <a:lnSpc>
                <a:spcPct val="100000"/>
              </a:lnSpc>
              <a:spcBef>
                <a:spcPct val="0"/>
              </a:spcBef>
              <a:buNone/>
              <a:defRPr/>
            </a:pPr>
            <a:r>
              <a:rPr lang="zh-CN" altLang="en-US" kern="0" dirty="0">
                <a:solidFill>
                  <a:srgbClr val="FF0000"/>
                </a:solidFill>
                <a:latin typeface="+mn-ea"/>
                <a:ea typeface="+mn-ea"/>
              </a:rPr>
              <a:t>七百三十一</a:t>
            </a:r>
            <a:endParaRPr lang="zh-CN" altLang="en-US" kern="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10" name="矩形 4"/>
          <p:cNvSpPr>
            <a:spLocks noChangeArrowheads="1"/>
          </p:cNvSpPr>
          <p:nvPr/>
        </p:nvSpPr>
        <p:spPr bwMode="auto">
          <a:xfrm>
            <a:off x="814849" y="2847347"/>
            <a:ext cx="1507713" cy="9310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defTabSz="514350">
              <a:lnSpc>
                <a:spcPct val="100000"/>
              </a:lnSpc>
              <a:spcBef>
                <a:spcPct val="0"/>
              </a:spcBef>
              <a:buNone/>
              <a:defRPr/>
            </a:pPr>
            <a:r>
              <a:rPr lang="zh-CN" altLang="en-US" kern="0" dirty="0">
                <a:solidFill>
                  <a:srgbClr val="FF0000"/>
                </a:solidFill>
                <a:latin typeface="+mn-ea"/>
                <a:ea typeface="+mn-ea"/>
              </a:rPr>
              <a:t>七百三十二</a:t>
            </a:r>
            <a:endParaRPr lang="zh-CN" altLang="en-US" kern="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13" name="矩形 4"/>
          <p:cNvSpPr>
            <a:spLocks noChangeArrowheads="1"/>
          </p:cNvSpPr>
          <p:nvPr/>
        </p:nvSpPr>
        <p:spPr bwMode="auto">
          <a:xfrm>
            <a:off x="814849" y="3283306"/>
            <a:ext cx="1864043" cy="9310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defTabSz="514350">
              <a:lnSpc>
                <a:spcPct val="100000"/>
              </a:lnSpc>
              <a:spcBef>
                <a:spcPct val="0"/>
              </a:spcBef>
              <a:buNone/>
              <a:defRPr/>
            </a:pPr>
            <a:r>
              <a:rPr lang="zh-CN" altLang="en-US" kern="0" dirty="0">
                <a:solidFill>
                  <a:srgbClr val="FF0000"/>
                </a:solidFill>
                <a:latin typeface="+mn-ea"/>
                <a:ea typeface="+mn-ea"/>
              </a:rPr>
              <a:t>七百三十三</a:t>
            </a:r>
            <a:endParaRPr lang="zh-CN" altLang="en-US" kern="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16" name="矩形 4"/>
          <p:cNvSpPr>
            <a:spLocks noChangeArrowheads="1"/>
          </p:cNvSpPr>
          <p:nvPr/>
        </p:nvSpPr>
        <p:spPr bwMode="auto">
          <a:xfrm>
            <a:off x="814849" y="3791148"/>
            <a:ext cx="2355725" cy="500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defTabSz="514350">
              <a:lnSpc>
                <a:spcPct val="100000"/>
              </a:lnSpc>
              <a:spcBef>
                <a:spcPct val="0"/>
              </a:spcBef>
              <a:buNone/>
              <a:defRPr/>
            </a:pPr>
            <a:r>
              <a:rPr lang="zh-CN" altLang="en-US" kern="0" dirty="0">
                <a:solidFill>
                  <a:srgbClr val="FF0000"/>
                </a:solidFill>
                <a:latin typeface="+mn-ea"/>
                <a:ea typeface="+mn-ea"/>
              </a:rPr>
              <a:t>七百三十四</a:t>
            </a:r>
            <a:endParaRPr lang="zh-CN" altLang="en-US" kern="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19" name="矩形 4"/>
          <p:cNvSpPr>
            <a:spLocks noChangeArrowheads="1"/>
          </p:cNvSpPr>
          <p:nvPr/>
        </p:nvSpPr>
        <p:spPr bwMode="auto">
          <a:xfrm>
            <a:off x="2789007" y="1948221"/>
            <a:ext cx="2381804" cy="500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defTabSz="514350">
              <a:lnSpc>
                <a:spcPct val="100000"/>
              </a:lnSpc>
              <a:spcBef>
                <a:spcPct val="0"/>
              </a:spcBef>
              <a:buNone/>
              <a:defRPr/>
            </a:pPr>
            <a:r>
              <a:rPr lang="zh-CN" altLang="en-US" kern="0" dirty="0">
                <a:solidFill>
                  <a:srgbClr val="FF0000"/>
                </a:solidFill>
                <a:latin typeface="+mn-ea"/>
                <a:ea typeface="+mn-ea"/>
              </a:rPr>
              <a:t>九百九十六</a:t>
            </a:r>
            <a:endParaRPr lang="zh-CN" altLang="en-US" kern="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25" name="矩形 4"/>
          <p:cNvSpPr>
            <a:spLocks noChangeArrowheads="1"/>
          </p:cNvSpPr>
          <p:nvPr/>
        </p:nvSpPr>
        <p:spPr bwMode="auto">
          <a:xfrm>
            <a:off x="2802717" y="2420843"/>
            <a:ext cx="2381805" cy="500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defTabSz="514350">
              <a:lnSpc>
                <a:spcPct val="100000"/>
              </a:lnSpc>
              <a:spcBef>
                <a:spcPct val="0"/>
              </a:spcBef>
              <a:buNone/>
              <a:defRPr/>
            </a:pPr>
            <a:r>
              <a:rPr lang="zh-CN" altLang="en-US" kern="0" dirty="0">
                <a:solidFill>
                  <a:srgbClr val="FF0000"/>
                </a:solidFill>
                <a:latin typeface="+mn-ea"/>
                <a:ea typeface="+mn-ea"/>
              </a:rPr>
              <a:t>九百九十七</a:t>
            </a:r>
            <a:endParaRPr lang="zh-CN" altLang="en-US" kern="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28" name="矩形 4"/>
          <p:cNvSpPr>
            <a:spLocks noChangeArrowheads="1"/>
          </p:cNvSpPr>
          <p:nvPr/>
        </p:nvSpPr>
        <p:spPr bwMode="auto">
          <a:xfrm>
            <a:off x="2812574" y="2813258"/>
            <a:ext cx="2381805" cy="500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defTabSz="514350">
              <a:lnSpc>
                <a:spcPct val="100000"/>
              </a:lnSpc>
              <a:spcBef>
                <a:spcPct val="0"/>
              </a:spcBef>
              <a:buNone/>
              <a:defRPr/>
            </a:pPr>
            <a:r>
              <a:rPr lang="zh-CN" altLang="en-US" kern="0" dirty="0">
                <a:solidFill>
                  <a:srgbClr val="FF0000"/>
                </a:solidFill>
                <a:latin typeface="+mn-ea"/>
                <a:ea typeface="+mn-ea"/>
              </a:rPr>
              <a:t>九百九十八</a:t>
            </a:r>
            <a:endParaRPr lang="zh-CN" altLang="en-US" kern="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31" name="矩形 4"/>
          <p:cNvSpPr>
            <a:spLocks noChangeArrowheads="1"/>
          </p:cNvSpPr>
          <p:nvPr/>
        </p:nvSpPr>
        <p:spPr bwMode="auto">
          <a:xfrm>
            <a:off x="2812574" y="3262481"/>
            <a:ext cx="2381805" cy="500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defTabSz="514350">
              <a:lnSpc>
                <a:spcPct val="100000"/>
              </a:lnSpc>
              <a:spcBef>
                <a:spcPct val="0"/>
              </a:spcBef>
              <a:buNone/>
              <a:defRPr/>
            </a:pPr>
            <a:r>
              <a:rPr lang="zh-CN" altLang="en-US" kern="0" dirty="0">
                <a:solidFill>
                  <a:srgbClr val="FF0000"/>
                </a:solidFill>
                <a:latin typeface="+mn-ea"/>
                <a:ea typeface="+mn-ea"/>
              </a:rPr>
              <a:t>九百九十九</a:t>
            </a:r>
            <a:endParaRPr lang="zh-CN" altLang="en-US" kern="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34" name="矩形 4"/>
          <p:cNvSpPr>
            <a:spLocks noChangeArrowheads="1"/>
          </p:cNvSpPr>
          <p:nvPr/>
        </p:nvSpPr>
        <p:spPr bwMode="auto">
          <a:xfrm>
            <a:off x="3170573" y="3791148"/>
            <a:ext cx="1579298" cy="500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defTabSz="514350">
              <a:lnSpc>
                <a:spcPct val="100000"/>
              </a:lnSpc>
              <a:spcBef>
                <a:spcPct val="0"/>
              </a:spcBef>
              <a:buNone/>
              <a:defRPr/>
            </a:pPr>
            <a:r>
              <a:rPr lang="zh-CN" altLang="en-US" kern="0" dirty="0">
                <a:solidFill>
                  <a:srgbClr val="FF0000"/>
                </a:solidFill>
                <a:latin typeface="+mn-ea"/>
                <a:ea typeface="+mn-ea"/>
              </a:rPr>
              <a:t>一千</a:t>
            </a:r>
            <a:endParaRPr lang="zh-CN" altLang="en-US" kern="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36" name="任意多边形 35"/>
          <p:cNvSpPr/>
          <p:nvPr/>
        </p:nvSpPr>
        <p:spPr>
          <a:xfrm>
            <a:off x="89731" y="534229"/>
            <a:ext cx="403790" cy="445049"/>
          </a:xfrm>
          <a:custGeom>
            <a:avLst/>
            <a:gdLst>
              <a:gd name="connsiteX0" fmla="*/ 0 w 538386"/>
              <a:gd name="connsiteY0" fmla="*/ 0 h 593398"/>
              <a:gd name="connsiteX1" fmla="*/ 241687 w 538386"/>
              <a:gd name="connsiteY1" fmla="*/ 0 h 593398"/>
              <a:gd name="connsiteX2" fmla="*/ 538386 w 538386"/>
              <a:gd name="connsiteY2" fmla="*/ 296699 h 593398"/>
              <a:gd name="connsiteX3" fmla="*/ 241687 w 538386"/>
              <a:gd name="connsiteY3" fmla="*/ 593398 h 593398"/>
              <a:gd name="connsiteX4" fmla="*/ 0 w 538386"/>
              <a:gd name="connsiteY4" fmla="*/ 593398 h 593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8386" h="593398">
                <a:moveTo>
                  <a:pt x="0" y="0"/>
                </a:moveTo>
                <a:lnTo>
                  <a:pt x="241687" y="0"/>
                </a:lnTo>
                <a:cubicBezTo>
                  <a:pt x="405549" y="0"/>
                  <a:pt x="538386" y="132837"/>
                  <a:pt x="538386" y="296699"/>
                </a:cubicBezTo>
                <a:cubicBezTo>
                  <a:pt x="538386" y="460561"/>
                  <a:pt x="405549" y="593398"/>
                  <a:pt x="241687" y="593398"/>
                </a:cubicBezTo>
                <a:lnTo>
                  <a:pt x="0" y="593398"/>
                </a:lnTo>
                <a:close/>
              </a:path>
            </a:pathLst>
          </a:cu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altLang="zh-CN" sz="2100" b="1" dirty="0"/>
              <a:t>2</a:t>
            </a:r>
            <a:endParaRPr lang="zh-CN" altLang="en-US" sz="2100" b="1" dirty="0"/>
          </a:p>
        </p:txBody>
      </p:sp>
      <p:sp>
        <p:nvSpPr>
          <p:cNvPr id="37" name="圆角矩形标注 36"/>
          <p:cNvSpPr/>
          <p:nvPr/>
        </p:nvSpPr>
        <p:spPr>
          <a:xfrm>
            <a:off x="5528008" y="1510582"/>
            <a:ext cx="1559727" cy="789908"/>
          </a:xfrm>
          <a:prstGeom prst="wedgeRoundRectCallout">
            <a:avLst>
              <a:gd name="adj1" fmla="val 24815"/>
              <a:gd name="adj2" fmla="val 69440"/>
              <a:gd name="adj3" fmla="val 16667"/>
            </a:avLst>
          </a:prstGeom>
          <a:solidFill>
            <a:srgbClr val="EA976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>
              <a:spcBef>
                <a:spcPct val="0"/>
              </a:spcBef>
              <a:defRPr/>
            </a:pPr>
            <a:r>
              <a:rPr lang="zh-CN" altLang="en-US" sz="2100" kern="0" dirty="0">
                <a:solidFill>
                  <a:prstClr val="black"/>
                </a:solidFill>
              </a:rPr>
              <a:t>一个一个的往后数。</a:t>
            </a:r>
            <a:endParaRPr lang="zh-CN" altLang="en-US" sz="2100" kern="0" dirty="0">
              <a:solidFill>
                <a:prstClr val="black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  <p:bldP spid="10" grpId="0"/>
      <p:bldP spid="13" grpId="0"/>
      <p:bldP spid="16" grpId="0"/>
      <p:bldP spid="19" grpId="0"/>
      <p:bldP spid="25" grpId="0"/>
      <p:bldP spid="28" grpId="0"/>
      <p:bldP spid="31" grpId="0"/>
      <p:bldP spid="34" grpId="0"/>
      <p:bldP spid="3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43109" y="587800"/>
            <a:ext cx="4448651" cy="39147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100" dirty="0">
                <a:ea typeface="+mn-lt"/>
                <a:cs typeface="+mn-lt"/>
              </a:rPr>
              <a:t>涂</a:t>
            </a:r>
            <a:r>
              <a:rPr lang="zh-CN" altLang="en-US" sz="2100" dirty="0">
                <a:ea typeface="+mn-lt"/>
                <a:cs typeface="+mn-lt"/>
              </a:rPr>
              <a:t>出</a:t>
            </a:r>
            <a:r>
              <a:rPr lang="zh-CN" altLang="en-US" sz="2100" dirty="0">
                <a:solidFill>
                  <a:srgbClr val="FF0000"/>
                </a:solidFill>
                <a:ea typeface="+mn-lt"/>
                <a:cs typeface="+mn-lt"/>
              </a:rPr>
              <a:t>一百三十八</a:t>
            </a:r>
            <a:r>
              <a:rPr lang="zh-CN" altLang="en-US" sz="2100" dirty="0">
                <a:ea typeface="+mn-lt"/>
                <a:cs typeface="+mn-lt"/>
              </a:rPr>
              <a:t>个方格。</a:t>
            </a:r>
            <a:endParaRPr lang="zh-CN" altLang="en-US" sz="2100" dirty="0">
              <a:ea typeface="+mn-lt"/>
              <a:cs typeface="+mn-lt"/>
            </a:endParaRPr>
          </a:p>
        </p:txBody>
      </p:sp>
      <p:pic>
        <p:nvPicPr>
          <p:cNvPr id="3" name="图片 2" descr="_TJWKO03P5]A6}IF1QOZB%6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905477" y="2025492"/>
            <a:ext cx="3568541" cy="1993106"/>
          </a:xfrm>
          <a:prstGeom prst="rect">
            <a:avLst/>
          </a:prstGeom>
        </p:spPr>
      </p:pic>
      <p:pic>
        <p:nvPicPr>
          <p:cNvPr id="4" name="图片 3" descr="K29M0Z7$V}RLC~@`[]UM]M8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905476" y="2046923"/>
            <a:ext cx="1785938" cy="1950244"/>
          </a:xfrm>
          <a:prstGeom prst="rect">
            <a:avLst/>
          </a:prstGeom>
        </p:spPr>
      </p:pic>
      <p:pic>
        <p:nvPicPr>
          <p:cNvPr id="5" name="图片 4" descr="{7RK%7BJD}UC$2IT@}]`G$B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3679031" y="2054067"/>
            <a:ext cx="1757363" cy="592931"/>
          </a:xfrm>
          <a:prstGeom prst="rect">
            <a:avLst/>
          </a:prstGeom>
        </p:spPr>
      </p:pic>
      <p:pic>
        <p:nvPicPr>
          <p:cNvPr id="6" name="图片 5" descr="J`SM~]L051CYE@V$)J36E%R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3679031" y="2645569"/>
            <a:ext cx="1757363" cy="214313"/>
          </a:xfrm>
          <a:prstGeom prst="rect">
            <a:avLst/>
          </a:prstGeom>
        </p:spPr>
      </p:pic>
      <p:sp>
        <p:nvSpPr>
          <p:cNvPr id="7" name="任意多边形 6"/>
          <p:cNvSpPr/>
          <p:nvPr/>
        </p:nvSpPr>
        <p:spPr>
          <a:xfrm>
            <a:off x="89731" y="534229"/>
            <a:ext cx="403790" cy="445049"/>
          </a:xfrm>
          <a:custGeom>
            <a:avLst/>
            <a:gdLst>
              <a:gd name="connsiteX0" fmla="*/ 0 w 538386"/>
              <a:gd name="connsiteY0" fmla="*/ 0 h 593398"/>
              <a:gd name="connsiteX1" fmla="*/ 241687 w 538386"/>
              <a:gd name="connsiteY1" fmla="*/ 0 h 593398"/>
              <a:gd name="connsiteX2" fmla="*/ 538386 w 538386"/>
              <a:gd name="connsiteY2" fmla="*/ 296699 h 593398"/>
              <a:gd name="connsiteX3" fmla="*/ 241687 w 538386"/>
              <a:gd name="connsiteY3" fmla="*/ 593398 h 593398"/>
              <a:gd name="connsiteX4" fmla="*/ 0 w 538386"/>
              <a:gd name="connsiteY4" fmla="*/ 593398 h 593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8386" h="593398">
                <a:moveTo>
                  <a:pt x="0" y="0"/>
                </a:moveTo>
                <a:lnTo>
                  <a:pt x="241687" y="0"/>
                </a:lnTo>
                <a:cubicBezTo>
                  <a:pt x="405549" y="0"/>
                  <a:pt x="538386" y="132837"/>
                  <a:pt x="538386" y="296699"/>
                </a:cubicBezTo>
                <a:cubicBezTo>
                  <a:pt x="538386" y="460561"/>
                  <a:pt x="405549" y="593398"/>
                  <a:pt x="241687" y="593398"/>
                </a:cubicBezTo>
                <a:lnTo>
                  <a:pt x="0" y="593398"/>
                </a:lnTo>
                <a:close/>
              </a:path>
            </a:pathLst>
          </a:cu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altLang="zh-CN" sz="2100" b="1" dirty="0"/>
              <a:t>3</a:t>
            </a:r>
            <a:endParaRPr lang="zh-CN" altLang="en-US" sz="21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/>
        </p:nvSpPr>
        <p:spPr>
          <a:xfrm>
            <a:off x="89731" y="534229"/>
            <a:ext cx="403790" cy="445049"/>
          </a:xfrm>
          <a:custGeom>
            <a:avLst/>
            <a:gdLst>
              <a:gd name="connsiteX0" fmla="*/ 0 w 538386"/>
              <a:gd name="connsiteY0" fmla="*/ 0 h 593398"/>
              <a:gd name="connsiteX1" fmla="*/ 241687 w 538386"/>
              <a:gd name="connsiteY1" fmla="*/ 0 h 593398"/>
              <a:gd name="connsiteX2" fmla="*/ 538386 w 538386"/>
              <a:gd name="connsiteY2" fmla="*/ 296699 h 593398"/>
              <a:gd name="connsiteX3" fmla="*/ 241687 w 538386"/>
              <a:gd name="connsiteY3" fmla="*/ 593398 h 593398"/>
              <a:gd name="connsiteX4" fmla="*/ 0 w 538386"/>
              <a:gd name="connsiteY4" fmla="*/ 593398 h 593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8386" h="593398">
                <a:moveTo>
                  <a:pt x="0" y="0"/>
                </a:moveTo>
                <a:lnTo>
                  <a:pt x="241687" y="0"/>
                </a:lnTo>
                <a:cubicBezTo>
                  <a:pt x="405549" y="0"/>
                  <a:pt x="538386" y="132837"/>
                  <a:pt x="538386" y="296699"/>
                </a:cubicBezTo>
                <a:cubicBezTo>
                  <a:pt x="538386" y="460561"/>
                  <a:pt x="405549" y="593398"/>
                  <a:pt x="241687" y="593398"/>
                </a:cubicBezTo>
                <a:lnTo>
                  <a:pt x="0" y="593398"/>
                </a:lnTo>
                <a:close/>
              </a:path>
            </a:pathLst>
          </a:cu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sz="2100" b="1" dirty="0">
                <a:solidFill>
                  <a:prstClr val="white"/>
                </a:solidFill>
              </a:rPr>
              <a:t>4</a:t>
            </a:r>
            <a:endParaRPr lang="en-US" sz="2100" b="1" dirty="0">
              <a:solidFill>
                <a:prstClr val="white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00631" y="587800"/>
            <a:ext cx="4448651" cy="39147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100" dirty="0">
                <a:solidFill>
                  <a:prstClr val="black"/>
                </a:solidFill>
                <a:cs typeface="+mn-lt"/>
              </a:rPr>
              <a:t>涂出</a:t>
            </a:r>
            <a:r>
              <a:rPr lang="zh-CN" altLang="en-US" sz="2100" dirty="0">
                <a:solidFill>
                  <a:srgbClr val="FF0000"/>
                </a:solidFill>
                <a:cs typeface="+mn-lt"/>
              </a:rPr>
              <a:t>三百零</a:t>
            </a:r>
            <a:r>
              <a:rPr lang="zh-CN" altLang="en-US" sz="2100" dirty="0">
                <a:solidFill>
                  <a:srgbClr val="FF0000"/>
                </a:solidFill>
                <a:cs typeface="+mn-lt"/>
              </a:rPr>
              <a:t>八</a:t>
            </a:r>
            <a:r>
              <a:rPr lang="zh-CN" altLang="en-US" sz="2100" dirty="0">
                <a:solidFill>
                  <a:prstClr val="black"/>
                </a:solidFill>
                <a:cs typeface="+mn-lt"/>
              </a:rPr>
              <a:t>个</a:t>
            </a:r>
            <a:r>
              <a:rPr lang="zh-CN" altLang="en-US" sz="2100" dirty="0">
                <a:solidFill>
                  <a:prstClr val="black"/>
                </a:solidFill>
                <a:cs typeface="+mn-lt"/>
              </a:rPr>
              <a:t>方格。</a:t>
            </a:r>
            <a:endParaRPr lang="zh-CN" altLang="en-US" sz="2100" dirty="0">
              <a:solidFill>
                <a:prstClr val="black"/>
              </a:solidFill>
              <a:cs typeface="+mn-lt"/>
            </a:endParaRPr>
          </a:p>
        </p:txBody>
      </p:sp>
      <p:pic>
        <p:nvPicPr>
          <p:cNvPr id="485" name="图片 484" descr="Q5((2LV2VJT3JO0MII$W)1E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331595" y="2135029"/>
            <a:ext cx="7303294" cy="1928813"/>
          </a:xfrm>
          <a:prstGeom prst="rect">
            <a:avLst/>
          </a:prstGeom>
        </p:spPr>
      </p:pic>
      <p:pic>
        <p:nvPicPr>
          <p:cNvPr id="486" name="图片 485" descr="K29M0Z7$V}RLC~@`[]UM]M8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369219" y="2199323"/>
            <a:ext cx="1793081" cy="1815465"/>
          </a:xfrm>
          <a:prstGeom prst="rect">
            <a:avLst/>
          </a:prstGeom>
        </p:spPr>
      </p:pic>
      <p:pic>
        <p:nvPicPr>
          <p:cNvPr id="487" name="图片 486" descr="K29M0Z7$V}RLC~@`[]UM]M8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>
          <a:xfrm>
            <a:off x="3166587" y="2229803"/>
            <a:ext cx="1770221" cy="1794510"/>
          </a:xfrm>
          <a:prstGeom prst="rect">
            <a:avLst/>
          </a:prstGeom>
        </p:spPr>
      </p:pic>
      <p:pic>
        <p:nvPicPr>
          <p:cNvPr id="488" name="图片 487" descr="K29M0Z7$V}RLC~@`[]UM]M8"/>
          <p:cNvPicPr>
            <a:picLocks noChangeAspect="1"/>
          </p:cNvPicPr>
          <p:nvPr/>
        </p:nvPicPr>
        <p:blipFill>
          <a:blip r:embed="rId2" cstate="email"/>
          <a:srcRect l="2497" t="1731"/>
          <a:stretch>
            <a:fillRect/>
          </a:stretch>
        </p:blipFill>
        <p:spPr>
          <a:xfrm>
            <a:off x="4940618" y="2232184"/>
            <a:ext cx="1820704" cy="1794510"/>
          </a:xfrm>
          <a:prstGeom prst="rect">
            <a:avLst/>
          </a:prstGeom>
        </p:spPr>
      </p:pic>
      <p:pic>
        <p:nvPicPr>
          <p:cNvPr id="489" name="图片 488" descr="J`SM~]L051CYE@V$)J36E%R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6773704" y="2214562"/>
            <a:ext cx="1801654" cy="21431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4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4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>
            <a:off x="1012676" y="1573418"/>
            <a:ext cx="6999748" cy="2385734"/>
          </a:xfrm>
          <a:prstGeom prst="roundRect">
            <a:avLst>
              <a:gd name="adj" fmla="val 8426"/>
            </a:avLst>
          </a:pr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>
              <a:lnSpc>
                <a:spcPct val="150000"/>
              </a:lnSpc>
            </a:pPr>
            <a:r>
              <a:rPr lang="en-US" altLang="zh-CN" sz="2100" dirty="0">
                <a:latin typeface="+mn-ea"/>
                <a:cs typeface="+mn-ea"/>
                <a:sym typeface="+mn-ea"/>
              </a:rPr>
              <a:t>1.</a:t>
            </a:r>
            <a:r>
              <a:rPr lang="zh-CN" altLang="en-US" sz="2100" dirty="0">
                <a:latin typeface="+mn-ea"/>
                <a:cs typeface="+mn-ea"/>
                <a:sym typeface="+mn-ea"/>
              </a:rPr>
              <a:t>九百九十九</a:t>
            </a:r>
            <a:r>
              <a:rPr lang="zh-CN" altLang="en-US" sz="2100" dirty="0">
                <a:latin typeface="+mn-ea"/>
                <a:cs typeface="+mn-ea"/>
                <a:sym typeface="+mn-ea"/>
              </a:rPr>
              <a:t>再添一个是</a:t>
            </a:r>
            <a:r>
              <a:rPr lang="zh-CN" altLang="en-US" sz="2100" dirty="0">
                <a:latin typeface="+mn-ea"/>
                <a:cs typeface="+mn-ea"/>
                <a:sym typeface="+mn-ea"/>
              </a:rPr>
              <a:t>一千。</a:t>
            </a:r>
            <a:endParaRPr lang="en-US" altLang="zh-CN" sz="2100" dirty="0">
              <a:latin typeface="+mn-ea"/>
              <a:cs typeface="+mn-ea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100" dirty="0">
                <a:latin typeface="+mn-ea"/>
                <a:cs typeface="+mn-ea"/>
                <a:sym typeface="+mn-ea"/>
              </a:rPr>
              <a:t>2.</a:t>
            </a:r>
            <a:r>
              <a:rPr lang="zh-CN" altLang="en-US" sz="2100" dirty="0">
                <a:latin typeface="+mn-ea"/>
                <a:cs typeface="+mn-ea"/>
                <a:sym typeface="+mn-ea"/>
              </a:rPr>
              <a:t>千</a:t>
            </a:r>
            <a:r>
              <a:rPr lang="zh-CN" altLang="en-US" sz="2100" dirty="0">
                <a:latin typeface="+mn-ea"/>
                <a:cs typeface="+mn-ea"/>
                <a:sym typeface="+mn-ea"/>
              </a:rPr>
              <a:t>是比百高一级的计数单位</a:t>
            </a:r>
            <a:r>
              <a:rPr lang="en-US" altLang="zh-CN" sz="2100" dirty="0">
                <a:latin typeface="+mn-ea"/>
                <a:cs typeface="+mn-ea"/>
                <a:sym typeface="+mn-ea"/>
              </a:rPr>
              <a:t>,10</a:t>
            </a:r>
            <a:r>
              <a:rPr lang="zh-CN" altLang="en-US" sz="2100" dirty="0">
                <a:latin typeface="+mn-ea"/>
                <a:cs typeface="+mn-ea"/>
                <a:sym typeface="+mn-ea"/>
              </a:rPr>
              <a:t>个一百是一千</a:t>
            </a:r>
            <a:r>
              <a:rPr lang="zh-CN" altLang="en-US" sz="2100" dirty="0">
                <a:latin typeface="+mn-ea"/>
                <a:cs typeface="+mn-ea"/>
                <a:sym typeface="+mn-ea"/>
              </a:rPr>
              <a:t>。</a:t>
            </a:r>
            <a:endParaRPr lang="en-US" altLang="zh-CN" sz="2100" dirty="0">
              <a:latin typeface="+mn-ea"/>
              <a:cs typeface="+mn-ea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100" dirty="0">
                <a:latin typeface="+mn-ea"/>
                <a:cs typeface="+mn-ea"/>
                <a:sym typeface="+mn-ea"/>
              </a:rPr>
              <a:t>3.</a:t>
            </a:r>
            <a:r>
              <a:rPr lang="zh-CN" altLang="en-US" sz="2100" dirty="0">
                <a:latin typeface="+mn-ea"/>
                <a:cs typeface="+mn-ea"/>
                <a:sym typeface="+mn-ea"/>
              </a:rPr>
              <a:t>估计</a:t>
            </a:r>
            <a:r>
              <a:rPr lang="zh-CN" altLang="en-US" sz="2100" dirty="0">
                <a:latin typeface="+mn-ea"/>
                <a:cs typeface="+mn-ea"/>
                <a:sym typeface="+mn-ea"/>
              </a:rPr>
              <a:t>物体数量时</a:t>
            </a:r>
            <a:r>
              <a:rPr lang="en-US" altLang="zh-CN" sz="2100" dirty="0">
                <a:latin typeface="+mn-ea"/>
                <a:cs typeface="+mn-ea"/>
                <a:sym typeface="+mn-ea"/>
              </a:rPr>
              <a:t>,</a:t>
            </a:r>
            <a:r>
              <a:rPr lang="zh-CN" altLang="en-US" sz="2100" dirty="0">
                <a:latin typeface="+mn-ea"/>
                <a:cs typeface="+mn-ea"/>
                <a:sym typeface="+mn-ea"/>
              </a:rPr>
              <a:t>可以先圈出</a:t>
            </a:r>
            <a:r>
              <a:rPr lang="en-US" altLang="zh-CN" sz="2100" dirty="0">
                <a:latin typeface="+mn-ea"/>
                <a:cs typeface="+mn-ea"/>
                <a:sym typeface="+mn-ea"/>
              </a:rPr>
              <a:t>10</a:t>
            </a:r>
            <a:r>
              <a:rPr lang="zh-CN" altLang="en-US" sz="2100" dirty="0">
                <a:latin typeface="+mn-ea"/>
                <a:cs typeface="+mn-ea"/>
                <a:sym typeface="+mn-ea"/>
              </a:rPr>
              <a:t>个</a:t>
            </a:r>
            <a:r>
              <a:rPr lang="en-US" altLang="zh-CN" sz="2100" dirty="0">
                <a:latin typeface="+mn-ea"/>
                <a:cs typeface="+mn-ea"/>
                <a:sym typeface="+mn-ea"/>
              </a:rPr>
              <a:t>,</a:t>
            </a:r>
            <a:r>
              <a:rPr lang="zh-CN" altLang="en-US" sz="2100" dirty="0">
                <a:latin typeface="+mn-ea"/>
                <a:cs typeface="+mn-ea"/>
                <a:sym typeface="+mn-ea"/>
              </a:rPr>
              <a:t>然后看这些物体可以圈几次</a:t>
            </a:r>
            <a:r>
              <a:rPr lang="en-US" altLang="zh-CN" sz="2100" dirty="0">
                <a:latin typeface="+mn-ea"/>
                <a:cs typeface="+mn-ea"/>
                <a:sym typeface="+mn-ea"/>
              </a:rPr>
              <a:t>,</a:t>
            </a:r>
            <a:r>
              <a:rPr lang="zh-CN" altLang="en-US" sz="2100" dirty="0">
                <a:latin typeface="+mn-ea"/>
                <a:cs typeface="+mn-ea"/>
                <a:sym typeface="+mn-ea"/>
              </a:rPr>
              <a:t>圈几次就有几个十。</a:t>
            </a:r>
            <a:endParaRPr lang="zh-CN" altLang="en-US" sz="2100" dirty="0">
              <a:latin typeface="+mn-ea"/>
              <a:cs typeface="+mn-ea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592641" y="2553378"/>
            <a:ext cx="7533756" cy="103874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dirty="0"/>
              <a:t>（</a:t>
            </a:r>
            <a:r>
              <a:rPr lang="en-US" altLang="zh-CN" sz="2100" dirty="0"/>
              <a:t>3</a:t>
            </a:r>
            <a:r>
              <a:rPr lang="zh-CN" altLang="en-US" sz="2100" dirty="0"/>
              <a:t>）（           ）</a:t>
            </a:r>
            <a:r>
              <a:rPr lang="zh-CN" altLang="en-US" sz="2100" dirty="0"/>
              <a:t>个一百是一千，</a:t>
            </a:r>
            <a:r>
              <a:rPr lang="en-US" altLang="zh-CN" sz="2100" dirty="0"/>
              <a:t>1000</a:t>
            </a:r>
            <a:r>
              <a:rPr lang="zh-CN" altLang="en-US" sz="2100" dirty="0"/>
              <a:t>里面有（  </a:t>
            </a:r>
            <a:r>
              <a:rPr lang="zh-CN" altLang="en-US" sz="2100" dirty="0"/>
              <a:t>          ）</a:t>
            </a:r>
            <a:r>
              <a:rPr lang="zh-CN" altLang="en-US" sz="2100" dirty="0"/>
              <a:t>个十，</a:t>
            </a:r>
            <a:r>
              <a:rPr lang="en-US" altLang="zh-CN" sz="2100" dirty="0"/>
              <a:t>1000</a:t>
            </a:r>
            <a:r>
              <a:rPr lang="zh-CN" altLang="en-US" sz="2100" dirty="0"/>
              <a:t>里面有（  </a:t>
            </a:r>
            <a:r>
              <a:rPr lang="zh-CN" altLang="en-US" sz="2100" dirty="0"/>
              <a:t>           ）</a:t>
            </a:r>
            <a:r>
              <a:rPr lang="zh-CN" altLang="en-US" sz="2100" dirty="0"/>
              <a:t>个一。</a:t>
            </a:r>
            <a:endParaRPr lang="zh-CN" altLang="en-US" sz="2100" dirty="0"/>
          </a:p>
        </p:txBody>
      </p:sp>
      <p:sp>
        <p:nvSpPr>
          <p:cNvPr id="3" name="矩形 2"/>
          <p:cNvSpPr/>
          <p:nvPr/>
        </p:nvSpPr>
        <p:spPr>
          <a:xfrm>
            <a:off x="2961591" y="1326534"/>
            <a:ext cx="453490" cy="39241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100" kern="100" dirty="0">
                <a:solidFill>
                  <a:srgbClr val="FF0000"/>
                </a:solidFill>
                <a:latin typeface="+mn-ea"/>
                <a:cs typeface="宋体" panose="02010600030101010101" pitchFamily="2" charset="-122"/>
              </a:rPr>
              <a:t>10</a:t>
            </a:r>
            <a:endParaRPr lang="zh-CN" altLang="en-US" sz="21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865977" y="2055442"/>
            <a:ext cx="453490" cy="39241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100" kern="100" dirty="0">
                <a:solidFill>
                  <a:srgbClr val="FF0000"/>
                </a:solidFill>
                <a:latin typeface="+mn-ea"/>
                <a:cs typeface="宋体" panose="02010600030101010101" pitchFamily="2" charset="-122"/>
              </a:rPr>
              <a:t>10</a:t>
            </a:r>
            <a:endParaRPr lang="zh-CN" altLang="en-US" sz="21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803291" y="2665362"/>
            <a:ext cx="453490" cy="39241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100" kern="100" dirty="0">
                <a:solidFill>
                  <a:srgbClr val="FF0000"/>
                </a:solidFill>
                <a:latin typeface="+mn-ea"/>
                <a:cs typeface="宋体" panose="02010600030101010101" pitchFamily="2" charset="-122"/>
              </a:rPr>
              <a:t>10</a:t>
            </a:r>
            <a:endParaRPr lang="zh-CN" altLang="en-US" sz="21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6498979" y="2694123"/>
            <a:ext cx="610985" cy="39241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100" kern="100" dirty="0">
                <a:solidFill>
                  <a:srgbClr val="FF0000"/>
                </a:solidFill>
                <a:latin typeface="+mn-ea"/>
                <a:cs typeface="宋体" panose="02010600030101010101" pitchFamily="2" charset="-122"/>
              </a:rPr>
              <a:t>100</a:t>
            </a:r>
            <a:endParaRPr lang="zh-CN" altLang="en-US" sz="21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2462719" y="3142626"/>
            <a:ext cx="768479" cy="39241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100" kern="100" dirty="0">
                <a:solidFill>
                  <a:srgbClr val="FF0000"/>
                </a:solidFill>
                <a:latin typeface="+mn-ea"/>
                <a:cs typeface="宋体" panose="02010600030101010101" pitchFamily="2" charset="-122"/>
              </a:rPr>
              <a:t>1000</a:t>
            </a:r>
            <a:endParaRPr lang="zh-CN" altLang="en-US" sz="21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13" name="任意多边形 12"/>
          <p:cNvSpPr/>
          <p:nvPr/>
        </p:nvSpPr>
        <p:spPr>
          <a:xfrm>
            <a:off x="89731" y="534229"/>
            <a:ext cx="403790" cy="445049"/>
          </a:xfrm>
          <a:custGeom>
            <a:avLst/>
            <a:gdLst>
              <a:gd name="connsiteX0" fmla="*/ 0 w 538386"/>
              <a:gd name="connsiteY0" fmla="*/ 0 h 593398"/>
              <a:gd name="connsiteX1" fmla="*/ 241687 w 538386"/>
              <a:gd name="connsiteY1" fmla="*/ 0 h 593398"/>
              <a:gd name="connsiteX2" fmla="*/ 538386 w 538386"/>
              <a:gd name="connsiteY2" fmla="*/ 296699 h 593398"/>
              <a:gd name="connsiteX3" fmla="*/ 241687 w 538386"/>
              <a:gd name="connsiteY3" fmla="*/ 593398 h 593398"/>
              <a:gd name="connsiteX4" fmla="*/ 0 w 538386"/>
              <a:gd name="connsiteY4" fmla="*/ 593398 h 593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8386" h="593398">
                <a:moveTo>
                  <a:pt x="0" y="0"/>
                </a:moveTo>
                <a:lnTo>
                  <a:pt x="241687" y="0"/>
                </a:lnTo>
                <a:cubicBezTo>
                  <a:pt x="405549" y="0"/>
                  <a:pt x="538386" y="132837"/>
                  <a:pt x="538386" y="296699"/>
                </a:cubicBezTo>
                <a:cubicBezTo>
                  <a:pt x="538386" y="460561"/>
                  <a:pt x="405549" y="593398"/>
                  <a:pt x="241687" y="593398"/>
                </a:cubicBezTo>
                <a:lnTo>
                  <a:pt x="0" y="593398"/>
                </a:lnTo>
                <a:close/>
              </a:path>
            </a:pathLst>
          </a:cu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altLang="zh-CN" sz="2100" b="1" dirty="0"/>
              <a:t>1</a:t>
            </a:r>
            <a:endParaRPr lang="zh-CN" altLang="en-US" sz="2100" b="1" dirty="0"/>
          </a:p>
        </p:txBody>
      </p:sp>
      <p:sp>
        <p:nvSpPr>
          <p:cNvPr id="4" name="矩形 3"/>
          <p:cNvSpPr/>
          <p:nvPr/>
        </p:nvSpPr>
        <p:spPr>
          <a:xfrm>
            <a:off x="592641" y="501512"/>
            <a:ext cx="946413" cy="553998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100" dirty="0">
                <a:solidFill>
                  <a:prstClr val="black"/>
                </a:solidFill>
              </a:rPr>
              <a:t>填空。</a:t>
            </a:r>
            <a:endParaRPr lang="zh-CN" altLang="en-US" sz="2100" dirty="0">
              <a:solidFill>
                <a:prstClr val="black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633011" y="1189649"/>
            <a:ext cx="4018168" cy="553998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100" dirty="0">
                <a:solidFill>
                  <a:prstClr val="black"/>
                </a:solidFill>
              </a:rPr>
              <a:t>（</a:t>
            </a:r>
            <a:r>
              <a:rPr lang="en-US" altLang="zh-CN" sz="2100" dirty="0">
                <a:solidFill>
                  <a:prstClr val="black"/>
                </a:solidFill>
              </a:rPr>
              <a:t>1</a:t>
            </a:r>
            <a:r>
              <a:rPr lang="zh-CN" altLang="en-US" sz="2100" dirty="0">
                <a:solidFill>
                  <a:prstClr val="black"/>
                </a:solidFill>
              </a:rPr>
              <a:t>）</a:t>
            </a:r>
            <a:r>
              <a:rPr lang="en-US" altLang="zh-CN" sz="2100" dirty="0">
                <a:solidFill>
                  <a:prstClr val="black"/>
                </a:solidFill>
              </a:rPr>
              <a:t>10</a:t>
            </a:r>
            <a:r>
              <a:rPr lang="zh-CN" altLang="en-US" sz="2100" dirty="0">
                <a:solidFill>
                  <a:prstClr val="black"/>
                </a:solidFill>
              </a:rPr>
              <a:t>里面有（         ）个一。</a:t>
            </a:r>
            <a:endParaRPr lang="zh-CN" altLang="en-US" sz="2100" dirty="0">
              <a:solidFill>
                <a:prstClr val="black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633011" y="1915157"/>
            <a:ext cx="3941224" cy="553998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100" dirty="0">
                <a:solidFill>
                  <a:prstClr val="black"/>
                </a:solidFill>
              </a:rPr>
              <a:t>（</a:t>
            </a:r>
            <a:r>
              <a:rPr lang="en-US" altLang="zh-CN" sz="2100" dirty="0">
                <a:solidFill>
                  <a:prstClr val="black"/>
                </a:solidFill>
              </a:rPr>
              <a:t>2</a:t>
            </a:r>
            <a:r>
              <a:rPr lang="zh-CN" altLang="en-US" sz="2100" dirty="0">
                <a:solidFill>
                  <a:prstClr val="black"/>
                </a:solidFill>
              </a:rPr>
              <a:t>）（            ）个十是一百。</a:t>
            </a:r>
            <a:endParaRPr lang="zh-CN" altLang="en-US" sz="2100" dirty="0">
              <a:solidFill>
                <a:prstClr val="black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3" grpId="0"/>
      <p:bldP spid="14" grpId="0"/>
      <p:bldP spid="15" grpId="0"/>
      <p:bldP spid="16" grpId="0"/>
      <p:bldP spid="17" grpId="0"/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04164" y="3526918"/>
            <a:ext cx="7499445" cy="1038746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latin typeface="+mn-ea"/>
              </a:rPr>
              <a:t>（</a:t>
            </a:r>
            <a:r>
              <a:rPr lang="en-US" altLang="zh-CN" sz="2100" dirty="0">
                <a:latin typeface="+mn-ea"/>
              </a:rPr>
              <a:t>3</a:t>
            </a:r>
            <a:r>
              <a:rPr lang="zh-CN" altLang="en-US" sz="2100" dirty="0">
                <a:latin typeface="+mn-ea"/>
              </a:rPr>
              <a:t>）由</a:t>
            </a:r>
            <a:r>
              <a:rPr lang="en-US" altLang="zh-CN" sz="2100" dirty="0">
                <a:latin typeface="+mn-ea"/>
              </a:rPr>
              <a:t>4</a:t>
            </a:r>
            <a:r>
              <a:rPr lang="zh-CN" altLang="en-US" sz="2100" dirty="0">
                <a:latin typeface="+mn-ea"/>
              </a:rPr>
              <a:t>个百和</a:t>
            </a:r>
            <a:r>
              <a:rPr lang="en-US" altLang="zh-CN" sz="2100" dirty="0">
                <a:latin typeface="+mn-ea"/>
              </a:rPr>
              <a:t>5</a:t>
            </a:r>
            <a:r>
              <a:rPr lang="zh-CN" altLang="en-US" sz="2100" dirty="0">
                <a:latin typeface="+mn-ea"/>
              </a:rPr>
              <a:t>个一组成的数是（ </a:t>
            </a:r>
            <a:r>
              <a:rPr lang="zh-CN" altLang="en-US" sz="2100" dirty="0">
                <a:latin typeface="+mn-ea"/>
              </a:rPr>
              <a:t>      </a:t>
            </a:r>
            <a:r>
              <a:rPr lang="zh-CN" altLang="en-US" sz="2100" dirty="0">
                <a:latin typeface="+mn-ea"/>
              </a:rPr>
              <a:t>）。</a:t>
            </a:r>
            <a:endParaRPr lang="zh-CN" altLang="en-US" sz="2100" dirty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100" dirty="0">
                <a:latin typeface="+mn-ea"/>
              </a:rPr>
              <a:t>       A</a:t>
            </a:r>
            <a:r>
              <a:rPr lang="zh-CN" altLang="en-US" sz="2100" dirty="0">
                <a:latin typeface="+mn-ea"/>
              </a:rPr>
              <a:t>．</a:t>
            </a:r>
            <a:r>
              <a:rPr lang="en-US" altLang="zh-CN" sz="2100" dirty="0">
                <a:latin typeface="+mn-ea"/>
              </a:rPr>
              <a:t>450         </a:t>
            </a:r>
            <a:r>
              <a:rPr lang="en-US" altLang="zh-CN" sz="2100" dirty="0">
                <a:latin typeface="+mn-ea"/>
              </a:rPr>
              <a:t>     </a:t>
            </a:r>
            <a:r>
              <a:rPr lang="en-US" altLang="zh-CN" sz="2100" dirty="0">
                <a:latin typeface="+mn-ea"/>
              </a:rPr>
              <a:t>B. 415   </a:t>
            </a:r>
            <a:r>
              <a:rPr lang="en-US" altLang="zh-CN" sz="2100" dirty="0">
                <a:latin typeface="+mn-ea"/>
              </a:rPr>
              <a:t>           </a:t>
            </a:r>
            <a:r>
              <a:rPr lang="en-US" altLang="zh-CN" sz="2100" dirty="0">
                <a:latin typeface="+mn-ea"/>
              </a:rPr>
              <a:t>C</a:t>
            </a:r>
            <a:r>
              <a:rPr lang="zh-CN" altLang="en-US" sz="2100" dirty="0">
                <a:latin typeface="+mn-ea"/>
              </a:rPr>
              <a:t>．</a:t>
            </a:r>
            <a:r>
              <a:rPr lang="en-US" altLang="zh-CN" sz="2100" dirty="0">
                <a:latin typeface="+mn-ea"/>
              </a:rPr>
              <a:t>405</a:t>
            </a:r>
            <a:endParaRPr lang="en-US" altLang="zh-CN" sz="2100" dirty="0">
              <a:latin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992266" y="1301361"/>
            <a:ext cx="603914" cy="3924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</a:rPr>
              <a:t>B</a:t>
            </a:r>
            <a:endParaRPr lang="zh-CN" altLang="en-US" sz="2100" dirty="0">
              <a:solidFill>
                <a:srgbClr val="FF0000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288880" y="2509868"/>
            <a:ext cx="603914" cy="3924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</a:rPr>
              <a:t>A</a:t>
            </a:r>
            <a:endParaRPr lang="zh-CN" altLang="en-US" sz="2100" dirty="0">
              <a:solidFill>
                <a:srgbClr val="FF0000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362803" y="3653876"/>
            <a:ext cx="603914" cy="3924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</a:rPr>
              <a:t>C</a:t>
            </a:r>
            <a:endParaRPr lang="zh-CN" altLang="en-US" sz="2100" dirty="0">
              <a:solidFill>
                <a:srgbClr val="FF0000"/>
              </a:solidFill>
            </a:endParaRPr>
          </a:p>
        </p:txBody>
      </p:sp>
      <p:sp>
        <p:nvSpPr>
          <p:cNvPr id="7" name="任意多边形 6"/>
          <p:cNvSpPr/>
          <p:nvPr/>
        </p:nvSpPr>
        <p:spPr>
          <a:xfrm>
            <a:off x="89731" y="534229"/>
            <a:ext cx="403790" cy="445049"/>
          </a:xfrm>
          <a:custGeom>
            <a:avLst/>
            <a:gdLst>
              <a:gd name="connsiteX0" fmla="*/ 0 w 538386"/>
              <a:gd name="connsiteY0" fmla="*/ 0 h 593398"/>
              <a:gd name="connsiteX1" fmla="*/ 241687 w 538386"/>
              <a:gd name="connsiteY1" fmla="*/ 0 h 593398"/>
              <a:gd name="connsiteX2" fmla="*/ 538386 w 538386"/>
              <a:gd name="connsiteY2" fmla="*/ 296699 h 593398"/>
              <a:gd name="connsiteX3" fmla="*/ 241687 w 538386"/>
              <a:gd name="connsiteY3" fmla="*/ 593398 h 593398"/>
              <a:gd name="connsiteX4" fmla="*/ 0 w 538386"/>
              <a:gd name="connsiteY4" fmla="*/ 593398 h 593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8386" h="593398">
                <a:moveTo>
                  <a:pt x="0" y="0"/>
                </a:moveTo>
                <a:lnTo>
                  <a:pt x="241687" y="0"/>
                </a:lnTo>
                <a:cubicBezTo>
                  <a:pt x="405549" y="0"/>
                  <a:pt x="538386" y="132837"/>
                  <a:pt x="538386" y="296699"/>
                </a:cubicBezTo>
                <a:cubicBezTo>
                  <a:pt x="538386" y="460561"/>
                  <a:pt x="405549" y="593398"/>
                  <a:pt x="241687" y="593398"/>
                </a:cubicBezTo>
                <a:lnTo>
                  <a:pt x="0" y="593398"/>
                </a:lnTo>
                <a:close/>
              </a:path>
            </a:pathLst>
          </a:cu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altLang="zh-CN" sz="2100" b="1" dirty="0"/>
              <a:t>2</a:t>
            </a:r>
            <a:endParaRPr lang="zh-CN" altLang="en-US" sz="2100" b="1" dirty="0"/>
          </a:p>
        </p:txBody>
      </p:sp>
      <p:sp>
        <p:nvSpPr>
          <p:cNvPr id="8" name="矩形 7"/>
          <p:cNvSpPr/>
          <p:nvPr/>
        </p:nvSpPr>
        <p:spPr>
          <a:xfrm>
            <a:off x="587025" y="507745"/>
            <a:ext cx="5878602" cy="55399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100" dirty="0">
                <a:solidFill>
                  <a:prstClr val="black"/>
                </a:solidFill>
              </a:rPr>
              <a:t>选择。（将正确答案的序号填在括号里）</a:t>
            </a:r>
            <a:endParaRPr lang="zh-CN" altLang="en-US" sz="2100" dirty="0">
              <a:solidFill>
                <a:prstClr val="black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853234" y="1157091"/>
            <a:ext cx="6039560" cy="1038746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100" dirty="0">
                <a:solidFill>
                  <a:prstClr val="black"/>
                </a:solidFill>
              </a:rPr>
              <a:t>（</a:t>
            </a:r>
            <a:r>
              <a:rPr lang="en-US" altLang="zh-CN" sz="2100" dirty="0">
                <a:solidFill>
                  <a:prstClr val="black"/>
                </a:solidFill>
              </a:rPr>
              <a:t>1</a:t>
            </a:r>
            <a:r>
              <a:rPr lang="zh-CN" altLang="en-US" sz="2100" dirty="0">
                <a:solidFill>
                  <a:prstClr val="black"/>
                </a:solidFill>
              </a:rPr>
              <a:t>）一十一十地数，</a:t>
            </a:r>
            <a:r>
              <a:rPr lang="en-US" altLang="zh-CN" sz="2100" dirty="0">
                <a:solidFill>
                  <a:prstClr val="black"/>
                </a:solidFill>
              </a:rPr>
              <a:t>10</a:t>
            </a:r>
            <a:r>
              <a:rPr lang="zh-CN" altLang="en-US" sz="2100" dirty="0">
                <a:solidFill>
                  <a:prstClr val="black"/>
                </a:solidFill>
              </a:rPr>
              <a:t>个十是（        ）。</a:t>
            </a:r>
            <a:endParaRPr lang="zh-CN" altLang="en-US" sz="2100" dirty="0">
              <a:solidFill>
                <a:prstClr val="black"/>
              </a:solidFill>
            </a:endParaRPr>
          </a:p>
          <a:p>
            <a:pPr lvl="0">
              <a:lnSpc>
                <a:spcPct val="150000"/>
              </a:lnSpc>
            </a:pPr>
            <a:r>
              <a:rPr lang="en-US" altLang="zh-CN" sz="2100" dirty="0">
                <a:solidFill>
                  <a:prstClr val="black"/>
                </a:solidFill>
              </a:rPr>
              <a:t>         A</a:t>
            </a:r>
            <a:r>
              <a:rPr lang="zh-CN" altLang="en-US" sz="2100" dirty="0">
                <a:solidFill>
                  <a:prstClr val="black"/>
                </a:solidFill>
              </a:rPr>
              <a:t>．一千      </a:t>
            </a:r>
            <a:r>
              <a:rPr lang="zh-CN" altLang="en-US" sz="2100" dirty="0">
                <a:solidFill>
                  <a:prstClr val="black"/>
                </a:solidFill>
              </a:rPr>
              <a:t>       </a:t>
            </a:r>
            <a:r>
              <a:rPr lang="en-US" altLang="zh-CN" sz="2100" dirty="0">
                <a:solidFill>
                  <a:prstClr val="black"/>
                </a:solidFill>
              </a:rPr>
              <a:t>B</a:t>
            </a:r>
            <a:r>
              <a:rPr lang="zh-CN" altLang="en-US" sz="2100" dirty="0">
                <a:solidFill>
                  <a:prstClr val="black"/>
                </a:solidFill>
              </a:rPr>
              <a:t>．一百      </a:t>
            </a:r>
            <a:r>
              <a:rPr lang="zh-CN" altLang="en-US" sz="2100" dirty="0">
                <a:solidFill>
                  <a:prstClr val="black"/>
                </a:solidFill>
              </a:rPr>
              <a:t>       </a:t>
            </a:r>
            <a:r>
              <a:rPr lang="en-US" altLang="zh-CN" sz="2100" dirty="0">
                <a:solidFill>
                  <a:prstClr val="black"/>
                </a:solidFill>
              </a:rPr>
              <a:t>C</a:t>
            </a:r>
            <a:r>
              <a:rPr lang="zh-CN" altLang="en-US" sz="2100" dirty="0">
                <a:solidFill>
                  <a:prstClr val="black"/>
                </a:solidFill>
              </a:rPr>
              <a:t>．一万</a:t>
            </a:r>
            <a:endParaRPr lang="zh-CN" altLang="en-US" sz="2100" dirty="0">
              <a:solidFill>
                <a:prstClr val="black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04164" y="2386532"/>
            <a:ext cx="6888238" cy="1038746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100" dirty="0">
                <a:solidFill>
                  <a:prstClr val="black"/>
                </a:solidFill>
              </a:rPr>
              <a:t>（</a:t>
            </a:r>
            <a:r>
              <a:rPr lang="en-US" altLang="zh-CN" sz="2100" dirty="0">
                <a:solidFill>
                  <a:prstClr val="black"/>
                </a:solidFill>
              </a:rPr>
              <a:t>2</a:t>
            </a:r>
            <a:r>
              <a:rPr lang="zh-CN" altLang="en-US" sz="2100" dirty="0">
                <a:solidFill>
                  <a:prstClr val="black"/>
                </a:solidFill>
              </a:rPr>
              <a:t>）在数位顺序表中，从右边起第四位是（       ）位。</a:t>
            </a:r>
            <a:endParaRPr lang="zh-CN" altLang="en-US" sz="2100" dirty="0">
              <a:solidFill>
                <a:prstClr val="black"/>
              </a:solidFill>
            </a:endParaRPr>
          </a:p>
          <a:p>
            <a:pPr lvl="0">
              <a:lnSpc>
                <a:spcPct val="150000"/>
              </a:lnSpc>
            </a:pPr>
            <a:r>
              <a:rPr lang="en-US" altLang="zh-CN" sz="2100" dirty="0">
                <a:solidFill>
                  <a:prstClr val="black"/>
                </a:solidFill>
              </a:rPr>
              <a:t>        A</a:t>
            </a:r>
            <a:r>
              <a:rPr lang="zh-CN" altLang="en-US" sz="2100" dirty="0">
                <a:solidFill>
                  <a:prstClr val="black"/>
                </a:solidFill>
              </a:rPr>
              <a:t>．千       </a:t>
            </a:r>
            <a:r>
              <a:rPr lang="zh-CN" altLang="en-US" sz="2100" dirty="0">
                <a:solidFill>
                  <a:prstClr val="black"/>
                </a:solidFill>
              </a:rPr>
              <a:t>          </a:t>
            </a:r>
            <a:r>
              <a:rPr lang="en-US" altLang="zh-CN" sz="2100" dirty="0">
                <a:solidFill>
                  <a:prstClr val="black"/>
                </a:solidFill>
              </a:rPr>
              <a:t>B</a:t>
            </a:r>
            <a:r>
              <a:rPr lang="zh-CN" altLang="en-US" sz="2100" dirty="0">
                <a:solidFill>
                  <a:prstClr val="black"/>
                </a:solidFill>
              </a:rPr>
              <a:t>．万      </a:t>
            </a:r>
            <a:r>
              <a:rPr lang="zh-CN" altLang="en-US" sz="2100" dirty="0">
                <a:solidFill>
                  <a:prstClr val="black"/>
                </a:solidFill>
              </a:rPr>
              <a:t>         </a:t>
            </a:r>
            <a:r>
              <a:rPr lang="en-US" altLang="zh-CN" sz="2100" dirty="0">
                <a:solidFill>
                  <a:prstClr val="black"/>
                </a:solidFill>
              </a:rPr>
              <a:t>C</a:t>
            </a:r>
            <a:r>
              <a:rPr lang="zh-CN" altLang="en-US" sz="2100" dirty="0">
                <a:solidFill>
                  <a:prstClr val="black"/>
                </a:solidFill>
              </a:rPr>
              <a:t>．百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  <p:bldP spid="6" grpId="0"/>
      <p:bldP spid="1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829556" y="2762633"/>
            <a:ext cx="6879722" cy="55399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100" dirty="0">
                <a:solidFill>
                  <a:prstClr val="black"/>
                </a:solidFill>
              </a:rPr>
              <a:t>（</a:t>
            </a:r>
            <a:r>
              <a:rPr lang="en-US" altLang="zh-CN" sz="2100" dirty="0">
                <a:solidFill>
                  <a:prstClr val="black"/>
                </a:solidFill>
              </a:rPr>
              <a:t>3</a:t>
            </a:r>
            <a:r>
              <a:rPr lang="zh-CN" altLang="en-US" sz="2100" dirty="0">
                <a:solidFill>
                  <a:prstClr val="black"/>
                </a:solidFill>
              </a:rPr>
              <a:t>）与</a:t>
            </a:r>
            <a:r>
              <a:rPr lang="en-US" altLang="zh-CN" sz="2100" dirty="0">
                <a:solidFill>
                  <a:prstClr val="black"/>
                </a:solidFill>
              </a:rPr>
              <a:t>999</a:t>
            </a:r>
            <a:r>
              <a:rPr lang="zh-CN" altLang="en-US" sz="2100" dirty="0">
                <a:solidFill>
                  <a:prstClr val="black"/>
                </a:solidFill>
              </a:rPr>
              <a:t>相邻的两个数是</a:t>
            </a:r>
            <a:r>
              <a:rPr lang="en-US" altLang="zh-CN" sz="2100" dirty="0">
                <a:solidFill>
                  <a:prstClr val="black"/>
                </a:solidFill>
              </a:rPr>
              <a:t>998</a:t>
            </a:r>
            <a:r>
              <a:rPr lang="zh-CN" altLang="en-US" sz="2100" dirty="0">
                <a:solidFill>
                  <a:prstClr val="black"/>
                </a:solidFill>
              </a:rPr>
              <a:t>和</a:t>
            </a:r>
            <a:r>
              <a:rPr lang="en-US" altLang="zh-CN" sz="2100" dirty="0">
                <a:solidFill>
                  <a:prstClr val="black"/>
                </a:solidFill>
              </a:rPr>
              <a:t>1000</a:t>
            </a:r>
            <a:r>
              <a:rPr lang="zh-CN" altLang="en-US" sz="2100" dirty="0">
                <a:solidFill>
                  <a:prstClr val="black"/>
                </a:solidFill>
              </a:rPr>
              <a:t>。（          ）</a:t>
            </a:r>
            <a:endParaRPr lang="zh-CN" altLang="en-US" sz="2100" dirty="0">
              <a:solidFill>
                <a:prstClr val="black"/>
              </a:soli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829556" y="3395984"/>
            <a:ext cx="7683690" cy="55399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latin typeface="+mn-ea"/>
              </a:rPr>
              <a:t>（</a:t>
            </a:r>
            <a:r>
              <a:rPr lang="en-US" altLang="zh-CN" sz="2100" dirty="0">
                <a:latin typeface="+mn-ea"/>
              </a:rPr>
              <a:t>4</a:t>
            </a:r>
            <a:r>
              <a:rPr lang="zh-CN" altLang="en-US" sz="2100" dirty="0">
                <a:latin typeface="+mn-ea"/>
              </a:rPr>
              <a:t>）在数位顺序表中，从左数起，第五位是千位。（          ）</a:t>
            </a:r>
            <a:endParaRPr lang="zh-CN" altLang="en-US" sz="2100" dirty="0">
              <a:latin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501882" y="1393739"/>
            <a:ext cx="337782" cy="3924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  <a:latin typeface="+mn-ea"/>
              </a:rPr>
              <a:t>ⅹ</a:t>
            </a:r>
            <a:endParaRPr lang="zh-CN" altLang="en-US" sz="21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602956" y="2098322"/>
            <a:ext cx="337782" cy="3924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  <a:latin typeface="+mn-ea"/>
              </a:rPr>
              <a:t>ⅹ</a:t>
            </a:r>
            <a:endParaRPr lang="zh-CN" altLang="en-US" sz="21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280103" y="2843425"/>
            <a:ext cx="337782" cy="3924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100" dirty="0">
                <a:solidFill>
                  <a:srgbClr val="FF0000"/>
                </a:solidFill>
                <a:latin typeface="+mn-ea"/>
              </a:rPr>
              <a:t>√</a:t>
            </a:r>
            <a:endParaRPr lang="zh-CN" altLang="en-US" sz="21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371496" y="3500485"/>
            <a:ext cx="337782" cy="3924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  <a:latin typeface="+mn-ea"/>
              </a:rPr>
              <a:t>ⅹ</a:t>
            </a:r>
            <a:endParaRPr lang="zh-CN" altLang="en-US" sz="21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93521" y="479755"/>
            <a:ext cx="4615687" cy="553998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100" dirty="0">
                <a:solidFill>
                  <a:prstClr val="black"/>
                </a:solidFill>
              </a:rPr>
              <a:t>判断。（对的打“</a:t>
            </a:r>
            <a:r>
              <a:rPr lang="zh-CN" altLang="en-US" sz="2100" dirty="0">
                <a:solidFill>
                  <a:srgbClr val="FF0000"/>
                </a:solidFill>
              </a:rPr>
              <a:t>√</a:t>
            </a:r>
            <a:r>
              <a:rPr lang="zh-CN" altLang="en-US" sz="2100" dirty="0">
                <a:solidFill>
                  <a:prstClr val="black"/>
                </a:solidFill>
              </a:rPr>
              <a:t>”，错的打“</a:t>
            </a:r>
            <a:r>
              <a:rPr lang="en-US" altLang="zh-CN" sz="2100" dirty="0">
                <a:solidFill>
                  <a:srgbClr val="FF0000"/>
                </a:solidFill>
              </a:rPr>
              <a:t>×</a:t>
            </a:r>
            <a:r>
              <a:rPr lang="en-US" altLang="zh-CN" sz="2100" dirty="0">
                <a:solidFill>
                  <a:prstClr val="black"/>
                </a:solidFill>
              </a:rPr>
              <a:t>”</a:t>
            </a:r>
            <a:r>
              <a:rPr lang="zh-CN" altLang="en-US" sz="2100" dirty="0">
                <a:solidFill>
                  <a:prstClr val="black"/>
                </a:solidFill>
              </a:rPr>
              <a:t>）</a:t>
            </a:r>
            <a:endParaRPr lang="zh-CN" altLang="en-US" sz="2100" dirty="0">
              <a:solidFill>
                <a:prstClr val="black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802958" y="1282132"/>
            <a:ext cx="6303645" cy="55399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100" dirty="0">
                <a:solidFill>
                  <a:prstClr val="black"/>
                </a:solidFill>
              </a:rPr>
              <a:t>（</a:t>
            </a:r>
            <a:r>
              <a:rPr lang="en-US" altLang="zh-CN" sz="2100" dirty="0">
                <a:solidFill>
                  <a:prstClr val="black"/>
                </a:solidFill>
              </a:rPr>
              <a:t>1</a:t>
            </a:r>
            <a:r>
              <a:rPr lang="zh-CN" altLang="en-US" sz="2100" dirty="0">
                <a:solidFill>
                  <a:prstClr val="black"/>
                </a:solidFill>
              </a:rPr>
              <a:t>）</a:t>
            </a:r>
            <a:r>
              <a:rPr lang="en-US" altLang="zh-CN" sz="2100" dirty="0">
                <a:solidFill>
                  <a:prstClr val="black"/>
                </a:solidFill>
              </a:rPr>
              <a:t>303</a:t>
            </a:r>
            <a:r>
              <a:rPr lang="zh-CN" altLang="en-US" sz="2100" dirty="0">
                <a:solidFill>
                  <a:prstClr val="black"/>
                </a:solidFill>
              </a:rPr>
              <a:t>中的两个</a:t>
            </a:r>
            <a:r>
              <a:rPr lang="en-US" altLang="zh-CN" sz="2100" dirty="0">
                <a:solidFill>
                  <a:prstClr val="black"/>
                </a:solidFill>
              </a:rPr>
              <a:t>3</a:t>
            </a:r>
            <a:r>
              <a:rPr lang="zh-CN" altLang="en-US" sz="2100" dirty="0">
                <a:solidFill>
                  <a:prstClr val="black"/>
                </a:solidFill>
              </a:rPr>
              <a:t>都表示</a:t>
            </a:r>
            <a:r>
              <a:rPr lang="en-US" altLang="zh-CN" sz="2100" dirty="0">
                <a:solidFill>
                  <a:prstClr val="black"/>
                </a:solidFill>
              </a:rPr>
              <a:t>3</a:t>
            </a:r>
            <a:r>
              <a:rPr lang="zh-CN" altLang="en-US" sz="2100" dirty="0">
                <a:solidFill>
                  <a:prstClr val="black"/>
                </a:solidFill>
              </a:rPr>
              <a:t>个一。（          ）</a:t>
            </a:r>
            <a:endParaRPr lang="zh-CN" altLang="en-US" sz="2100" dirty="0">
              <a:solidFill>
                <a:prstClr val="black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29557" y="2008920"/>
            <a:ext cx="4727497" cy="553998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100" dirty="0">
                <a:solidFill>
                  <a:prstClr val="black"/>
                </a:solidFill>
              </a:rPr>
              <a:t>（</a:t>
            </a:r>
            <a:r>
              <a:rPr lang="en-US" altLang="zh-CN" sz="2100" dirty="0">
                <a:solidFill>
                  <a:prstClr val="black"/>
                </a:solidFill>
              </a:rPr>
              <a:t>2</a:t>
            </a:r>
            <a:r>
              <a:rPr lang="zh-CN" altLang="en-US" sz="2100" dirty="0">
                <a:solidFill>
                  <a:prstClr val="black"/>
                </a:solidFill>
              </a:rPr>
              <a:t>）</a:t>
            </a:r>
            <a:r>
              <a:rPr lang="en-US" altLang="zh-CN" sz="2100" dirty="0">
                <a:solidFill>
                  <a:prstClr val="black"/>
                </a:solidFill>
              </a:rPr>
              <a:t>889</a:t>
            </a:r>
            <a:r>
              <a:rPr lang="zh-CN" altLang="en-US" sz="2100" dirty="0">
                <a:solidFill>
                  <a:prstClr val="black"/>
                </a:solidFill>
              </a:rPr>
              <a:t>后面的数是</a:t>
            </a:r>
            <a:r>
              <a:rPr lang="en-US" altLang="zh-CN" sz="2100" dirty="0">
                <a:solidFill>
                  <a:prstClr val="black"/>
                </a:solidFill>
              </a:rPr>
              <a:t>900</a:t>
            </a:r>
            <a:r>
              <a:rPr lang="zh-CN" altLang="en-US" sz="2100" dirty="0">
                <a:solidFill>
                  <a:prstClr val="black"/>
                </a:solidFill>
              </a:rPr>
              <a:t>。（          ）</a:t>
            </a:r>
            <a:endParaRPr lang="zh-CN" altLang="en-US" sz="2100" dirty="0">
              <a:solidFill>
                <a:prstClr val="black"/>
              </a:solidFill>
            </a:endParaRPr>
          </a:p>
        </p:txBody>
      </p:sp>
      <p:sp>
        <p:nvSpPr>
          <p:cNvPr id="12" name="任意多边形 11"/>
          <p:cNvSpPr/>
          <p:nvPr/>
        </p:nvSpPr>
        <p:spPr>
          <a:xfrm>
            <a:off x="89731" y="534229"/>
            <a:ext cx="403790" cy="445049"/>
          </a:xfrm>
          <a:custGeom>
            <a:avLst/>
            <a:gdLst>
              <a:gd name="connsiteX0" fmla="*/ 0 w 538386"/>
              <a:gd name="connsiteY0" fmla="*/ 0 h 593398"/>
              <a:gd name="connsiteX1" fmla="*/ 241687 w 538386"/>
              <a:gd name="connsiteY1" fmla="*/ 0 h 593398"/>
              <a:gd name="connsiteX2" fmla="*/ 538386 w 538386"/>
              <a:gd name="connsiteY2" fmla="*/ 296699 h 593398"/>
              <a:gd name="connsiteX3" fmla="*/ 241687 w 538386"/>
              <a:gd name="connsiteY3" fmla="*/ 593398 h 593398"/>
              <a:gd name="connsiteX4" fmla="*/ 0 w 538386"/>
              <a:gd name="connsiteY4" fmla="*/ 593398 h 593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8386" h="593398">
                <a:moveTo>
                  <a:pt x="0" y="0"/>
                </a:moveTo>
                <a:lnTo>
                  <a:pt x="241687" y="0"/>
                </a:lnTo>
                <a:cubicBezTo>
                  <a:pt x="405549" y="0"/>
                  <a:pt x="538386" y="132837"/>
                  <a:pt x="538386" y="296699"/>
                </a:cubicBezTo>
                <a:cubicBezTo>
                  <a:pt x="538386" y="460561"/>
                  <a:pt x="405549" y="593398"/>
                  <a:pt x="241687" y="593398"/>
                </a:cubicBezTo>
                <a:lnTo>
                  <a:pt x="0" y="593398"/>
                </a:lnTo>
                <a:close/>
              </a:path>
            </a:pathLst>
          </a:cu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altLang="zh-CN" sz="2100" b="1" dirty="0"/>
              <a:t>3</a:t>
            </a:r>
            <a:endParaRPr lang="zh-CN" altLang="en-US" sz="21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2" grpId="0"/>
      <p:bldP spid="4" grpId="0"/>
      <p:bldP spid="5" grpId="0"/>
      <p:bldP spid="6" grpId="0"/>
      <p:bldP spid="7" grpId="0"/>
      <p:bldP spid="1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/>
        </p:nvSpPr>
        <p:spPr>
          <a:xfrm>
            <a:off x="89731" y="534229"/>
            <a:ext cx="403790" cy="445049"/>
          </a:xfrm>
          <a:custGeom>
            <a:avLst/>
            <a:gdLst>
              <a:gd name="connsiteX0" fmla="*/ 0 w 538386"/>
              <a:gd name="connsiteY0" fmla="*/ 0 h 593398"/>
              <a:gd name="connsiteX1" fmla="*/ 241687 w 538386"/>
              <a:gd name="connsiteY1" fmla="*/ 0 h 593398"/>
              <a:gd name="connsiteX2" fmla="*/ 538386 w 538386"/>
              <a:gd name="connsiteY2" fmla="*/ 296699 h 593398"/>
              <a:gd name="connsiteX3" fmla="*/ 241687 w 538386"/>
              <a:gd name="connsiteY3" fmla="*/ 593398 h 593398"/>
              <a:gd name="connsiteX4" fmla="*/ 0 w 538386"/>
              <a:gd name="connsiteY4" fmla="*/ 593398 h 593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8386" h="593398">
                <a:moveTo>
                  <a:pt x="0" y="0"/>
                </a:moveTo>
                <a:lnTo>
                  <a:pt x="241687" y="0"/>
                </a:lnTo>
                <a:cubicBezTo>
                  <a:pt x="405549" y="0"/>
                  <a:pt x="538386" y="132837"/>
                  <a:pt x="538386" y="296699"/>
                </a:cubicBezTo>
                <a:cubicBezTo>
                  <a:pt x="538386" y="460561"/>
                  <a:pt x="405549" y="593398"/>
                  <a:pt x="241687" y="593398"/>
                </a:cubicBezTo>
                <a:lnTo>
                  <a:pt x="0" y="593398"/>
                </a:lnTo>
                <a:close/>
              </a:path>
            </a:pathLst>
          </a:cu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altLang="zh-CN" sz="2100" b="1" dirty="0"/>
              <a:t>4</a:t>
            </a:r>
            <a:endParaRPr lang="zh-CN" altLang="en-US" sz="2100" b="1" dirty="0"/>
          </a:p>
        </p:txBody>
      </p:sp>
      <p:sp>
        <p:nvSpPr>
          <p:cNvPr id="3" name="文本框 2"/>
          <p:cNvSpPr txBox="1"/>
          <p:nvPr/>
        </p:nvSpPr>
        <p:spPr>
          <a:xfrm>
            <a:off x="7495844" y="2193517"/>
            <a:ext cx="926709" cy="39147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  <a:ea typeface="+mn-lt"/>
                <a:cs typeface="+mn-lt"/>
              </a:rPr>
              <a:t>125</a:t>
            </a:r>
            <a:r>
              <a:rPr lang="zh-CN" altLang="en-US" sz="2100" dirty="0">
                <a:solidFill>
                  <a:srgbClr val="FF0000"/>
                </a:solidFill>
                <a:ea typeface="+mn-lt"/>
                <a:cs typeface="+mn-lt"/>
              </a:rPr>
              <a:t>个</a:t>
            </a:r>
            <a:endParaRPr lang="zh-CN" altLang="en-US" sz="2100" dirty="0">
              <a:solidFill>
                <a:srgbClr val="FF0000"/>
              </a:solidFill>
              <a:ea typeface="+mn-lt"/>
              <a:cs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64076" y="587800"/>
            <a:ext cx="3607594" cy="39147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100" dirty="0"/>
              <a:t>数一数图中有几个小正方体。</a:t>
            </a:r>
            <a:endParaRPr lang="zh-CN" altLang="en-US" sz="2100" dirty="0"/>
          </a:p>
        </p:txBody>
      </p:sp>
      <p:sp>
        <p:nvSpPr>
          <p:cNvPr id="5" name="文本框 4"/>
          <p:cNvSpPr txBox="1"/>
          <p:nvPr/>
        </p:nvSpPr>
        <p:spPr>
          <a:xfrm>
            <a:off x="7495844" y="3610451"/>
            <a:ext cx="1040658" cy="39147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  <a:ea typeface="+mn-lt"/>
                <a:cs typeface="+mn-lt"/>
              </a:rPr>
              <a:t>141</a:t>
            </a:r>
            <a:r>
              <a:rPr lang="zh-CN" altLang="en-US" sz="2100" dirty="0">
                <a:solidFill>
                  <a:srgbClr val="FF0000"/>
                </a:solidFill>
                <a:ea typeface="+mn-lt"/>
                <a:cs typeface="+mn-lt"/>
              </a:rPr>
              <a:t>个</a:t>
            </a:r>
            <a:endParaRPr lang="zh-CN" altLang="en-US" sz="2100" dirty="0">
              <a:solidFill>
                <a:srgbClr val="FF0000"/>
              </a:solidFill>
              <a:ea typeface="+mn-lt"/>
              <a:cs typeface="+mn-lt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372450" y="1330827"/>
            <a:ext cx="1420483" cy="133141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3247275" y="1287638"/>
            <a:ext cx="389545" cy="13746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3732266" y="1287638"/>
            <a:ext cx="389545" cy="137460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4913495" y="2218864"/>
            <a:ext cx="1042811" cy="373751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4" cstate="email"/>
          <a:srcRect/>
          <a:stretch>
            <a:fillRect/>
          </a:stretch>
        </p:blipFill>
        <p:spPr>
          <a:xfrm>
            <a:off x="5954154" y="2211244"/>
            <a:ext cx="750005" cy="373751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559515" y="2193517"/>
            <a:ext cx="834604" cy="39241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100" dirty="0">
                <a:latin typeface="+mn-ea"/>
              </a:rPr>
              <a:t>（</a:t>
            </a:r>
            <a:r>
              <a:rPr lang="en-US" altLang="zh-CN" sz="2100" dirty="0">
                <a:latin typeface="+mn-ea"/>
              </a:rPr>
              <a:t>1</a:t>
            </a:r>
            <a:r>
              <a:rPr lang="zh-CN" altLang="en-US" sz="2100" dirty="0">
                <a:latin typeface="+mn-ea"/>
              </a:rPr>
              <a:t>）</a:t>
            </a:r>
            <a:endParaRPr lang="zh-CN" altLang="en-US" sz="2100" dirty="0">
              <a:latin typeface="+mn-ea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372450" y="2984659"/>
            <a:ext cx="1420483" cy="1331411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3247275" y="2941469"/>
            <a:ext cx="389545" cy="137460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3732266" y="2941469"/>
            <a:ext cx="389545" cy="137460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4260314" y="2963064"/>
            <a:ext cx="389545" cy="1374600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5202306" y="3515016"/>
            <a:ext cx="1042811" cy="373751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4" cstate="email"/>
          <a:srcRect/>
          <a:stretch>
            <a:fillRect/>
          </a:stretch>
        </p:blipFill>
        <p:spPr>
          <a:xfrm>
            <a:off x="6242965" y="3507396"/>
            <a:ext cx="750005" cy="373751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4848684" y="3897339"/>
            <a:ext cx="1042811" cy="373751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5900586" y="3888766"/>
            <a:ext cx="1042811" cy="373751"/>
          </a:xfrm>
          <a:prstGeom prst="rect">
            <a:avLst/>
          </a:prstGeom>
        </p:spPr>
      </p:pic>
      <p:sp>
        <p:nvSpPr>
          <p:cNvPr id="22" name="矩形 21"/>
          <p:cNvSpPr/>
          <p:nvPr/>
        </p:nvSpPr>
        <p:spPr>
          <a:xfrm>
            <a:off x="558255" y="3806190"/>
            <a:ext cx="834604" cy="39241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100" dirty="0">
                <a:latin typeface="+mn-ea"/>
              </a:rPr>
              <a:t>（</a:t>
            </a:r>
            <a:r>
              <a:rPr lang="en-US" altLang="zh-CN" sz="2100" dirty="0">
                <a:latin typeface="+mn-ea"/>
              </a:rPr>
              <a:t>2</a:t>
            </a:r>
            <a:r>
              <a:rPr lang="zh-CN" altLang="en-US" sz="2100" dirty="0">
                <a:latin typeface="+mn-ea"/>
              </a:rPr>
              <a:t>）</a:t>
            </a:r>
            <a:endParaRPr lang="zh-CN" altLang="en-US" sz="2100" dirty="0">
              <a:latin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任意多边形 13"/>
          <p:cNvSpPr/>
          <p:nvPr/>
        </p:nvSpPr>
        <p:spPr>
          <a:xfrm>
            <a:off x="89731" y="534229"/>
            <a:ext cx="403790" cy="445049"/>
          </a:xfrm>
          <a:custGeom>
            <a:avLst/>
            <a:gdLst>
              <a:gd name="connsiteX0" fmla="*/ 0 w 538386"/>
              <a:gd name="connsiteY0" fmla="*/ 0 h 593398"/>
              <a:gd name="connsiteX1" fmla="*/ 241687 w 538386"/>
              <a:gd name="connsiteY1" fmla="*/ 0 h 593398"/>
              <a:gd name="connsiteX2" fmla="*/ 538386 w 538386"/>
              <a:gd name="connsiteY2" fmla="*/ 296699 h 593398"/>
              <a:gd name="connsiteX3" fmla="*/ 241687 w 538386"/>
              <a:gd name="connsiteY3" fmla="*/ 593398 h 593398"/>
              <a:gd name="connsiteX4" fmla="*/ 0 w 538386"/>
              <a:gd name="connsiteY4" fmla="*/ 593398 h 593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8386" h="593398">
                <a:moveTo>
                  <a:pt x="0" y="0"/>
                </a:moveTo>
                <a:lnTo>
                  <a:pt x="241687" y="0"/>
                </a:lnTo>
                <a:cubicBezTo>
                  <a:pt x="405549" y="0"/>
                  <a:pt x="538386" y="132837"/>
                  <a:pt x="538386" y="296699"/>
                </a:cubicBezTo>
                <a:cubicBezTo>
                  <a:pt x="538386" y="460561"/>
                  <a:pt x="405549" y="593398"/>
                  <a:pt x="241687" y="593398"/>
                </a:cubicBezTo>
                <a:lnTo>
                  <a:pt x="0" y="593398"/>
                </a:lnTo>
                <a:close/>
              </a:path>
            </a:pathLst>
          </a:cu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altLang="zh-CN" sz="2100" b="1" dirty="0"/>
              <a:t>5</a:t>
            </a:r>
            <a:endParaRPr lang="zh-CN" altLang="en-US" sz="2100" b="1" dirty="0"/>
          </a:p>
        </p:txBody>
      </p:sp>
      <p:sp>
        <p:nvSpPr>
          <p:cNvPr id="15" name="文本框 14"/>
          <p:cNvSpPr txBox="1"/>
          <p:nvPr/>
        </p:nvSpPr>
        <p:spPr>
          <a:xfrm>
            <a:off x="640533" y="587800"/>
            <a:ext cx="3607594" cy="39147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100" dirty="0"/>
              <a:t>数一数图中有几个小正方体。</a:t>
            </a:r>
            <a:endParaRPr lang="zh-CN" altLang="en-US" sz="2100" dirty="0"/>
          </a:p>
        </p:txBody>
      </p:sp>
      <p:sp>
        <p:nvSpPr>
          <p:cNvPr id="5" name="矩形 4"/>
          <p:cNvSpPr/>
          <p:nvPr/>
        </p:nvSpPr>
        <p:spPr>
          <a:xfrm>
            <a:off x="3331793" y="3940374"/>
            <a:ext cx="2278508" cy="39241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100" dirty="0"/>
              <a:t>有（ </a:t>
            </a:r>
            <a:r>
              <a:rPr lang="zh-CN" altLang="en-US" sz="2100" dirty="0"/>
              <a:t>        </a:t>
            </a:r>
            <a:r>
              <a:rPr lang="zh-CN" altLang="en-US" sz="2100" dirty="0"/>
              <a:t>）</a:t>
            </a:r>
            <a:r>
              <a:rPr lang="zh-CN" altLang="en-US" sz="2100" dirty="0"/>
              <a:t>个</a:t>
            </a:r>
            <a:r>
              <a:rPr lang="zh-CN" altLang="en-US" sz="2100" dirty="0"/>
              <a:t>。</a:t>
            </a:r>
            <a:r>
              <a:rPr lang="zh-CN" altLang="en-US" sz="2100" dirty="0"/>
              <a:t> </a:t>
            </a:r>
            <a:endParaRPr lang="zh-CN" altLang="en-US" sz="2100" dirty="0"/>
          </a:p>
        </p:txBody>
      </p:sp>
      <p:sp>
        <p:nvSpPr>
          <p:cNvPr id="17" name="矩形 16"/>
          <p:cNvSpPr/>
          <p:nvPr/>
        </p:nvSpPr>
        <p:spPr>
          <a:xfrm>
            <a:off x="4017557" y="3940374"/>
            <a:ext cx="610985" cy="39241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100" kern="100" dirty="0">
                <a:solidFill>
                  <a:srgbClr val="FF0000"/>
                </a:solidFill>
                <a:latin typeface="+mn-ea"/>
                <a:cs typeface="宋体" panose="02010600030101010101" pitchFamily="2" charset="-122"/>
              </a:rPr>
              <a:t>323</a:t>
            </a:r>
            <a:endParaRPr lang="zh-CN" altLang="en-US" sz="2100" dirty="0">
              <a:solidFill>
                <a:srgbClr val="FF0000"/>
              </a:solidFill>
              <a:latin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386613" y="1658415"/>
            <a:ext cx="1919390" cy="1799033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2328737" y="1658414"/>
            <a:ext cx="1919390" cy="1799033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4323050" y="1658413"/>
            <a:ext cx="1919390" cy="179903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6412984" y="1517332"/>
            <a:ext cx="531785" cy="1876526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6878756" y="1508760"/>
            <a:ext cx="531785" cy="187652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7529581" y="2988411"/>
            <a:ext cx="1308668" cy="46903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1976244" y="1615164"/>
            <a:ext cx="3235643" cy="39147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  <a:ea typeface="+mn-lt"/>
                <a:cs typeface="+mn-lt"/>
              </a:rPr>
              <a:t>997</a:t>
            </a:r>
            <a:r>
              <a:rPr lang="zh-CN" altLang="en-US" sz="2100" dirty="0">
                <a:solidFill>
                  <a:srgbClr val="FF0000"/>
                </a:solidFill>
                <a:ea typeface="+mn-lt"/>
                <a:cs typeface="+mn-lt"/>
              </a:rPr>
              <a:t>、</a:t>
            </a:r>
            <a:r>
              <a:rPr lang="en-US" altLang="zh-CN" sz="2100" dirty="0">
                <a:solidFill>
                  <a:srgbClr val="FF0000"/>
                </a:solidFill>
                <a:ea typeface="+mn-lt"/>
                <a:cs typeface="+mn-lt"/>
              </a:rPr>
              <a:t>998</a:t>
            </a:r>
            <a:r>
              <a:rPr lang="zh-CN" altLang="en-US" sz="2100" dirty="0">
                <a:solidFill>
                  <a:srgbClr val="FF0000"/>
                </a:solidFill>
                <a:ea typeface="+mn-lt"/>
                <a:cs typeface="+mn-lt"/>
              </a:rPr>
              <a:t>、</a:t>
            </a:r>
            <a:r>
              <a:rPr lang="en-US" altLang="zh-CN" sz="2100" dirty="0">
                <a:solidFill>
                  <a:srgbClr val="FF0000"/>
                </a:solidFill>
                <a:ea typeface="+mn-lt"/>
                <a:cs typeface="+mn-lt"/>
              </a:rPr>
              <a:t>999</a:t>
            </a:r>
            <a:r>
              <a:rPr lang="zh-CN" altLang="en-US" sz="2100" dirty="0">
                <a:solidFill>
                  <a:srgbClr val="FF0000"/>
                </a:solidFill>
                <a:ea typeface="+mn-lt"/>
                <a:cs typeface="+mn-lt"/>
              </a:rPr>
              <a:t>、</a:t>
            </a:r>
            <a:r>
              <a:rPr lang="en-US" altLang="zh-CN" sz="2100" dirty="0">
                <a:solidFill>
                  <a:srgbClr val="FF0000"/>
                </a:solidFill>
                <a:ea typeface="+mn-lt"/>
                <a:cs typeface="+mn-lt"/>
              </a:rPr>
              <a:t>1000</a:t>
            </a:r>
            <a:r>
              <a:rPr lang="zh-CN" altLang="en-US" sz="2100" dirty="0">
                <a:solidFill>
                  <a:srgbClr val="FF0000"/>
                </a:solidFill>
                <a:ea typeface="+mn-lt"/>
                <a:cs typeface="+mn-lt"/>
              </a:rPr>
              <a:t>。</a:t>
            </a:r>
            <a:endParaRPr lang="zh-CN" altLang="en-US" sz="2100" dirty="0">
              <a:solidFill>
                <a:srgbClr val="FF0000"/>
              </a:solidFill>
              <a:ea typeface="+mn-lt"/>
              <a:cs typeface="+mn-lt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264727" y="2835568"/>
            <a:ext cx="7678337" cy="71558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  <a:ea typeface="+mn-lt"/>
                <a:cs typeface="+mn-lt"/>
              </a:rPr>
              <a:t>870</a:t>
            </a:r>
            <a:r>
              <a:rPr lang="zh-CN" altLang="en-US" sz="2100" dirty="0">
                <a:solidFill>
                  <a:srgbClr val="FF0000"/>
                </a:solidFill>
                <a:ea typeface="+mn-lt"/>
                <a:cs typeface="+mn-lt"/>
              </a:rPr>
              <a:t>、</a:t>
            </a:r>
            <a:r>
              <a:rPr lang="en-US" altLang="zh-CN" sz="2100" dirty="0">
                <a:solidFill>
                  <a:srgbClr val="FF0000"/>
                </a:solidFill>
                <a:ea typeface="+mn-lt"/>
                <a:cs typeface="+mn-lt"/>
              </a:rPr>
              <a:t>880</a:t>
            </a:r>
            <a:r>
              <a:rPr lang="zh-CN" altLang="en-US" sz="2100" dirty="0">
                <a:solidFill>
                  <a:srgbClr val="FF0000"/>
                </a:solidFill>
                <a:ea typeface="+mn-lt"/>
                <a:cs typeface="+mn-lt"/>
              </a:rPr>
              <a:t>、</a:t>
            </a:r>
            <a:r>
              <a:rPr lang="en-US" altLang="zh-CN" sz="2100" dirty="0">
                <a:solidFill>
                  <a:srgbClr val="FF0000"/>
                </a:solidFill>
                <a:ea typeface="+mn-lt"/>
                <a:cs typeface="+mn-lt"/>
              </a:rPr>
              <a:t>890</a:t>
            </a:r>
            <a:r>
              <a:rPr lang="zh-CN" altLang="en-US" sz="2100" dirty="0">
                <a:solidFill>
                  <a:srgbClr val="FF0000"/>
                </a:solidFill>
                <a:ea typeface="+mn-lt"/>
                <a:cs typeface="+mn-lt"/>
              </a:rPr>
              <a:t>、</a:t>
            </a:r>
            <a:r>
              <a:rPr lang="en-US" altLang="zh-CN" sz="2100" dirty="0">
                <a:solidFill>
                  <a:srgbClr val="FF0000"/>
                </a:solidFill>
                <a:ea typeface="+mn-lt"/>
                <a:cs typeface="+mn-lt"/>
              </a:rPr>
              <a:t>900</a:t>
            </a:r>
            <a:r>
              <a:rPr lang="zh-CN" altLang="en-US" sz="2100" dirty="0">
                <a:solidFill>
                  <a:srgbClr val="FF0000"/>
                </a:solidFill>
                <a:ea typeface="+mn-lt"/>
                <a:cs typeface="+mn-lt"/>
              </a:rPr>
              <a:t>、</a:t>
            </a:r>
            <a:r>
              <a:rPr lang="en-US" altLang="zh-CN" sz="2100" dirty="0">
                <a:solidFill>
                  <a:srgbClr val="FF0000"/>
                </a:solidFill>
                <a:ea typeface="+mn-lt"/>
                <a:cs typeface="+mn-lt"/>
              </a:rPr>
              <a:t>910</a:t>
            </a:r>
            <a:r>
              <a:rPr lang="zh-CN" altLang="en-US" sz="2100" dirty="0">
                <a:solidFill>
                  <a:srgbClr val="FF0000"/>
                </a:solidFill>
                <a:ea typeface="+mn-lt"/>
                <a:cs typeface="+mn-lt"/>
              </a:rPr>
              <a:t>、</a:t>
            </a:r>
            <a:r>
              <a:rPr lang="en-US" altLang="zh-CN" sz="2100" dirty="0">
                <a:solidFill>
                  <a:srgbClr val="FF0000"/>
                </a:solidFill>
                <a:ea typeface="+mn-lt"/>
                <a:cs typeface="+mn-lt"/>
              </a:rPr>
              <a:t>920</a:t>
            </a:r>
            <a:r>
              <a:rPr lang="zh-CN" altLang="en-US" sz="2100" dirty="0">
                <a:solidFill>
                  <a:srgbClr val="FF0000"/>
                </a:solidFill>
                <a:ea typeface="+mn-lt"/>
                <a:cs typeface="+mn-lt"/>
              </a:rPr>
              <a:t>、</a:t>
            </a:r>
            <a:r>
              <a:rPr lang="en-US" altLang="zh-CN" sz="2100" dirty="0">
                <a:solidFill>
                  <a:srgbClr val="FF0000"/>
                </a:solidFill>
                <a:ea typeface="+mn-lt"/>
                <a:cs typeface="+mn-lt"/>
              </a:rPr>
              <a:t>930</a:t>
            </a:r>
            <a:r>
              <a:rPr lang="zh-CN" altLang="en-US" sz="2100" dirty="0">
                <a:solidFill>
                  <a:srgbClr val="FF0000"/>
                </a:solidFill>
                <a:ea typeface="+mn-lt"/>
                <a:cs typeface="+mn-lt"/>
              </a:rPr>
              <a:t>、</a:t>
            </a:r>
            <a:r>
              <a:rPr lang="en-US" altLang="zh-CN" sz="2100" dirty="0">
                <a:solidFill>
                  <a:srgbClr val="FF0000"/>
                </a:solidFill>
                <a:ea typeface="+mn-lt"/>
                <a:cs typeface="+mn-lt"/>
              </a:rPr>
              <a:t>940</a:t>
            </a:r>
            <a:r>
              <a:rPr lang="zh-CN" altLang="en-US" sz="2100" dirty="0">
                <a:solidFill>
                  <a:srgbClr val="FF0000"/>
                </a:solidFill>
                <a:ea typeface="+mn-lt"/>
                <a:cs typeface="+mn-lt"/>
              </a:rPr>
              <a:t>、</a:t>
            </a:r>
            <a:r>
              <a:rPr lang="en-US" altLang="zh-CN" sz="2100" dirty="0">
                <a:solidFill>
                  <a:srgbClr val="FF0000"/>
                </a:solidFill>
                <a:ea typeface="+mn-lt"/>
                <a:cs typeface="+mn-lt"/>
              </a:rPr>
              <a:t>950</a:t>
            </a:r>
            <a:r>
              <a:rPr lang="zh-CN" altLang="en-US" sz="2100" dirty="0">
                <a:solidFill>
                  <a:srgbClr val="FF0000"/>
                </a:solidFill>
                <a:ea typeface="+mn-lt"/>
                <a:cs typeface="+mn-lt"/>
              </a:rPr>
              <a:t>、</a:t>
            </a:r>
            <a:r>
              <a:rPr lang="en-US" altLang="zh-CN" sz="2100" dirty="0">
                <a:solidFill>
                  <a:srgbClr val="FF0000"/>
                </a:solidFill>
                <a:ea typeface="+mn-lt"/>
                <a:cs typeface="+mn-lt"/>
              </a:rPr>
              <a:t>960</a:t>
            </a:r>
            <a:r>
              <a:rPr lang="zh-CN" altLang="en-US" sz="2100" dirty="0">
                <a:solidFill>
                  <a:srgbClr val="FF0000"/>
                </a:solidFill>
                <a:ea typeface="+mn-lt"/>
                <a:cs typeface="+mn-lt"/>
              </a:rPr>
              <a:t>、</a:t>
            </a:r>
            <a:r>
              <a:rPr lang="en-US" altLang="zh-CN" sz="2100" dirty="0">
                <a:solidFill>
                  <a:srgbClr val="FF0000"/>
                </a:solidFill>
                <a:ea typeface="+mn-lt"/>
                <a:cs typeface="+mn-lt"/>
              </a:rPr>
              <a:t>970</a:t>
            </a:r>
            <a:r>
              <a:rPr lang="zh-CN" altLang="en-US" sz="2100" dirty="0">
                <a:solidFill>
                  <a:srgbClr val="FF0000"/>
                </a:solidFill>
                <a:ea typeface="+mn-lt"/>
                <a:cs typeface="+mn-lt"/>
              </a:rPr>
              <a:t>、</a:t>
            </a:r>
            <a:r>
              <a:rPr lang="en-US" altLang="zh-CN" sz="2100" dirty="0">
                <a:solidFill>
                  <a:srgbClr val="FF0000"/>
                </a:solidFill>
                <a:ea typeface="+mn-lt"/>
                <a:cs typeface="+mn-lt"/>
              </a:rPr>
              <a:t>980</a:t>
            </a:r>
            <a:r>
              <a:rPr lang="zh-CN" altLang="en-US" sz="2100" dirty="0">
                <a:solidFill>
                  <a:srgbClr val="FF0000"/>
                </a:solidFill>
                <a:ea typeface="+mn-lt"/>
                <a:cs typeface="+mn-lt"/>
              </a:rPr>
              <a:t>、</a:t>
            </a:r>
            <a:r>
              <a:rPr lang="en-US" altLang="zh-CN" sz="2100" dirty="0">
                <a:solidFill>
                  <a:srgbClr val="FF0000"/>
                </a:solidFill>
                <a:ea typeface="+mn-lt"/>
                <a:cs typeface="+mn-lt"/>
              </a:rPr>
              <a:t>990</a:t>
            </a:r>
            <a:r>
              <a:rPr lang="zh-CN" altLang="en-US" sz="2100" dirty="0">
                <a:solidFill>
                  <a:srgbClr val="FF0000"/>
                </a:solidFill>
                <a:ea typeface="+mn-lt"/>
                <a:cs typeface="+mn-lt"/>
              </a:rPr>
              <a:t>、</a:t>
            </a:r>
            <a:r>
              <a:rPr lang="en-US" altLang="zh-CN" sz="2100" dirty="0">
                <a:solidFill>
                  <a:srgbClr val="FF0000"/>
                </a:solidFill>
                <a:ea typeface="+mn-lt"/>
                <a:cs typeface="+mn-lt"/>
              </a:rPr>
              <a:t>1000</a:t>
            </a:r>
            <a:r>
              <a:rPr lang="zh-CN" altLang="en-US" sz="2100" dirty="0">
                <a:solidFill>
                  <a:srgbClr val="FF0000"/>
                </a:solidFill>
                <a:ea typeface="+mn-lt"/>
                <a:cs typeface="+mn-lt"/>
              </a:rPr>
              <a:t>。</a:t>
            </a:r>
            <a:endParaRPr lang="zh-CN" altLang="en-US" sz="2100" dirty="0">
              <a:solidFill>
                <a:srgbClr val="FF0000"/>
              </a:solidFill>
              <a:ea typeface="+mn-lt"/>
              <a:cs typeface="+mn-lt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264726" y="4320809"/>
            <a:ext cx="7330548" cy="3924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  <a:ea typeface="+mn-lt"/>
                <a:cs typeface="+mn-lt"/>
              </a:rPr>
              <a:t>300</a:t>
            </a:r>
            <a:r>
              <a:rPr lang="zh-CN" altLang="en-US" sz="2100" dirty="0">
                <a:solidFill>
                  <a:srgbClr val="FF0000"/>
                </a:solidFill>
                <a:ea typeface="+mn-lt"/>
                <a:cs typeface="+mn-lt"/>
              </a:rPr>
              <a:t>、</a:t>
            </a:r>
            <a:r>
              <a:rPr lang="en-US" altLang="zh-CN" sz="2100" dirty="0">
                <a:solidFill>
                  <a:srgbClr val="FF0000"/>
                </a:solidFill>
                <a:ea typeface="+mn-lt"/>
                <a:cs typeface="+mn-lt"/>
              </a:rPr>
              <a:t>400</a:t>
            </a:r>
            <a:r>
              <a:rPr lang="zh-CN" altLang="en-US" sz="2100" dirty="0">
                <a:solidFill>
                  <a:srgbClr val="FF0000"/>
                </a:solidFill>
                <a:ea typeface="+mn-lt"/>
                <a:cs typeface="+mn-lt"/>
              </a:rPr>
              <a:t>、</a:t>
            </a:r>
            <a:r>
              <a:rPr lang="en-US" altLang="zh-CN" sz="2100" dirty="0">
                <a:solidFill>
                  <a:srgbClr val="FF0000"/>
                </a:solidFill>
                <a:ea typeface="+mn-lt"/>
                <a:cs typeface="+mn-lt"/>
              </a:rPr>
              <a:t>500</a:t>
            </a:r>
            <a:r>
              <a:rPr lang="zh-CN" altLang="en-US" sz="2100" dirty="0">
                <a:solidFill>
                  <a:srgbClr val="FF0000"/>
                </a:solidFill>
                <a:ea typeface="+mn-lt"/>
                <a:cs typeface="+mn-lt"/>
              </a:rPr>
              <a:t>、</a:t>
            </a:r>
            <a:r>
              <a:rPr lang="en-US" altLang="zh-CN" sz="2100" dirty="0">
                <a:solidFill>
                  <a:srgbClr val="FF0000"/>
                </a:solidFill>
                <a:ea typeface="+mn-lt"/>
                <a:cs typeface="+mn-lt"/>
              </a:rPr>
              <a:t>600</a:t>
            </a:r>
            <a:r>
              <a:rPr lang="zh-CN" altLang="en-US" sz="2100" dirty="0">
                <a:solidFill>
                  <a:srgbClr val="FF0000"/>
                </a:solidFill>
                <a:ea typeface="+mn-lt"/>
                <a:cs typeface="+mn-lt"/>
              </a:rPr>
              <a:t>、</a:t>
            </a:r>
            <a:r>
              <a:rPr lang="en-US" altLang="zh-CN" sz="2100" dirty="0">
                <a:solidFill>
                  <a:srgbClr val="FF0000"/>
                </a:solidFill>
                <a:ea typeface="+mn-lt"/>
                <a:cs typeface="+mn-lt"/>
              </a:rPr>
              <a:t>700</a:t>
            </a:r>
            <a:r>
              <a:rPr lang="zh-CN" altLang="en-US" sz="2100" dirty="0">
                <a:solidFill>
                  <a:srgbClr val="FF0000"/>
                </a:solidFill>
                <a:ea typeface="+mn-lt"/>
                <a:cs typeface="+mn-lt"/>
              </a:rPr>
              <a:t>、</a:t>
            </a:r>
            <a:r>
              <a:rPr lang="en-US" altLang="zh-CN" sz="2100" dirty="0">
                <a:solidFill>
                  <a:srgbClr val="FF0000"/>
                </a:solidFill>
                <a:ea typeface="+mn-lt"/>
                <a:cs typeface="+mn-lt"/>
              </a:rPr>
              <a:t>800</a:t>
            </a:r>
            <a:r>
              <a:rPr lang="zh-CN" altLang="en-US" sz="2100" dirty="0">
                <a:solidFill>
                  <a:srgbClr val="FF0000"/>
                </a:solidFill>
                <a:ea typeface="+mn-lt"/>
                <a:cs typeface="+mn-lt"/>
              </a:rPr>
              <a:t>、</a:t>
            </a:r>
            <a:r>
              <a:rPr lang="en-US" altLang="zh-CN" sz="2100" dirty="0">
                <a:solidFill>
                  <a:srgbClr val="FF0000"/>
                </a:solidFill>
                <a:ea typeface="+mn-lt"/>
                <a:cs typeface="+mn-lt"/>
              </a:rPr>
              <a:t>900</a:t>
            </a:r>
            <a:r>
              <a:rPr lang="zh-CN" altLang="en-US" sz="2100" dirty="0">
                <a:solidFill>
                  <a:srgbClr val="FF0000"/>
                </a:solidFill>
                <a:ea typeface="+mn-lt"/>
                <a:cs typeface="+mn-lt"/>
              </a:rPr>
              <a:t>、</a:t>
            </a:r>
            <a:r>
              <a:rPr lang="en-US" altLang="zh-CN" sz="2100" dirty="0">
                <a:solidFill>
                  <a:srgbClr val="FF0000"/>
                </a:solidFill>
                <a:ea typeface="+mn-lt"/>
                <a:cs typeface="+mn-lt"/>
              </a:rPr>
              <a:t>1000</a:t>
            </a:r>
            <a:r>
              <a:rPr lang="zh-CN" altLang="en-US" sz="2100" dirty="0">
                <a:solidFill>
                  <a:srgbClr val="FF0000"/>
                </a:solidFill>
                <a:ea typeface="+mn-lt"/>
                <a:cs typeface="+mn-lt"/>
              </a:rPr>
              <a:t>。</a:t>
            </a:r>
            <a:endParaRPr lang="zh-CN" altLang="en-US" sz="2100" dirty="0">
              <a:solidFill>
                <a:srgbClr val="FF0000"/>
              </a:solidFill>
              <a:ea typeface="+mn-lt"/>
              <a:cs typeface="+mn-lt"/>
            </a:endParaRPr>
          </a:p>
        </p:txBody>
      </p:sp>
      <p:sp>
        <p:nvSpPr>
          <p:cNvPr id="7" name="任意多边形 6"/>
          <p:cNvSpPr/>
          <p:nvPr/>
        </p:nvSpPr>
        <p:spPr>
          <a:xfrm>
            <a:off x="89731" y="534229"/>
            <a:ext cx="403790" cy="445049"/>
          </a:xfrm>
          <a:custGeom>
            <a:avLst/>
            <a:gdLst>
              <a:gd name="connsiteX0" fmla="*/ 0 w 538386"/>
              <a:gd name="connsiteY0" fmla="*/ 0 h 593398"/>
              <a:gd name="connsiteX1" fmla="*/ 241687 w 538386"/>
              <a:gd name="connsiteY1" fmla="*/ 0 h 593398"/>
              <a:gd name="connsiteX2" fmla="*/ 538386 w 538386"/>
              <a:gd name="connsiteY2" fmla="*/ 296699 h 593398"/>
              <a:gd name="connsiteX3" fmla="*/ 241687 w 538386"/>
              <a:gd name="connsiteY3" fmla="*/ 593398 h 593398"/>
              <a:gd name="connsiteX4" fmla="*/ 0 w 538386"/>
              <a:gd name="connsiteY4" fmla="*/ 593398 h 593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8386" h="593398">
                <a:moveTo>
                  <a:pt x="0" y="0"/>
                </a:moveTo>
                <a:lnTo>
                  <a:pt x="241687" y="0"/>
                </a:lnTo>
                <a:cubicBezTo>
                  <a:pt x="405549" y="0"/>
                  <a:pt x="538386" y="132837"/>
                  <a:pt x="538386" y="296699"/>
                </a:cubicBezTo>
                <a:cubicBezTo>
                  <a:pt x="538386" y="460561"/>
                  <a:pt x="405549" y="593398"/>
                  <a:pt x="241687" y="593398"/>
                </a:cubicBezTo>
                <a:lnTo>
                  <a:pt x="0" y="593398"/>
                </a:lnTo>
                <a:close/>
              </a:path>
            </a:pathLst>
          </a:cu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altLang="zh-CN" sz="2100" b="1" dirty="0"/>
              <a:t>6</a:t>
            </a:r>
            <a:endParaRPr lang="zh-CN" altLang="en-US" sz="2100" b="1" dirty="0"/>
          </a:p>
        </p:txBody>
      </p:sp>
      <p:sp>
        <p:nvSpPr>
          <p:cNvPr id="4" name="矩形 3"/>
          <p:cNvSpPr/>
          <p:nvPr/>
        </p:nvSpPr>
        <p:spPr>
          <a:xfrm>
            <a:off x="613797" y="397844"/>
            <a:ext cx="1061829" cy="697114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lvl="0">
              <a:lnSpc>
                <a:spcPct val="170000"/>
              </a:lnSpc>
            </a:pPr>
            <a:r>
              <a:rPr lang="zh-CN" altLang="en-US" sz="2400" b="1" dirty="0">
                <a:solidFill>
                  <a:prstClr val="black"/>
                </a:solidFill>
              </a:rPr>
              <a:t>数数。</a:t>
            </a:r>
            <a:endParaRPr lang="zh-CN" altLang="en-US" sz="2400" b="1" dirty="0">
              <a:solidFill>
                <a:prstClr val="black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691515" y="1011234"/>
            <a:ext cx="6475095" cy="618631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lvl="0">
              <a:lnSpc>
                <a:spcPct val="170000"/>
              </a:lnSpc>
            </a:pPr>
            <a:r>
              <a:rPr lang="zh-CN" altLang="en-US" sz="2100" dirty="0">
                <a:solidFill>
                  <a:prstClr val="black"/>
                </a:solidFill>
              </a:rPr>
              <a:t>（</a:t>
            </a:r>
            <a:r>
              <a:rPr lang="en-US" altLang="zh-CN" sz="2100" dirty="0">
                <a:solidFill>
                  <a:prstClr val="black"/>
                </a:solidFill>
              </a:rPr>
              <a:t>1</a:t>
            </a:r>
            <a:r>
              <a:rPr lang="zh-CN" altLang="en-US" sz="2100" dirty="0">
                <a:solidFill>
                  <a:prstClr val="black"/>
                </a:solidFill>
              </a:rPr>
              <a:t>）一个一个地数，从九百九十七数到一千。</a:t>
            </a:r>
            <a:endParaRPr lang="zh-CN" altLang="en-US" sz="2100" dirty="0">
              <a:solidFill>
                <a:prstClr val="black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691515" y="2063169"/>
            <a:ext cx="6123623" cy="618631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lvl="0">
              <a:lnSpc>
                <a:spcPct val="170000"/>
              </a:lnSpc>
            </a:pPr>
            <a:r>
              <a:rPr lang="zh-CN" altLang="en-US" sz="2100" dirty="0">
                <a:solidFill>
                  <a:prstClr val="black"/>
                </a:solidFill>
              </a:rPr>
              <a:t>（</a:t>
            </a:r>
            <a:r>
              <a:rPr lang="en-US" altLang="zh-CN" sz="2100" dirty="0">
                <a:solidFill>
                  <a:prstClr val="black"/>
                </a:solidFill>
              </a:rPr>
              <a:t>2</a:t>
            </a:r>
            <a:r>
              <a:rPr lang="zh-CN" altLang="en-US" sz="2100" dirty="0">
                <a:solidFill>
                  <a:prstClr val="black"/>
                </a:solidFill>
              </a:rPr>
              <a:t>）十个十个地数，从八百七十数到一千。</a:t>
            </a:r>
            <a:endParaRPr lang="zh-CN" altLang="en-US" sz="2100" dirty="0">
              <a:solidFill>
                <a:prstClr val="black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691516" y="3626664"/>
            <a:ext cx="4874171" cy="618631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lvl="0">
              <a:lnSpc>
                <a:spcPct val="170000"/>
              </a:lnSpc>
            </a:pPr>
            <a:r>
              <a:rPr lang="zh-CN" altLang="en-US" sz="2100" dirty="0">
                <a:solidFill>
                  <a:prstClr val="black"/>
                </a:solidFill>
              </a:rPr>
              <a:t>（</a:t>
            </a:r>
            <a:r>
              <a:rPr lang="en-US" altLang="zh-CN" sz="2100" dirty="0">
                <a:solidFill>
                  <a:prstClr val="black"/>
                </a:solidFill>
              </a:rPr>
              <a:t>3</a:t>
            </a:r>
            <a:r>
              <a:rPr lang="zh-CN" altLang="en-US" sz="2100" dirty="0">
                <a:solidFill>
                  <a:prstClr val="black"/>
                </a:solidFill>
              </a:rPr>
              <a:t>）一百一百地数，从三百数到一千。</a:t>
            </a:r>
            <a:endParaRPr lang="zh-CN" altLang="en-US" sz="2100" dirty="0">
              <a:solidFill>
                <a:prstClr val="black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/>
      <p:bldP spid="11" grpId="0"/>
      <p:bldP spid="5" grpId="0"/>
      <p:bldP spid="8" grpId="0"/>
      <p:bldP spid="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74649" y="549762"/>
            <a:ext cx="8412736" cy="2492990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en-US" altLang="zh-CN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结合在计数器上拨</a:t>
            </a:r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数、数方块等</a:t>
            </a:r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多种数数活动，理解</a:t>
            </a:r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大数的</a:t>
            </a:r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实际</a:t>
            </a:r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意义。</a:t>
            </a:r>
            <a:endParaRPr lang="en-US" altLang="zh-CN" sz="21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借助</a:t>
            </a:r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操作</a:t>
            </a:r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活动，认识</a:t>
            </a:r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新的计数</a:t>
            </a:r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单位“千”，了解个、十、百、千</a:t>
            </a:r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计数单位之间的关系，初步发展</a:t>
            </a:r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位值概念。</a:t>
            </a:r>
            <a:endParaRPr lang="en-US" altLang="zh-CN" sz="21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结合对比、想象</a:t>
            </a:r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的活动，</a:t>
            </a:r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感受千的</a:t>
            </a:r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大小，初步发展数感。</a:t>
            </a:r>
            <a:endParaRPr lang="zh-CN" altLang="en-US" sz="21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256375" y="3042752"/>
            <a:ext cx="8646207" cy="1852301"/>
          </a:xfrm>
          <a:prstGeom prst="roundRect">
            <a:avLst>
              <a:gd name="adj" fmla="val 8426"/>
            </a:avLst>
          </a:pr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>
              <a:lnSpc>
                <a:spcPct val="150000"/>
              </a:lnSpc>
            </a:pPr>
            <a:endParaRPr lang="zh-CN" altLang="en-US" sz="2100" dirty="0"/>
          </a:p>
        </p:txBody>
      </p:sp>
      <p:sp>
        <p:nvSpPr>
          <p:cNvPr id="6" name="矩形 5"/>
          <p:cNvSpPr/>
          <p:nvPr/>
        </p:nvSpPr>
        <p:spPr>
          <a:xfrm>
            <a:off x="493520" y="3188232"/>
            <a:ext cx="8171915" cy="1038746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100" dirty="0">
                <a:solidFill>
                  <a:schemeClr val="bg1"/>
                </a:solidFill>
              </a:rPr>
              <a:t>【</a:t>
            </a:r>
            <a:r>
              <a:rPr lang="zh-CN" altLang="en-US" sz="2100" dirty="0">
                <a:solidFill>
                  <a:schemeClr val="bg1"/>
                </a:solidFill>
              </a:rPr>
              <a:t>重点</a:t>
            </a:r>
            <a:r>
              <a:rPr lang="en-US" altLang="zh-CN" sz="2100" dirty="0">
                <a:solidFill>
                  <a:schemeClr val="bg1"/>
                </a:solidFill>
              </a:rPr>
              <a:t>】</a:t>
            </a:r>
            <a:r>
              <a:rPr lang="zh-CN" altLang="en-US" sz="2100" dirty="0"/>
              <a:t>认识新的计数单位“千”，了解个、十、百、千计数单位之间的关系，初步发展位值</a:t>
            </a:r>
            <a:r>
              <a:rPr lang="zh-CN" altLang="en-US" sz="2100" dirty="0"/>
              <a:t>概念。</a:t>
            </a:r>
            <a:endParaRPr lang="zh-CN" altLang="en-US" sz="2100" dirty="0"/>
          </a:p>
        </p:txBody>
      </p:sp>
      <p:sp>
        <p:nvSpPr>
          <p:cNvPr id="8" name="矩形 7"/>
          <p:cNvSpPr/>
          <p:nvPr/>
        </p:nvSpPr>
        <p:spPr>
          <a:xfrm>
            <a:off x="486042" y="4226978"/>
            <a:ext cx="8171915" cy="55399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100" dirty="0">
                <a:solidFill>
                  <a:schemeClr val="bg1"/>
                </a:solidFill>
              </a:rPr>
              <a:t>【</a:t>
            </a:r>
            <a:r>
              <a:rPr lang="zh-CN" altLang="en-US" sz="2100" dirty="0">
                <a:solidFill>
                  <a:schemeClr val="bg1"/>
                </a:solidFill>
              </a:rPr>
              <a:t>难点</a:t>
            </a:r>
            <a:r>
              <a:rPr lang="en-US" altLang="zh-CN" sz="2100" dirty="0">
                <a:solidFill>
                  <a:schemeClr val="bg1"/>
                </a:solidFill>
              </a:rPr>
              <a:t>】</a:t>
            </a:r>
            <a:r>
              <a:rPr lang="zh-CN" altLang="en-US" sz="2100" dirty="0"/>
              <a:t>感受千的大小，初步发展数感。</a:t>
            </a:r>
            <a:endParaRPr lang="zh-CN" altLang="en-US" sz="21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/>
        </p:nvSpPr>
        <p:spPr>
          <a:xfrm>
            <a:off x="89731" y="534229"/>
            <a:ext cx="403790" cy="445049"/>
          </a:xfrm>
          <a:custGeom>
            <a:avLst/>
            <a:gdLst>
              <a:gd name="connsiteX0" fmla="*/ 0 w 538386"/>
              <a:gd name="connsiteY0" fmla="*/ 0 h 593398"/>
              <a:gd name="connsiteX1" fmla="*/ 241687 w 538386"/>
              <a:gd name="connsiteY1" fmla="*/ 0 h 593398"/>
              <a:gd name="connsiteX2" fmla="*/ 538386 w 538386"/>
              <a:gd name="connsiteY2" fmla="*/ 296699 h 593398"/>
              <a:gd name="connsiteX3" fmla="*/ 241687 w 538386"/>
              <a:gd name="connsiteY3" fmla="*/ 593398 h 593398"/>
              <a:gd name="connsiteX4" fmla="*/ 0 w 538386"/>
              <a:gd name="connsiteY4" fmla="*/ 593398 h 593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8386" h="593398">
                <a:moveTo>
                  <a:pt x="0" y="0"/>
                </a:moveTo>
                <a:lnTo>
                  <a:pt x="241687" y="0"/>
                </a:lnTo>
                <a:cubicBezTo>
                  <a:pt x="405549" y="0"/>
                  <a:pt x="538386" y="132837"/>
                  <a:pt x="538386" y="296699"/>
                </a:cubicBezTo>
                <a:cubicBezTo>
                  <a:pt x="538386" y="460561"/>
                  <a:pt x="405549" y="593398"/>
                  <a:pt x="241687" y="593398"/>
                </a:cubicBezTo>
                <a:lnTo>
                  <a:pt x="0" y="593398"/>
                </a:lnTo>
                <a:close/>
              </a:path>
            </a:pathLst>
          </a:cu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altLang="zh-CN" sz="2100" b="1" dirty="0"/>
              <a:t>7</a:t>
            </a:r>
            <a:endParaRPr lang="zh-CN" altLang="en-US" sz="2100" b="1" dirty="0"/>
          </a:p>
        </p:txBody>
      </p:sp>
      <p:sp>
        <p:nvSpPr>
          <p:cNvPr id="27" name="TextBox 25"/>
          <p:cNvSpPr txBox="1">
            <a:spLocks noChangeArrowheads="1"/>
          </p:cNvSpPr>
          <p:nvPr/>
        </p:nvSpPr>
        <p:spPr bwMode="auto">
          <a:xfrm>
            <a:off x="562075" y="488447"/>
            <a:ext cx="8259028" cy="553998"/>
          </a:xfrm>
          <a:prstGeom prst="rect">
            <a:avLst/>
          </a:prstGeom>
          <a:noFill/>
          <a:ln w="19050">
            <a:noFill/>
            <a:prstDash val="lgDashDotDot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51435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100" dirty="0">
                <a:solidFill>
                  <a:prstClr val="black"/>
                </a:solidFill>
                <a:latin typeface="+mn-ea"/>
                <a:ea typeface="+mn-ea"/>
              </a:rPr>
              <a:t>一棵梨树能收</a:t>
            </a:r>
            <a:r>
              <a:rPr lang="en-US" altLang="zh-CN" sz="2100" dirty="0">
                <a:solidFill>
                  <a:prstClr val="black"/>
                </a:solidFill>
                <a:latin typeface="+mn-ea"/>
                <a:ea typeface="+mn-ea"/>
              </a:rPr>
              <a:t>100</a:t>
            </a:r>
            <a:r>
              <a:rPr lang="zh-CN" altLang="en-US" sz="2100" dirty="0">
                <a:solidFill>
                  <a:prstClr val="black"/>
                </a:solidFill>
                <a:latin typeface="+mn-ea"/>
                <a:ea typeface="+mn-ea"/>
              </a:rPr>
              <a:t>个梨</a:t>
            </a:r>
            <a:r>
              <a:rPr lang="en-US" altLang="zh-CN" sz="2100" dirty="0">
                <a:solidFill>
                  <a:prstClr val="black"/>
                </a:solidFill>
                <a:latin typeface="+mn-ea"/>
                <a:ea typeface="+mn-ea"/>
              </a:rPr>
              <a:t>,</a:t>
            </a:r>
            <a:r>
              <a:rPr lang="zh-CN" altLang="en-US" sz="2100" dirty="0">
                <a:solidFill>
                  <a:prstClr val="black"/>
                </a:solidFill>
                <a:latin typeface="+mn-ea"/>
                <a:ea typeface="+mn-ea"/>
              </a:rPr>
              <a:t>一行有</a:t>
            </a:r>
            <a:r>
              <a:rPr lang="en-US" altLang="zh-CN" sz="2100" dirty="0">
                <a:solidFill>
                  <a:prstClr val="black"/>
                </a:solidFill>
                <a:latin typeface="+mn-ea"/>
                <a:ea typeface="+mn-ea"/>
              </a:rPr>
              <a:t>10</a:t>
            </a:r>
            <a:r>
              <a:rPr lang="zh-CN" altLang="en-US" sz="2100" dirty="0">
                <a:solidFill>
                  <a:prstClr val="black"/>
                </a:solidFill>
                <a:latin typeface="+mn-ea"/>
                <a:ea typeface="+mn-ea"/>
              </a:rPr>
              <a:t>棵这样的梨树</a:t>
            </a:r>
            <a:r>
              <a:rPr lang="en-US" altLang="zh-CN" sz="2100" dirty="0">
                <a:solidFill>
                  <a:prstClr val="black"/>
                </a:solidFill>
                <a:latin typeface="+mn-ea"/>
                <a:ea typeface="+mn-ea"/>
              </a:rPr>
              <a:t>,</a:t>
            </a:r>
            <a:r>
              <a:rPr lang="zh-CN" altLang="en-US" sz="2100" dirty="0">
                <a:solidFill>
                  <a:prstClr val="black"/>
                </a:solidFill>
                <a:latin typeface="+mn-ea"/>
                <a:ea typeface="+mn-ea"/>
              </a:rPr>
              <a:t>一行梨树能收多少个梨</a:t>
            </a:r>
            <a:r>
              <a:rPr lang="en-US" altLang="zh-CN" sz="2100" dirty="0">
                <a:solidFill>
                  <a:prstClr val="black"/>
                </a:solidFill>
                <a:latin typeface="+mn-ea"/>
                <a:ea typeface="+mn-ea"/>
              </a:rPr>
              <a:t>?</a:t>
            </a:r>
            <a:endParaRPr lang="zh-CN" altLang="en-US" sz="2100" dirty="0">
              <a:solidFill>
                <a:prstClr val="black"/>
              </a:solidFill>
              <a:latin typeface="+mn-ea"/>
              <a:ea typeface="+mn-ea"/>
            </a:endParaRPr>
          </a:p>
        </p:txBody>
      </p:sp>
      <p:sp>
        <p:nvSpPr>
          <p:cNvPr id="34" name="TextBox 25"/>
          <p:cNvSpPr txBox="1">
            <a:spLocks noChangeArrowheads="1"/>
          </p:cNvSpPr>
          <p:nvPr/>
        </p:nvSpPr>
        <p:spPr bwMode="auto">
          <a:xfrm>
            <a:off x="2891289" y="4007983"/>
            <a:ext cx="449674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51435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100" dirty="0">
                <a:solidFill>
                  <a:prstClr val="black"/>
                </a:solidFill>
                <a:latin typeface="+mn-ea"/>
                <a:ea typeface="+mn-ea"/>
              </a:rPr>
              <a:t>答：一行梨树能收</a:t>
            </a:r>
            <a:r>
              <a:rPr lang="en-US" altLang="zh-CN" sz="2100" dirty="0">
                <a:solidFill>
                  <a:prstClr val="black"/>
                </a:solidFill>
                <a:latin typeface="+mn-ea"/>
                <a:ea typeface="+mn-ea"/>
              </a:rPr>
              <a:t>1000</a:t>
            </a:r>
            <a:r>
              <a:rPr lang="zh-CN" altLang="en-US" sz="2100" dirty="0">
                <a:solidFill>
                  <a:prstClr val="black"/>
                </a:solidFill>
                <a:latin typeface="+mn-ea"/>
                <a:ea typeface="+mn-ea"/>
              </a:rPr>
              <a:t>个梨。</a:t>
            </a:r>
            <a:endParaRPr lang="zh-CN" altLang="en-US" sz="2100" dirty="0">
              <a:solidFill>
                <a:prstClr val="black"/>
              </a:solidFill>
              <a:latin typeface="+mn-ea"/>
              <a:ea typeface="+mn-ea"/>
            </a:endParaRPr>
          </a:p>
        </p:txBody>
      </p:sp>
      <p:sp>
        <p:nvSpPr>
          <p:cNvPr id="35" name="圆角矩形标注 34"/>
          <p:cNvSpPr/>
          <p:nvPr/>
        </p:nvSpPr>
        <p:spPr>
          <a:xfrm>
            <a:off x="3746444" y="1497173"/>
            <a:ext cx="4212936" cy="1076750"/>
          </a:xfrm>
          <a:prstGeom prst="wedgeRoundRectCallout">
            <a:avLst>
              <a:gd name="adj1" fmla="val 28797"/>
              <a:gd name="adj2" fmla="val 82026"/>
              <a:gd name="adj3" fmla="val 16667"/>
            </a:avLst>
          </a:prstGeom>
          <a:solidFill>
            <a:srgbClr val="EA976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>
              <a:lnSpc>
                <a:spcPct val="150000"/>
              </a:lnSpc>
              <a:spcBef>
                <a:spcPct val="0"/>
              </a:spcBef>
              <a:defRPr/>
            </a:pPr>
            <a:r>
              <a:rPr lang="zh-CN" altLang="en-US" sz="2100" kern="0" dirty="0">
                <a:solidFill>
                  <a:prstClr val="black"/>
                </a:solidFill>
                <a:latin typeface="+mn-ea"/>
              </a:rPr>
              <a:t>一行梨树是</a:t>
            </a:r>
            <a:r>
              <a:rPr lang="en-US" altLang="zh-CN" sz="2100" kern="0" dirty="0">
                <a:solidFill>
                  <a:prstClr val="black"/>
                </a:solidFill>
                <a:latin typeface="+mn-ea"/>
              </a:rPr>
              <a:t>10</a:t>
            </a:r>
            <a:r>
              <a:rPr lang="zh-CN" altLang="en-US" sz="2100" kern="0" dirty="0">
                <a:solidFill>
                  <a:prstClr val="black"/>
                </a:solidFill>
                <a:latin typeface="+mn-ea"/>
              </a:rPr>
              <a:t>棵</a:t>
            </a:r>
            <a:r>
              <a:rPr lang="en-US" altLang="zh-CN" sz="2100" kern="0" dirty="0">
                <a:solidFill>
                  <a:prstClr val="black"/>
                </a:solidFill>
                <a:latin typeface="+mn-ea"/>
              </a:rPr>
              <a:t>,</a:t>
            </a:r>
            <a:r>
              <a:rPr lang="zh-CN" altLang="en-US" sz="2100" kern="0" dirty="0">
                <a:solidFill>
                  <a:prstClr val="black"/>
                </a:solidFill>
                <a:latin typeface="+mn-ea"/>
              </a:rPr>
              <a:t>一棵梨树收</a:t>
            </a:r>
            <a:r>
              <a:rPr lang="en-US" altLang="zh-CN" sz="2100" kern="0" dirty="0">
                <a:solidFill>
                  <a:prstClr val="black"/>
                </a:solidFill>
                <a:latin typeface="+mn-ea"/>
              </a:rPr>
              <a:t>100</a:t>
            </a:r>
            <a:r>
              <a:rPr lang="zh-CN" altLang="en-US" sz="2100" kern="0" dirty="0">
                <a:solidFill>
                  <a:prstClr val="black"/>
                </a:solidFill>
                <a:latin typeface="+mn-ea"/>
              </a:rPr>
              <a:t>个梨。</a:t>
            </a:r>
            <a:r>
              <a:rPr lang="en-US" altLang="zh-CN" sz="2100" kern="0" dirty="0">
                <a:solidFill>
                  <a:prstClr val="black"/>
                </a:solidFill>
                <a:latin typeface="+mn-ea"/>
              </a:rPr>
              <a:t>10</a:t>
            </a:r>
            <a:r>
              <a:rPr lang="zh-CN" altLang="en-US" sz="2100" kern="0" dirty="0">
                <a:solidFill>
                  <a:prstClr val="black"/>
                </a:solidFill>
                <a:latin typeface="+mn-ea"/>
              </a:rPr>
              <a:t>棵正好收梨是</a:t>
            </a:r>
            <a:r>
              <a:rPr lang="en-US" altLang="zh-CN" sz="2100" kern="0" dirty="0">
                <a:solidFill>
                  <a:prstClr val="black"/>
                </a:solidFill>
                <a:latin typeface="+mn-ea"/>
              </a:rPr>
              <a:t>10</a:t>
            </a:r>
            <a:r>
              <a:rPr lang="zh-CN" altLang="en-US" sz="2100" kern="0" dirty="0">
                <a:solidFill>
                  <a:prstClr val="black"/>
                </a:solidFill>
                <a:latin typeface="+mn-ea"/>
              </a:rPr>
              <a:t>个</a:t>
            </a:r>
            <a:r>
              <a:rPr lang="en-US" altLang="zh-CN" sz="2100" kern="0" dirty="0">
                <a:solidFill>
                  <a:prstClr val="black"/>
                </a:solidFill>
                <a:latin typeface="+mn-ea"/>
              </a:rPr>
              <a:t>100</a:t>
            </a:r>
            <a:r>
              <a:rPr lang="zh-CN" altLang="en-US" sz="2100" kern="0" dirty="0">
                <a:solidFill>
                  <a:prstClr val="black"/>
                </a:solidFill>
                <a:latin typeface="+mn-ea"/>
              </a:rPr>
              <a:t>。</a:t>
            </a:r>
            <a:endParaRPr lang="zh-CN" altLang="en-US" sz="2100" kern="0" dirty="0">
              <a:solidFill>
                <a:prstClr val="black"/>
              </a:solidFill>
              <a:latin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3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标注 3"/>
          <p:cNvSpPr/>
          <p:nvPr/>
        </p:nvSpPr>
        <p:spPr>
          <a:xfrm>
            <a:off x="1389370" y="2263608"/>
            <a:ext cx="1713875" cy="983272"/>
          </a:xfrm>
          <a:prstGeom prst="wedgeRoundRectCallout">
            <a:avLst>
              <a:gd name="adj1" fmla="val -30549"/>
              <a:gd name="adj2" fmla="val 74135"/>
              <a:gd name="adj3" fmla="val 16667"/>
            </a:avLst>
          </a:prstGeom>
          <a:solidFill>
            <a:srgbClr val="D573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lvl="0">
              <a:lnSpc>
                <a:spcPct val="150000"/>
              </a:lnSpc>
            </a:pPr>
            <a:r>
              <a:rPr lang="zh-CN" altLang="en-US" sz="2100" dirty="0">
                <a:solidFill>
                  <a:prstClr val="black"/>
                </a:solidFill>
                <a:cs typeface="+mn-lt"/>
              </a:rPr>
              <a:t>再填</a:t>
            </a:r>
            <a:r>
              <a:rPr lang="zh-CN" altLang="en-US" sz="2100" dirty="0">
                <a:solidFill>
                  <a:prstClr val="black"/>
                </a:solidFill>
                <a:cs typeface="+mn-lt"/>
              </a:rPr>
              <a:t>一个珠子</a:t>
            </a:r>
            <a:r>
              <a:rPr lang="zh-CN" altLang="en-US" sz="2100" dirty="0">
                <a:solidFill>
                  <a:prstClr val="black"/>
                </a:solidFill>
                <a:cs typeface="+mn-lt"/>
              </a:rPr>
              <a:t>会怎样？</a:t>
            </a:r>
            <a:endParaRPr lang="zh-CN" altLang="en-US" sz="2100" dirty="0">
              <a:solidFill>
                <a:prstClr val="black"/>
              </a:solidFill>
              <a:cs typeface="+mn-lt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3896867" y="1596788"/>
            <a:ext cx="3496664" cy="2744638"/>
            <a:chOff x="2765890" y="771549"/>
            <a:chExt cx="1222522" cy="2218471"/>
          </a:xfrm>
        </p:grpSpPr>
        <p:sp>
          <p:nvSpPr>
            <p:cNvPr id="31" name="圆柱形 30"/>
            <p:cNvSpPr/>
            <p:nvPr/>
          </p:nvSpPr>
          <p:spPr>
            <a:xfrm>
              <a:off x="2887948" y="771549"/>
              <a:ext cx="36000" cy="1810939"/>
            </a:xfrm>
            <a:prstGeom prst="can">
              <a:avLst/>
            </a:prstGeom>
            <a:solidFill>
              <a:srgbClr val="9BBB59">
                <a:lumMod val="75000"/>
              </a:srgbClr>
            </a:solidFill>
            <a:ln w="25400" cap="flat" cmpd="sng" algn="ctr">
              <a:solidFill>
                <a:srgbClr val="C0504D">
                  <a:lumMod val="50000"/>
                </a:srgbClr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1900" ker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32" name="圆柱形 31"/>
            <p:cNvSpPr/>
            <p:nvPr/>
          </p:nvSpPr>
          <p:spPr>
            <a:xfrm>
              <a:off x="3172286" y="794368"/>
              <a:ext cx="36000" cy="1810939"/>
            </a:xfrm>
            <a:prstGeom prst="can">
              <a:avLst/>
            </a:prstGeom>
            <a:solidFill>
              <a:srgbClr val="9BBB59">
                <a:lumMod val="75000"/>
              </a:srgbClr>
            </a:solidFill>
            <a:ln w="25400" cap="flat" cmpd="sng" algn="ctr">
              <a:solidFill>
                <a:srgbClr val="C0504D">
                  <a:lumMod val="50000"/>
                </a:srgbClr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1900" ker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33" name="圆柱形 32"/>
            <p:cNvSpPr/>
            <p:nvPr/>
          </p:nvSpPr>
          <p:spPr>
            <a:xfrm>
              <a:off x="3466142" y="794369"/>
              <a:ext cx="36000" cy="1810939"/>
            </a:xfrm>
            <a:prstGeom prst="can">
              <a:avLst/>
            </a:prstGeom>
            <a:solidFill>
              <a:srgbClr val="9BBB59">
                <a:lumMod val="75000"/>
              </a:srgbClr>
            </a:solidFill>
            <a:ln w="25400" cap="flat" cmpd="sng" algn="ctr">
              <a:solidFill>
                <a:srgbClr val="C0504D">
                  <a:lumMod val="50000"/>
                </a:srgbClr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1900" ker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34" name="圆柱形 33"/>
            <p:cNvSpPr/>
            <p:nvPr/>
          </p:nvSpPr>
          <p:spPr>
            <a:xfrm>
              <a:off x="3753786" y="771550"/>
              <a:ext cx="36000" cy="1810939"/>
            </a:xfrm>
            <a:prstGeom prst="can">
              <a:avLst/>
            </a:prstGeom>
            <a:solidFill>
              <a:srgbClr val="9BBB59">
                <a:lumMod val="75000"/>
              </a:srgbClr>
            </a:solidFill>
            <a:ln w="25400" cap="flat" cmpd="sng" algn="ctr">
              <a:solidFill>
                <a:srgbClr val="C0504D">
                  <a:lumMod val="50000"/>
                </a:srgbClr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1900" ker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grpSp>
          <p:nvGrpSpPr>
            <p:cNvPr id="35" name="组合 34"/>
            <p:cNvGrpSpPr/>
            <p:nvPr/>
          </p:nvGrpSpPr>
          <p:grpSpPr>
            <a:xfrm>
              <a:off x="3609770" y="2567105"/>
              <a:ext cx="378642" cy="422915"/>
              <a:chOff x="2987824" y="2589924"/>
              <a:chExt cx="378642" cy="422915"/>
            </a:xfrm>
          </p:grpSpPr>
          <p:sp>
            <p:nvSpPr>
              <p:cNvPr id="45" name="矩形 44"/>
              <p:cNvSpPr/>
              <p:nvPr/>
            </p:nvSpPr>
            <p:spPr>
              <a:xfrm>
                <a:off x="2987824" y="2605308"/>
                <a:ext cx="288032" cy="254474"/>
              </a:xfrm>
              <a:prstGeom prst="rect">
                <a:avLst/>
              </a:prstGeom>
              <a:solidFill>
                <a:srgbClr val="4BACC6">
                  <a:lumMod val="60000"/>
                  <a:lumOff val="40000"/>
                </a:srgbClr>
              </a:solidFill>
              <a:ln w="19050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sz="1900" kern="0">
                  <a:solidFill>
                    <a:prstClr val="white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  <p:sp>
            <p:nvSpPr>
              <p:cNvPr id="46" name="矩形 4"/>
              <p:cNvSpPr>
                <a:spLocks noChangeArrowheads="1"/>
              </p:cNvSpPr>
              <p:nvPr/>
            </p:nvSpPr>
            <p:spPr bwMode="auto">
              <a:xfrm>
                <a:off x="3073799" y="2589924"/>
                <a:ext cx="292667" cy="42291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9pPr>
              </a:lstStyle>
              <a:p>
                <a:pPr>
                  <a:lnSpc>
                    <a:spcPct val="100000"/>
                  </a:lnSpc>
                  <a:spcBef>
                    <a:spcPct val="0"/>
                  </a:spcBef>
                  <a:buNone/>
                  <a:defRPr/>
                </a:pPr>
                <a:r>
                  <a:rPr lang="zh-CN" altLang="en-US" kern="0" dirty="0">
                    <a:solidFill>
                      <a:prstClr val="black"/>
                    </a:solidFill>
                    <a:latin typeface="+mn-ea"/>
                    <a:ea typeface="+mn-ea"/>
                  </a:rPr>
                  <a:t>个</a:t>
                </a:r>
                <a:endParaRPr lang="zh-CN" altLang="en-US" kern="0" dirty="0">
                  <a:solidFill>
                    <a:prstClr val="black"/>
                  </a:solidFill>
                  <a:latin typeface="+mn-ea"/>
                  <a:ea typeface="+mn-ea"/>
                </a:endParaRPr>
              </a:p>
            </p:txBody>
          </p:sp>
        </p:grpSp>
        <p:grpSp>
          <p:nvGrpSpPr>
            <p:cNvPr id="36" name="组合 35"/>
            <p:cNvGrpSpPr/>
            <p:nvPr/>
          </p:nvGrpSpPr>
          <p:grpSpPr>
            <a:xfrm>
              <a:off x="3331651" y="2558827"/>
              <a:ext cx="368860" cy="422915"/>
              <a:chOff x="2987824" y="2581646"/>
              <a:chExt cx="368860" cy="422915"/>
            </a:xfrm>
          </p:grpSpPr>
          <p:sp>
            <p:nvSpPr>
              <p:cNvPr id="43" name="矩形 42"/>
              <p:cNvSpPr/>
              <p:nvPr/>
            </p:nvSpPr>
            <p:spPr>
              <a:xfrm>
                <a:off x="2987824" y="2605308"/>
                <a:ext cx="288032" cy="254474"/>
              </a:xfrm>
              <a:prstGeom prst="rect">
                <a:avLst/>
              </a:prstGeom>
              <a:solidFill>
                <a:srgbClr val="4BACC6">
                  <a:lumMod val="20000"/>
                  <a:lumOff val="80000"/>
                </a:srgbClr>
              </a:solidFill>
              <a:ln w="19050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sz="1900" kern="0">
                  <a:solidFill>
                    <a:prstClr val="white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  <p:sp>
            <p:nvSpPr>
              <p:cNvPr id="44" name="矩形 4"/>
              <p:cNvSpPr>
                <a:spLocks noChangeArrowheads="1"/>
              </p:cNvSpPr>
              <p:nvPr/>
            </p:nvSpPr>
            <p:spPr bwMode="auto">
              <a:xfrm>
                <a:off x="3064017" y="2581646"/>
                <a:ext cx="292667" cy="42291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9pPr>
              </a:lstStyle>
              <a:p>
                <a:pPr>
                  <a:lnSpc>
                    <a:spcPct val="100000"/>
                  </a:lnSpc>
                  <a:spcBef>
                    <a:spcPct val="0"/>
                  </a:spcBef>
                  <a:buNone/>
                  <a:defRPr/>
                </a:pPr>
                <a:r>
                  <a:rPr lang="zh-CN" altLang="en-US" kern="0" dirty="0">
                    <a:solidFill>
                      <a:prstClr val="black"/>
                    </a:solidFill>
                    <a:latin typeface="+mn-ea"/>
                    <a:ea typeface="+mn-ea"/>
                  </a:rPr>
                  <a:t>十</a:t>
                </a:r>
                <a:endParaRPr lang="zh-CN" altLang="en-US" kern="0" dirty="0">
                  <a:solidFill>
                    <a:prstClr val="black"/>
                  </a:solidFill>
                  <a:latin typeface="+mn-ea"/>
                  <a:ea typeface="+mn-ea"/>
                </a:endParaRPr>
              </a:p>
            </p:txBody>
          </p:sp>
        </p:grpSp>
        <p:grpSp>
          <p:nvGrpSpPr>
            <p:cNvPr id="37" name="组合 36"/>
            <p:cNvGrpSpPr/>
            <p:nvPr/>
          </p:nvGrpSpPr>
          <p:grpSpPr>
            <a:xfrm>
              <a:off x="3053533" y="2563480"/>
              <a:ext cx="355511" cy="422915"/>
              <a:chOff x="2987824" y="2586299"/>
              <a:chExt cx="355511" cy="422915"/>
            </a:xfrm>
          </p:grpSpPr>
          <p:sp>
            <p:nvSpPr>
              <p:cNvPr id="41" name="矩形 40"/>
              <p:cNvSpPr/>
              <p:nvPr/>
            </p:nvSpPr>
            <p:spPr>
              <a:xfrm>
                <a:off x="2987824" y="2605308"/>
                <a:ext cx="288032" cy="254474"/>
              </a:xfrm>
              <a:prstGeom prst="rect">
                <a:avLst/>
              </a:prstGeom>
              <a:solidFill>
                <a:srgbClr val="FF9F9F"/>
              </a:solidFill>
              <a:ln w="19050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sz="1900" kern="0">
                  <a:solidFill>
                    <a:prstClr val="white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  <p:sp>
            <p:nvSpPr>
              <p:cNvPr id="42" name="矩形 4"/>
              <p:cNvSpPr>
                <a:spLocks noChangeArrowheads="1"/>
              </p:cNvSpPr>
              <p:nvPr/>
            </p:nvSpPr>
            <p:spPr bwMode="auto">
              <a:xfrm>
                <a:off x="3050668" y="2586299"/>
                <a:ext cx="292667" cy="42291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9pPr>
              </a:lstStyle>
              <a:p>
                <a:pPr>
                  <a:lnSpc>
                    <a:spcPct val="100000"/>
                  </a:lnSpc>
                  <a:spcBef>
                    <a:spcPct val="0"/>
                  </a:spcBef>
                  <a:buNone/>
                  <a:defRPr/>
                </a:pPr>
                <a:r>
                  <a:rPr lang="zh-CN" altLang="en-US" kern="0" dirty="0">
                    <a:solidFill>
                      <a:prstClr val="black"/>
                    </a:solidFill>
                    <a:latin typeface="+mn-ea"/>
                    <a:ea typeface="+mn-ea"/>
                  </a:rPr>
                  <a:t>百</a:t>
                </a:r>
                <a:endParaRPr lang="zh-CN" altLang="en-US" kern="0" dirty="0">
                  <a:solidFill>
                    <a:prstClr val="black"/>
                  </a:solidFill>
                  <a:latin typeface="+mn-ea"/>
                  <a:ea typeface="+mn-ea"/>
                </a:endParaRPr>
              </a:p>
            </p:txBody>
          </p:sp>
        </p:grpSp>
        <p:grpSp>
          <p:nvGrpSpPr>
            <p:cNvPr id="38" name="组合 37"/>
            <p:cNvGrpSpPr/>
            <p:nvPr/>
          </p:nvGrpSpPr>
          <p:grpSpPr>
            <a:xfrm>
              <a:off x="2765890" y="2563480"/>
              <a:ext cx="367697" cy="422915"/>
              <a:chOff x="2987824" y="2586299"/>
              <a:chExt cx="367697" cy="422915"/>
            </a:xfrm>
          </p:grpSpPr>
          <p:sp>
            <p:nvSpPr>
              <p:cNvPr id="39" name="矩形 38"/>
              <p:cNvSpPr/>
              <p:nvPr/>
            </p:nvSpPr>
            <p:spPr>
              <a:xfrm>
                <a:off x="2987824" y="2605308"/>
                <a:ext cx="288032" cy="254474"/>
              </a:xfrm>
              <a:prstGeom prst="rect">
                <a:avLst/>
              </a:prstGeom>
              <a:solidFill>
                <a:srgbClr val="FFFF00"/>
              </a:solidFill>
              <a:ln w="19050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sz="1900" kern="0">
                  <a:solidFill>
                    <a:prstClr val="white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  <p:sp>
            <p:nvSpPr>
              <p:cNvPr id="40" name="矩形 4"/>
              <p:cNvSpPr>
                <a:spLocks noChangeArrowheads="1"/>
              </p:cNvSpPr>
              <p:nvPr/>
            </p:nvSpPr>
            <p:spPr bwMode="auto">
              <a:xfrm>
                <a:off x="3062854" y="2586299"/>
                <a:ext cx="292667" cy="42291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9pPr>
              </a:lstStyle>
              <a:p>
                <a:pPr>
                  <a:lnSpc>
                    <a:spcPct val="100000"/>
                  </a:lnSpc>
                  <a:spcBef>
                    <a:spcPct val="0"/>
                  </a:spcBef>
                  <a:buNone/>
                  <a:defRPr/>
                </a:pPr>
                <a:r>
                  <a:rPr lang="zh-CN" altLang="en-US" kern="0" dirty="0">
                    <a:solidFill>
                      <a:prstClr val="black"/>
                    </a:solidFill>
                    <a:latin typeface="+mn-ea"/>
                    <a:ea typeface="+mn-ea"/>
                  </a:rPr>
                  <a:t>千</a:t>
                </a:r>
                <a:endParaRPr lang="zh-CN" altLang="en-US" kern="0" dirty="0">
                  <a:solidFill>
                    <a:prstClr val="black"/>
                  </a:solidFill>
                  <a:latin typeface="+mn-ea"/>
                  <a:ea typeface="+mn-ea"/>
                </a:endParaRPr>
              </a:p>
            </p:txBody>
          </p:sp>
        </p:grpSp>
      </p:grpSp>
      <p:sp>
        <p:nvSpPr>
          <p:cNvPr id="47" name="椭圆 46"/>
          <p:cNvSpPr/>
          <p:nvPr/>
        </p:nvSpPr>
        <p:spPr>
          <a:xfrm>
            <a:off x="6679640" y="3651337"/>
            <a:ext cx="205262" cy="185971"/>
          </a:xfrm>
          <a:prstGeom prst="ellipse">
            <a:avLst/>
          </a:prstGeom>
          <a:solidFill>
            <a:srgbClr val="8064A2">
              <a:lumMod val="60000"/>
              <a:lumOff val="40000"/>
            </a:srgbClr>
          </a:solidFill>
          <a:ln w="25400" cap="flat" cmpd="sng" algn="ctr">
            <a:solidFill>
              <a:srgbClr val="8064A2">
                <a:lumMod val="50000"/>
              </a:srgbClr>
            </a:solidFill>
            <a:prstDash val="solid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lIns="68580" tIns="34290" rIns="68580" bIns="34290" rtlCol="0" anchor="ctr"/>
          <a:lstStyle/>
          <a:p>
            <a:pPr algn="ctr">
              <a:defRPr/>
            </a:pPr>
            <a:endParaRPr lang="zh-CN" altLang="en-US" sz="1900" kern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48" name="椭圆 47"/>
          <p:cNvSpPr/>
          <p:nvPr/>
        </p:nvSpPr>
        <p:spPr>
          <a:xfrm>
            <a:off x="6679640" y="3497812"/>
            <a:ext cx="205262" cy="185971"/>
          </a:xfrm>
          <a:prstGeom prst="ellipse">
            <a:avLst/>
          </a:prstGeom>
          <a:solidFill>
            <a:srgbClr val="8064A2">
              <a:lumMod val="60000"/>
              <a:lumOff val="40000"/>
            </a:srgbClr>
          </a:solidFill>
          <a:ln w="25400" cap="flat" cmpd="sng" algn="ctr">
            <a:solidFill>
              <a:srgbClr val="8064A2">
                <a:lumMod val="50000"/>
              </a:srgbClr>
            </a:solidFill>
            <a:prstDash val="solid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lIns="68580" tIns="34290" rIns="68580" bIns="34290" rtlCol="0" anchor="ctr"/>
          <a:lstStyle/>
          <a:p>
            <a:pPr algn="ctr">
              <a:defRPr/>
            </a:pPr>
            <a:endParaRPr lang="zh-CN" altLang="en-US" sz="1900" kern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49" name="椭圆 48"/>
          <p:cNvSpPr/>
          <p:nvPr/>
        </p:nvSpPr>
        <p:spPr>
          <a:xfrm>
            <a:off x="6679640" y="3333612"/>
            <a:ext cx="205262" cy="185971"/>
          </a:xfrm>
          <a:prstGeom prst="ellipse">
            <a:avLst/>
          </a:prstGeom>
          <a:solidFill>
            <a:srgbClr val="8064A2">
              <a:lumMod val="60000"/>
              <a:lumOff val="40000"/>
            </a:srgbClr>
          </a:solidFill>
          <a:ln w="25400" cap="flat" cmpd="sng" algn="ctr">
            <a:solidFill>
              <a:srgbClr val="8064A2">
                <a:lumMod val="50000"/>
              </a:srgbClr>
            </a:solidFill>
            <a:prstDash val="solid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lIns="68580" tIns="34290" rIns="68580" bIns="34290" rtlCol="0" anchor="ctr"/>
          <a:lstStyle/>
          <a:p>
            <a:pPr algn="ctr">
              <a:defRPr/>
            </a:pPr>
            <a:endParaRPr lang="zh-CN" altLang="en-US" sz="1900" kern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50" name="椭圆 49"/>
          <p:cNvSpPr/>
          <p:nvPr/>
        </p:nvSpPr>
        <p:spPr>
          <a:xfrm>
            <a:off x="6679640" y="3180087"/>
            <a:ext cx="205262" cy="185971"/>
          </a:xfrm>
          <a:prstGeom prst="ellipse">
            <a:avLst/>
          </a:prstGeom>
          <a:solidFill>
            <a:srgbClr val="8064A2">
              <a:lumMod val="60000"/>
              <a:lumOff val="40000"/>
            </a:srgbClr>
          </a:solidFill>
          <a:ln w="25400" cap="flat" cmpd="sng" algn="ctr">
            <a:solidFill>
              <a:srgbClr val="8064A2">
                <a:lumMod val="50000"/>
              </a:srgbClr>
            </a:solidFill>
            <a:prstDash val="solid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lIns="68580" tIns="34290" rIns="68580" bIns="34290" rtlCol="0" anchor="ctr"/>
          <a:lstStyle/>
          <a:p>
            <a:pPr algn="ctr">
              <a:defRPr/>
            </a:pPr>
            <a:endParaRPr lang="zh-CN" altLang="en-US" sz="1900" kern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51" name="椭圆 50"/>
          <p:cNvSpPr/>
          <p:nvPr/>
        </p:nvSpPr>
        <p:spPr>
          <a:xfrm>
            <a:off x="6679640" y="3044672"/>
            <a:ext cx="205262" cy="185971"/>
          </a:xfrm>
          <a:prstGeom prst="ellipse">
            <a:avLst/>
          </a:prstGeom>
          <a:solidFill>
            <a:srgbClr val="8064A2">
              <a:lumMod val="60000"/>
              <a:lumOff val="40000"/>
            </a:srgbClr>
          </a:solidFill>
          <a:ln w="25400" cap="flat" cmpd="sng" algn="ctr">
            <a:solidFill>
              <a:srgbClr val="8064A2">
                <a:lumMod val="50000"/>
              </a:srgbClr>
            </a:solidFill>
            <a:prstDash val="solid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lIns="68580" tIns="34290" rIns="68580" bIns="34290" rtlCol="0" anchor="ctr"/>
          <a:lstStyle/>
          <a:p>
            <a:pPr algn="ctr">
              <a:defRPr/>
            </a:pPr>
            <a:endParaRPr lang="zh-CN" altLang="en-US" sz="1900" kern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52" name="椭圆 51"/>
          <p:cNvSpPr/>
          <p:nvPr/>
        </p:nvSpPr>
        <p:spPr>
          <a:xfrm>
            <a:off x="6679640" y="2891147"/>
            <a:ext cx="205262" cy="185971"/>
          </a:xfrm>
          <a:prstGeom prst="ellipse">
            <a:avLst/>
          </a:prstGeom>
          <a:solidFill>
            <a:srgbClr val="8064A2">
              <a:lumMod val="60000"/>
              <a:lumOff val="40000"/>
            </a:srgbClr>
          </a:solidFill>
          <a:ln w="25400" cap="flat" cmpd="sng" algn="ctr">
            <a:solidFill>
              <a:srgbClr val="8064A2">
                <a:lumMod val="50000"/>
              </a:srgbClr>
            </a:solidFill>
            <a:prstDash val="solid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lIns="68580" tIns="34290" rIns="68580" bIns="34290" rtlCol="0" anchor="ctr"/>
          <a:lstStyle/>
          <a:p>
            <a:pPr algn="ctr">
              <a:defRPr/>
            </a:pPr>
            <a:endParaRPr lang="zh-CN" altLang="en-US" sz="1900" kern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53" name="椭圆 52"/>
          <p:cNvSpPr/>
          <p:nvPr/>
        </p:nvSpPr>
        <p:spPr>
          <a:xfrm>
            <a:off x="6679640" y="2736472"/>
            <a:ext cx="205262" cy="185971"/>
          </a:xfrm>
          <a:prstGeom prst="ellipse">
            <a:avLst/>
          </a:prstGeom>
          <a:solidFill>
            <a:srgbClr val="8064A2">
              <a:lumMod val="60000"/>
              <a:lumOff val="40000"/>
            </a:srgbClr>
          </a:solidFill>
          <a:ln w="25400" cap="flat" cmpd="sng" algn="ctr">
            <a:solidFill>
              <a:srgbClr val="8064A2">
                <a:lumMod val="50000"/>
              </a:srgbClr>
            </a:solidFill>
            <a:prstDash val="solid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lIns="68580" tIns="34290" rIns="68580" bIns="34290" rtlCol="0" anchor="ctr"/>
          <a:lstStyle/>
          <a:p>
            <a:pPr algn="ctr">
              <a:defRPr/>
            </a:pPr>
            <a:endParaRPr lang="zh-CN" altLang="en-US" sz="1900" kern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54" name="椭圆 53"/>
          <p:cNvSpPr/>
          <p:nvPr/>
        </p:nvSpPr>
        <p:spPr>
          <a:xfrm>
            <a:off x="6679640" y="2582947"/>
            <a:ext cx="205262" cy="185971"/>
          </a:xfrm>
          <a:prstGeom prst="ellipse">
            <a:avLst/>
          </a:prstGeom>
          <a:solidFill>
            <a:srgbClr val="8064A2">
              <a:lumMod val="60000"/>
              <a:lumOff val="40000"/>
            </a:srgbClr>
          </a:solidFill>
          <a:ln w="25400" cap="flat" cmpd="sng" algn="ctr">
            <a:solidFill>
              <a:srgbClr val="8064A2">
                <a:lumMod val="50000"/>
              </a:srgbClr>
            </a:solidFill>
            <a:prstDash val="solid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lIns="68580" tIns="34290" rIns="68580" bIns="34290" rtlCol="0" anchor="ctr"/>
          <a:lstStyle/>
          <a:p>
            <a:pPr algn="ctr">
              <a:defRPr/>
            </a:pPr>
            <a:endParaRPr lang="zh-CN" altLang="en-US" sz="1900" kern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55" name="椭圆 54"/>
          <p:cNvSpPr/>
          <p:nvPr/>
        </p:nvSpPr>
        <p:spPr>
          <a:xfrm>
            <a:off x="6680690" y="2443163"/>
            <a:ext cx="205262" cy="185971"/>
          </a:xfrm>
          <a:prstGeom prst="ellipse">
            <a:avLst/>
          </a:prstGeom>
          <a:solidFill>
            <a:srgbClr val="8064A2">
              <a:lumMod val="60000"/>
              <a:lumOff val="40000"/>
            </a:srgbClr>
          </a:solidFill>
          <a:ln w="25400" cap="flat" cmpd="sng" algn="ctr">
            <a:solidFill>
              <a:srgbClr val="8064A2">
                <a:lumMod val="50000"/>
              </a:srgbClr>
            </a:solidFill>
            <a:prstDash val="solid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lIns="68580" tIns="34290" rIns="68580" bIns="34290" rtlCol="0" anchor="ctr"/>
          <a:lstStyle/>
          <a:p>
            <a:pPr algn="ctr">
              <a:defRPr/>
            </a:pPr>
            <a:endParaRPr lang="zh-CN" altLang="en-US" sz="1900" kern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56" name="TextBox 44"/>
          <p:cNvSpPr txBox="1"/>
          <p:nvPr/>
        </p:nvSpPr>
        <p:spPr>
          <a:xfrm>
            <a:off x="785596" y="658226"/>
            <a:ext cx="2651978" cy="55399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solidFill>
                  <a:prstClr val="black"/>
                </a:solidFill>
                <a:latin typeface="+mn-ea"/>
              </a:rPr>
              <a:t>拨一拨，从</a:t>
            </a:r>
            <a:r>
              <a:rPr lang="en-US" altLang="zh-CN" sz="2100" dirty="0">
                <a:solidFill>
                  <a:prstClr val="black"/>
                </a:solidFill>
                <a:latin typeface="+mn-ea"/>
              </a:rPr>
              <a:t>1</a:t>
            </a:r>
            <a:r>
              <a:rPr lang="zh-CN" altLang="en-US" sz="2100" dirty="0">
                <a:solidFill>
                  <a:prstClr val="black"/>
                </a:solidFill>
                <a:latin typeface="+mn-ea"/>
              </a:rPr>
              <a:t>拨到</a:t>
            </a:r>
            <a:r>
              <a:rPr lang="en-US" altLang="zh-CN" sz="2100" dirty="0">
                <a:solidFill>
                  <a:prstClr val="black"/>
                </a:solidFill>
                <a:latin typeface="+mn-ea"/>
              </a:rPr>
              <a:t>9</a:t>
            </a:r>
            <a:r>
              <a:rPr lang="zh-CN" altLang="en-US" sz="2100" dirty="0">
                <a:solidFill>
                  <a:prstClr val="black"/>
                </a:solidFill>
                <a:latin typeface="+mn-ea"/>
              </a:rPr>
              <a:t>。</a:t>
            </a:r>
            <a:endParaRPr lang="en-US" altLang="zh-CN" sz="2100" dirty="0">
              <a:solidFill>
                <a:prstClr val="black"/>
              </a:solidFill>
              <a:latin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54" grpId="0" animBg="1"/>
      <p:bldP spid="5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圆角矩形标注 66"/>
          <p:cNvSpPr/>
          <p:nvPr/>
        </p:nvSpPr>
        <p:spPr>
          <a:xfrm>
            <a:off x="1140375" y="2212947"/>
            <a:ext cx="2282983" cy="983272"/>
          </a:xfrm>
          <a:prstGeom prst="wedgeRoundRectCallout">
            <a:avLst>
              <a:gd name="adj1" fmla="val -48556"/>
              <a:gd name="adj2" fmla="val 88956"/>
              <a:gd name="adj3" fmla="val 16667"/>
            </a:avLst>
          </a:prstGeom>
          <a:solidFill>
            <a:srgbClr val="EA976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>
              <a:lnSpc>
                <a:spcPct val="150000"/>
              </a:lnSpc>
              <a:spcBef>
                <a:spcPct val="0"/>
              </a:spcBef>
              <a:defRPr/>
            </a:pPr>
            <a:r>
              <a:rPr lang="en-US" altLang="zh-CN" sz="2100" kern="0" dirty="0">
                <a:solidFill>
                  <a:prstClr val="black"/>
                </a:solidFill>
                <a:latin typeface="+mn-ea"/>
              </a:rPr>
              <a:t>9</a:t>
            </a:r>
            <a:r>
              <a:rPr lang="zh-CN" altLang="en-US" sz="2100" kern="0" dirty="0">
                <a:solidFill>
                  <a:prstClr val="black"/>
                </a:solidFill>
                <a:latin typeface="+mn-ea"/>
              </a:rPr>
              <a:t>个珠子再添上</a:t>
            </a:r>
            <a:r>
              <a:rPr lang="en-US" altLang="zh-CN" sz="2100" kern="0" dirty="0">
                <a:solidFill>
                  <a:prstClr val="black"/>
                </a:solidFill>
                <a:latin typeface="+mn-ea"/>
              </a:rPr>
              <a:t>1</a:t>
            </a:r>
            <a:r>
              <a:rPr lang="zh-CN" altLang="en-US" sz="2100" kern="0" dirty="0">
                <a:solidFill>
                  <a:prstClr val="black"/>
                </a:solidFill>
                <a:latin typeface="+mn-ea"/>
              </a:rPr>
              <a:t>个是</a:t>
            </a:r>
            <a:r>
              <a:rPr lang="en-US" altLang="zh-CN" sz="2100" kern="0" dirty="0">
                <a:solidFill>
                  <a:prstClr val="black"/>
                </a:solidFill>
                <a:latin typeface="+mn-ea"/>
              </a:rPr>
              <a:t>10</a:t>
            </a:r>
            <a:r>
              <a:rPr lang="zh-CN" altLang="en-US" sz="2100" kern="0" dirty="0">
                <a:solidFill>
                  <a:prstClr val="black"/>
                </a:solidFill>
                <a:latin typeface="+mn-ea"/>
              </a:rPr>
              <a:t>个。</a:t>
            </a:r>
            <a:endParaRPr lang="zh-CN" altLang="en-US" sz="2100" kern="0" dirty="0">
              <a:solidFill>
                <a:prstClr val="black"/>
              </a:solidFill>
              <a:latin typeface="+mn-ea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3795286" y="1794814"/>
            <a:ext cx="1173212" cy="2118968"/>
            <a:chOff x="2724590" y="771549"/>
            <a:chExt cx="1173212" cy="2118967"/>
          </a:xfrm>
        </p:grpSpPr>
        <p:sp>
          <p:nvSpPr>
            <p:cNvPr id="7" name="圆柱形 6"/>
            <p:cNvSpPr/>
            <p:nvPr/>
          </p:nvSpPr>
          <p:spPr>
            <a:xfrm>
              <a:off x="2916580" y="771549"/>
              <a:ext cx="36000" cy="1810939"/>
            </a:xfrm>
            <a:prstGeom prst="can">
              <a:avLst/>
            </a:prstGeom>
            <a:solidFill>
              <a:srgbClr val="9BBB59">
                <a:lumMod val="75000"/>
              </a:srgbClr>
            </a:solidFill>
            <a:ln w="25400" cap="flat" cmpd="sng" algn="ctr">
              <a:solidFill>
                <a:srgbClr val="C0504D">
                  <a:lumMod val="50000"/>
                </a:srgbClr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1500" kern="0">
                <a:solidFill>
                  <a:prstClr val="white"/>
                </a:solidFill>
                <a:latin typeface="+mn-ea"/>
              </a:endParaRPr>
            </a:p>
          </p:txBody>
        </p:sp>
        <p:sp>
          <p:nvSpPr>
            <p:cNvPr id="8" name="圆柱形 7"/>
            <p:cNvSpPr/>
            <p:nvPr/>
          </p:nvSpPr>
          <p:spPr>
            <a:xfrm>
              <a:off x="3161549" y="794368"/>
              <a:ext cx="36000" cy="1810939"/>
            </a:xfrm>
            <a:prstGeom prst="can">
              <a:avLst/>
            </a:prstGeom>
            <a:solidFill>
              <a:srgbClr val="9BBB59">
                <a:lumMod val="75000"/>
              </a:srgbClr>
            </a:solidFill>
            <a:ln w="25400" cap="flat" cmpd="sng" algn="ctr">
              <a:solidFill>
                <a:srgbClr val="C0504D">
                  <a:lumMod val="50000"/>
                </a:srgbClr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1500" kern="0">
                <a:solidFill>
                  <a:prstClr val="white"/>
                </a:solidFill>
                <a:latin typeface="+mn-ea"/>
              </a:endParaRPr>
            </a:p>
          </p:txBody>
        </p:sp>
        <p:sp>
          <p:nvSpPr>
            <p:cNvPr id="9" name="圆柱形 8"/>
            <p:cNvSpPr/>
            <p:nvPr/>
          </p:nvSpPr>
          <p:spPr>
            <a:xfrm>
              <a:off x="3466142" y="794369"/>
              <a:ext cx="36000" cy="1810939"/>
            </a:xfrm>
            <a:prstGeom prst="can">
              <a:avLst/>
            </a:prstGeom>
            <a:solidFill>
              <a:srgbClr val="9BBB59">
                <a:lumMod val="75000"/>
              </a:srgbClr>
            </a:solidFill>
            <a:ln w="25400" cap="flat" cmpd="sng" algn="ctr">
              <a:solidFill>
                <a:srgbClr val="C0504D">
                  <a:lumMod val="50000"/>
                </a:srgbClr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1500" kern="0">
                <a:solidFill>
                  <a:prstClr val="white"/>
                </a:solidFill>
                <a:latin typeface="+mn-ea"/>
              </a:endParaRPr>
            </a:p>
          </p:txBody>
        </p:sp>
        <p:sp>
          <p:nvSpPr>
            <p:cNvPr id="10" name="圆柱形 9"/>
            <p:cNvSpPr/>
            <p:nvPr/>
          </p:nvSpPr>
          <p:spPr>
            <a:xfrm>
              <a:off x="3753786" y="771550"/>
              <a:ext cx="36000" cy="1810939"/>
            </a:xfrm>
            <a:prstGeom prst="can">
              <a:avLst/>
            </a:prstGeom>
            <a:solidFill>
              <a:srgbClr val="9BBB59">
                <a:lumMod val="75000"/>
              </a:srgbClr>
            </a:solidFill>
            <a:ln w="25400" cap="flat" cmpd="sng" algn="ctr">
              <a:solidFill>
                <a:srgbClr val="C0504D">
                  <a:lumMod val="50000"/>
                </a:srgbClr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1500" kern="0">
                <a:solidFill>
                  <a:prstClr val="white"/>
                </a:solidFill>
                <a:latin typeface="+mn-ea"/>
              </a:endParaRPr>
            </a:p>
          </p:txBody>
        </p:sp>
        <p:grpSp>
          <p:nvGrpSpPr>
            <p:cNvPr id="11" name="组合 10"/>
            <p:cNvGrpSpPr/>
            <p:nvPr/>
          </p:nvGrpSpPr>
          <p:grpSpPr>
            <a:xfrm>
              <a:off x="3568470" y="2567351"/>
              <a:ext cx="329332" cy="323165"/>
              <a:chOff x="2946524" y="2590170"/>
              <a:chExt cx="329332" cy="323165"/>
            </a:xfrm>
          </p:grpSpPr>
          <p:sp>
            <p:nvSpPr>
              <p:cNvPr id="21" name="矩形 20"/>
              <p:cNvSpPr/>
              <p:nvPr/>
            </p:nvSpPr>
            <p:spPr>
              <a:xfrm>
                <a:off x="2987824" y="2605308"/>
                <a:ext cx="288032" cy="254474"/>
              </a:xfrm>
              <a:prstGeom prst="rect">
                <a:avLst/>
              </a:prstGeom>
              <a:solidFill>
                <a:srgbClr val="4BACC6">
                  <a:lumMod val="60000"/>
                  <a:lumOff val="40000"/>
                </a:srgbClr>
              </a:solidFill>
              <a:ln w="19050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sz="1500" kern="0">
                  <a:solidFill>
                    <a:prstClr val="white"/>
                  </a:solidFill>
                  <a:latin typeface="+mn-ea"/>
                </a:endParaRPr>
              </a:p>
            </p:txBody>
          </p:sp>
          <p:sp>
            <p:nvSpPr>
              <p:cNvPr id="22" name="矩形 4"/>
              <p:cNvSpPr>
                <a:spLocks noChangeArrowheads="1"/>
              </p:cNvSpPr>
              <p:nvPr/>
            </p:nvSpPr>
            <p:spPr bwMode="auto">
              <a:xfrm>
                <a:off x="2946524" y="2590170"/>
                <a:ext cx="292667" cy="32316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9pPr>
              </a:lstStyle>
              <a:p>
                <a:pPr>
                  <a:lnSpc>
                    <a:spcPct val="100000"/>
                  </a:lnSpc>
                  <a:spcBef>
                    <a:spcPct val="0"/>
                  </a:spcBef>
                  <a:buNone/>
                  <a:defRPr/>
                </a:pPr>
                <a:r>
                  <a:rPr lang="zh-CN" altLang="en-US" sz="1500" kern="0" dirty="0">
                    <a:solidFill>
                      <a:prstClr val="black"/>
                    </a:solidFill>
                    <a:latin typeface="+mn-ea"/>
                    <a:ea typeface="+mn-ea"/>
                  </a:rPr>
                  <a:t>个</a:t>
                </a:r>
                <a:endParaRPr lang="zh-CN" altLang="en-US" sz="1500" kern="0" dirty="0">
                  <a:solidFill>
                    <a:prstClr val="black"/>
                  </a:solidFill>
                  <a:latin typeface="+mn-ea"/>
                  <a:ea typeface="+mn-ea"/>
                </a:endParaRPr>
              </a:p>
            </p:txBody>
          </p:sp>
        </p:grpSp>
        <p:grpSp>
          <p:nvGrpSpPr>
            <p:cNvPr id="12" name="组合 11"/>
            <p:cNvGrpSpPr/>
            <p:nvPr/>
          </p:nvGrpSpPr>
          <p:grpSpPr>
            <a:xfrm>
              <a:off x="3290351" y="2567351"/>
              <a:ext cx="329332" cy="323165"/>
              <a:chOff x="2946524" y="2590170"/>
              <a:chExt cx="329332" cy="323165"/>
            </a:xfrm>
          </p:grpSpPr>
          <p:sp>
            <p:nvSpPr>
              <p:cNvPr id="19" name="矩形 18"/>
              <p:cNvSpPr/>
              <p:nvPr/>
            </p:nvSpPr>
            <p:spPr>
              <a:xfrm>
                <a:off x="2987824" y="2605308"/>
                <a:ext cx="288032" cy="254474"/>
              </a:xfrm>
              <a:prstGeom prst="rect">
                <a:avLst/>
              </a:prstGeom>
              <a:solidFill>
                <a:srgbClr val="4BACC6">
                  <a:lumMod val="20000"/>
                  <a:lumOff val="80000"/>
                </a:srgbClr>
              </a:solidFill>
              <a:ln w="19050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sz="1500" kern="0">
                  <a:solidFill>
                    <a:prstClr val="white"/>
                  </a:solidFill>
                  <a:latin typeface="+mn-ea"/>
                </a:endParaRPr>
              </a:p>
            </p:txBody>
          </p:sp>
          <p:sp>
            <p:nvSpPr>
              <p:cNvPr id="20" name="矩形 4"/>
              <p:cNvSpPr>
                <a:spLocks noChangeArrowheads="1"/>
              </p:cNvSpPr>
              <p:nvPr/>
            </p:nvSpPr>
            <p:spPr bwMode="auto">
              <a:xfrm>
                <a:off x="2946524" y="2590170"/>
                <a:ext cx="292667" cy="32316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9pPr>
              </a:lstStyle>
              <a:p>
                <a:pPr>
                  <a:lnSpc>
                    <a:spcPct val="100000"/>
                  </a:lnSpc>
                  <a:spcBef>
                    <a:spcPct val="0"/>
                  </a:spcBef>
                  <a:buNone/>
                  <a:defRPr/>
                </a:pPr>
                <a:r>
                  <a:rPr lang="zh-CN" altLang="en-US" sz="1500" kern="0" dirty="0">
                    <a:solidFill>
                      <a:prstClr val="black"/>
                    </a:solidFill>
                    <a:latin typeface="+mn-ea"/>
                    <a:ea typeface="+mn-ea"/>
                  </a:rPr>
                  <a:t>十</a:t>
                </a:r>
                <a:endParaRPr lang="zh-CN" altLang="en-US" sz="1500" kern="0" dirty="0">
                  <a:solidFill>
                    <a:prstClr val="black"/>
                  </a:solidFill>
                  <a:latin typeface="+mn-ea"/>
                  <a:ea typeface="+mn-ea"/>
                </a:endParaRPr>
              </a:p>
            </p:txBody>
          </p:sp>
        </p:grpSp>
        <p:grpSp>
          <p:nvGrpSpPr>
            <p:cNvPr id="13" name="组合 12"/>
            <p:cNvGrpSpPr/>
            <p:nvPr/>
          </p:nvGrpSpPr>
          <p:grpSpPr>
            <a:xfrm>
              <a:off x="3012233" y="2567351"/>
              <a:ext cx="329332" cy="323165"/>
              <a:chOff x="2946524" y="2590170"/>
              <a:chExt cx="329332" cy="323165"/>
            </a:xfrm>
          </p:grpSpPr>
          <p:sp>
            <p:nvSpPr>
              <p:cNvPr id="17" name="矩形 16"/>
              <p:cNvSpPr/>
              <p:nvPr/>
            </p:nvSpPr>
            <p:spPr>
              <a:xfrm>
                <a:off x="2987824" y="2605308"/>
                <a:ext cx="288032" cy="254474"/>
              </a:xfrm>
              <a:prstGeom prst="rect">
                <a:avLst/>
              </a:prstGeom>
              <a:solidFill>
                <a:srgbClr val="FF9F9F"/>
              </a:solidFill>
              <a:ln w="19050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sz="1500" kern="0">
                  <a:solidFill>
                    <a:prstClr val="white"/>
                  </a:solidFill>
                  <a:latin typeface="+mn-ea"/>
                </a:endParaRPr>
              </a:p>
            </p:txBody>
          </p:sp>
          <p:sp>
            <p:nvSpPr>
              <p:cNvPr id="18" name="矩形 4"/>
              <p:cNvSpPr>
                <a:spLocks noChangeArrowheads="1"/>
              </p:cNvSpPr>
              <p:nvPr/>
            </p:nvSpPr>
            <p:spPr bwMode="auto">
              <a:xfrm>
                <a:off x="2946524" y="2590170"/>
                <a:ext cx="292667" cy="32316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9pPr>
              </a:lstStyle>
              <a:p>
                <a:pPr>
                  <a:lnSpc>
                    <a:spcPct val="100000"/>
                  </a:lnSpc>
                  <a:spcBef>
                    <a:spcPct val="0"/>
                  </a:spcBef>
                  <a:buNone/>
                  <a:defRPr/>
                </a:pPr>
                <a:r>
                  <a:rPr lang="zh-CN" altLang="en-US" sz="1500" kern="0" dirty="0">
                    <a:solidFill>
                      <a:prstClr val="black"/>
                    </a:solidFill>
                    <a:latin typeface="+mn-ea"/>
                    <a:ea typeface="+mn-ea"/>
                  </a:rPr>
                  <a:t>百</a:t>
                </a:r>
                <a:endParaRPr lang="zh-CN" altLang="en-US" sz="1500" kern="0" dirty="0">
                  <a:solidFill>
                    <a:prstClr val="black"/>
                  </a:solidFill>
                  <a:latin typeface="+mn-ea"/>
                  <a:ea typeface="+mn-ea"/>
                </a:endParaRPr>
              </a:p>
            </p:txBody>
          </p:sp>
        </p:grpSp>
        <p:grpSp>
          <p:nvGrpSpPr>
            <p:cNvPr id="14" name="组合 13"/>
            <p:cNvGrpSpPr/>
            <p:nvPr/>
          </p:nvGrpSpPr>
          <p:grpSpPr>
            <a:xfrm>
              <a:off x="2724590" y="2567351"/>
              <a:ext cx="329332" cy="323165"/>
              <a:chOff x="2946524" y="2590170"/>
              <a:chExt cx="329332" cy="323165"/>
            </a:xfrm>
          </p:grpSpPr>
          <p:sp>
            <p:nvSpPr>
              <p:cNvPr id="15" name="矩形 14"/>
              <p:cNvSpPr/>
              <p:nvPr/>
            </p:nvSpPr>
            <p:spPr>
              <a:xfrm>
                <a:off x="2987824" y="2605308"/>
                <a:ext cx="288032" cy="254474"/>
              </a:xfrm>
              <a:prstGeom prst="rect">
                <a:avLst/>
              </a:prstGeom>
              <a:solidFill>
                <a:srgbClr val="FFFF00"/>
              </a:solidFill>
              <a:ln w="19050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sz="1500" kern="0">
                  <a:solidFill>
                    <a:prstClr val="white"/>
                  </a:solidFill>
                  <a:latin typeface="+mn-ea"/>
                </a:endParaRPr>
              </a:p>
            </p:txBody>
          </p:sp>
          <p:sp>
            <p:nvSpPr>
              <p:cNvPr id="16" name="矩形 4"/>
              <p:cNvSpPr>
                <a:spLocks noChangeArrowheads="1"/>
              </p:cNvSpPr>
              <p:nvPr/>
            </p:nvSpPr>
            <p:spPr bwMode="auto">
              <a:xfrm>
                <a:off x="2946524" y="2590170"/>
                <a:ext cx="292667" cy="32316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9pPr>
              </a:lstStyle>
              <a:p>
                <a:pPr>
                  <a:lnSpc>
                    <a:spcPct val="100000"/>
                  </a:lnSpc>
                  <a:spcBef>
                    <a:spcPct val="0"/>
                  </a:spcBef>
                  <a:buNone/>
                  <a:defRPr/>
                </a:pPr>
                <a:r>
                  <a:rPr lang="zh-CN" altLang="en-US" sz="1500" kern="0" dirty="0">
                    <a:solidFill>
                      <a:prstClr val="black"/>
                    </a:solidFill>
                    <a:latin typeface="+mn-ea"/>
                    <a:ea typeface="+mn-ea"/>
                  </a:rPr>
                  <a:t>千</a:t>
                </a:r>
                <a:endParaRPr lang="zh-CN" altLang="en-US" sz="1500" kern="0" dirty="0">
                  <a:solidFill>
                    <a:prstClr val="black"/>
                  </a:solidFill>
                  <a:latin typeface="+mn-ea"/>
                  <a:ea typeface="+mn-ea"/>
                </a:endParaRPr>
              </a:p>
            </p:txBody>
          </p:sp>
        </p:grpSp>
      </p:grpSp>
      <p:grpSp>
        <p:nvGrpSpPr>
          <p:cNvPr id="23" name="组合 22"/>
          <p:cNvGrpSpPr/>
          <p:nvPr/>
        </p:nvGrpSpPr>
        <p:grpSpPr>
          <a:xfrm>
            <a:off x="4752482" y="2233770"/>
            <a:ext cx="217050" cy="1352174"/>
            <a:chOff x="7244557" y="1185651"/>
            <a:chExt cx="217050" cy="1352174"/>
          </a:xfrm>
        </p:grpSpPr>
        <p:sp>
          <p:nvSpPr>
            <p:cNvPr id="24" name="椭圆 23"/>
            <p:cNvSpPr/>
            <p:nvPr/>
          </p:nvSpPr>
          <p:spPr>
            <a:xfrm>
              <a:off x="7244557" y="2393825"/>
              <a:ext cx="216000" cy="144000"/>
            </a:xfrm>
            <a:prstGeom prst="ellipse">
              <a:avLst/>
            </a:prstGeom>
            <a:solidFill>
              <a:srgbClr val="8064A2">
                <a:lumMod val="60000"/>
                <a:lumOff val="40000"/>
              </a:srgbClr>
            </a:solidFill>
            <a:ln w="25400" cap="flat" cmpd="sng" algn="ctr">
              <a:solidFill>
                <a:srgbClr val="8064A2">
                  <a:lumMod val="50000"/>
                </a:srgbClr>
              </a:solidFill>
              <a:prstDash val="solid"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1500" kern="0">
                <a:solidFill>
                  <a:prstClr val="white"/>
                </a:solidFill>
                <a:latin typeface="+mn-ea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>
              <a:off x="7244557" y="2240300"/>
              <a:ext cx="216000" cy="144000"/>
            </a:xfrm>
            <a:prstGeom prst="ellipse">
              <a:avLst/>
            </a:prstGeom>
            <a:solidFill>
              <a:srgbClr val="8064A2">
                <a:lumMod val="60000"/>
                <a:lumOff val="40000"/>
              </a:srgbClr>
            </a:solidFill>
            <a:ln w="25400" cap="flat" cmpd="sng" algn="ctr">
              <a:solidFill>
                <a:srgbClr val="8064A2">
                  <a:lumMod val="50000"/>
                </a:srgbClr>
              </a:solidFill>
              <a:prstDash val="solid"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1500" kern="0">
                <a:solidFill>
                  <a:prstClr val="white"/>
                </a:solidFill>
                <a:latin typeface="+mn-ea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>
              <a:off x="7244557" y="2076100"/>
              <a:ext cx="216000" cy="144000"/>
            </a:xfrm>
            <a:prstGeom prst="ellipse">
              <a:avLst/>
            </a:prstGeom>
            <a:solidFill>
              <a:srgbClr val="8064A2">
                <a:lumMod val="60000"/>
                <a:lumOff val="40000"/>
              </a:srgbClr>
            </a:solidFill>
            <a:ln w="25400" cap="flat" cmpd="sng" algn="ctr">
              <a:solidFill>
                <a:srgbClr val="8064A2">
                  <a:lumMod val="50000"/>
                </a:srgbClr>
              </a:solidFill>
              <a:prstDash val="solid"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1500" kern="0">
                <a:solidFill>
                  <a:prstClr val="white"/>
                </a:solidFill>
                <a:latin typeface="+mn-ea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>
              <a:off x="7244557" y="1922575"/>
              <a:ext cx="216000" cy="144000"/>
            </a:xfrm>
            <a:prstGeom prst="ellipse">
              <a:avLst/>
            </a:prstGeom>
            <a:solidFill>
              <a:srgbClr val="8064A2">
                <a:lumMod val="60000"/>
                <a:lumOff val="40000"/>
              </a:srgbClr>
            </a:solidFill>
            <a:ln w="25400" cap="flat" cmpd="sng" algn="ctr">
              <a:solidFill>
                <a:srgbClr val="8064A2">
                  <a:lumMod val="50000"/>
                </a:srgbClr>
              </a:solidFill>
              <a:prstDash val="solid"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1500" kern="0">
                <a:solidFill>
                  <a:prstClr val="white"/>
                </a:solidFill>
                <a:latin typeface="+mn-ea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>
              <a:off x="7244557" y="1787160"/>
              <a:ext cx="216000" cy="144000"/>
            </a:xfrm>
            <a:prstGeom prst="ellipse">
              <a:avLst/>
            </a:prstGeom>
            <a:solidFill>
              <a:srgbClr val="8064A2">
                <a:lumMod val="60000"/>
                <a:lumOff val="40000"/>
              </a:srgbClr>
            </a:solidFill>
            <a:ln w="25400" cap="flat" cmpd="sng" algn="ctr">
              <a:solidFill>
                <a:srgbClr val="8064A2">
                  <a:lumMod val="50000"/>
                </a:srgbClr>
              </a:solidFill>
              <a:prstDash val="solid"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1500" kern="0">
                <a:solidFill>
                  <a:prstClr val="white"/>
                </a:solidFill>
                <a:latin typeface="+mn-ea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>
              <a:off x="7244557" y="1633635"/>
              <a:ext cx="216000" cy="144000"/>
            </a:xfrm>
            <a:prstGeom prst="ellipse">
              <a:avLst/>
            </a:prstGeom>
            <a:solidFill>
              <a:srgbClr val="8064A2">
                <a:lumMod val="60000"/>
                <a:lumOff val="40000"/>
              </a:srgbClr>
            </a:solidFill>
            <a:ln w="25400" cap="flat" cmpd="sng" algn="ctr">
              <a:solidFill>
                <a:srgbClr val="8064A2">
                  <a:lumMod val="50000"/>
                </a:srgbClr>
              </a:solidFill>
              <a:prstDash val="solid"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1500" kern="0">
                <a:solidFill>
                  <a:prstClr val="white"/>
                </a:solidFill>
                <a:latin typeface="+mn-ea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>
              <a:off x="7244557" y="1478960"/>
              <a:ext cx="216000" cy="144000"/>
            </a:xfrm>
            <a:prstGeom prst="ellipse">
              <a:avLst/>
            </a:prstGeom>
            <a:solidFill>
              <a:srgbClr val="8064A2">
                <a:lumMod val="60000"/>
                <a:lumOff val="40000"/>
              </a:srgbClr>
            </a:solidFill>
            <a:ln w="25400" cap="flat" cmpd="sng" algn="ctr">
              <a:solidFill>
                <a:srgbClr val="8064A2">
                  <a:lumMod val="50000"/>
                </a:srgbClr>
              </a:solidFill>
              <a:prstDash val="solid"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1500" kern="0">
                <a:solidFill>
                  <a:prstClr val="white"/>
                </a:solidFill>
                <a:latin typeface="+mn-ea"/>
              </a:endParaRPr>
            </a:p>
          </p:txBody>
        </p:sp>
        <p:sp>
          <p:nvSpPr>
            <p:cNvPr id="31" name="椭圆 30"/>
            <p:cNvSpPr/>
            <p:nvPr/>
          </p:nvSpPr>
          <p:spPr>
            <a:xfrm>
              <a:off x="7244557" y="1325435"/>
              <a:ext cx="216000" cy="144000"/>
            </a:xfrm>
            <a:prstGeom prst="ellipse">
              <a:avLst/>
            </a:prstGeom>
            <a:solidFill>
              <a:srgbClr val="8064A2">
                <a:lumMod val="60000"/>
                <a:lumOff val="40000"/>
              </a:srgbClr>
            </a:solidFill>
            <a:ln w="25400" cap="flat" cmpd="sng" algn="ctr">
              <a:solidFill>
                <a:srgbClr val="8064A2">
                  <a:lumMod val="50000"/>
                </a:srgbClr>
              </a:solidFill>
              <a:prstDash val="solid"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1500" kern="0">
                <a:solidFill>
                  <a:prstClr val="white"/>
                </a:solidFill>
                <a:latin typeface="+mn-ea"/>
              </a:endParaRPr>
            </a:p>
          </p:txBody>
        </p:sp>
        <p:sp>
          <p:nvSpPr>
            <p:cNvPr id="32" name="椭圆 31"/>
            <p:cNvSpPr/>
            <p:nvPr/>
          </p:nvSpPr>
          <p:spPr>
            <a:xfrm>
              <a:off x="7245607" y="1185651"/>
              <a:ext cx="216000" cy="144000"/>
            </a:xfrm>
            <a:prstGeom prst="ellipse">
              <a:avLst/>
            </a:prstGeom>
            <a:solidFill>
              <a:srgbClr val="8064A2">
                <a:lumMod val="60000"/>
                <a:lumOff val="40000"/>
              </a:srgbClr>
            </a:solidFill>
            <a:ln w="25400" cap="flat" cmpd="sng" algn="ctr">
              <a:solidFill>
                <a:srgbClr val="8064A2">
                  <a:lumMod val="50000"/>
                </a:srgbClr>
              </a:solidFill>
              <a:prstDash val="solid"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1500" kern="0">
                <a:solidFill>
                  <a:prstClr val="white"/>
                </a:solidFill>
                <a:latin typeface="+mn-ea"/>
              </a:endParaRPr>
            </a:p>
          </p:txBody>
        </p:sp>
      </p:grpSp>
      <p:sp>
        <p:nvSpPr>
          <p:cNvPr id="33" name="右箭头 32"/>
          <p:cNvSpPr/>
          <p:nvPr/>
        </p:nvSpPr>
        <p:spPr>
          <a:xfrm>
            <a:off x="5200985" y="2720495"/>
            <a:ext cx="846708" cy="360940"/>
          </a:xfrm>
          <a:prstGeom prst="rightArrow">
            <a:avLst/>
          </a:prstGeom>
          <a:solidFill>
            <a:srgbClr val="A1C450"/>
          </a:solidFill>
          <a:ln w="25400" cap="flat" cmpd="sng" algn="ctr">
            <a:solidFill>
              <a:srgbClr val="A1C450"/>
            </a:solidFill>
            <a:prstDash val="solid"/>
          </a:ln>
          <a:effectLst/>
        </p:spPr>
        <p:txBody>
          <a:bodyPr lIns="68580" tIns="34290" rIns="68580" bIns="34290" rtlCol="0" anchor="ctr"/>
          <a:lstStyle/>
          <a:p>
            <a:pPr algn="ctr">
              <a:defRPr/>
            </a:pPr>
            <a:endParaRPr lang="zh-CN" altLang="en-US" sz="1500" kern="0">
              <a:solidFill>
                <a:prstClr val="white"/>
              </a:solidFill>
              <a:latin typeface="+mn-ea"/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5936325" y="1767464"/>
            <a:ext cx="1173212" cy="2118968"/>
            <a:chOff x="2724590" y="771549"/>
            <a:chExt cx="1173212" cy="2118967"/>
          </a:xfrm>
        </p:grpSpPr>
        <p:sp>
          <p:nvSpPr>
            <p:cNvPr id="35" name="圆柱形 34"/>
            <p:cNvSpPr/>
            <p:nvPr/>
          </p:nvSpPr>
          <p:spPr>
            <a:xfrm>
              <a:off x="2916580" y="771549"/>
              <a:ext cx="36000" cy="1810939"/>
            </a:xfrm>
            <a:prstGeom prst="can">
              <a:avLst/>
            </a:prstGeom>
            <a:solidFill>
              <a:srgbClr val="9BBB59">
                <a:lumMod val="75000"/>
              </a:srgbClr>
            </a:solidFill>
            <a:ln w="25400" cap="flat" cmpd="sng" algn="ctr">
              <a:solidFill>
                <a:srgbClr val="C0504D">
                  <a:lumMod val="50000"/>
                </a:srgbClr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1500" kern="0">
                <a:solidFill>
                  <a:prstClr val="white"/>
                </a:solidFill>
                <a:latin typeface="+mn-ea"/>
              </a:endParaRPr>
            </a:p>
          </p:txBody>
        </p:sp>
        <p:sp>
          <p:nvSpPr>
            <p:cNvPr id="36" name="圆柱形 35"/>
            <p:cNvSpPr/>
            <p:nvPr/>
          </p:nvSpPr>
          <p:spPr>
            <a:xfrm>
              <a:off x="3161549" y="794368"/>
              <a:ext cx="36000" cy="1810939"/>
            </a:xfrm>
            <a:prstGeom prst="can">
              <a:avLst/>
            </a:prstGeom>
            <a:solidFill>
              <a:srgbClr val="9BBB59">
                <a:lumMod val="75000"/>
              </a:srgbClr>
            </a:solidFill>
            <a:ln w="25400" cap="flat" cmpd="sng" algn="ctr">
              <a:solidFill>
                <a:srgbClr val="C0504D">
                  <a:lumMod val="50000"/>
                </a:srgbClr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1500" kern="0">
                <a:solidFill>
                  <a:prstClr val="white"/>
                </a:solidFill>
                <a:latin typeface="+mn-ea"/>
              </a:endParaRPr>
            </a:p>
          </p:txBody>
        </p:sp>
        <p:sp>
          <p:nvSpPr>
            <p:cNvPr id="37" name="圆柱形 36"/>
            <p:cNvSpPr/>
            <p:nvPr/>
          </p:nvSpPr>
          <p:spPr>
            <a:xfrm>
              <a:off x="3466142" y="794369"/>
              <a:ext cx="36000" cy="1810939"/>
            </a:xfrm>
            <a:prstGeom prst="can">
              <a:avLst/>
            </a:prstGeom>
            <a:solidFill>
              <a:srgbClr val="9BBB59">
                <a:lumMod val="75000"/>
              </a:srgbClr>
            </a:solidFill>
            <a:ln w="25400" cap="flat" cmpd="sng" algn="ctr">
              <a:solidFill>
                <a:srgbClr val="C0504D">
                  <a:lumMod val="50000"/>
                </a:srgbClr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1500" kern="0">
                <a:solidFill>
                  <a:prstClr val="white"/>
                </a:solidFill>
                <a:latin typeface="+mn-ea"/>
              </a:endParaRPr>
            </a:p>
          </p:txBody>
        </p:sp>
        <p:sp>
          <p:nvSpPr>
            <p:cNvPr id="38" name="圆柱形 37"/>
            <p:cNvSpPr/>
            <p:nvPr/>
          </p:nvSpPr>
          <p:spPr>
            <a:xfrm>
              <a:off x="3753786" y="771550"/>
              <a:ext cx="36000" cy="1810939"/>
            </a:xfrm>
            <a:prstGeom prst="can">
              <a:avLst/>
            </a:prstGeom>
            <a:solidFill>
              <a:srgbClr val="9BBB59">
                <a:lumMod val="75000"/>
              </a:srgbClr>
            </a:solidFill>
            <a:ln w="25400" cap="flat" cmpd="sng" algn="ctr">
              <a:solidFill>
                <a:srgbClr val="C0504D">
                  <a:lumMod val="50000"/>
                </a:srgbClr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1500" kern="0">
                <a:solidFill>
                  <a:prstClr val="white"/>
                </a:solidFill>
                <a:latin typeface="+mn-ea"/>
              </a:endParaRPr>
            </a:p>
          </p:txBody>
        </p:sp>
        <p:grpSp>
          <p:nvGrpSpPr>
            <p:cNvPr id="39" name="组合 38"/>
            <p:cNvGrpSpPr/>
            <p:nvPr/>
          </p:nvGrpSpPr>
          <p:grpSpPr>
            <a:xfrm>
              <a:off x="3568470" y="2567351"/>
              <a:ext cx="329332" cy="323165"/>
              <a:chOff x="2946524" y="2590170"/>
              <a:chExt cx="329332" cy="323165"/>
            </a:xfrm>
          </p:grpSpPr>
          <p:sp>
            <p:nvSpPr>
              <p:cNvPr id="49" name="矩形 48"/>
              <p:cNvSpPr/>
              <p:nvPr/>
            </p:nvSpPr>
            <p:spPr>
              <a:xfrm>
                <a:off x="2987824" y="2605308"/>
                <a:ext cx="288032" cy="254474"/>
              </a:xfrm>
              <a:prstGeom prst="rect">
                <a:avLst/>
              </a:prstGeom>
              <a:solidFill>
                <a:srgbClr val="4BACC6">
                  <a:lumMod val="60000"/>
                  <a:lumOff val="40000"/>
                </a:srgbClr>
              </a:solidFill>
              <a:ln w="19050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sz="1500" kern="0">
                  <a:solidFill>
                    <a:prstClr val="white"/>
                  </a:solidFill>
                  <a:latin typeface="+mn-ea"/>
                </a:endParaRPr>
              </a:p>
            </p:txBody>
          </p:sp>
          <p:sp>
            <p:nvSpPr>
              <p:cNvPr id="50" name="矩形 4"/>
              <p:cNvSpPr>
                <a:spLocks noChangeArrowheads="1"/>
              </p:cNvSpPr>
              <p:nvPr/>
            </p:nvSpPr>
            <p:spPr bwMode="auto">
              <a:xfrm>
                <a:off x="2946524" y="2590170"/>
                <a:ext cx="292667" cy="32316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9pPr>
              </a:lstStyle>
              <a:p>
                <a:pPr>
                  <a:lnSpc>
                    <a:spcPct val="100000"/>
                  </a:lnSpc>
                  <a:spcBef>
                    <a:spcPct val="0"/>
                  </a:spcBef>
                  <a:buNone/>
                  <a:defRPr/>
                </a:pPr>
                <a:r>
                  <a:rPr lang="zh-CN" altLang="en-US" sz="1500" kern="0" dirty="0">
                    <a:solidFill>
                      <a:prstClr val="black"/>
                    </a:solidFill>
                    <a:latin typeface="+mn-ea"/>
                    <a:ea typeface="+mn-ea"/>
                  </a:rPr>
                  <a:t>个</a:t>
                </a:r>
                <a:endParaRPr lang="zh-CN" altLang="en-US" sz="1500" kern="0" dirty="0">
                  <a:solidFill>
                    <a:prstClr val="black"/>
                  </a:solidFill>
                  <a:latin typeface="+mn-ea"/>
                  <a:ea typeface="+mn-ea"/>
                </a:endParaRPr>
              </a:p>
            </p:txBody>
          </p:sp>
        </p:grpSp>
        <p:grpSp>
          <p:nvGrpSpPr>
            <p:cNvPr id="40" name="组合 39"/>
            <p:cNvGrpSpPr/>
            <p:nvPr/>
          </p:nvGrpSpPr>
          <p:grpSpPr>
            <a:xfrm>
              <a:off x="3290351" y="2567351"/>
              <a:ext cx="329332" cy="323165"/>
              <a:chOff x="2946524" y="2590170"/>
              <a:chExt cx="329332" cy="323165"/>
            </a:xfrm>
          </p:grpSpPr>
          <p:sp>
            <p:nvSpPr>
              <p:cNvPr id="47" name="矩形 46"/>
              <p:cNvSpPr/>
              <p:nvPr/>
            </p:nvSpPr>
            <p:spPr>
              <a:xfrm>
                <a:off x="2987824" y="2605308"/>
                <a:ext cx="288032" cy="254474"/>
              </a:xfrm>
              <a:prstGeom prst="rect">
                <a:avLst/>
              </a:prstGeom>
              <a:solidFill>
                <a:srgbClr val="4BACC6">
                  <a:lumMod val="20000"/>
                  <a:lumOff val="80000"/>
                </a:srgbClr>
              </a:solidFill>
              <a:ln w="19050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sz="1500" kern="0">
                  <a:solidFill>
                    <a:prstClr val="white"/>
                  </a:solidFill>
                  <a:latin typeface="+mn-ea"/>
                </a:endParaRPr>
              </a:p>
            </p:txBody>
          </p:sp>
          <p:sp>
            <p:nvSpPr>
              <p:cNvPr id="48" name="矩形 4"/>
              <p:cNvSpPr>
                <a:spLocks noChangeArrowheads="1"/>
              </p:cNvSpPr>
              <p:nvPr/>
            </p:nvSpPr>
            <p:spPr bwMode="auto">
              <a:xfrm>
                <a:off x="2946524" y="2590170"/>
                <a:ext cx="292667" cy="32316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9pPr>
              </a:lstStyle>
              <a:p>
                <a:pPr>
                  <a:lnSpc>
                    <a:spcPct val="100000"/>
                  </a:lnSpc>
                  <a:spcBef>
                    <a:spcPct val="0"/>
                  </a:spcBef>
                  <a:buNone/>
                  <a:defRPr/>
                </a:pPr>
                <a:r>
                  <a:rPr lang="zh-CN" altLang="en-US" sz="1500" kern="0" dirty="0">
                    <a:solidFill>
                      <a:prstClr val="black"/>
                    </a:solidFill>
                    <a:latin typeface="+mn-ea"/>
                    <a:ea typeface="+mn-ea"/>
                  </a:rPr>
                  <a:t>十</a:t>
                </a:r>
                <a:endParaRPr lang="zh-CN" altLang="en-US" sz="1500" kern="0" dirty="0">
                  <a:solidFill>
                    <a:prstClr val="black"/>
                  </a:solidFill>
                  <a:latin typeface="+mn-ea"/>
                  <a:ea typeface="+mn-ea"/>
                </a:endParaRPr>
              </a:p>
            </p:txBody>
          </p:sp>
        </p:grpSp>
        <p:grpSp>
          <p:nvGrpSpPr>
            <p:cNvPr id="41" name="组合 40"/>
            <p:cNvGrpSpPr/>
            <p:nvPr/>
          </p:nvGrpSpPr>
          <p:grpSpPr>
            <a:xfrm>
              <a:off x="3012233" y="2567351"/>
              <a:ext cx="329332" cy="323165"/>
              <a:chOff x="2946524" y="2590170"/>
              <a:chExt cx="329332" cy="323165"/>
            </a:xfrm>
          </p:grpSpPr>
          <p:sp>
            <p:nvSpPr>
              <p:cNvPr id="45" name="矩形 44"/>
              <p:cNvSpPr/>
              <p:nvPr/>
            </p:nvSpPr>
            <p:spPr>
              <a:xfrm>
                <a:off x="2987824" y="2605308"/>
                <a:ext cx="288032" cy="254474"/>
              </a:xfrm>
              <a:prstGeom prst="rect">
                <a:avLst/>
              </a:prstGeom>
              <a:solidFill>
                <a:srgbClr val="FF9F9F"/>
              </a:solidFill>
              <a:ln w="19050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sz="1500" kern="0">
                  <a:solidFill>
                    <a:prstClr val="white"/>
                  </a:solidFill>
                  <a:latin typeface="+mn-ea"/>
                </a:endParaRPr>
              </a:p>
            </p:txBody>
          </p:sp>
          <p:sp>
            <p:nvSpPr>
              <p:cNvPr id="46" name="矩形 4"/>
              <p:cNvSpPr>
                <a:spLocks noChangeArrowheads="1"/>
              </p:cNvSpPr>
              <p:nvPr/>
            </p:nvSpPr>
            <p:spPr bwMode="auto">
              <a:xfrm>
                <a:off x="2946524" y="2590170"/>
                <a:ext cx="292667" cy="32316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9pPr>
              </a:lstStyle>
              <a:p>
                <a:pPr>
                  <a:lnSpc>
                    <a:spcPct val="100000"/>
                  </a:lnSpc>
                  <a:spcBef>
                    <a:spcPct val="0"/>
                  </a:spcBef>
                  <a:buNone/>
                  <a:defRPr/>
                </a:pPr>
                <a:r>
                  <a:rPr lang="zh-CN" altLang="en-US" sz="1500" kern="0" dirty="0">
                    <a:solidFill>
                      <a:prstClr val="black"/>
                    </a:solidFill>
                    <a:latin typeface="+mn-ea"/>
                    <a:ea typeface="+mn-ea"/>
                  </a:rPr>
                  <a:t>百</a:t>
                </a:r>
                <a:endParaRPr lang="zh-CN" altLang="en-US" sz="1500" kern="0" dirty="0">
                  <a:solidFill>
                    <a:prstClr val="black"/>
                  </a:solidFill>
                  <a:latin typeface="+mn-ea"/>
                  <a:ea typeface="+mn-ea"/>
                </a:endParaRPr>
              </a:p>
            </p:txBody>
          </p:sp>
        </p:grpSp>
        <p:grpSp>
          <p:nvGrpSpPr>
            <p:cNvPr id="42" name="组合 41"/>
            <p:cNvGrpSpPr/>
            <p:nvPr/>
          </p:nvGrpSpPr>
          <p:grpSpPr>
            <a:xfrm>
              <a:off x="2724590" y="2567351"/>
              <a:ext cx="329332" cy="323165"/>
              <a:chOff x="2946524" y="2590170"/>
              <a:chExt cx="329332" cy="323165"/>
            </a:xfrm>
          </p:grpSpPr>
          <p:sp>
            <p:nvSpPr>
              <p:cNvPr id="43" name="矩形 42"/>
              <p:cNvSpPr/>
              <p:nvPr/>
            </p:nvSpPr>
            <p:spPr>
              <a:xfrm>
                <a:off x="2987824" y="2605308"/>
                <a:ext cx="288032" cy="254474"/>
              </a:xfrm>
              <a:prstGeom prst="rect">
                <a:avLst/>
              </a:prstGeom>
              <a:solidFill>
                <a:srgbClr val="FFFF00"/>
              </a:solidFill>
              <a:ln w="19050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sz="1500" kern="0">
                  <a:solidFill>
                    <a:prstClr val="white"/>
                  </a:solidFill>
                  <a:latin typeface="+mn-ea"/>
                </a:endParaRPr>
              </a:p>
            </p:txBody>
          </p:sp>
          <p:sp>
            <p:nvSpPr>
              <p:cNvPr id="44" name="矩形 4"/>
              <p:cNvSpPr>
                <a:spLocks noChangeArrowheads="1"/>
              </p:cNvSpPr>
              <p:nvPr/>
            </p:nvSpPr>
            <p:spPr bwMode="auto">
              <a:xfrm>
                <a:off x="2946524" y="2590170"/>
                <a:ext cx="292667" cy="32316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9pPr>
              </a:lstStyle>
              <a:p>
                <a:pPr>
                  <a:lnSpc>
                    <a:spcPct val="100000"/>
                  </a:lnSpc>
                  <a:spcBef>
                    <a:spcPct val="0"/>
                  </a:spcBef>
                  <a:buNone/>
                  <a:defRPr/>
                </a:pPr>
                <a:r>
                  <a:rPr lang="zh-CN" altLang="en-US" sz="1500" kern="0" dirty="0">
                    <a:solidFill>
                      <a:prstClr val="black"/>
                    </a:solidFill>
                    <a:latin typeface="+mn-ea"/>
                    <a:ea typeface="+mn-ea"/>
                  </a:rPr>
                  <a:t>千</a:t>
                </a:r>
                <a:endParaRPr lang="zh-CN" altLang="en-US" sz="1500" kern="0" dirty="0">
                  <a:solidFill>
                    <a:prstClr val="black"/>
                  </a:solidFill>
                  <a:latin typeface="+mn-ea"/>
                  <a:ea typeface="+mn-ea"/>
                </a:endParaRPr>
              </a:p>
            </p:txBody>
          </p:sp>
        </p:grpSp>
      </p:grpSp>
      <p:sp>
        <p:nvSpPr>
          <p:cNvPr id="51" name="TextBox 77"/>
          <p:cNvSpPr txBox="1"/>
          <p:nvPr/>
        </p:nvSpPr>
        <p:spPr>
          <a:xfrm>
            <a:off x="703288" y="548382"/>
            <a:ext cx="3804092" cy="55399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solidFill>
                  <a:prstClr val="black"/>
                </a:solidFill>
                <a:latin typeface="+mn-ea"/>
              </a:rPr>
              <a:t>再添</a:t>
            </a:r>
            <a:r>
              <a:rPr lang="en-US" altLang="zh-CN" sz="2100" dirty="0">
                <a:solidFill>
                  <a:prstClr val="black"/>
                </a:solidFill>
                <a:latin typeface="+mn-ea"/>
              </a:rPr>
              <a:t>1</a:t>
            </a:r>
            <a:r>
              <a:rPr lang="zh-CN" altLang="en-US" sz="2100" dirty="0">
                <a:solidFill>
                  <a:prstClr val="black"/>
                </a:solidFill>
                <a:latin typeface="+mn-ea"/>
              </a:rPr>
              <a:t>个珠子是多少</a:t>
            </a:r>
            <a:r>
              <a:rPr lang="en-US" altLang="zh-CN" sz="2100" dirty="0">
                <a:solidFill>
                  <a:prstClr val="black"/>
                </a:solidFill>
                <a:latin typeface="+mn-ea"/>
              </a:rPr>
              <a:t>?</a:t>
            </a:r>
            <a:endParaRPr lang="en-US" altLang="zh-CN" sz="2100" dirty="0">
              <a:solidFill>
                <a:prstClr val="black"/>
              </a:solidFill>
              <a:latin typeface="+mn-ea"/>
            </a:endParaRPr>
          </a:p>
        </p:txBody>
      </p:sp>
      <p:sp>
        <p:nvSpPr>
          <p:cNvPr id="52" name="TextBox 79"/>
          <p:cNvSpPr txBox="1"/>
          <p:nvPr/>
        </p:nvSpPr>
        <p:spPr>
          <a:xfrm>
            <a:off x="4690379" y="3898816"/>
            <a:ext cx="595256" cy="55399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100" dirty="0">
                <a:solidFill>
                  <a:prstClr val="black"/>
                </a:solidFill>
                <a:latin typeface="+mn-ea"/>
              </a:rPr>
              <a:t>9</a:t>
            </a:r>
            <a:endParaRPr lang="en-US" altLang="zh-CN" sz="2100" dirty="0">
              <a:solidFill>
                <a:prstClr val="black"/>
              </a:solidFill>
              <a:latin typeface="+mn-ea"/>
            </a:endParaRPr>
          </a:p>
        </p:txBody>
      </p:sp>
      <p:sp>
        <p:nvSpPr>
          <p:cNvPr id="53" name="TextBox 80"/>
          <p:cNvSpPr txBox="1"/>
          <p:nvPr/>
        </p:nvSpPr>
        <p:spPr>
          <a:xfrm>
            <a:off x="6501984" y="3909821"/>
            <a:ext cx="902220" cy="55399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100" dirty="0">
                <a:solidFill>
                  <a:srgbClr val="FF0000"/>
                </a:solidFill>
                <a:latin typeface="+mn-ea"/>
              </a:rPr>
              <a:t>10</a:t>
            </a:r>
            <a:endParaRPr lang="en-US" altLang="zh-CN" sz="2100" dirty="0">
              <a:solidFill>
                <a:srgbClr val="FF0000"/>
              </a:solidFill>
              <a:latin typeface="+mn-ea"/>
            </a:endParaRPr>
          </a:p>
        </p:txBody>
      </p:sp>
      <p:grpSp>
        <p:nvGrpSpPr>
          <p:cNvPr id="54" name="组合 53"/>
          <p:cNvGrpSpPr/>
          <p:nvPr/>
        </p:nvGrpSpPr>
        <p:grpSpPr>
          <a:xfrm>
            <a:off x="6874995" y="2201105"/>
            <a:ext cx="217050" cy="1352174"/>
            <a:chOff x="7244557" y="1185651"/>
            <a:chExt cx="217050" cy="1352174"/>
          </a:xfrm>
        </p:grpSpPr>
        <p:sp>
          <p:nvSpPr>
            <p:cNvPr id="55" name="椭圆 54"/>
            <p:cNvSpPr/>
            <p:nvPr/>
          </p:nvSpPr>
          <p:spPr>
            <a:xfrm>
              <a:off x="7244557" y="2393825"/>
              <a:ext cx="216000" cy="144000"/>
            </a:xfrm>
            <a:prstGeom prst="ellipse">
              <a:avLst/>
            </a:prstGeom>
            <a:solidFill>
              <a:srgbClr val="8064A2">
                <a:lumMod val="60000"/>
                <a:lumOff val="40000"/>
              </a:srgbClr>
            </a:solidFill>
            <a:ln w="25400" cap="flat" cmpd="sng" algn="ctr">
              <a:solidFill>
                <a:srgbClr val="8064A2">
                  <a:lumMod val="50000"/>
                </a:srgbClr>
              </a:solidFill>
              <a:prstDash val="solid"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1500" kern="0">
                <a:solidFill>
                  <a:prstClr val="white"/>
                </a:solidFill>
                <a:latin typeface="+mn-ea"/>
              </a:endParaRPr>
            </a:p>
          </p:txBody>
        </p:sp>
        <p:sp>
          <p:nvSpPr>
            <p:cNvPr id="56" name="椭圆 55"/>
            <p:cNvSpPr/>
            <p:nvPr/>
          </p:nvSpPr>
          <p:spPr>
            <a:xfrm>
              <a:off x="7244557" y="2240300"/>
              <a:ext cx="216000" cy="144000"/>
            </a:xfrm>
            <a:prstGeom prst="ellipse">
              <a:avLst/>
            </a:prstGeom>
            <a:solidFill>
              <a:srgbClr val="8064A2">
                <a:lumMod val="60000"/>
                <a:lumOff val="40000"/>
              </a:srgbClr>
            </a:solidFill>
            <a:ln w="25400" cap="flat" cmpd="sng" algn="ctr">
              <a:solidFill>
                <a:srgbClr val="8064A2">
                  <a:lumMod val="50000"/>
                </a:srgbClr>
              </a:solidFill>
              <a:prstDash val="solid"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1500" kern="0">
                <a:solidFill>
                  <a:prstClr val="white"/>
                </a:solidFill>
                <a:latin typeface="+mn-ea"/>
              </a:endParaRPr>
            </a:p>
          </p:txBody>
        </p:sp>
        <p:sp>
          <p:nvSpPr>
            <p:cNvPr id="57" name="椭圆 56"/>
            <p:cNvSpPr/>
            <p:nvPr/>
          </p:nvSpPr>
          <p:spPr>
            <a:xfrm>
              <a:off x="7244557" y="2076100"/>
              <a:ext cx="216000" cy="144000"/>
            </a:xfrm>
            <a:prstGeom prst="ellipse">
              <a:avLst/>
            </a:prstGeom>
            <a:solidFill>
              <a:srgbClr val="8064A2">
                <a:lumMod val="60000"/>
                <a:lumOff val="40000"/>
              </a:srgbClr>
            </a:solidFill>
            <a:ln w="25400" cap="flat" cmpd="sng" algn="ctr">
              <a:solidFill>
                <a:srgbClr val="8064A2">
                  <a:lumMod val="50000"/>
                </a:srgbClr>
              </a:solidFill>
              <a:prstDash val="solid"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1500" kern="0">
                <a:solidFill>
                  <a:prstClr val="white"/>
                </a:solidFill>
                <a:latin typeface="+mn-ea"/>
              </a:endParaRPr>
            </a:p>
          </p:txBody>
        </p:sp>
        <p:sp>
          <p:nvSpPr>
            <p:cNvPr id="58" name="椭圆 57"/>
            <p:cNvSpPr/>
            <p:nvPr/>
          </p:nvSpPr>
          <p:spPr>
            <a:xfrm>
              <a:off x="7244557" y="1922575"/>
              <a:ext cx="216000" cy="144000"/>
            </a:xfrm>
            <a:prstGeom prst="ellipse">
              <a:avLst/>
            </a:prstGeom>
            <a:solidFill>
              <a:srgbClr val="8064A2">
                <a:lumMod val="60000"/>
                <a:lumOff val="40000"/>
              </a:srgbClr>
            </a:solidFill>
            <a:ln w="25400" cap="flat" cmpd="sng" algn="ctr">
              <a:solidFill>
                <a:srgbClr val="8064A2">
                  <a:lumMod val="50000"/>
                </a:srgbClr>
              </a:solidFill>
              <a:prstDash val="solid"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1500" kern="0">
                <a:solidFill>
                  <a:prstClr val="white"/>
                </a:solidFill>
                <a:latin typeface="+mn-ea"/>
              </a:endParaRPr>
            </a:p>
          </p:txBody>
        </p:sp>
        <p:sp>
          <p:nvSpPr>
            <p:cNvPr id="59" name="椭圆 58"/>
            <p:cNvSpPr/>
            <p:nvPr/>
          </p:nvSpPr>
          <p:spPr>
            <a:xfrm>
              <a:off x="7244557" y="1787160"/>
              <a:ext cx="216000" cy="144000"/>
            </a:xfrm>
            <a:prstGeom prst="ellipse">
              <a:avLst/>
            </a:prstGeom>
            <a:solidFill>
              <a:srgbClr val="8064A2">
                <a:lumMod val="60000"/>
                <a:lumOff val="40000"/>
              </a:srgbClr>
            </a:solidFill>
            <a:ln w="25400" cap="flat" cmpd="sng" algn="ctr">
              <a:solidFill>
                <a:srgbClr val="8064A2">
                  <a:lumMod val="50000"/>
                </a:srgbClr>
              </a:solidFill>
              <a:prstDash val="solid"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1500" kern="0">
                <a:solidFill>
                  <a:prstClr val="white"/>
                </a:solidFill>
                <a:latin typeface="+mn-ea"/>
              </a:endParaRPr>
            </a:p>
          </p:txBody>
        </p:sp>
        <p:sp>
          <p:nvSpPr>
            <p:cNvPr id="60" name="椭圆 59"/>
            <p:cNvSpPr/>
            <p:nvPr/>
          </p:nvSpPr>
          <p:spPr>
            <a:xfrm>
              <a:off x="7244557" y="1633635"/>
              <a:ext cx="216000" cy="144000"/>
            </a:xfrm>
            <a:prstGeom prst="ellipse">
              <a:avLst/>
            </a:prstGeom>
            <a:solidFill>
              <a:srgbClr val="8064A2">
                <a:lumMod val="60000"/>
                <a:lumOff val="40000"/>
              </a:srgbClr>
            </a:solidFill>
            <a:ln w="25400" cap="flat" cmpd="sng" algn="ctr">
              <a:solidFill>
                <a:srgbClr val="8064A2">
                  <a:lumMod val="50000"/>
                </a:srgbClr>
              </a:solidFill>
              <a:prstDash val="solid"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1500" kern="0">
                <a:solidFill>
                  <a:prstClr val="white"/>
                </a:solidFill>
                <a:latin typeface="+mn-ea"/>
              </a:endParaRPr>
            </a:p>
          </p:txBody>
        </p:sp>
        <p:sp>
          <p:nvSpPr>
            <p:cNvPr id="61" name="椭圆 60"/>
            <p:cNvSpPr/>
            <p:nvPr/>
          </p:nvSpPr>
          <p:spPr>
            <a:xfrm>
              <a:off x="7244557" y="1478960"/>
              <a:ext cx="216000" cy="144000"/>
            </a:xfrm>
            <a:prstGeom prst="ellipse">
              <a:avLst/>
            </a:prstGeom>
            <a:solidFill>
              <a:srgbClr val="8064A2">
                <a:lumMod val="60000"/>
                <a:lumOff val="40000"/>
              </a:srgbClr>
            </a:solidFill>
            <a:ln w="25400" cap="flat" cmpd="sng" algn="ctr">
              <a:solidFill>
                <a:srgbClr val="8064A2">
                  <a:lumMod val="50000"/>
                </a:srgbClr>
              </a:solidFill>
              <a:prstDash val="solid"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1500" kern="0">
                <a:solidFill>
                  <a:prstClr val="white"/>
                </a:solidFill>
                <a:latin typeface="+mn-ea"/>
              </a:endParaRPr>
            </a:p>
          </p:txBody>
        </p:sp>
        <p:sp>
          <p:nvSpPr>
            <p:cNvPr id="62" name="椭圆 61"/>
            <p:cNvSpPr/>
            <p:nvPr/>
          </p:nvSpPr>
          <p:spPr>
            <a:xfrm>
              <a:off x="7244557" y="1325435"/>
              <a:ext cx="216000" cy="144000"/>
            </a:xfrm>
            <a:prstGeom prst="ellipse">
              <a:avLst/>
            </a:prstGeom>
            <a:solidFill>
              <a:srgbClr val="8064A2">
                <a:lumMod val="60000"/>
                <a:lumOff val="40000"/>
              </a:srgbClr>
            </a:solidFill>
            <a:ln w="25400" cap="flat" cmpd="sng" algn="ctr">
              <a:solidFill>
                <a:srgbClr val="8064A2">
                  <a:lumMod val="50000"/>
                </a:srgbClr>
              </a:solidFill>
              <a:prstDash val="solid"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1500" kern="0">
                <a:solidFill>
                  <a:prstClr val="white"/>
                </a:solidFill>
                <a:latin typeface="+mn-ea"/>
              </a:endParaRPr>
            </a:p>
          </p:txBody>
        </p:sp>
        <p:sp>
          <p:nvSpPr>
            <p:cNvPr id="63" name="椭圆 62"/>
            <p:cNvSpPr/>
            <p:nvPr/>
          </p:nvSpPr>
          <p:spPr>
            <a:xfrm>
              <a:off x="7245607" y="1185651"/>
              <a:ext cx="216000" cy="144000"/>
            </a:xfrm>
            <a:prstGeom prst="ellipse">
              <a:avLst/>
            </a:prstGeom>
            <a:solidFill>
              <a:srgbClr val="8064A2">
                <a:lumMod val="60000"/>
                <a:lumOff val="40000"/>
              </a:srgbClr>
            </a:solidFill>
            <a:ln w="25400" cap="flat" cmpd="sng" algn="ctr">
              <a:solidFill>
                <a:srgbClr val="8064A2">
                  <a:lumMod val="50000"/>
                </a:srgbClr>
              </a:solidFill>
              <a:prstDash val="solid"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1500" kern="0">
                <a:solidFill>
                  <a:prstClr val="white"/>
                </a:solidFill>
                <a:latin typeface="+mn-ea"/>
              </a:endParaRPr>
            </a:p>
          </p:txBody>
        </p:sp>
      </p:grpSp>
      <p:sp>
        <p:nvSpPr>
          <p:cNvPr id="64" name="椭圆 63"/>
          <p:cNvSpPr/>
          <p:nvPr/>
        </p:nvSpPr>
        <p:spPr>
          <a:xfrm>
            <a:off x="6875520" y="2057105"/>
            <a:ext cx="216000" cy="144000"/>
          </a:xfrm>
          <a:prstGeom prst="ellipse">
            <a:avLst/>
          </a:prstGeom>
          <a:solidFill>
            <a:srgbClr val="4BACC6">
              <a:lumMod val="60000"/>
              <a:lumOff val="40000"/>
            </a:srgbClr>
          </a:solidFill>
          <a:ln w="25400" cap="flat" cmpd="sng" algn="ctr">
            <a:solidFill>
              <a:srgbClr val="8064A2">
                <a:lumMod val="50000"/>
              </a:srgbClr>
            </a:solidFill>
            <a:prstDash val="solid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lIns="68580" tIns="34290" rIns="68580" bIns="34290" rtlCol="0" anchor="ctr"/>
          <a:lstStyle/>
          <a:p>
            <a:pPr algn="ctr">
              <a:defRPr/>
            </a:pPr>
            <a:endParaRPr lang="zh-CN" altLang="en-US" sz="1500" kern="0">
              <a:solidFill>
                <a:prstClr val="white"/>
              </a:solidFill>
              <a:latin typeface="+mn-ea"/>
            </a:endParaRPr>
          </a:p>
        </p:txBody>
      </p:sp>
      <p:sp>
        <p:nvSpPr>
          <p:cNvPr id="65" name="椭圆 64"/>
          <p:cNvSpPr/>
          <p:nvPr/>
        </p:nvSpPr>
        <p:spPr>
          <a:xfrm>
            <a:off x="6580046" y="3409379"/>
            <a:ext cx="216000" cy="144000"/>
          </a:xfrm>
          <a:prstGeom prst="ellipse">
            <a:avLst/>
          </a:prstGeom>
          <a:solidFill>
            <a:srgbClr val="4BACC6">
              <a:lumMod val="60000"/>
              <a:lumOff val="40000"/>
            </a:srgbClr>
          </a:solidFill>
          <a:ln w="25400" cap="flat" cmpd="sng" algn="ctr">
            <a:solidFill>
              <a:srgbClr val="8064A2">
                <a:lumMod val="50000"/>
              </a:srgbClr>
            </a:solidFill>
            <a:prstDash val="solid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lIns="68580" tIns="34290" rIns="68580" bIns="34290" rtlCol="0" anchor="ctr"/>
          <a:lstStyle/>
          <a:p>
            <a:pPr algn="ctr">
              <a:defRPr/>
            </a:pPr>
            <a:endParaRPr lang="zh-CN" altLang="en-US" sz="1500" kern="0">
              <a:solidFill>
                <a:prstClr val="white"/>
              </a:solidFill>
              <a:latin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7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" decel="1000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37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" decel="100000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000"/>
                            </p:stCondLst>
                            <p:childTnLst>
                              <p:par>
                                <p:cTn id="51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" grpId="0" animBg="1"/>
      <p:bldP spid="33" grpId="0" animBg="1"/>
      <p:bldP spid="64" grpId="0" animBg="1"/>
      <p:bldP spid="64" grpId="1" animBg="1"/>
      <p:bldP spid="6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标注 3"/>
          <p:cNvSpPr/>
          <p:nvPr/>
        </p:nvSpPr>
        <p:spPr>
          <a:xfrm>
            <a:off x="1652536" y="2243539"/>
            <a:ext cx="1974533" cy="1242536"/>
          </a:xfrm>
          <a:prstGeom prst="wedgeRoundRectCallout">
            <a:avLst>
              <a:gd name="adj1" fmla="val -47355"/>
              <a:gd name="adj2" fmla="val 65536"/>
              <a:gd name="adj3" fmla="val 16667"/>
            </a:avLst>
          </a:prstGeom>
          <a:solidFill>
            <a:srgbClr val="EA976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lvl="0">
              <a:lnSpc>
                <a:spcPct val="150000"/>
              </a:lnSpc>
            </a:pPr>
            <a:r>
              <a:rPr lang="en-US" altLang="zh-CN" sz="2100" dirty="0">
                <a:solidFill>
                  <a:prstClr val="black"/>
                </a:solidFill>
                <a:cs typeface="+mn-lt"/>
              </a:rPr>
              <a:t>99</a:t>
            </a:r>
            <a:r>
              <a:rPr lang="zh-CN" altLang="en-US" sz="2100" dirty="0">
                <a:solidFill>
                  <a:prstClr val="black"/>
                </a:solidFill>
                <a:cs typeface="+mn-lt"/>
              </a:rPr>
              <a:t>个珠子再添上</a:t>
            </a:r>
            <a:r>
              <a:rPr lang="en-US" altLang="zh-CN" sz="2100" dirty="0">
                <a:solidFill>
                  <a:prstClr val="black"/>
                </a:solidFill>
                <a:cs typeface="+mn-lt"/>
              </a:rPr>
              <a:t>1</a:t>
            </a:r>
            <a:r>
              <a:rPr lang="zh-CN" altLang="en-US" sz="2100" dirty="0">
                <a:solidFill>
                  <a:prstClr val="black"/>
                </a:solidFill>
                <a:cs typeface="+mn-lt"/>
              </a:rPr>
              <a:t>个是</a:t>
            </a:r>
            <a:r>
              <a:rPr lang="en-US" altLang="zh-CN" sz="2100" dirty="0">
                <a:solidFill>
                  <a:prstClr val="black"/>
                </a:solidFill>
                <a:cs typeface="+mn-lt"/>
              </a:rPr>
              <a:t>100</a:t>
            </a:r>
            <a:r>
              <a:rPr lang="zh-CN" altLang="en-US" sz="2100" dirty="0">
                <a:solidFill>
                  <a:prstClr val="black"/>
                </a:solidFill>
                <a:cs typeface="+mn-lt"/>
              </a:rPr>
              <a:t>个。</a:t>
            </a:r>
            <a:endParaRPr lang="zh-CN" altLang="en-US" sz="2100" dirty="0">
              <a:solidFill>
                <a:prstClr val="black"/>
              </a:solidFill>
              <a:cs typeface="+mn-lt"/>
            </a:endParaRPr>
          </a:p>
        </p:txBody>
      </p:sp>
      <p:grpSp>
        <p:nvGrpSpPr>
          <p:cNvPr id="44" name="组合 43"/>
          <p:cNvGrpSpPr/>
          <p:nvPr/>
        </p:nvGrpSpPr>
        <p:grpSpPr>
          <a:xfrm>
            <a:off x="4768762" y="1870356"/>
            <a:ext cx="1162976" cy="2129204"/>
            <a:chOff x="2734826" y="771549"/>
            <a:chExt cx="1162976" cy="2129203"/>
          </a:xfrm>
        </p:grpSpPr>
        <p:sp>
          <p:nvSpPr>
            <p:cNvPr id="45" name="圆柱形 44"/>
            <p:cNvSpPr/>
            <p:nvPr/>
          </p:nvSpPr>
          <p:spPr>
            <a:xfrm>
              <a:off x="2916580" y="771549"/>
              <a:ext cx="36000" cy="1810939"/>
            </a:xfrm>
            <a:prstGeom prst="can">
              <a:avLst/>
            </a:prstGeom>
            <a:solidFill>
              <a:srgbClr val="9BBB59">
                <a:lumMod val="75000"/>
              </a:srgbClr>
            </a:solidFill>
            <a:ln w="25400" cap="flat" cmpd="sng" algn="ctr">
              <a:solidFill>
                <a:srgbClr val="C0504D">
                  <a:lumMod val="50000"/>
                </a:srgbClr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1900" ker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46" name="圆柱形 45"/>
            <p:cNvSpPr/>
            <p:nvPr/>
          </p:nvSpPr>
          <p:spPr>
            <a:xfrm>
              <a:off x="3161549" y="794368"/>
              <a:ext cx="36000" cy="1810939"/>
            </a:xfrm>
            <a:prstGeom prst="can">
              <a:avLst/>
            </a:prstGeom>
            <a:solidFill>
              <a:srgbClr val="9BBB59">
                <a:lumMod val="75000"/>
              </a:srgbClr>
            </a:solidFill>
            <a:ln w="25400" cap="flat" cmpd="sng" algn="ctr">
              <a:solidFill>
                <a:srgbClr val="C0504D">
                  <a:lumMod val="50000"/>
                </a:srgbClr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1900" ker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47" name="圆柱形 46"/>
            <p:cNvSpPr/>
            <p:nvPr/>
          </p:nvSpPr>
          <p:spPr>
            <a:xfrm>
              <a:off x="3466142" y="794369"/>
              <a:ext cx="36000" cy="1810939"/>
            </a:xfrm>
            <a:prstGeom prst="can">
              <a:avLst/>
            </a:prstGeom>
            <a:solidFill>
              <a:srgbClr val="9BBB59">
                <a:lumMod val="75000"/>
              </a:srgbClr>
            </a:solidFill>
            <a:ln w="25400" cap="flat" cmpd="sng" algn="ctr">
              <a:solidFill>
                <a:srgbClr val="C0504D">
                  <a:lumMod val="50000"/>
                </a:srgbClr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1900" ker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48" name="圆柱形 47"/>
            <p:cNvSpPr/>
            <p:nvPr/>
          </p:nvSpPr>
          <p:spPr>
            <a:xfrm>
              <a:off x="3753786" y="771550"/>
              <a:ext cx="36000" cy="1810939"/>
            </a:xfrm>
            <a:prstGeom prst="can">
              <a:avLst/>
            </a:prstGeom>
            <a:solidFill>
              <a:srgbClr val="9BBB59">
                <a:lumMod val="75000"/>
              </a:srgbClr>
            </a:solidFill>
            <a:ln w="25400" cap="flat" cmpd="sng" algn="ctr">
              <a:solidFill>
                <a:srgbClr val="C0504D">
                  <a:lumMod val="50000"/>
                </a:srgbClr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1900" ker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grpSp>
          <p:nvGrpSpPr>
            <p:cNvPr id="49" name="组合 48"/>
            <p:cNvGrpSpPr/>
            <p:nvPr/>
          </p:nvGrpSpPr>
          <p:grpSpPr>
            <a:xfrm>
              <a:off x="3578706" y="2577587"/>
              <a:ext cx="319096" cy="323165"/>
              <a:chOff x="2956760" y="2600406"/>
              <a:chExt cx="319096" cy="323165"/>
            </a:xfrm>
          </p:grpSpPr>
          <p:sp>
            <p:nvSpPr>
              <p:cNvPr id="59" name="矩形 58"/>
              <p:cNvSpPr/>
              <p:nvPr/>
            </p:nvSpPr>
            <p:spPr>
              <a:xfrm>
                <a:off x="2987824" y="2605308"/>
                <a:ext cx="288032" cy="254474"/>
              </a:xfrm>
              <a:prstGeom prst="rect">
                <a:avLst/>
              </a:prstGeom>
              <a:solidFill>
                <a:srgbClr val="4BACC6">
                  <a:lumMod val="60000"/>
                  <a:lumOff val="40000"/>
                </a:srgbClr>
              </a:solidFill>
              <a:ln w="19050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sz="1900" kern="0">
                  <a:solidFill>
                    <a:prstClr val="white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  <p:sp>
            <p:nvSpPr>
              <p:cNvPr id="60" name="矩形 4"/>
              <p:cNvSpPr>
                <a:spLocks noChangeArrowheads="1"/>
              </p:cNvSpPr>
              <p:nvPr/>
            </p:nvSpPr>
            <p:spPr bwMode="auto">
              <a:xfrm>
                <a:off x="2956760" y="2600406"/>
                <a:ext cx="292667" cy="32316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9pPr>
              </a:lstStyle>
              <a:p>
                <a:pPr>
                  <a:lnSpc>
                    <a:spcPct val="100000"/>
                  </a:lnSpc>
                  <a:spcBef>
                    <a:spcPct val="0"/>
                  </a:spcBef>
                  <a:buNone/>
                  <a:defRPr/>
                </a:pPr>
                <a:r>
                  <a:rPr lang="zh-CN" altLang="en-US" sz="1500" kern="0" dirty="0">
                    <a:solidFill>
                      <a:prstClr val="black"/>
                    </a:solidFill>
                    <a:latin typeface="+mn-ea"/>
                    <a:ea typeface="+mn-ea"/>
                  </a:rPr>
                  <a:t>个</a:t>
                </a:r>
                <a:endParaRPr lang="zh-CN" altLang="en-US" sz="1500" kern="0" dirty="0">
                  <a:solidFill>
                    <a:prstClr val="black"/>
                  </a:solidFill>
                  <a:latin typeface="+mn-ea"/>
                  <a:ea typeface="+mn-ea"/>
                </a:endParaRPr>
              </a:p>
            </p:txBody>
          </p:sp>
        </p:grpSp>
        <p:grpSp>
          <p:nvGrpSpPr>
            <p:cNvPr id="50" name="组合 49"/>
            <p:cNvGrpSpPr/>
            <p:nvPr/>
          </p:nvGrpSpPr>
          <p:grpSpPr>
            <a:xfrm>
              <a:off x="3300587" y="2577587"/>
              <a:ext cx="319096" cy="323165"/>
              <a:chOff x="2956760" y="2600406"/>
              <a:chExt cx="319096" cy="323165"/>
            </a:xfrm>
          </p:grpSpPr>
          <p:sp>
            <p:nvSpPr>
              <p:cNvPr id="57" name="矩形 56"/>
              <p:cNvSpPr/>
              <p:nvPr/>
            </p:nvSpPr>
            <p:spPr>
              <a:xfrm>
                <a:off x="2987824" y="2605308"/>
                <a:ext cx="288032" cy="254474"/>
              </a:xfrm>
              <a:prstGeom prst="rect">
                <a:avLst/>
              </a:prstGeom>
              <a:solidFill>
                <a:srgbClr val="4BACC6">
                  <a:lumMod val="20000"/>
                  <a:lumOff val="80000"/>
                </a:srgbClr>
              </a:solidFill>
              <a:ln w="19050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sz="1900" kern="0">
                  <a:solidFill>
                    <a:prstClr val="white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  <p:sp>
            <p:nvSpPr>
              <p:cNvPr id="58" name="矩形 4"/>
              <p:cNvSpPr>
                <a:spLocks noChangeArrowheads="1"/>
              </p:cNvSpPr>
              <p:nvPr/>
            </p:nvSpPr>
            <p:spPr bwMode="auto">
              <a:xfrm>
                <a:off x="2956760" y="2600406"/>
                <a:ext cx="292667" cy="32316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9pPr>
              </a:lstStyle>
              <a:p>
                <a:pPr>
                  <a:lnSpc>
                    <a:spcPct val="100000"/>
                  </a:lnSpc>
                  <a:spcBef>
                    <a:spcPct val="0"/>
                  </a:spcBef>
                  <a:buNone/>
                  <a:defRPr/>
                </a:pPr>
                <a:r>
                  <a:rPr lang="zh-CN" altLang="en-US" sz="1500" kern="0" dirty="0">
                    <a:solidFill>
                      <a:prstClr val="black"/>
                    </a:solidFill>
                    <a:latin typeface="+mn-ea"/>
                    <a:ea typeface="+mn-ea"/>
                  </a:rPr>
                  <a:t>十</a:t>
                </a:r>
                <a:endParaRPr lang="zh-CN" altLang="en-US" sz="1500" kern="0" dirty="0">
                  <a:solidFill>
                    <a:prstClr val="black"/>
                  </a:solidFill>
                  <a:latin typeface="+mn-ea"/>
                  <a:ea typeface="+mn-ea"/>
                </a:endParaRPr>
              </a:p>
            </p:txBody>
          </p:sp>
        </p:grpSp>
        <p:grpSp>
          <p:nvGrpSpPr>
            <p:cNvPr id="51" name="组合 50"/>
            <p:cNvGrpSpPr/>
            <p:nvPr/>
          </p:nvGrpSpPr>
          <p:grpSpPr>
            <a:xfrm>
              <a:off x="3022469" y="2577587"/>
              <a:ext cx="319096" cy="323165"/>
              <a:chOff x="2956760" y="2600406"/>
              <a:chExt cx="319096" cy="323165"/>
            </a:xfrm>
          </p:grpSpPr>
          <p:sp>
            <p:nvSpPr>
              <p:cNvPr id="55" name="矩形 54"/>
              <p:cNvSpPr/>
              <p:nvPr/>
            </p:nvSpPr>
            <p:spPr>
              <a:xfrm>
                <a:off x="2987824" y="2605308"/>
                <a:ext cx="288032" cy="254474"/>
              </a:xfrm>
              <a:prstGeom prst="rect">
                <a:avLst/>
              </a:prstGeom>
              <a:solidFill>
                <a:srgbClr val="FF9F9F"/>
              </a:solidFill>
              <a:ln w="19050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sz="1900" kern="0">
                  <a:solidFill>
                    <a:prstClr val="white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  <p:sp>
            <p:nvSpPr>
              <p:cNvPr id="56" name="矩形 4"/>
              <p:cNvSpPr>
                <a:spLocks noChangeArrowheads="1"/>
              </p:cNvSpPr>
              <p:nvPr/>
            </p:nvSpPr>
            <p:spPr bwMode="auto">
              <a:xfrm>
                <a:off x="2956760" y="2600406"/>
                <a:ext cx="292667" cy="32316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9pPr>
              </a:lstStyle>
              <a:p>
                <a:pPr>
                  <a:lnSpc>
                    <a:spcPct val="100000"/>
                  </a:lnSpc>
                  <a:spcBef>
                    <a:spcPct val="0"/>
                  </a:spcBef>
                  <a:buNone/>
                  <a:defRPr/>
                </a:pPr>
                <a:r>
                  <a:rPr lang="zh-CN" altLang="en-US" sz="1500" kern="0" dirty="0">
                    <a:solidFill>
                      <a:prstClr val="black"/>
                    </a:solidFill>
                    <a:latin typeface="+mn-ea"/>
                    <a:ea typeface="+mn-ea"/>
                  </a:rPr>
                  <a:t>百</a:t>
                </a:r>
                <a:endParaRPr lang="zh-CN" altLang="en-US" sz="1500" kern="0" dirty="0">
                  <a:solidFill>
                    <a:prstClr val="black"/>
                  </a:solidFill>
                  <a:latin typeface="+mn-ea"/>
                  <a:ea typeface="+mn-ea"/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>
              <a:off x="2734826" y="2577587"/>
              <a:ext cx="319096" cy="323165"/>
              <a:chOff x="2956760" y="2600406"/>
              <a:chExt cx="319096" cy="323165"/>
            </a:xfrm>
          </p:grpSpPr>
          <p:sp>
            <p:nvSpPr>
              <p:cNvPr id="53" name="矩形 52"/>
              <p:cNvSpPr/>
              <p:nvPr/>
            </p:nvSpPr>
            <p:spPr>
              <a:xfrm>
                <a:off x="2987824" y="2605308"/>
                <a:ext cx="288032" cy="254474"/>
              </a:xfrm>
              <a:prstGeom prst="rect">
                <a:avLst/>
              </a:prstGeom>
              <a:solidFill>
                <a:srgbClr val="FFFF00"/>
              </a:solidFill>
              <a:ln w="19050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sz="1900" kern="0">
                  <a:solidFill>
                    <a:prstClr val="white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  <p:sp>
            <p:nvSpPr>
              <p:cNvPr id="54" name="矩形 4"/>
              <p:cNvSpPr>
                <a:spLocks noChangeArrowheads="1"/>
              </p:cNvSpPr>
              <p:nvPr/>
            </p:nvSpPr>
            <p:spPr bwMode="auto">
              <a:xfrm>
                <a:off x="2956760" y="2600406"/>
                <a:ext cx="292667" cy="32316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9pPr>
              </a:lstStyle>
              <a:p>
                <a:pPr>
                  <a:lnSpc>
                    <a:spcPct val="100000"/>
                  </a:lnSpc>
                  <a:spcBef>
                    <a:spcPct val="0"/>
                  </a:spcBef>
                  <a:buNone/>
                  <a:defRPr/>
                </a:pPr>
                <a:r>
                  <a:rPr lang="zh-CN" altLang="en-US" sz="1500" kern="0" dirty="0">
                    <a:solidFill>
                      <a:prstClr val="black"/>
                    </a:solidFill>
                    <a:latin typeface="+mn-ea"/>
                    <a:ea typeface="+mn-ea"/>
                  </a:rPr>
                  <a:t>千</a:t>
                </a:r>
                <a:endParaRPr lang="zh-CN" altLang="en-US" sz="1500" kern="0" dirty="0">
                  <a:solidFill>
                    <a:prstClr val="black"/>
                  </a:solidFill>
                  <a:latin typeface="+mn-ea"/>
                  <a:ea typeface="+mn-ea"/>
                </a:endParaRPr>
              </a:p>
            </p:txBody>
          </p:sp>
        </p:grpSp>
      </p:grpSp>
      <p:grpSp>
        <p:nvGrpSpPr>
          <p:cNvPr id="61" name="组合 60"/>
          <p:cNvGrpSpPr/>
          <p:nvPr/>
        </p:nvGrpSpPr>
        <p:grpSpPr>
          <a:xfrm>
            <a:off x="5715722" y="2309313"/>
            <a:ext cx="217050" cy="1352174"/>
            <a:chOff x="7244557" y="1185651"/>
            <a:chExt cx="217050" cy="1352174"/>
          </a:xfrm>
        </p:grpSpPr>
        <p:sp>
          <p:nvSpPr>
            <p:cNvPr id="62" name="椭圆 61"/>
            <p:cNvSpPr/>
            <p:nvPr/>
          </p:nvSpPr>
          <p:spPr>
            <a:xfrm>
              <a:off x="7244557" y="2393825"/>
              <a:ext cx="216000" cy="144000"/>
            </a:xfrm>
            <a:prstGeom prst="ellipse">
              <a:avLst/>
            </a:prstGeom>
            <a:solidFill>
              <a:srgbClr val="8064A2">
                <a:lumMod val="60000"/>
                <a:lumOff val="40000"/>
              </a:srgbClr>
            </a:solidFill>
            <a:ln w="25400" cap="flat" cmpd="sng" algn="ctr">
              <a:solidFill>
                <a:srgbClr val="8064A2">
                  <a:lumMod val="50000"/>
                </a:srgbClr>
              </a:solidFill>
              <a:prstDash val="solid"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1900" ker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63" name="椭圆 62"/>
            <p:cNvSpPr/>
            <p:nvPr/>
          </p:nvSpPr>
          <p:spPr>
            <a:xfrm>
              <a:off x="7244557" y="2240300"/>
              <a:ext cx="216000" cy="144000"/>
            </a:xfrm>
            <a:prstGeom prst="ellipse">
              <a:avLst/>
            </a:prstGeom>
            <a:solidFill>
              <a:srgbClr val="8064A2">
                <a:lumMod val="60000"/>
                <a:lumOff val="40000"/>
              </a:srgbClr>
            </a:solidFill>
            <a:ln w="25400" cap="flat" cmpd="sng" algn="ctr">
              <a:solidFill>
                <a:srgbClr val="8064A2">
                  <a:lumMod val="50000"/>
                </a:srgbClr>
              </a:solidFill>
              <a:prstDash val="solid"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1900" ker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64" name="椭圆 63"/>
            <p:cNvSpPr/>
            <p:nvPr/>
          </p:nvSpPr>
          <p:spPr>
            <a:xfrm>
              <a:off x="7244557" y="2076100"/>
              <a:ext cx="216000" cy="144000"/>
            </a:xfrm>
            <a:prstGeom prst="ellipse">
              <a:avLst/>
            </a:prstGeom>
            <a:solidFill>
              <a:srgbClr val="8064A2">
                <a:lumMod val="60000"/>
                <a:lumOff val="40000"/>
              </a:srgbClr>
            </a:solidFill>
            <a:ln w="25400" cap="flat" cmpd="sng" algn="ctr">
              <a:solidFill>
                <a:srgbClr val="8064A2">
                  <a:lumMod val="50000"/>
                </a:srgbClr>
              </a:solidFill>
              <a:prstDash val="solid"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1900" ker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65" name="椭圆 64"/>
            <p:cNvSpPr/>
            <p:nvPr/>
          </p:nvSpPr>
          <p:spPr>
            <a:xfrm>
              <a:off x="7244557" y="1922575"/>
              <a:ext cx="216000" cy="144000"/>
            </a:xfrm>
            <a:prstGeom prst="ellipse">
              <a:avLst/>
            </a:prstGeom>
            <a:solidFill>
              <a:srgbClr val="8064A2">
                <a:lumMod val="60000"/>
                <a:lumOff val="40000"/>
              </a:srgbClr>
            </a:solidFill>
            <a:ln w="25400" cap="flat" cmpd="sng" algn="ctr">
              <a:solidFill>
                <a:srgbClr val="8064A2">
                  <a:lumMod val="50000"/>
                </a:srgbClr>
              </a:solidFill>
              <a:prstDash val="solid"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1900" ker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66" name="椭圆 65"/>
            <p:cNvSpPr/>
            <p:nvPr/>
          </p:nvSpPr>
          <p:spPr>
            <a:xfrm>
              <a:off x="7244557" y="1787160"/>
              <a:ext cx="216000" cy="144000"/>
            </a:xfrm>
            <a:prstGeom prst="ellipse">
              <a:avLst/>
            </a:prstGeom>
            <a:solidFill>
              <a:srgbClr val="8064A2">
                <a:lumMod val="60000"/>
                <a:lumOff val="40000"/>
              </a:srgbClr>
            </a:solidFill>
            <a:ln w="25400" cap="flat" cmpd="sng" algn="ctr">
              <a:solidFill>
                <a:srgbClr val="8064A2">
                  <a:lumMod val="50000"/>
                </a:srgbClr>
              </a:solidFill>
              <a:prstDash val="solid"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1900" ker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67" name="椭圆 66"/>
            <p:cNvSpPr/>
            <p:nvPr/>
          </p:nvSpPr>
          <p:spPr>
            <a:xfrm>
              <a:off x="7244557" y="1633635"/>
              <a:ext cx="216000" cy="144000"/>
            </a:xfrm>
            <a:prstGeom prst="ellipse">
              <a:avLst/>
            </a:prstGeom>
            <a:solidFill>
              <a:srgbClr val="8064A2">
                <a:lumMod val="60000"/>
                <a:lumOff val="40000"/>
              </a:srgbClr>
            </a:solidFill>
            <a:ln w="25400" cap="flat" cmpd="sng" algn="ctr">
              <a:solidFill>
                <a:srgbClr val="8064A2">
                  <a:lumMod val="50000"/>
                </a:srgbClr>
              </a:solidFill>
              <a:prstDash val="solid"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1900" ker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68" name="椭圆 67"/>
            <p:cNvSpPr/>
            <p:nvPr/>
          </p:nvSpPr>
          <p:spPr>
            <a:xfrm>
              <a:off x="7244557" y="1478960"/>
              <a:ext cx="216000" cy="144000"/>
            </a:xfrm>
            <a:prstGeom prst="ellipse">
              <a:avLst/>
            </a:prstGeom>
            <a:solidFill>
              <a:srgbClr val="8064A2">
                <a:lumMod val="60000"/>
                <a:lumOff val="40000"/>
              </a:srgbClr>
            </a:solidFill>
            <a:ln w="25400" cap="flat" cmpd="sng" algn="ctr">
              <a:solidFill>
                <a:srgbClr val="8064A2">
                  <a:lumMod val="50000"/>
                </a:srgbClr>
              </a:solidFill>
              <a:prstDash val="solid"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1900" ker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69" name="椭圆 68"/>
            <p:cNvSpPr/>
            <p:nvPr/>
          </p:nvSpPr>
          <p:spPr>
            <a:xfrm>
              <a:off x="7244557" y="1325435"/>
              <a:ext cx="216000" cy="144000"/>
            </a:xfrm>
            <a:prstGeom prst="ellipse">
              <a:avLst/>
            </a:prstGeom>
            <a:solidFill>
              <a:srgbClr val="8064A2">
                <a:lumMod val="60000"/>
                <a:lumOff val="40000"/>
              </a:srgbClr>
            </a:solidFill>
            <a:ln w="25400" cap="flat" cmpd="sng" algn="ctr">
              <a:solidFill>
                <a:srgbClr val="8064A2">
                  <a:lumMod val="50000"/>
                </a:srgbClr>
              </a:solidFill>
              <a:prstDash val="solid"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1900" ker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70" name="椭圆 69"/>
            <p:cNvSpPr/>
            <p:nvPr/>
          </p:nvSpPr>
          <p:spPr>
            <a:xfrm>
              <a:off x="7245607" y="1185651"/>
              <a:ext cx="216000" cy="144000"/>
            </a:xfrm>
            <a:prstGeom prst="ellipse">
              <a:avLst/>
            </a:prstGeom>
            <a:solidFill>
              <a:srgbClr val="8064A2">
                <a:lumMod val="60000"/>
                <a:lumOff val="40000"/>
              </a:srgbClr>
            </a:solidFill>
            <a:ln w="25400" cap="flat" cmpd="sng" algn="ctr">
              <a:solidFill>
                <a:srgbClr val="8064A2">
                  <a:lumMod val="50000"/>
                </a:srgbClr>
              </a:solidFill>
              <a:prstDash val="solid"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1900" ker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sp>
        <p:nvSpPr>
          <p:cNvPr id="71" name="右箭头 70"/>
          <p:cNvSpPr/>
          <p:nvPr/>
        </p:nvSpPr>
        <p:spPr>
          <a:xfrm>
            <a:off x="6344583" y="2757297"/>
            <a:ext cx="596279" cy="360940"/>
          </a:xfrm>
          <a:prstGeom prst="rightArrow">
            <a:avLst/>
          </a:prstGeom>
          <a:solidFill>
            <a:srgbClr val="A1C450"/>
          </a:solidFill>
          <a:ln w="25400" cap="flat" cmpd="sng" algn="ctr">
            <a:noFill/>
            <a:prstDash val="solid"/>
          </a:ln>
          <a:effectLst/>
        </p:spPr>
        <p:txBody>
          <a:bodyPr lIns="68580" tIns="34290" rIns="68580" bIns="34290" rtlCol="0" anchor="ctr"/>
          <a:lstStyle/>
          <a:p>
            <a:pPr algn="ctr">
              <a:defRPr/>
            </a:pPr>
            <a:endParaRPr lang="zh-CN" altLang="en-US" sz="1900" kern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grpSp>
        <p:nvGrpSpPr>
          <p:cNvPr id="72" name="组合 71"/>
          <p:cNvGrpSpPr/>
          <p:nvPr/>
        </p:nvGrpSpPr>
        <p:grpSpPr>
          <a:xfrm>
            <a:off x="6909800" y="1871582"/>
            <a:ext cx="1162976" cy="2139440"/>
            <a:chOff x="2734826" y="771549"/>
            <a:chExt cx="1162976" cy="2139439"/>
          </a:xfrm>
        </p:grpSpPr>
        <p:sp>
          <p:nvSpPr>
            <p:cNvPr id="73" name="圆柱形 72"/>
            <p:cNvSpPr/>
            <p:nvPr/>
          </p:nvSpPr>
          <p:spPr>
            <a:xfrm>
              <a:off x="2916580" y="771549"/>
              <a:ext cx="36000" cy="1810939"/>
            </a:xfrm>
            <a:prstGeom prst="can">
              <a:avLst/>
            </a:prstGeom>
            <a:solidFill>
              <a:srgbClr val="9BBB59">
                <a:lumMod val="75000"/>
              </a:srgbClr>
            </a:solidFill>
            <a:ln w="25400" cap="flat" cmpd="sng" algn="ctr">
              <a:solidFill>
                <a:srgbClr val="C0504D">
                  <a:lumMod val="50000"/>
                </a:srgbClr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1900" ker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74" name="圆柱形 73"/>
            <p:cNvSpPr/>
            <p:nvPr/>
          </p:nvSpPr>
          <p:spPr>
            <a:xfrm>
              <a:off x="3161549" y="794368"/>
              <a:ext cx="36000" cy="1810939"/>
            </a:xfrm>
            <a:prstGeom prst="can">
              <a:avLst/>
            </a:prstGeom>
            <a:solidFill>
              <a:srgbClr val="9BBB59">
                <a:lumMod val="75000"/>
              </a:srgbClr>
            </a:solidFill>
            <a:ln w="25400" cap="flat" cmpd="sng" algn="ctr">
              <a:solidFill>
                <a:srgbClr val="C0504D">
                  <a:lumMod val="50000"/>
                </a:srgbClr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1900" ker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75" name="圆柱形 74"/>
            <p:cNvSpPr/>
            <p:nvPr/>
          </p:nvSpPr>
          <p:spPr>
            <a:xfrm>
              <a:off x="3466142" y="794369"/>
              <a:ext cx="36000" cy="1810939"/>
            </a:xfrm>
            <a:prstGeom prst="can">
              <a:avLst/>
            </a:prstGeom>
            <a:solidFill>
              <a:srgbClr val="9BBB59">
                <a:lumMod val="75000"/>
              </a:srgbClr>
            </a:solidFill>
            <a:ln w="25400" cap="flat" cmpd="sng" algn="ctr">
              <a:solidFill>
                <a:srgbClr val="C0504D">
                  <a:lumMod val="50000"/>
                </a:srgbClr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1900" ker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76" name="圆柱形 75"/>
            <p:cNvSpPr/>
            <p:nvPr/>
          </p:nvSpPr>
          <p:spPr>
            <a:xfrm>
              <a:off x="3753786" y="771550"/>
              <a:ext cx="36000" cy="1810939"/>
            </a:xfrm>
            <a:prstGeom prst="can">
              <a:avLst/>
            </a:prstGeom>
            <a:solidFill>
              <a:srgbClr val="9BBB59">
                <a:lumMod val="75000"/>
              </a:srgbClr>
            </a:solidFill>
            <a:ln w="25400" cap="flat" cmpd="sng" algn="ctr">
              <a:solidFill>
                <a:srgbClr val="C0504D">
                  <a:lumMod val="50000"/>
                </a:srgbClr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1900" ker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grpSp>
          <p:nvGrpSpPr>
            <p:cNvPr id="77" name="组合 76"/>
            <p:cNvGrpSpPr/>
            <p:nvPr/>
          </p:nvGrpSpPr>
          <p:grpSpPr>
            <a:xfrm>
              <a:off x="3578706" y="2582489"/>
              <a:ext cx="319096" cy="328499"/>
              <a:chOff x="2956760" y="2605308"/>
              <a:chExt cx="319096" cy="328499"/>
            </a:xfrm>
          </p:grpSpPr>
          <p:sp>
            <p:nvSpPr>
              <p:cNvPr id="87" name="矩形 86"/>
              <p:cNvSpPr/>
              <p:nvPr/>
            </p:nvSpPr>
            <p:spPr>
              <a:xfrm>
                <a:off x="2987824" y="2605308"/>
                <a:ext cx="288032" cy="254474"/>
              </a:xfrm>
              <a:prstGeom prst="rect">
                <a:avLst/>
              </a:prstGeom>
              <a:solidFill>
                <a:srgbClr val="4BACC6">
                  <a:lumMod val="60000"/>
                  <a:lumOff val="40000"/>
                </a:srgbClr>
              </a:solidFill>
              <a:ln w="19050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sz="1900" kern="0">
                  <a:solidFill>
                    <a:prstClr val="white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  <p:sp>
            <p:nvSpPr>
              <p:cNvPr id="88" name="矩形 4"/>
              <p:cNvSpPr>
                <a:spLocks noChangeArrowheads="1"/>
              </p:cNvSpPr>
              <p:nvPr/>
            </p:nvSpPr>
            <p:spPr bwMode="auto">
              <a:xfrm>
                <a:off x="2956760" y="2610642"/>
                <a:ext cx="292667" cy="32316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9pPr>
              </a:lstStyle>
              <a:p>
                <a:pPr>
                  <a:lnSpc>
                    <a:spcPct val="100000"/>
                  </a:lnSpc>
                  <a:spcBef>
                    <a:spcPct val="0"/>
                  </a:spcBef>
                  <a:buNone/>
                  <a:defRPr/>
                </a:pPr>
                <a:r>
                  <a:rPr lang="zh-CN" altLang="en-US" sz="1500" kern="0" dirty="0">
                    <a:solidFill>
                      <a:prstClr val="black"/>
                    </a:solidFill>
                    <a:latin typeface="+mn-ea"/>
                    <a:ea typeface="+mn-ea"/>
                  </a:rPr>
                  <a:t>个</a:t>
                </a:r>
                <a:endParaRPr lang="zh-CN" altLang="en-US" sz="1500" kern="0" dirty="0">
                  <a:solidFill>
                    <a:prstClr val="black"/>
                  </a:solidFill>
                  <a:latin typeface="+mn-ea"/>
                  <a:ea typeface="+mn-ea"/>
                </a:endParaRPr>
              </a:p>
            </p:txBody>
          </p:sp>
        </p:grpSp>
        <p:grpSp>
          <p:nvGrpSpPr>
            <p:cNvPr id="78" name="组合 77"/>
            <p:cNvGrpSpPr/>
            <p:nvPr/>
          </p:nvGrpSpPr>
          <p:grpSpPr>
            <a:xfrm>
              <a:off x="3300587" y="2582489"/>
              <a:ext cx="319096" cy="328499"/>
              <a:chOff x="2956760" y="2605308"/>
              <a:chExt cx="319096" cy="328499"/>
            </a:xfrm>
          </p:grpSpPr>
          <p:sp>
            <p:nvSpPr>
              <p:cNvPr id="85" name="矩形 84"/>
              <p:cNvSpPr/>
              <p:nvPr/>
            </p:nvSpPr>
            <p:spPr>
              <a:xfrm>
                <a:off x="2987824" y="2605308"/>
                <a:ext cx="288032" cy="254474"/>
              </a:xfrm>
              <a:prstGeom prst="rect">
                <a:avLst/>
              </a:prstGeom>
              <a:solidFill>
                <a:srgbClr val="4BACC6">
                  <a:lumMod val="20000"/>
                  <a:lumOff val="80000"/>
                </a:srgbClr>
              </a:solidFill>
              <a:ln w="19050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sz="1900" kern="0">
                  <a:solidFill>
                    <a:prstClr val="white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  <p:sp>
            <p:nvSpPr>
              <p:cNvPr id="86" name="矩形 4"/>
              <p:cNvSpPr>
                <a:spLocks noChangeArrowheads="1"/>
              </p:cNvSpPr>
              <p:nvPr/>
            </p:nvSpPr>
            <p:spPr bwMode="auto">
              <a:xfrm>
                <a:off x="2956760" y="2610642"/>
                <a:ext cx="292667" cy="32316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9pPr>
              </a:lstStyle>
              <a:p>
                <a:pPr>
                  <a:lnSpc>
                    <a:spcPct val="100000"/>
                  </a:lnSpc>
                  <a:spcBef>
                    <a:spcPct val="0"/>
                  </a:spcBef>
                  <a:buNone/>
                  <a:defRPr/>
                </a:pPr>
                <a:r>
                  <a:rPr lang="zh-CN" altLang="en-US" sz="1500" kern="0" dirty="0">
                    <a:solidFill>
                      <a:prstClr val="black"/>
                    </a:solidFill>
                    <a:latin typeface="+mn-ea"/>
                    <a:ea typeface="+mn-ea"/>
                  </a:rPr>
                  <a:t>十</a:t>
                </a:r>
                <a:endParaRPr lang="zh-CN" altLang="en-US" sz="1500" kern="0" dirty="0">
                  <a:solidFill>
                    <a:prstClr val="black"/>
                  </a:solidFill>
                  <a:latin typeface="+mn-ea"/>
                  <a:ea typeface="+mn-ea"/>
                </a:endParaRPr>
              </a:p>
            </p:txBody>
          </p:sp>
        </p:grpSp>
        <p:grpSp>
          <p:nvGrpSpPr>
            <p:cNvPr id="79" name="组合 78"/>
            <p:cNvGrpSpPr/>
            <p:nvPr/>
          </p:nvGrpSpPr>
          <p:grpSpPr>
            <a:xfrm>
              <a:off x="3022469" y="2582489"/>
              <a:ext cx="319096" cy="328499"/>
              <a:chOff x="2956760" y="2605308"/>
              <a:chExt cx="319096" cy="328499"/>
            </a:xfrm>
          </p:grpSpPr>
          <p:sp>
            <p:nvSpPr>
              <p:cNvPr id="83" name="矩形 82"/>
              <p:cNvSpPr/>
              <p:nvPr/>
            </p:nvSpPr>
            <p:spPr>
              <a:xfrm>
                <a:off x="2987824" y="2605308"/>
                <a:ext cx="288032" cy="254474"/>
              </a:xfrm>
              <a:prstGeom prst="rect">
                <a:avLst/>
              </a:prstGeom>
              <a:solidFill>
                <a:srgbClr val="FF9F9F"/>
              </a:solidFill>
              <a:ln w="19050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sz="1900" kern="0">
                  <a:solidFill>
                    <a:prstClr val="white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  <p:sp>
            <p:nvSpPr>
              <p:cNvPr id="84" name="矩形 4"/>
              <p:cNvSpPr>
                <a:spLocks noChangeArrowheads="1"/>
              </p:cNvSpPr>
              <p:nvPr/>
            </p:nvSpPr>
            <p:spPr bwMode="auto">
              <a:xfrm>
                <a:off x="2956760" y="2610642"/>
                <a:ext cx="292667" cy="32316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9pPr>
              </a:lstStyle>
              <a:p>
                <a:pPr>
                  <a:lnSpc>
                    <a:spcPct val="100000"/>
                  </a:lnSpc>
                  <a:spcBef>
                    <a:spcPct val="0"/>
                  </a:spcBef>
                  <a:buNone/>
                  <a:defRPr/>
                </a:pPr>
                <a:r>
                  <a:rPr lang="zh-CN" altLang="en-US" sz="1500" kern="0" dirty="0">
                    <a:solidFill>
                      <a:prstClr val="black"/>
                    </a:solidFill>
                    <a:latin typeface="+mn-ea"/>
                    <a:ea typeface="+mn-ea"/>
                  </a:rPr>
                  <a:t>百</a:t>
                </a:r>
                <a:endParaRPr lang="zh-CN" altLang="en-US" sz="1500" kern="0" dirty="0">
                  <a:solidFill>
                    <a:prstClr val="black"/>
                  </a:solidFill>
                  <a:latin typeface="+mn-ea"/>
                  <a:ea typeface="+mn-ea"/>
                </a:endParaRPr>
              </a:p>
            </p:txBody>
          </p:sp>
        </p:grpSp>
        <p:grpSp>
          <p:nvGrpSpPr>
            <p:cNvPr id="80" name="组合 79"/>
            <p:cNvGrpSpPr/>
            <p:nvPr/>
          </p:nvGrpSpPr>
          <p:grpSpPr>
            <a:xfrm>
              <a:off x="2734826" y="2582489"/>
              <a:ext cx="319096" cy="328499"/>
              <a:chOff x="2956760" y="2605308"/>
              <a:chExt cx="319096" cy="328499"/>
            </a:xfrm>
          </p:grpSpPr>
          <p:sp>
            <p:nvSpPr>
              <p:cNvPr id="81" name="矩形 80"/>
              <p:cNvSpPr/>
              <p:nvPr/>
            </p:nvSpPr>
            <p:spPr>
              <a:xfrm>
                <a:off x="2987824" y="2605308"/>
                <a:ext cx="288032" cy="254474"/>
              </a:xfrm>
              <a:prstGeom prst="rect">
                <a:avLst/>
              </a:prstGeom>
              <a:solidFill>
                <a:srgbClr val="FFFF00"/>
              </a:solidFill>
              <a:ln w="19050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sz="1900" kern="0">
                  <a:solidFill>
                    <a:prstClr val="white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  <p:sp>
            <p:nvSpPr>
              <p:cNvPr id="82" name="矩形 4"/>
              <p:cNvSpPr>
                <a:spLocks noChangeArrowheads="1"/>
              </p:cNvSpPr>
              <p:nvPr/>
            </p:nvSpPr>
            <p:spPr bwMode="auto">
              <a:xfrm>
                <a:off x="2956760" y="2610642"/>
                <a:ext cx="292667" cy="32316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9pPr>
              </a:lstStyle>
              <a:p>
                <a:pPr>
                  <a:lnSpc>
                    <a:spcPct val="100000"/>
                  </a:lnSpc>
                  <a:spcBef>
                    <a:spcPct val="0"/>
                  </a:spcBef>
                  <a:buNone/>
                  <a:defRPr/>
                </a:pPr>
                <a:r>
                  <a:rPr lang="zh-CN" altLang="en-US" sz="1500" kern="0" dirty="0">
                    <a:solidFill>
                      <a:prstClr val="black"/>
                    </a:solidFill>
                    <a:latin typeface="+mn-ea"/>
                    <a:ea typeface="+mn-ea"/>
                  </a:rPr>
                  <a:t>千</a:t>
                </a:r>
                <a:endParaRPr lang="zh-CN" altLang="en-US" sz="1500" kern="0" dirty="0">
                  <a:solidFill>
                    <a:prstClr val="black"/>
                  </a:solidFill>
                  <a:latin typeface="+mn-ea"/>
                  <a:ea typeface="+mn-ea"/>
                </a:endParaRPr>
              </a:p>
            </p:txBody>
          </p:sp>
        </p:grpSp>
      </p:grpSp>
      <p:sp>
        <p:nvSpPr>
          <p:cNvPr id="89" name="TextBox 77"/>
          <p:cNvSpPr txBox="1"/>
          <p:nvPr/>
        </p:nvSpPr>
        <p:spPr>
          <a:xfrm>
            <a:off x="721066" y="624508"/>
            <a:ext cx="4392488" cy="55399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solidFill>
                  <a:prstClr val="black"/>
                </a:solidFill>
                <a:latin typeface="+mn-ea"/>
              </a:rPr>
              <a:t>再添</a:t>
            </a:r>
            <a:r>
              <a:rPr lang="en-US" altLang="zh-CN" sz="2100" dirty="0">
                <a:solidFill>
                  <a:prstClr val="black"/>
                </a:solidFill>
                <a:latin typeface="+mn-ea"/>
              </a:rPr>
              <a:t>1</a:t>
            </a:r>
            <a:r>
              <a:rPr lang="zh-CN" altLang="en-US" sz="2100" dirty="0">
                <a:solidFill>
                  <a:prstClr val="black"/>
                </a:solidFill>
                <a:latin typeface="+mn-ea"/>
              </a:rPr>
              <a:t>个珠子是多少</a:t>
            </a:r>
            <a:r>
              <a:rPr lang="en-US" altLang="zh-CN" sz="2100" dirty="0">
                <a:solidFill>
                  <a:prstClr val="black"/>
                </a:solidFill>
                <a:latin typeface="+mn-ea"/>
              </a:rPr>
              <a:t>?</a:t>
            </a:r>
            <a:endParaRPr lang="en-US" altLang="zh-CN" sz="2100" dirty="0">
              <a:solidFill>
                <a:prstClr val="black"/>
              </a:solidFill>
              <a:latin typeface="+mn-ea"/>
            </a:endParaRPr>
          </a:p>
        </p:txBody>
      </p:sp>
      <p:grpSp>
        <p:nvGrpSpPr>
          <p:cNvPr id="90" name="组合 89"/>
          <p:cNvGrpSpPr/>
          <p:nvPr/>
        </p:nvGrpSpPr>
        <p:grpSpPr>
          <a:xfrm>
            <a:off x="5409552" y="2311962"/>
            <a:ext cx="217050" cy="1352174"/>
            <a:chOff x="7244557" y="1185651"/>
            <a:chExt cx="217050" cy="1352174"/>
          </a:xfrm>
        </p:grpSpPr>
        <p:sp>
          <p:nvSpPr>
            <p:cNvPr id="91" name="椭圆 90"/>
            <p:cNvSpPr/>
            <p:nvPr/>
          </p:nvSpPr>
          <p:spPr>
            <a:xfrm>
              <a:off x="7244557" y="2393825"/>
              <a:ext cx="216000" cy="144000"/>
            </a:xfrm>
            <a:prstGeom prst="ellipse">
              <a:avLst/>
            </a:prstGeom>
            <a:solidFill>
              <a:srgbClr val="8064A2">
                <a:lumMod val="60000"/>
                <a:lumOff val="40000"/>
              </a:srgbClr>
            </a:solidFill>
            <a:ln w="25400" cap="flat" cmpd="sng" algn="ctr">
              <a:solidFill>
                <a:srgbClr val="8064A2">
                  <a:lumMod val="50000"/>
                </a:srgbClr>
              </a:solidFill>
              <a:prstDash val="solid"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1900" ker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92" name="椭圆 91"/>
            <p:cNvSpPr/>
            <p:nvPr/>
          </p:nvSpPr>
          <p:spPr>
            <a:xfrm>
              <a:off x="7244557" y="2240300"/>
              <a:ext cx="216000" cy="144000"/>
            </a:xfrm>
            <a:prstGeom prst="ellipse">
              <a:avLst/>
            </a:prstGeom>
            <a:solidFill>
              <a:srgbClr val="8064A2">
                <a:lumMod val="60000"/>
                <a:lumOff val="40000"/>
              </a:srgbClr>
            </a:solidFill>
            <a:ln w="25400" cap="flat" cmpd="sng" algn="ctr">
              <a:solidFill>
                <a:srgbClr val="8064A2">
                  <a:lumMod val="50000"/>
                </a:srgbClr>
              </a:solidFill>
              <a:prstDash val="solid"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1900" ker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93" name="椭圆 92"/>
            <p:cNvSpPr/>
            <p:nvPr/>
          </p:nvSpPr>
          <p:spPr>
            <a:xfrm>
              <a:off x="7244557" y="2076100"/>
              <a:ext cx="216000" cy="144000"/>
            </a:xfrm>
            <a:prstGeom prst="ellipse">
              <a:avLst/>
            </a:prstGeom>
            <a:solidFill>
              <a:srgbClr val="8064A2">
                <a:lumMod val="60000"/>
                <a:lumOff val="40000"/>
              </a:srgbClr>
            </a:solidFill>
            <a:ln w="25400" cap="flat" cmpd="sng" algn="ctr">
              <a:solidFill>
                <a:srgbClr val="8064A2">
                  <a:lumMod val="50000"/>
                </a:srgbClr>
              </a:solidFill>
              <a:prstDash val="solid"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1900" ker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94" name="椭圆 93"/>
            <p:cNvSpPr/>
            <p:nvPr/>
          </p:nvSpPr>
          <p:spPr>
            <a:xfrm>
              <a:off x="7244557" y="1922575"/>
              <a:ext cx="216000" cy="144000"/>
            </a:xfrm>
            <a:prstGeom prst="ellipse">
              <a:avLst/>
            </a:prstGeom>
            <a:solidFill>
              <a:srgbClr val="8064A2">
                <a:lumMod val="60000"/>
                <a:lumOff val="40000"/>
              </a:srgbClr>
            </a:solidFill>
            <a:ln w="25400" cap="flat" cmpd="sng" algn="ctr">
              <a:solidFill>
                <a:srgbClr val="8064A2">
                  <a:lumMod val="50000"/>
                </a:srgbClr>
              </a:solidFill>
              <a:prstDash val="solid"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1900" ker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95" name="椭圆 94"/>
            <p:cNvSpPr/>
            <p:nvPr/>
          </p:nvSpPr>
          <p:spPr>
            <a:xfrm>
              <a:off x="7244557" y="1787160"/>
              <a:ext cx="216000" cy="144000"/>
            </a:xfrm>
            <a:prstGeom prst="ellipse">
              <a:avLst/>
            </a:prstGeom>
            <a:solidFill>
              <a:srgbClr val="8064A2">
                <a:lumMod val="60000"/>
                <a:lumOff val="40000"/>
              </a:srgbClr>
            </a:solidFill>
            <a:ln w="25400" cap="flat" cmpd="sng" algn="ctr">
              <a:solidFill>
                <a:srgbClr val="8064A2">
                  <a:lumMod val="50000"/>
                </a:srgbClr>
              </a:solidFill>
              <a:prstDash val="solid"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1900" ker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96" name="椭圆 95"/>
            <p:cNvSpPr/>
            <p:nvPr/>
          </p:nvSpPr>
          <p:spPr>
            <a:xfrm>
              <a:off x="7244557" y="1633635"/>
              <a:ext cx="216000" cy="144000"/>
            </a:xfrm>
            <a:prstGeom prst="ellipse">
              <a:avLst/>
            </a:prstGeom>
            <a:solidFill>
              <a:srgbClr val="8064A2">
                <a:lumMod val="60000"/>
                <a:lumOff val="40000"/>
              </a:srgbClr>
            </a:solidFill>
            <a:ln w="25400" cap="flat" cmpd="sng" algn="ctr">
              <a:solidFill>
                <a:srgbClr val="8064A2">
                  <a:lumMod val="50000"/>
                </a:srgbClr>
              </a:solidFill>
              <a:prstDash val="solid"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1900" ker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97" name="椭圆 96"/>
            <p:cNvSpPr/>
            <p:nvPr/>
          </p:nvSpPr>
          <p:spPr>
            <a:xfrm>
              <a:off x="7244557" y="1478960"/>
              <a:ext cx="216000" cy="144000"/>
            </a:xfrm>
            <a:prstGeom prst="ellipse">
              <a:avLst/>
            </a:prstGeom>
            <a:solidFill>
              <a:srgbClr val="8064A2">
                <a:lumMod val="60000"/>
                <a:lumOff val="40000"/>
              </a:srgbClr>
            </a:solidFill>
            <a:ln w="25400" cap="flat" cmpd="sng" algn="ctr">
              <a:solidFill>
                <a:srgbClr val="8064A2">
                  <a:lumMod val="50000"/>
                </a:srgbClr>
              </a:solidFill>
              <a:prstDash val="solid"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1900" ker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98" name="椭圆 97"/>
            <p:cNvSpPr/>
            <p:nvPr/>
          </p:nvSpPr>
          <p:spPr>
            <a:xfrm>
              <a:off x="7244557" y="1325435"/>
              <a:ext cx="216000" cy="144000"/>
            </a:xfrm>
            <a:prstGeom prst="ellipse">
              <a:avLst/>
            </a:prstGeom>
            <a:solidFill>
              <a:srgbClr val="8064A2">
                <a:lumMod val="60000"/>
                <a:lumOff val="40000"/>
              </a:srgbClr>
            </a:solidFill>
            <a:ln w="25400" cap="flat" cmpd="sng" algn="ctr">
              <a:solidFill>
                <a:srgbClr val="8064A2">
                  <a:lumMod val="50000"/>
                </a:srgbClr>
              </a:solidFill>
              <a:prstDash val="solid"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1900" ker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99" name="椭圆 98"/>
            <p:cNvSpPr/>
            <p:nvPr/>
          </p:nvSpPr>
          <p:spPr>
            <a:xfrm>
              <a:off x="7245607" y="1185651"/>
              <a:ext cx="216000" cy="144000"/>
            </a:xfrm>
            <a:prstGeom prst="ellipse">
              <a:avLst/>
            </a:prstGeom>
            <a:solidFill>
              <a:srgbClr val="8064A2">
                <a:lumMod val="60000"/>
                <a:lumOff val="40000"/>
              </a:srgbClr>
            </a:solidFill>
            <a:ln w="25400" cap="flat" cmpd="sng" algn="ctr">
              <a:solidFill>
                <a:srgbClr val="8064A2">
                  <a:lumMod val="50000"/>
                </a:srgbClr>
              </a:solidFill>
              <a:prstDash val="solid"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1900" ker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sp>
        <p:nvSpPr>
          <p:cNvPr id="100" name="TextBox 75"/>
          <p:cNvSpPr txBox="1"/>
          <p:nvPr/>
        </p:nvSpPr>
        <p:spPr>
          <a:xfrm>
            <a:off x="5388479" y="3946717"/>
            <a:ext cx="595256" cy="55399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100" dirty="0">
                <a:solidFill>
                  <a:prstClr val="black"/>
                </a:solidFill>
                <a:latin typeface="+mn-ea"/>
              </a:rPr>
              <a:t>9 9</a:t>
            </a:r>
            <a:endParaRPr lang="en-US" altLang="zh-CN" sz="2100" dirty="0">
              <a:solidFill>
                <a:prstClr val="black"/>
              </a:solidFill>
              <a:latin typeface="+mn-ea"/>
            </a:endParaRPr>
          </a:p>
        </p:txBody>
      </p:sp>
      <p:sp>
        <p:nvSpPr>
          <p:cNvPr id="101" name="TextBox 79"/>
          <p:cNvSpPr txBox="1"/>
          <p:nvPr/>
        </p:nvSpPr>
        <p:spPr>
          <a:xfrm>
            <a:off x="7270494" y="3860451"/>
            <a:ext cx="902220" cy="55399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100" dirty="0">
                <a:solidFill>
                  <a:srgbClr val="FF0000"/>
                </a:solidFill>
                <a:latin typeface="+mn-ea"/>
              </a:rPr>
              <a:t>1 0 0</a:t>
            </a:r>
            <a:endParaRPr lang="en-US" altLang="zh-CN" sz="2100" dirty="0">
              <a:solidFill>
                <a:srgbClr val="FF0000"/>
              </a:solidFill>
              <a:latin typeface="+mn-ea"/>
            </a:endParaRPr>
          </a:p>
        </p:txBody>
      </p:sp>
      <p:grpSp>
        <p:nvGrpSpPr>
          <p:cNvPr id="102" name="组合 101"/>
          <p:cNvGrpSpPr/>
          <p:nvPr/>
        </p:nvGrpSpPr>
        <p:grpSpPr>
          <a:xfrm>
            <a:off x="7852647" y="2309313"/>
            <a:ext cx="217050" cy="1352174"/>
            <a:chOff x="7244557" y="1185651"/>
            <a:chExt cx="217050" cy="1352174"/>
          </a:xfrm>
        </p:grpSpPr>
        <p:sp>
          <p:nvSpPr>
            <p:cNvPr id="103" name="椭圆 102"/>
            <p:cNvSpPr/>
            <p:nvPr/>
          </p:nvSpPr>
          <p:spPr>
            <a:xfrm>
              <a:off x="7244557" y="2393825"/>
              <a:ext cx="216000" cy="144000"/>
            </a:xfrm>
            <a:prstGeom prst="ellipse">
              <a:avLst/>
            </a:prstGeom>
            <a:solidFill>
              <a:srgbClr val="8064A2">
                <a:lumMod val="60000"/>
                <a:lumOff val="40000"/>
              </a:srgbClr>
            </a:solidFill>
            <a:ln w="25400" cap="flat" cmpd="sng" algn="ctr">
              <a:solidFill>
                <a:srgbClr val="8064A2">
                  <a:lumMod val="50000"/>
                </a:srgbClr>
              </a:solidFill>
              <a:prstDash val="solid"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1900" ker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04" name="椭圆 103"/>
            <p:cNvSpPr/>
            <p:nvPr/>
          </p:nvSpPr>
          <p:spPr>
            <a:xfrm>
              <a:off x="7244557" y="2240300"/>
              <a:ext cx="216000" cy="144000"/>
            </a:xfrm>
            <a:prstGeom prst="ellipse">
              <a:avLst/>
            </a:prstGeom>
            <a:solidFill>
              <a:srgbClr val="8064A2">
                <a:lumMod val="60000"/>
                <a:lumOff val="40000"/>
              </a:srgbClr>
            </a:solidFill>
            <a:ln w="25400" cap="flat" cmpd="sng" algn="ctr">
              <a:solidFill>
                <a:srgbClr val="8064A2">
                  <a:lumMod val="50000"/>
                </a:srgbClr>
              </a:solidFill>
              <a:prstDash val="solid"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1900" ker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05" name="椭圆 104"/>
            <p:cNvSpPr/>
            <p:nvPr/>
          </p:nvSpPr>
          <p:spPr>
            <a:xfrm>
              <a:off x="7244557" y="2076100"/>
              <a:ext cx="216000" cy="144000"/>
            </a:xfrm>
            <a:prstGeom prst="ellipse">
              <a:avLst/>
            </a:prstGeom>
            <a:solidFill>
              <a:srgbClr val="8064A2">
                <a:lumMod val="60000"/>
                <a:lumOff val="40000"/>
              </a:srgbClr>
            </a:solidFill>
            <a:ln w="25400" cap="flat" cmpd="sng" algn="ctr">
              <a:solidFill>
                <a:srgbClr val="8064A2">
                  <a:lumMod val="50000"/>
                </a:srgbClr>
              </a:solidFill>
              <a:prstDash val="solid"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1900" ker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06" name="椭圆 105"/>
            <p:cNvSpPr/>
            <p:nvPr/>
          </p:nvSpPr>
          <p:spPr>
            <a:xfrm>
              <a:off x="7244557" y="1922575"/>
              <a:ext cx="216000" cy="144000"/>
            </a:xfrm>
            <a:prstGeom prst="ellipse">
              <a:avLst/>
            </a:prstGeom>
            <a:solidFill>
              <a:srgbClr val="8064A2">
                <a:lumMod val="60000"/>
                <a:lumOff val="40000"/>
              </a:srgbClr>
            </a:solidFill>
            <a:ln w="25400" cap="flat" cmpd="sng" algn="ctr">
              <a:solidFill>
                <a:srgbClr val="8064A2">
                  <a:lumMod val="50000"/>
                </a:srgbClr>
              </a:solidFill>
              <a:prstDash val="solid"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1900" ker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07" name="椭圆 106"/>
            <p:cNvSpPr/>
            <p:nvPr/>
          </p:nvSpPr>
          <p:spPr>
            <a:xfrm>
              <a:off x="7244557" y="1787160"/>
              <a:ext cx="216000" cy="144000"/>
            </a:xfrm>
            <a:prstGeom prst="ellipse">
              <a:avLst/>
            </a:prstGeom>
            <a:solidFill>
              <a:srgbClr val="8064A2">
                <a:lumMod val="60000"/>
                <a:lumOff val="40000"/>
              </a:srgbClr>
            </a:solidFill>
            <a:ln w="25400" cap="flat" cmpd="sng" algn="ctr">
              <a:solidFill>
                <a:srgbClr val="8064A2">
                  <a:lumMod val="50000"/>
                </a:srgbClr>
              </a:solidFill>
              <a:prstDash val="solid"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1900" ker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08" name="椭圆 107"/>
            <p:cNvSpPr/>
            <p:nvPr/>
          </p:nvSpPr>
          <p:spPr>
            <a:xfrm>
              <a:off x="7244557" y="1633635"/>
              <a:ext cx="216000" cy="144000"/>
            </a:xfrm>
            <a:prstGeom prst="ellipse">
              <a:avLst/>
            </a:prstGeom>
            <a:solidFill>
              <a:srgbClr val="8064A2">
                <a:lumMod val="60000"/>
                <a:lumOff val="40000"/>
              </a:srgbClr>
            </a:solidFill>
            <a:ln w="25400" cap="flat" cmpd="sng" algn="ctr">
              <a:solidFill>
                <a:srgbClr val="8064A2">
                  <a:lumMod val="50000"/>
                </a:srgbClr>
              </a:solidFill>
              <a:prstDash val="solid"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1900" ker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09" name="椭圆 108"/>
            <p:cNvSpPr/>
            <p:nvPr/>
          </p:nvSpPr>
          <p:spPr>
            <a:xfrm>
              <a:off x="7244557" y="1478960"/>
              <a:ext cx="216000" cy="144000"/>
            </a:xfrm>
            <a:prstGeom prst="ellipse">
              <a:avLst/>
            </a:prstGeom>
            <a:solidFill>
              <a:srgbClr val="8064A2">
                <a:lumMod val="60000"/>
                <a:lumOff val="40000"/>
              </a:srgbClr>
            </a:solidFill>
            <a:ln w="25400" cap="flat" cmpd="sng" algn="ctr">
              <a:solidFill>
                <a:srgbClr val="8064A2">
                  <a:lumMod val="50000"/>
                </a:srgbClr>
              </a:solidFill>
              <a:prstDash val="solid"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1900" ker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10" name="椭圆 109"/>
            <p:cNvSpPr/>
            <p:nvPr/>
          </p:nvSpPr>
          <p:spPr>
            <a:xfrm>
              <a:off x="7244557" y="1325435"/>
              <a:ext cx="216000" cy="144000"/>
            </a:xfrm>
            <a:prstGeom prst="ellipse">
              <a:avLst/>
            </a:prstGeom>
            <a:solidFill>
              <a:srgbClr val="8064A2">
                <a:lumMod val="60000"/>
                <a:lumOff val="40000"/>
              </a:srgbClr>
            </a:solidFill>
            <a:ln w="25400" cap="flat" cmpd="sng" algn="ctr">
              <a:solidFill>
                <a:srgbClr val="8064A2">
                  <a:lumMod val="50000"/>
                </a:srgbClr>
              </a:solidFill>
              <a:prstDash val="solid"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1900" ker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11" name="椭圆 110"/>
            <p:cNvSpPr/>
            <p:nvPr/>
          </p:nvSpPr>
          <p:spPr>
            <a:xfrm>
              <a:off x="7245607" y="1185651"/>
              <a:ext cx="216000" cy="144000"/>
            </a:xfrm>
            <a:prstGeom prst="ellipse">
              <a:avLst/>
            </a:prstGeom>
            <a:solidFill>
              <a:srgbClr val="8064A2">
                <a:lumMod val="60000"/>
                <a:lumOff val="40000"/>
              </a:srgbClr>
            </a:solidFill>
            <a:ln w="25400" cap="flat" cmpd="sng" algn="ctr">
              <a:solidFill>
                <a:srgbClr val="8064A2">
                  <a:lumMod val="50000"/>
                </a:srgbClr>
              </a:solidFill>
              <a:prstDash val="solid"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1900" ker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sp>
        <p:nvSpPr>
          <p:cNvPr id="112" name="椭圆 111"/>
          <p:cNvSpPr/>
          <p:nvPr/>
        </p:nvSpPr>
        <p:spPr>
          <a:xfrm>
            <a:off x="7853697" y="2155787"/>
            <a:ext cx="216000" cy="144000"/>
          </a:xfrm>
          <a:prstGeom prst="ellipse">
            <a:avLst/>
          </a:prstGeom>
          <a:solidFill>
            <a:srgbClr val="4BACC6">
              <a:lumMod val="60000"/>
              <a:lumOff val="40000"/>
            </a:srgbClr>
          </a:solidFill>
          <a:ln w="25400" cap="flat" cmpd="sng" algn="ctr">
            <a:solidFill>
              <a:srgbClr val="8064A2">
                <a:lumMod val="50000"/>
              </a:srgbClr>
            </a:solidFill>
            <a:prstDash val="solid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lIns="68580" tIns="34290" rIns="68580" bIns="34290" rtlCol="0" anchor="ctr"/>
          <a:lstStyle/>
          <a:p>
            <a:pPr algn="ctr">
              <a:defRPr/>
            </a:pPr>
            <a:endParaRPr lang="zh-CN" altLang="en-US" sz="1900" kern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grpSp>
        <p:nvGrpSpPr>
          <p:cNvPr id="113" name="组合 112"/>
          <p:cNvGrpSpPr/>
          <p:nvPr/>
        </p:nvGrpSpPr>
        <p:grpSpPr>
          <a:xfrm>
            <a:off x="7546478" y="2311962"/>
            <a:ext cx="217050" cy="1352174"/>
            <a:chOff x="7244557" y="1185651"/>
            <a:chExt cx="217050" cy="1352174"/>
          </a:xfrm>
        </p:grpSpPr>
        <p:sp>
          <p:nvSpPr>
            <p:cNvPr id="114" name="椭圆 113"/>
            <p:cNvSpPr/>
            <p:nvPr/>
          </p:nvSpPr>
          <p:spPr>
            <a:xfrm>
              <a:off x="7244557" y="2393825"/>
              <a:ext cx="216000" cy="144000"/>
            </a:xfrm>
            <a:prstGeom prst="ellipse">
              <a:avLst/>
            </a:prstGeom>
            <a:solidFill>
              <a:srgbClr val="8064A2">
                <a:lumMod val="60000"/>
                <a:lumOff val="40000"/>
              </a:srgbClr>
            </a:solidFill>
            <a:ln w="25400" cap="flat" cmpd="sng" algn="ctr">
              <a:solidFill>
                <a:srgbClr val="8064A2">
                  <a:lumMod val="50000"/>
                </a:srgbClr>
              </a:solidFill>
              <a:prstDash val="solid"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1900" ker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15" name="椭圆 114"/>
            <p:cNvSpPr/>
            <p:nvPr/>
          </p:nvSpPr>
          <p:spPr>
            <a:xfrm>
              <a:off x="7244557" y="2240300"/>
              <a:ext cx="216000" cy="144000"/>
            </a:xfrm>
            <a:prstGeom prst="ellipse">
              <a:avLst/>
            </a:prstGeom>
            <a:solidFill>
              <a:srgbClr val="8064A2">
                <a:lumMod val="60000"/>
                <a:lumOff val="40000"/>
              </a:srgbClr>
            </a:solidFill>
            <a:ln w="25400" cap="flat" cmpd="sng" algn="ctr">
              <a:solidFill>
                <a:srgbClr val="8064A2">
                  <a:lumMod val="50000"/>
                </a:srgbClr>
              </a:solidFill>
              <a:prstDash val="solid"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1900" ker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16" name="椭圆 115"/>
            <p:cNvSpPr/>
            <p:nvPr/>
          </p:nvSpPr>
          <p:spPr>
            <a:xfrm>
              <a:off x="7244557" y="2076100"/>
              <a:ext cx="216000" cy="144000"/>
            </a:xfrm>
            <a:prstGeom prst="ellipse">
              <a:avLst/>
            </a:prstGeom>
            <a:solidFill>
              <a:srgbClr val="8064A2">
                <a:lumMod val="60000"/>
                <a:lumOff val="40000"/>
              </a:srgbClr>
            </a:solidFill>
            <a:ln w="25400" cap="flat" cmpd="sng" algn="ctr">
              <a:solidFill>
                <a:srgbClr val="8064A2">
                  <a:lumMod val="50000"/>
                </a:srgbClr>
              </a:solidFill>
              <a:prstDash val="solid"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1900" ker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17" name="椭圆 116"/>
            <p:cNvSpPr/>
            <p:nvPr/>
          </p:nvSpPr>
          <p:spPr>
            <a:xfrm>
              <a:off x="7244557" y="1922575"/>
              <a:ext cx="216000" cy="144000"/>
            </a:xfrm>
            <a:prstGeom prst="ellipse">
              <a:avLst/>
            </a:prstGeom>
            <a:solidFill>
              <a:srgbClr val="8064A2">
                <a:lumMod val="60000"/>
                <a:lumOff val="40000"/>
              </a:srgbClr>
            </a:solidFill>
            <a:ln w="25400" cap="flat" cmpd="sng" algn="ctr">
              <a:solidFill>
                <a:srgbClr val="8064A2">
                  <a:lumMod val="50000"/>
                </a:srgbClr>
              </a:solidFill>
              <a:prstDash val="solid"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1900" ker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18" name="椭圆 117"/>
            <p:cNvSpPr/>
            <p:nvPr/>
          </p:nvSpPr>
          <p:spPr>
            <a:xfrm>
              <a:off x="7244557" y="1787160"/>
              <a:ext cx="216000" cy="144000"/>
            </a:xfrm>
            <a:prstGeom prst="ellipse">
              <a:avLst/>
            </a:prstGeom>
            <a:solidFill>
              <a:srgbClr val="8064A2">
                <a:lumMod val="60000"/>
                <a:lumOff val="40000"/>
              </a:srgbClr>
            </a:solidFill>
            <a:ln w="25400" cap="flat" cmpd="sng" algn="ctr">
              <a:solidFill>
                <a:srgbClr val="8064A2">
                  <a:lumMod val="50000"/>
                </a:srgbClr>
              </a:solidFill>
              <a:prstDash val="solid"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1900" ker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19" name="椭圆 118"/>
            <p:cNvSpPr/>
            <p:nvPr/>
          </p:nvSpPr>
          <p:spPr>
            <a:xfrm>
              <a:off x="7244557" y="1633635"/>
              <a:ext cx="216000" cy="144000"/>
            </a:xfrm>
            <a:prstGeom prst="ellipse">
              <a:avLst/>
            </a:prstGeom>
            <a:solidFill>
              <a:srgbClr val="8064A2">
                <a:lumMod val="60000"/>
                <a:lumOff val="40000"/>
              </a:srgbClr>
            </a:solidFill>
            <a:ln w="25400" cap="flat" cmpd="sng" algn="ctr">
              <a:solidFill>
                <a:srgbClr val="8064A2">
                  <a:lumMod val="50000"/>
                </a:srgbClr>
              </a:solidFill>
              <a:prstDash val="solid"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1900" ker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20" name="椭圆 119"/>
            <p:cNvSpPr/>
            <p:nvPr/>
          </p:nvSpPr>
          <p:spPr>
            <a:xfrm>
              <a:off x="7244557" y="1478960"/>
              <a:ext cx="216000" cy="144000"/>
            </a:xfrm>
            <a:prstGeom prst="ellipse">
              <a:avLst/>
            </a:prstGeom>
            <a:solidFill>
              <a:srgbClr val="8064A2">
                <a:lumMod val="60000"/>
                <a:lumOff val="40000"/>
              </a:srgbClr>
            </a:solidFill>
            <a:ln w="25400" cap="flat" cmpd="sng" algn="ctr">
              <a:solidFill>
                <a:srgbClr val="8064A2">
                  <a:lumMod val="50000"/>
                </a:srgbClr>
              </a:solidFill>
              <a:prstDash val="solid"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1900" ker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21" name="椭圆 120"/>
            <p:cNvSpPr/>
            <p:nvPr/>
          </p:nvSpPr>
          <p:spPr>
            <a:xfrm>
              <a:off x="7244557" y="1325435"/>
              <a:ext cx="216000" cy="144000"/>
            </a:xfrm>
            <a:prstGeom prst="ellipse">
              <a:avLst/>
            </a:prstGeom>
            <a:solidFill>
              <a:srgbClr val="8064A2">
                <a:lumMod val="60000"/>
                <a:lumOff val="40000"/>
              </a:srgbClr>
            </a:solidFill>
            <a:ln w="25400" cap="flat" cmpd="sng" algn="ctr">
              <a:solidFill>
                <a:srgbClr val="8064A2">
                  <a:lumMod val="50000"/>
                </a:srgbClr>
              </a:solidFill>
              <a:prstDash val="solid"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1900" ker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22" name="椭圆 121"/>
            <p:cNvSpPr/>
            <p:nvPr/>
          </p:nvSpPr>
          <p:spPr>
            <a:xfrm>
              <a:off x="7245607" y="1185651"/>
              <a:ext cx="216000" cy="144000"/>
            </a:xfrm>
            <a:prstGeom prst="ellipse">
              <a:avLst/>
            </a:prstGeom>
            <a:solidFill>
              <a:srgbClr val="8064A2">
                <a:lumMod val="60000"/>
                <a:lumOff val="40000"/>
              </a:srgbClr>
            </a:solidFill>
            <a:ln w="25400" cap="flat" cmpd="sng" algn="ctr">
              <a:solidFill>
                <a:srgbClr val="8064A2">
                  <a:lumMod val="50000"/>
                </a:srgbClr>
              </a:solidFill>
              <a:prstDash val="solid"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1900" ker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sp>
        <p:nvSpPr>
          <p:cNvPr id="123" name="椭圆 122"/>
          <p:cNvSpPr/>
          <p:nvPr/>
        </p:nvSpPr>
        <p:spPr>
          <a:xfrm>
            <a:off x="7551116" y="2137862"/>
            <a:ext cx="216000" cy="144000"/>
          </a:xfrm>
          <a:prstGeom prst="ellipse">
            <a:avLst/>
          </a:prstGeom>
          <a:solidFill>
            <a:srgbClr val="4BACC6">
              <a:lumMod val="60000"/>
              <a:lumOff val="40000"/>
            </a:srgbClr>
          </a:solidFill>
          <a:ln w="25400" cap="flat" cmpd="sng" algn="ctr">
            <a:solidFill>
              <a:srgbClr val="8064A2">
                <a:lumMod val="50000"/>
              </a:srgbClr>
            </a:solidFill>
            <a:prstDash val="solid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lIns="68580" tIns="34290" rIns="68580" bIns="34290" rtlCol="0" anchor="ctr"/>
          <a:lstStyle/>
          <a:p>
            <a:pPr algn="ctr">
              <a:defRPr/>
            </a:pPr>
            <a:endParaRPr lang="zh-CN" altLang="en-US" sz="1900" kern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124" name="椭圆 123"/>
          <p:cNvSpPr/>
          <p:nvPr/>
        </p:nvSpPr>
        <p:spPr>
          <a:xfrm>
            <a:off x="7246523" y="3507961"/>
            <a:ext cx="216000" cy="144000"/>
          </a:xfrm>
          <a:prstGeom prst="ellipse">
            <a:avLst/>
          </a:prstGeom>
          <a:solidFill>
            <a:srgbClr val="4BACC6">
              <a:lumMod val="60000"/>
              <a:lumOff val="40000"/>
            </a:srgbClr>
          </a:solidFill>
          <a:ln w="25400" cap="flat" cmpd="sng" algn="ctr">
            <a:solidFill>
              <a:srgbClr val="8064A2">
                <a:lumMod val="50000"/>
              </a:srgbClr>
            </a:solidFill>
            <a:prstDash val="solid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lIns="68580" tIns="34290" rIns="68580" bIns="34290" rtlCol="0" anchor="ctr"/>
          <a:lstStyle/>
          <a:p>
            <a:pPr algn="ctr">
              <a:defRPr/>
            </a:pPr>
            <a:endParaRPr lang="zh-CN" altLang="en-US" sz="1900" kern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7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10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" decel="100000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37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10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" decel="100000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000"/>
                            </p:stCondLst>
                            <p:childTnLst>
                              <p:par>
                                <p:cTn id="5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7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10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" decel="100000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37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10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" decel="100000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1000"/>
                            </p:stCondLst>
                            <p:childTnLst>
                              <p:par>
                                <p:cTn id="74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1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1" grpId="0" animBg="1"/>
      <p:bldP spid="89" grpId="0"/>
      <p:bldP spid="112" grpId="0" animBg="1"/>
      <p:bldP spid="112" grpId="1" animBg="1"/>
      <p:bldP spid="123" grpId="0" animBg="1"/>
      <p:bldP spid="123" grpId="1" animBg="1"/>
      <p:bldP spid="12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圆角矩形标注 114"/>
          <p:cNvSpPr/>
          <p:nvPr/>
        </p:nvSpPr>
        <p:spPr>
          <a:xfrm>
            <a:off x="6435908" y="635204"/>
            <a:ext cx="2199536" cy="1074077"/>
          </a:xfrm>
          <a:prstGeom prst="wedgeRoundRectCallout">
            <a:avLst>
              <a:gd name="adj1" fmla="val -10519"/>
              <a:gd name="adj2" fmla="val 68535"/>
              <a:gd name="adj3" fmla="val 16667"/>
            </a:avLst>
          </a:prstGeom>
          <a:solidFill>
            <a:srgbClr val="EA976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>
              <a:lnSpc>
                <a:spcPct val="150000"/>
              </a:lnSpc>
              <a:spcBef>
                <a:spcPct val="0"/>
              </a:spcBef>
              <a:defRPr/>
            </a:pPr>
            <a:r>
              <a:rPr lang="en-US" altLang="zh-CN" sz="2100" kern="0" dirty="0">
                <a:solidFill>
                  <a:prstClr val="black"/>
                </a:solidFill>
              </a:rPr>
              <a:t>999</a:t>
            </a:r>
            <a:r>
              <a:rPr lang="zh-CN" altLang="en-US" sz="2100" kern="0" dirty="0">
                <a:solidFill>
                  <a:prstClr val="black"/>
                </a:solidFill>
              </a:rPr>
              <a:t>个珠子再添上</a:t>
            </a:r>
            <a:r>
              <a:rPr lang="en-US" altLang="zh-CN" sz="2100" kern="0" dirty="0">
                <a:solidFill>
                  <a:prstClr val="black"/>
                </a:solidFill>
              </a:rPr>
              <a:t>1</a:t>
            </a:r>
            <a:r>
              <a:rPr lang="zh-CN" altLang="en-US" sz="2100" kern="0" dirty="0">
                <a:solidFill>
                  <a:prstClr val="black"/>
                </a:solidFill>
              </a:rPr>
              <a:t>个是</a:t>
            </a:r>
            <a:r>
              <a:rPr lang="en-US" altLang="zh-CN" sz="2100" kern="0" dirty="0">
                <a:solidFill>
                  <a:prstClr val="black"/>
                </a:solidFill>
              </a:rPr>
              <a:t>1000</a:t>
            </a:r>
            <a:r>
              <a:rPr lang="zh-CN" altLang="en-US" sz="2100" kern="0" dirty="0">
                <a:solidFill>
                  <a:prstClr val="black"/>
                </a:solidFill>
              </a:rPr>
              <a:t>个。</a:t>
            </a:r>
            <a:endParaRPr lang="zh-CN" altLang="en-US" sz="2100" kern="0" dirty="0">
              <a:solidFill>
                <a:prstClr val="black"/>
              </a:solidFill>
            </a:endParaRPr>
          </a:p>
        </p:txBody>
      </p:sp>
      <p:sp>
        <p:nvSpPr>
          <p:cNvPr id="111" name="圆角矩形标注 110"/>
          <p:cNvSpPr/>
          <p:nvPr/>
        </p:nvSpPr>
        <p:spPr>
          <a:xfrm>
            <a:off x="851584" y="1699955"/>
            <a:ext cx="1673568" cy="511254"/>
          </a:xfrm>
          <a:prstGeom prst="wedgeRoundRectCallout">
            <a:avLst>
              <a:gd name="adj1" fmla="val -23999"/>
              <a:gd name="adj2" fmla="val 87651"/>
              <a:gd name="adj3" fmla="val 16667"/>
            </a:avLst>
          </a:prstGeom>
          <a:solidFill>
            <a:srgbClr val="85CC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>
              <a:spcBef>
                <a:spcPct val="0"/>
              </a:spcBef>
              <a:defRPr/>
            </a:pPr>
            <a:r>
              <a:rPr lang="zh-CN" altLang="en-US" sz="2100" kern="0" dirty="0">
                <a:solidFill>
                  <a:prstClr val="black"/>
                </a:solidFill>
              </a:rPr>
              <a:t>这是多少呢？</a:t>
            </a:r>
            <a:endParaRPr lang="zh-CN" altLang="en-US" sz="2100" kern="0" dirty="0">
              <a:solidFill>
                <a:prstClr val="black"/>
              </a:solidFill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2864281" y="1635646"/>
            <a:ext cx="1183448" cy="2129204"/>
            <a:chOff x="2714354" y="771549"/>
            <a:chExt cx="1183448" cy="2129203"/>
          </a:xfrm>
        </p:grpSpPr>
        <p:sp>
          <p:nvSpPr>
            <p:cNvPr id="7" name="圆柱形 6"/>
            <p:cNvSpPr/>
            <p:nvPr/>
          </p:nvSpPr>
          <p:spPr>
            <a:xfrm>
              <a:off x="2916580" y="771549"/>
              <a:ext cx="36000" cy="1810939"/>
            </a:xfrm>
            <a:prstGeom prst="can">
              <a:avLst/>
            </a:prstGeom>
            <a:solidFill>
              <a:srgbClr val="9BBB59">
                <a:lumMod val="75000"/>
              </a:srgbClr>
            </a:solidFill>
            <a:ln w="25400" cap="flat" cmpd="sng" algn="ctr">
              <a:solidFill>
                <a:srgbClr val="C0504D">
                  <a:lumMod val="50000"/>
                </a:srgbClr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1900" ker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8" name="圆柱形 7"/>
            <p:cNvSpPr/>
            <p:nvPr/>
          </p:nvSpPr>
          <p:spPr>
            <a:xfrm>
              <a:off x="3161549" y="794368"/>
              <a:ext cx="36000" cy="1810939"/>
            </a:xfrm>
            <a:prstGeom prst="can">
              <a:avLst/>
            </a:prstGeom>
            <a:solidFill>
              <a:srgbClr val="9BBB59">
                <a:lumMod val="75000"/>
              </a:srgbClr>
            </a:solidFill>
            <a:ln w="25400" cap="flat" cmpd="sng" algn="ctr">
              <a:solidFill>
                <a:srgbClr val="C0504D">
                  <a:lumMod val="50000"/>
                </a:srgbClr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1900" ker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9" name="圆柱形 8"/>
            <p:cNvSpPr/>
            <p:nvPr/>
          </p:nvSpPr>
          <p:spPr>
            <a:xfrm>
              <a:off x="3466142" y="794369"/>
              <a:ext cx="36000" cy="1810939"/>
            </a:xfrm>
            <a:prstGeom prst="can">
              <a:avLst/>
            </a:prstGeom>
            <a:solidFill>
              <a:srgbClr val="9BBB59">
                <a:lumMod val="75000"/>
              </a:srgbClr>
            </a:solidFill>
            <a:ln w="25400" cap="flat" cmpd="sng" algn="ctr">
              <a:solidFill>
                <a:srgbClr val="C0504D">
                  <a:lumMod val="50000"/>
                </a:srgbClr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1900" ker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0" name="圆柱形 9"/>
            <p:cNvSpPr/>
            <p:nvPr/>
          </p:nvSpPr>
          <p:spPr>
            <a:xfrm>
              <a:off x="3753786" y="771550"/>
              <a:ext cx="36000" cy="1810939"/>
            </a:xfrm>
            <a:prstGeom prst="can">
              <a:avLst/>
            </a:prstGeom>
            <a:solidFill>
              <a:srgbClr val="9BBB59">
                <a:lumMod val="75000"/>
              </a:srgbClr>
            </a:solidFill>
            <a:ln w="25400" cap="flat" cmpd="sng" algn="ctr">
              <a:solidFill>
                <a:srgbClr val="C0504D">
                  <a:lumMod val="50000"/>
                </a:srgbClr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1900" ker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grpSp>
          <p:nvGrpSpPr>
            <p:cNvPr id="11" name="组合 10"/>
            <p:cNvGrpSpPr/>
            <p:nvPr/>
          </p:nvGrpSpPr>
          <p:grpSpPr>
            <a:xfrm>
              <a:off x="3558234" y="2577587"/>
              <a:ext cx="339568" cy="323165"/>
              <a:chOff x="2936288" y="2600406"/>
              <a:chExt cx="339568" cy="323165"/>
            </a:xfrm>
          </p:grpSpPr>
          <p:sp>
            <p:nvSpPr>
              <p:cNvPr id="21" name="矩形 20"/>
              <p:cNvSpPr/>
              <p:nvPr/>
            </p:nvSpPr>
            <p:spPr>
              <a:xfrm>
                <a:off x="2987824" y="2605308"/>
                <a:ext cx="288032" cy="254474"/>
              </a:xfrm>
              <a:prstGeom prst="rect">
                <a:avLst/>
              </a:prstGeom>
              <a:solidFill>
                <a:srgbClr val="4BACC6">
                  <a:lumMod val="60000"/>
                  <a:lumOff val="40000"/>
                </a:srgbClr>
              </a:solidFill>
              <a:ln w="19050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sz="1900" kern="0">
                  <a:solidFill>
                    <a:prstClr val="white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  <p:sp>
            <p:nvSpPr>
              <p:cNvPr id="22" name="矩形 4"/>
              <p:cNvSpPr>
                <a:spLocks noChangeArrowheads="1"/>
              </p:cNvSpPr>
              <p:nvPr/>
            </p:nvSpPr>
            <p:spPr bwMode="auto">
              <a:xfrm>
                <a:off x="2936288" y="2600406"/>
                <a:ext cx="292667" cy="32316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9pPr>
              </a:lstStyle>
              <a:p>
                <a:pPr>
                  <a:lnSpc>
                    <a:spcPct val="100000"/>
                  </a:lnSpc>
                  <a:spcBef>
                    <a:spcPct val="0"/>
                  </a:spcBef>
                  <a:buNone/>
                  <a:defRPr/>
                </a:pPr>
                <a:r>
                  <a:rPr lang="zh-CN" altLang="en-US" sz="1500" kern="0" dirty="0">
                    <a:solidFill>
                      <a:prstClr val="black"/>
                    </a:solidFill>
                    <a:latin typeface="+mn-ea"/>
                    <a:ea typeface="+mn-ea"/>
                  </a:rPr>
                  <a:t>个</a:t>
                </a:r>
                <a:endParaRPr lang="zh-CN" altLang="en-US" sz="1500" kern="0" dirty="0">
                  <a:solidFill>
                    <a:prstClr val="black"/>
                  </a:solidFill>
                  <a:latin typeface="+mn-ea"/>
                  <a:ea typeface="+mn-ea"/>
                </a:endParaRPr>
              </a:p>
            </p:txBody>
          </p:sp>
        </p:grpSp>
        <p:grpSp>
          <p:nvGrpSpPr>
            <p:cNvPr id="12" name="组合 11"/>
            <p:cNvGrpSpPr/>
            <p:nvPr/>
          </p:nvGrpSpPr>
          <p:grpSpPr>
            <a:xfrm>
              <a:off x="3280115" y="2577587"/>
              <a:ext cx="339568" cy="323165"/>
              <a:chOff x="2936288" y="2600406"/>
              <a:chExt cx="339568" cy="323165"/>
            </a:xfrm>
          </p:grpSpPr>
          <p:sp>
            <p:nvSpPr>
              <p:cNvPr id="19" name="矩形 18"/>
              <p:cNvSpPr/>
              <p:nvPr/>
            </p:nvSpPr>
            <p:spPr>
              <a:xfrm>
                <a:off x="2987824" y="2605308"/>
                <a:ext cx="288032" cy="254474"/>
              </a:xfrm>
              <a:prstGeom prst="rect">
                <a:avLst/>
              </a:prstGeom>
              <a:solidFill>
                <a:srgbClr val="4BACC6">
                  <a:lumMod val="20000"/>
                  <a:lumOff val="80000"/>
                </a:srgbClr>
              </a:solidFill>
              <a:ln w="19050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sz="1900" kern="0">
                  <a:solidFill>
                    <a:prstClr val="white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  <p:sp>
            <p:nvSpPr>
              <p:cNvPr id="20" name="矩形 4"/>
              <p:cNvSpPr>
                <a:spLocks noChangeArrowheads="1"/>
              </p:cNvSpPr>
              <p:nvPr/>
            </p:nvSpPr>
            <p:spPr bwMode="auto">
              <a:xfrm>
                <a:off x="2936288" y="2600406"/>
                <a:ext cx="292667" cy="32316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9pPr>
              </a:lstStyle>
              <a:p>
                <a:pPr>
                  <a:lnSpc>
                    <a:spcPct val="100000"/>
                  </a:lnSpc>
                  <a:spcBef>
                    <a:spcPct val="0"/>
                  </a:spcBef>
                  <a:buNone/>
                  <a:defRPr/>
                </a:pPr>
                <a:r>
                  <a:rPr lang="zh-CN" altLang="en-US" sz="1500" kern="0" dirty="0">
                    <a:solidFill>
                      <a:prstClr val="black"/>
                    </a:solidFill>
                    <a:latin typeface="+mn-ea"/>
                    <a:ea typeface="+mn-ea"/>
                  </a:rPr>
                  <a:t>十</a:t>
                </a:r>
                <a:endParaRPr lang="zh-CN" altLang="en-US" sz="1500" kern="0" dirty="0">
                  <a:solidFill>
                    <a:prstClr val="black"/>
                  </a:solidFill>
                  <a:latin typeface="+mn-ea"/>
                  <a:ea typeface="+mn-ea"/>
                </a:endParaRPr>
              </a:p>
            </p:txBody>
          </p:sp>
        </p:grpSp>
        <p:grpSp>
          <p:nvGrpSpPr>
            <p:cNvPr id="13" name="组合 12"/>
            <p:cNvGrpSpPr/>
            <p:nvPr/>
          </p:nvGrpSpPr>
          <p:grpSpPr>
            <a:xfrm>
              <a:off x="3001997" y="2577587"/>
              <a:ext cx="339568" cy="323165"/>
              <a:chOff x="2936288" y="2600406"/>
              <a:chExt cx="339568" cy="323165"/>
            </a:xfrm>
          </p:grpSpPr>
          <p:sp>
            <p:nvSpPr>
              <p:cNvPr id="17" name="矩形 16"/>
              <p:cNvSpPr/>
              <p:nvPr/>
            </p:nvSpPr>
            <p:spPr>
              <a:xfrm>
                <a:off x="2987824" y="2605308"/>
                <a:ext cx="288032" cy="254474"/>
              </a:xfrm>
              <a:prstGeom prst="rect">
                <a:avLst/>
              </a:prstGeom>
              <a:solidFill>
                <a:srgbClr val="FF9F9F"/>
              </a:solidFill>
              <a:ln w="19050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sz="1900" kern="0">
                  <a:solidFill>
                    <a:prstClr val="white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  <p:sp>
            <p:nvSpPr>
              <p:cNvPr id="18" name="矩形 4"/>
              <p:cNvSpPr>
                <a:spLocks noChangeArrowheads="1"/>
              </p:cNvSpPr>
              <p:nvPr/>
            </p:nvSpPr>
            <p:spPr bwMode="auto">
              <a:xfrm>
                <a:off x="2936288" y="2600406"/>
                <a:ext cx="292667" cy="32316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9pPr>
              </a:lstStyle>
              <a:p>
                <a:pPr>
                  <a:lnSpc>
                    <a:spcPct val="100000"/>
                  </a:lnSpc>
                  <a:spcBef>
                    <a:spcPct val="0"/>
                  </a:spcBef>
                  <a:buNone/>
                  <a:defRPr/>
                </a:pPr>
                <a:r>
                  <a:rPr lang="zh-CN" altLang="en-US" sz="1500" kern="0" dirty="0">
                    <a:solidFill>
                      <a:prstClr val="black"/>
                    </a:solidFill>
                    <a:latin typeface="+mn-ea"/>
                    <a:ea typeface="+mn-ea"/>
                  </a:rPr>
                  <a:t>百</a:t>
                </a:r>
                <a:endParaRPr lang="zh-CN" altLang="en-US" sz="1500" kern="0" dirty="0">
                  <a:solidFill>
                    <a:prstClr val="black"/>
                  </a:solidFill>
                  <a:latin typeface="+mn-ea"/>
                  <a:ea typeface="+mn-ea"/>
                </a:endParaRPr>
              </a:p>
            </p:txBody>
          </p:sp>
        </p:grpSp>
        <p:grpSp>
          <p:nvGrpSpPr>
            <p:cNvPr id="14" name="组合 13"/>
            <p:cNvGrpSpPr/>
            <p:nvPr/>
          </p:nvGrpSpPr>
          <p:grpSpPr>
            <a:xfrm>
              <a:off x="2714354" y="2577587"/>
              <a:ext cx="339568" cy="323165"/>
              <a:chOff x="2936288" y="2600406"/>
              <a:chExt cx="339568" cy="323165"/>
            </a:xfrm>
          </p:grpSpPr>
          <p:sp>
            <p:nvSpPr>
              <p:cNvPr id="15" name="矩形 14"/>
              <p:cNvSpPr/>
              <p:nvPr/>
            </p:nvSpPr>
            <p:spPr>
              <a:xfrm>
                <a:off x="2987824" y="2605308"/>
                <a:ext cx="288032" cy="254474"/>
              </a:xfrm>
              <a:prstGeom prst="rect">
                <a:avLst/>
              </a:prstGeom>
              <a:solidFill>
                <a:srgbClr val="FFFF00"/>
              </a:solidFill>
              <a:ln w="19050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sz="1900" kern="0">
                  <a:solidFill>
                    <a:prstClr val="white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  <p:sp>
            <p:nvSpPr>
              <p:cNvPr id="16" name="矩形 4"/>
              <p:cNvSpPr>
                <a:spLocks noChangeArrowheads="1"/>
              </p:cNvSpPr>
              <p:nvPr/>
            </p:nvSpPr>
            <p:spPr bwMode="auto">
              <a:xfrm>
                <a:off x="2936288" y="2600406"/>
                <a:ext cx="292667" cy="32316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9pPr>
              </a:lstStyle>
              <a:p>
                <a:pPr>
                  <a:lnSpc>
                    <a:spcPct val="100000"/>
                  </a:lnSpc>
                  <a:spcBef>
                    <a:spcPct val="0"/>
                  </a:spcBef>
                  <a:buNone/>
                  <a:defRPr/>
                </a:pPr>
                <a:r>
                  <a:rPr lang="zh-CN" altLang="en-US" sz="1500" kern="0" dirty="0">
                    <a:solidFill>
                      <a:prstClr val="black"/>
                    </a:solidFill>
                    <a:latin typeface="+mn-ea"/>
                    <a:ea typeface="+mn-ea"/>
                  </a:rPr>
                  <a:t>千</a:t>
                </a:r>
                <a:endParaRPr lang="zh-CN" altLang="en-US" sz="1500" kern="0" dirty="0">
                  <a:solidFill>
                    <a:prstClr val="black"/>
                  </a:solidFill>
                  <a:latin typeface="+mn-ea"/>
                  <a:ea typeface="+mn-ea"/>
                </a:endParaRPr>
              </a:p>
            </p:txBody>
          </p:sp>
        </p:grpSp>
      </p:grpSp>
      <p:grpSp>
        <p:nvGrpSpPr>
          <p:cNvPr id="23" name="组合 22"/>
          <p:cNvGrpSpPr/>
          <p:nvPr/>
        </p:nvGrpSpPr>
        <p:grpSpPr>
          <a:xfrm>
            <a:off x="3831712" y="2074603"/>
            <a:ext cx="217050" cy="1352174"/>
            <a:chOff x="7244557" y="1185651"/>
            <a:chExt cx="217050" cy="1352174"/>
          </a:xfrm>
        </p:grpSpPr>
        <p:sp>
          <p:nvSpPr>
            <p:cNvPr id="24" name="椭圆 23"/>
            <p:cNvSpPr/>
            <p:nvPr/>
          </p:nvSpPr>
          <p:spPr>
            <a:xfrm>
              <a:off x="7244557" y="2393825"/>
              <a:ext cx="216000" cy="144000"/>
            </a:xfrm>
            <a:prstGeom prst="ellipse">
              <a:avLst/>
            </a:prstGeom>
            <a:solidFill>
              <a:srgbClr val="8064A2">
                <a:lumMod val="60000"/>
                <a:lumOff val="40000"/>
              </a:srgbClr>
            </a:solidFill>
            <a:ln w="25400" cap="flat" cmpd="sng" algn="ctr">
              <a:solidFill>
                <a:srgbClr val="8064A2">
                  <a:lumMod val="50000"/>
                </a:srgbClr>
              </a:solidFill>
              <a:prstDash val="solid"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1900" ker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>
              <a:off x="7244557" y="2240300"/>
              <a:ext cx="216000" cy="144000"/>
            </a:xfrm>
            <a:prstGeom prst="ellipse">
              <a:avLst/>
            </a:prstGeom>
            <a:solidFill>
              <a:srgbClr val="8064A2">
                <a:lumMod val="60000"/>
                <a:lumOff val="40000"/>
              </a:srgbClr>
            </a:solidFill>
            <a:ln w="25400" cap="flat" cmpd="sng" algn="ctr">
              <a:solidFill>
                <a:srgbClr val="8064A2">
                  <a:lumMod val="50000"/>
                </a:srgbClr>
              </a:solidFill>
              <a:prstDash val="solid"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1900" ker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>
              <a:off x="7244557" y="2076100"/>
              <a:ext cx="216000" cy="144000"/>
            </a:xfrm>
            <a:prstGeom prst="ellipse">
              <a:avLst/>
            </a:prstGeom>
            <a:solidFill>
              <a:srgbClr val="8064A2">
                <a:lumMod val="60000"/>
                <a:lumOff val="40000"/>
              </a:srgbClr>
            </a:solidFill>
            <a:ln w="25400" cap="flat" cmpd="sng" algn="ctr">
              <a:solidFill>
                <a:srgbClr val="8064A2">
                  <a:lumMod val="50000"/>
                </a:srgbClr>
              </a:solidFill>
              <a:prstDash val="solid"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1900" ker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>
              <a:off x="7244557" y="1922575"/>
              <a:ext cx="216000" cy="144000"/>
            </a:xfrm>
            <a:prstGeom prst="ellipse">
              <a:avLst/>
            </a:prstGeom>
            <a:solidFill>
              <a:srgbClr val="8064A2">
                <a:lumMod val="60000"/>
                <a:lumOff val="40000"/>
              </a:srgbClr>
            </a:solidFill>
            <a:ln w="25400" cap="flat" cmpd="sng" algn="ctr">
              <a:solidFill>
                <a:srgbClr val="8064A2">
                  <a:lumMod val="50000"/>
                </a:srgbClr>
              </a:solidFill>
              <a:prstDash val="solid"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1900" ker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>
              <a:off x="7244557" y="1787160"/>
              <a:ext cx="216000" cy="144000"/>
            </a:xfrm>
            <a:prstGeom prst="ellipse">
              <a:avLst/>
            </a:prstGeom>
            <a:solidFill>
              <a:srgbClr val="8064A2">
                <a:lumMod val="60000"/>
                <a:lumOff val="40000"/>
              </a:srgbClr>
            </a:solidFill>
            <a:ln w="25400" cap="flat" cmpd="sng" algn="ctr">
              <a:solidFill>
                <a:srgbClr val="8064A2">
                  <a:lumMod val="50000"/>
                </a:srgbClr>
              </a:solidFill>
              <a:prstDash val="solid"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1900" ker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>
              <a:off x="7244557" y="1633635"/>
              <a:ext cx="216000" cy="144000"/>
            </a:xfrm>
            <a:prstGeom prst="ellipse">
              <a:avLst/>
            </a:prstGeom>
            <a:solidFill>
              <a:srgbClr val="8064A2">
                <a:lumMod val="60000"/>
                <a:lumOff val="40000"/>
              </a:srgbClr>
            </a:solidFill>
            <a:ln w="25400" cap="flat" cmpd="sng" algn="ctr">
              <a:solidFill>
                <a:srgbClr val="8064A2">
                  <a:lumMod val="50000"/>
                </a:srgbClr>
              </a:solidFill>
              <a:prstDash val="solid"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1900" ker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>
              <a:off x="7244557" y="1478960"/>
              <a:ext cx="216000" cy="144000"/>
            </a:xfrm>
            <a:prstGeom prst="ellipse">
              <a:avLst/>
            </a:prstGeom>
            <a:solidFill>
              <a:srgbClr val="8064A2">
                <a:lumMod val="60000"/>
                <a:lumOff val="40000"/>
              </a:srgbClr>
            </a:solidFill>
            <a:ln w="25400" cap="flat" cmpd="sng" algn="ctr">
              <a:solidFill>
                <a:srgbClr val="8064A2">
                  <a:lumMod val="50000"/>
                </a:srgbClr>
              </a:solidFill>
              <a:prstDash val="solid"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1900" ker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31" name="椭圆 30"/>
            <p:cNvSpPr/>
            <p:nvPr/>
          </p:nvSpPr>
          <p:spPr>
            <a:xfrm>
              <a:off x="7244557" y="1325435"/>
              <a:ext cx="216000" cy="144000"/>
            </a:xfrm>
            <a:prstGeom prst="ellipse">
              <a:avLst/>
            </a:prstGeom>
            <a:solidFill>
              <a:srgbClr val="8064A2">
                <a:lumMod val="60000"/>
                <a:lumOff val="40000"/>
              </a:srgbClr>
            </a:solidFill>
            <a:ln w="25400" cap="flat" cmpd="sng" algn="ctr">
              <a:solidFill>
                <a:srgbClr val="8064A2">
                  <a:lumMod val="50000"/>
                </a:srgbClr>
              </a:solidFill>
              <a:prstDash val="solid"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1900" ker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32" name="椭圆 31"/>
            <p:cNvSpPr/>
            <p:nvPr/>
          </p:nvSpPr>
          <p:spPr>
            <a:xfrm>
              <a:off x="7245607" y="1185651"/>
              <a:ext cx="216000" cy="144000"/>
            </a:xfrm>
            <a:prstGeom prst="ellipse">
              <a:avLst/>
            </a:prstGeom>
            <a:solidFill>
              <a:srgbClr val="8064A2">
                <a:lumMod val="60000"/>
                <a:lumOff val="40000"/>
              </a:srgbClr>
            </a:solidFill>
            <a:ln w="25400" cap="flat" cmpd="sng" algn="ctr">
              <a:solidFill>
                <a:srgbClr val="8064A2">
                  <a:lumMod val="50000"/>
                </a:srgbClr>
              </a:solidFill>
              <a:prstDash val="solid"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1900" ker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sp>
        <p:nvSpPr>
          <p:cNvPr id="33" name="右箭头 32"/>
          <p:cNvSpPr/>
          <p:nvPr/>
        </p:nvSpPr>
        <p:spPr>
          <a:xfrm>
            <a:off x="4301776" y="2535757"/>
            <a:ext cx="675326" cy="297525"/>
          </a:xfrm>
          <a:prstGeom prst="rightArrow">
            <a:avLst/>
          </a:prstGeom>
          <a:solidFill>
            <a:srgbClr val="A1C450"/>
          </a:solidFill>
          <a:ln w="25400" cap="flat" cmpd="sng" algn="ctr">
            <a:noFill/>
            <a:prstDash val="solid"/>
          </a:ln>
          <a:effectLst/>
        </p:spPr>
        <p:txBody>
          <a:bodyPr lIns="68580" tIns="34290" rIns="68580" bIns="34290" rtlCol="0" anchor="ctr"/>
          <a:lstStyle/>
          <a:p>
            <a:pPr algn="ctr">
              <a:defRPr/>
            </a:pPr>
            <a:endParaRPr lang="zh-CN" altLang="en-US" sz="1900" kern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5015554" y="1636872"/>
            <a:ext cx="1173212" cy="2118968"/>
            <a:chOff x="2724590" y="771549"/>
            <a:chExt cx="1173212" cy="2118967"/>
          </a:xfrm>
        </p:grpSpPr>
        <p:sp>
          <p:nvSpPr>
            <p:cNvPr id="35" name="圆柱形 34"/>
            <p:cNvSpPr/>
            <p:nvPr/>
          </p:nvSpPr>
          <p:spPr>
            <a:xfrm>
              <a:off x="2916580" y="771549"/>
              <a:ext cx="36000" cy="1810939"/>
            </a:xfrm>
            <a:prstGeom prst="can">
              <a:avLst/>
            </a:prstGeom>
            <a:solidFill>
              <a:srgbClr val="9BBB59">
                <a:lumMod val="75000"/>
              </a:srgbClr>
            </a:solidFill>
            <a:ln w="25400" cap="flat" cmpd="sng" algn="ctr">
              <a:solidFill>
                <a:srgbClr val="C0504D">
                  <a:lumMod val="50000"/>
                </a:srgbClr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1900" ker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36" name="圆柱形 35"/>
            <p:cNvSpPr/>
            <p:nvPr/>
          </p:nvSpPr>
          <p:spPr>
            <a:xfrm>
              <a:off x="3161549" y="794368"/>
              <a:ext cx="36000" cy="1810939"/>
            </a:xfrm>
            <a:prstGeom prst="can">
              <a:avLst/>
            </a:prstGeom>
            <a:solidFill>
              <a:srgbClr val="9BBB59">
                <a:lumMod val="75000"/>
              </a:srgbClr>
            </a:solidFill>
            <a:ln w="25400" cap="flat" cmpd="sng" algn="ctr">
              <a:solidFill>
                <a:srgbClr val="C0504D">
                  <a:lumMod val="50000"/>
                </a:srgbClr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1900" ker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37" name="圆柱形 36"/>
            <p:cNvSpPr/>
            <p:nvPr/>
          </p:nvSpPr>
          <p:spPr>
            <a:xfrm>
              <a:off x="3466142" y="794369"/>
              <a:ext cx="36000" cy="1810939"/>
            </a:xfrm>
            <a:prstGeom prst="can">
              <a:avLst/>
            </a:prstGeom>
            <a:solidFill>
              <a:srgbClr val="9BBB59">
                <a:lumMod val="75000"/>
              </a:srgbClr>
            </a:solidFill>
            <a:ln w="25400" cap="flat" cmpd="sng" algn="ctr">
              <a:solidFill>
                <a:srgbClr val="C0504D">
                  <a:lumMod val="50000"/>
                </a:srgbClr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1900" ker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38" name="圆柱形 37"/>
            <p:cNvSpPr/>
            <p:nvPr/>
          </p:nvSpPr>
          <p:spPr>
            <a:xfrm>
              <a:off x="3753786" y="771550"/>
              <a:ext cx="36000" cy="1810939"/>
            </a:xfrm>
            <a:prstGeom prst="can">
              <a:avLst/>
            </a:prstGeom>
            <a:solidFill>
              <a:srgbClr val="9BBB59">
                <a:lumMod val="75000"/>
              </a:srgbClr>
            </a:solidFill>
            <a:ln w="25400" cap="flat" cmpd="sng" algn="ctr">
              <a:solidFill>
                <a:srgbClr val="C0504D">
                  <a:lumMod val="50000"/>
                </a:srgbClr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1900" ker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grpSp>
          <p:nvGrpSpPr>
            <p:cNvPr id="39" name="组合 38"/>
            <p:cNvGrpSpPr/>
            <p:nvPr/>
          </p:nvGrpSpPr>
          <p:grpSpPr>
            <a:xfrm>
              <a:off x="3568470" y="2567351"/>
              <a:ext cx="329332" cy="323165"/>
              <a:chOff x="2946524" y="2590170"/>
              <a:chExt cx="329332" cy="323165"/>
            </a:xfrm>
          </p:grpSpPr>
          <p:sp>
            <p:nvSpPr>
              <p:cNvPr id="49" name="矩形 48"/>
              <p:cNvSpPr/>
              <p:nvPr/>
            </p:nvSpPr>
            <p:spPr>
              <a:xfrm>
                <a:off x="2987824" y="2605308"/>
                <a:ext cx="288032" cy="254474"/>
              </a:xfrm>
              <a:prstGeom prst="rect">
                <a:avLst/>
              </a:prstGeom>
              <a:solidFill>
                <a:srgbClr val="4BACC6">
                  <a:lumMod val="60000"/>
                  <a:lumOff val="40000"/>
                </a:srgbClr>
              </a:solidFill>
              <a:ln w="19050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sz="1900" kern="0">
                  <a:solidFill>
                    <a:prstClr val="white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  <p:sp>
            <p:nvSpPr>
              <p:cNvPr id="50" name="矩形 4"/>
              <p:cNvSpPr>
                <a:spLocks noChangeArrowheads="1"/>
              </p:cNvSpPr>
              <p:nvPr/>
            </p:nvSpPr>
            <p:spPr bwMode="auto">
              <a:xfrm>
                <a:off x="2946524" y="2590170"/>
                <a:ext cx="292667" cy="32316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9pPr>
              </a:lstStyle>
              <a:p>
                <a:pPr>
                  <a:lnSpc>
                    <a:spcPct val="100000"/>
                  </a:lnSpc>
                  <a:spcBef>
                    <a:spcPct val="0"/>
                  </a:spcBef>
                  <a:buNone/>
                  <a:defRPr/>
                </a:pPr>
                <a:r>
                  <a:rPr lang="zh-CN" altLang="en-US" sz="1500" kern="0" dirty="0">
                    <a:solidFill>
                      <a:prstClr val="black"/>
                    </a:solidFill>
                    <a:latin typeface="+mn-ea"/>
                    <a:ea typeface="+mn-ea"/>
                  </a:rPr>
                  <a:t>个</a:t>
                </a:r>
                <a:endParaRPr lang="zh-CN" altLang="en-US" sz="1500" kern="0" dirty="0">
                  <a:solidFill>
                    <a:prstClr val="black"/>
                  </a:solidFill>
                  <a:latin typeface="+mn-ea"/>
                  <a:ea typeface="+mn-ea"/>
                </a:endParaRPr>
              </a:p>
            </p:txBody>
          </p:sp>
        </p:grpSp>
        <p:grpSp>
          <p:nvGrpSpPr>
            <p:cNvPr id="40" name="组合 39"/>
            <p:cNvGrpSpPr/>
            <p:nvPr/>
          </p:nvGrpSpPr>
          <p:grpSpPr>
            <a:xfrm>
              <a:off x="3290351" y="2567351"/>
              <a:ext cx="329332" cy="323165"/>
              <a:chOff x="2946524" y="2590170"/>
              <a:chExt cx="329332" cy="323165"/>
            </a:xfrm>
          </p:grpSpPr>
          <p:sp>
            <p:nvSpPr>
              <p:cNvPr id="47" name="矩形 46"/>
              <p:cNvSpPr/>
              <p:nvPr/>
            </p:nvSpPr>
            <p:spPr>
              <a:xfrm>
                <a:off x="2987824" y="2605308"/>
                <a:ext cx="288032" cy="254474"/>
              </a:xfrm>
              <a:prstGeom prst="rect">
                <a:avLst/>
              </a:prstGeom>
              <a:solidFill>
                <a:srgbClr val="4BACC6">
                  <a:lumMod val="20000"/>
                  <a:lumOff val="80000"/>
                </a:srgbClr>
              </a:solidFill>
              <a:ln w="19050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sz="1900" kern="0">
                  <a:solidFill>
                    <a:prstClr val="white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  <p:sp>
            <p:nvSpPr>
              <p:cNvPr id="48" name="矩形 4"/>
              <p:cNvSpPr>
                <a:spLocks noChangeArrowheads="1"/>
              </p:cNvSpPr>
              <p:nvPr/>
            </p:nvSpPr>
            <p:spPr bwMode="auto">
              <a:xfrm>
                <a:off x="2946524" y="2590170"/>
                <a:ext cx="292667" cy="32316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9pPr>
              </a:lstStyle>
              <a:p>
                <a:pPr>
                  <a:lnSpc>
                    <a:spcPct val="100000"/>
                  </a:lnSpc>
                  <a:spcBef>
                    <a:spcPct val="0"/>
                  </a:spcBef>
                  <a:buNone/>
                  <a:defRPr/>
                </a:pPr>
                <a:r>
                  <a:rPr lang="zh-CN" altLang="en-US" sz="1500" kern="0" dirty="0">
                    <a:solidFill>
                      <a:prstClr val="black"/>
                    </a:solidFill>
                    <a:latin typeface="+mn-ea"/>
                    <a:ea typeface="+mn-ea"/>
                  </a:rPr>
                  <a:t>十</a:t>
                </a:r>
                <a:endParaRPr lang="zh-CN" altLang="en-US" sz="1500" kern="0" dirty="0">
                  <a:solidFill>
                    <a:prstClr val="black"/>
                  </a:solidFill>
                  <a:latin typeface="+mn-ea"/>
                  <a:ea typeface="+mn-ea"/>
                </a:endParaRPr>
              </a:p>
            </p:txBody>
          </p:sp>
        </p:grpSp>
        <p:grpSp>
          <p:nvGrpSpPr>
            <p:cNvPr id="41" name="组合 40"/>
            <p:cNvGrpSpPr/>
            <p:nvPr/>
          </p:nvGrpSpPr>
          <p:grpSpPr>
            <a:xfrm>
              <a:off x="3012233" y="2567351"/>
              <a:ext cx="329332" cy="323165"/>
              <a:chOff x="2946524" y="2590170"/>
              <a:chExt cx="329332" cy="323165"/>
            </a:xfrm>
          </p:grpSpPr>
          <p:sp>
            <p:nvSpPr>
              <p:cNvPr id="45" name="矩形 44"/>
              <p:cNvSpPr/>
              <p:nvPr/>
            </p:nvSpPr>
            <p:spPr>
              <a:xfrm>
                <a:off x="2987824" y="2605308"/>
                <a:ext cx="288032" cy="254474"/>
              </a:xfrm>
              <a:prstGeom prst="rect">
                <a:avLst/>
              </a:prstGeom>
              <a:solidFill>
                <a:srgbClr val="FF9F9F"/>
              </a:solidFill>
              <a:ln w="19050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sz="1900" kern="0">
                  <a:solidFill>
                    <a:prstClr val="white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  <p:sp>
            <p:nvSpPr>
              <p:cNvPr id="46" name="矩形 4"/>
              <p:cNvSpPr>
                <a:spLocks noChangeArrowheads="1"/>
              </p:cNvSpPr>
              <p:nvPr/>
            </p:nvSpPr>
            <p:spPr bwMode="auto">
              <a:xfrm>
                <a:off x="2946524" y="2590170"/>
                <a:ext cx="292667" cy="32316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9pPr>
              </a:lstStyle>
              <a:p>
                <a:pPr>
                  <a:lnSpc>
                    <a:spcPct val="100000"/>
                  </a:lnSpc>
                  <a:spcBef>
                    <a:spcPct val="0"/>
                  </a:spcBef>
                  <a:buNone/>
                  <a:defRPr/>
                </a:pPr>
                <a:r>
                  <a:rPr lang="zh-CN" altLang="en-US" sz="1500" kern="0" dirty="0">
                    <a:solidFill>
                      <a:prstClr val="black"/>
                    </a:solidFill>
                    <a:latin typeface="+mn-ea"/>
                    <a:ea typeface="+mn-ea"/>
                  </a:rPr>
                  <a:t>百</a:t>
                </a:r>
                <a:endParaRPr lang="zh-CN" altLang="en-US" sz="1500" kern="0" dirty="0">
                  <a:solidFill>
                    <a:prstClr val="black"/>
                  </a:solidFill>
                  <a:latin typeface="+mn-ea"/>
                  <a:ea typeface="+mn-ea"/>
                </a:endParaRPr>
              </a:p>
            </p:txBody>
          </p:sp>
        </p:grpSp>
        <p:grpSp>
          <p:nvGrpSpPr>
            <p:cNvPr id="42" name="组合 41"/>
            <p:cNvGrpSpPr/>
            <p:nvPr/>
          </p:nvGrpSpPr>
          <p:grpSpPr>
            <a:xfrm>
              <a:off x="2724590" y="2567351"/>
              <a:ext cx="329332" cy="323165"/>
              <a:chOff x="2946524" y="2590170"/>
              <a:chExt cx="329332" cy="323165"/>
            </a:xfrm>
          </p:grpSpPr>
          <p:sp>
            <p:nvSpPr>
              <p:cNvPr id="43" name="矩形 42"/>
              <p:cNvSpPr/>
              <p:nvPr/>
            </p:nvSpPr>
            <p:spPr>
              <a:xfrm>
                <a:off x="2987824" y="2605308"/>
                <a:ext cx="288032" cy="254474"/>
              </a:xfrm>
              <a:prstGeom prst="rect">
                <a:avLst/>
              </a:prstGeom>
              <a:solidFill>
                <a:srgbClr val="FFFF00"/>
              </a:solidFill>
              <a:ln w="19050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sz="1900" kern="0">
                  <a:solidFill>
                    <a:prstClr val="white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  <p:sp>
            <p:nvSpPr>
              <p:cNvPr id="44" name="矩形 4"/>
              <p:cNvSpPr>
                <a:spLocks noChangeArrowheads="1"/>
              </p:cNvSpPr>
              <p:nvPr/>
            </p:nvSpPr>
            <p:spPr bwMode="auto">
              <a:xfrm>
                <a:off x="2946524" y="2590170"/>
                <a:ext cx="292667" cy="32316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9pPr>
              </a:lstStyle>
              <a:p>
                <a:pPr>
                  <a:lnSpc>
                    <a:spcPct val="100000"/>
                  </a:lnSpc>
                  <a:spcBef>
                    <a:spcPct val="0"/>
                  </a:spcBef>
                  <a:buNone/>
                  <a:defRPr/>
                </a:pPr>
                <a:r>
                  <a:rPr lang="zh-CN" altLang="en-US" sz="1500" kern="0" dirty="0">
                    <a:solidFill>
                      <a:prstClr val="black"/>
                    </a:solidFill>
                    <a:latin typeface="+mn-ea"/>
                    <a:ea typeface="+mn-ea"/>
                  </a:rPr>
                  <a:t>千</a:t>
                </a:r>
                <a:endParaRPr lang="zh-CN" altLang="en-US" sz="1500" kern="0" dirty="0">
                  <a:solidFill>
                    <a:prstClr val="black"/>
                  </a:solidFill>
                  <a:latin typeface="+mn-ea"/>
                  <a:ea typeface="+mn-ea"/>
                </a:endParaRPr>
              </a:p>
            </p:txBody>
          </p:sp>
        </p:grpSp>
      </p:grpSp>
      <p:sp>
        <p:nvSpPr>
          <p:cNvPr id="51" name="椭圆 50"/>
          <p:cNvSpPr/>
          <p:nvPr/>
        </p:nvSpPr>
        <p:spPr>
          <a:xfrm>
            <a:off x="5661024" y="1930003"/>
            <a:ext cx="216000" cy="144000"/>
          </a:xfrm>
          <a:prstGeom prst="ellipse">
            <a:avLst/>
          </a:prstGeom>
          <a:solidFill>
            <a:srgbClr val="4BACC6">
              <a:lumMod val="60000"/>
              <a:lumOff val="40000"/>
            </a:srgbClr>
          </a:solidFill>
          <a:ln w="25400" cap="flat" cmpd="sng" algn="ctr">
            <a:solidFill>
              <a:srgbClr val="8064A2">
                <a:lumMod val="50000"/>
              </a:srgbClr>
            </a:solidFill>
            <a:prstDash val="solid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lIns="68580" tIns="34290" rIns="68580" bIns="34290" rtlCol="0" anchor="ctr"/>
          <a:lstStyle/>
          <a:p>
            <a:pPr algn="ctr">
              <a:defRPr/>
            </a:pPr>
            <a:endParaRPr lang="zh-CN" altLang="en-US" sz="1900" kern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grpSp>
        <p:nvGrpSpPr>
          <p:cNvPr id="52" name="组合 51"/>
          <p:cNvGrpSpPr/>
          <p:nvPr/>
        </p:nvGrpSpPr>
        <p:grpSpPr>
          <a:xfrm>
            <a:off x="3525543" y="2077252"/>
            <a:ext cx="217050" cy="1352174"/>
            <a:chOff x="7244557" y="1185651"/>
            <a:chExt cx="217050" cy="1352174"/>
          </a:xfrm>
        </p:grpSpPr>
        <p:sp>
          <p:nvSpPr>
            <p:cNvPr id="53" name="椭圆 52"/>
            <p:cNvSpPr/>
            <p:nvPr/>
          </p:nvSpPr>
          <p:spPr>
            <a:xfrm>
              <a:off x="7244557" y="2393825"/>
              <a:ext cx="216000" cy="144000"/>
            </a:xfrm>
            <a:prstGeom prst="ellipse">
              <a:avLst/>
            </a:prstGeom>
            <a:solidFill>
              <a:srgbClr val="8064A2">
                <a:lumMod val="60000"/>
                <a:lumOff val="40000"/>
              </a:srgbClr>
            </a:solidFill>
            <a:ln w="25400" cap="flat" cmpd="sng" algn="ctr">
              <a:solidFill>
                <a:srgbClr val="8064A2">
                  <a:lumMod val="50000"/>
                </a:srgbClr>
              </a:solidFill>
              <a:prstDash val="solid"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1900" ker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54" name="椭圆 53"/>
            <p:cNvSpPr/>
            <p:nvPr/>
          </p:nvSpPr>
          <p:spPr>
            <a:xfrm>
              <a:off x="7244557" y="2240300"/>
              <a:ext cx="216000" cy="144000"/>
            </a:xfrm>
            <a:prstGeom prst="ellipse">
              <a:avLst/>
            </a:prstGeom>
            <a:solidFill>
              <a:srgbClr val="8064A2">
                <a:lumMod val="60000"/>
                <a:lumOff val="40000"/>
              </a:srgbClr>
            </a:solidFill>
            <a:ln w="25400" cap="flat" cmpd="sng" algn="ctr">
              <a:solidFill>
                <a:srgbClr val="8064A2">
                  <a:lumMod val="50000"/>
                </a:srgbClr>
              </a:solidFill>
              <a:prstDash val="solid"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1900" ker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55" name="椭圆 54"/>
            <p:cNvSpPr/>
            <p:nvPr/>
          </p:nvSpPr>
          <p:spPr>
            <a:xfrm>
              <a:off x="7244557" y="2076100"/>
              <a:ext cx="216000" cy="144000"/>
            </a:xfrm>
            <a:prstGeom prst="ellipse">
              <a:avLst/>
            </a:prstGeom>
            <a:solidFill>
              <a:srgbClr val="8064A2">
                <a:lumMod val="60000"/>
                <a:lumOff val="40000"/>
              </a:srgbClr>
            </a:solidFill>
            <a:ln w="25400" cap="flat" cmpd="sng" algn="ctr">
              <a:solidFill>
                <a:srgbClr val="8064A2">
                  <a:lumMod val="50000"/>
                </a:srgbClr>
              </a:solidFill>
              <a:prstDash val="solid"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1900" ker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56" name="椭圆 55"/>
            <p:cNvSpPr/>
            <p:nvPr/>
          </p:nvSpPr>
          <p:spPr>
            <a:xfrm>
              <a:off x="7244557" y="1922575"/>
              <a:ext cx="216000" cy="144000"/>
            </a:xfrm>
            <a:prstGeom prst="ellipse">
              <a:avLst/>
            </a:prstGeom>
            <a:solidFill>
              <a:srgbClr val="8064A2">
                <a:lumMod val="60000"/>
                <a:lumOff val="40000"/>
              </a:srgbClr>
            </a:solidFill>
            <a:ln w="25400" cap="flat" cmpd="sng" algn="ctr">
              <a:solidFill>
                <a:srgbClr val="8064A2">
                  <a:lumMod val="50000"/>
                </a:srgbClr>
              </a:solidFill>
              <a:prstDash val="solid"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1900" ker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57" name="椭圆 56"/>
            <p:cNvSpPr/>
            <p:nvPr/>
          </p:nvSpPr>
          <p:spPr>
            <a:xfrm>
              <a:off x="7244557" y="1787160"/>
              <a:ext cx="216000" cy="144000"/>
            </a:xfrm>
            <a:prstGeom prst="ellipse">
              <a:avLst/>
            </a:prstGeom>
            <a:solidFill>
              <a:srgbClr val="8064A2">
                <a:lumMod val="60000"/>
                <a:lumOff val="40000"/>
              </a:srgbClr>
            </a:solidFill>
            <a:ln w="25400" cap="flat" cmpd="sng" algn="ctr">
              <a:solidFill>
                <a:srgbClr val="8064A2">
                  <a:lumMod val="50000"/>
                </a:srgbClr>
              </a:solidFill>
              <a:prstDash val="solid"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1900" ker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58" name="椭圆 57"/>
            <p:cNvSpPr/>
            <p:nvPr/>
          </p:nvSpPr>
          <p:spPr>
            <a:xfrm>
              <a:off x="7244557" y="1633635"/>
              <a:ext cx="216000" cy="144000"/>
            </a:xfrm>
            <a:prstGeom prst="ellipse">
              <a:avLst/>
            </a:prstGeom>
            <a:solidFill>
              <a:srgbClr val="8064A2">
                <a:lumMod val="60000"/>
                <a:lumOff val="40000"/>
              </a:srgbClr>
            </a:solidFill>
            <a:ln w="25400" cap="flat" cmpd="sng" algn="ctr">
              <a:solidFill>
                <a:srgbClr val="8064A2">
                  <a:lumMod val="50000"/>
                </a:srgbClr>
              </a:solidFill>
              <a:prstDash val="solid"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1900" ker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59" name="椭圆 58"/>
            <p:cNvSpPr/>
            <p:nvPr/>
          </p:nvSpPr>
          <p:spPr>
            <a:xfrm>
              <a:off x="7244557" y="1478960"/>
              <a:ext cx="216000" cy="144000"/>
            </a:xfrm>
            <a:prstGeom prst="ellipse">
              <a:avLst/>
            </a:prstGeom>
            <a:solidFill>
              <a:srgbClr val="8064A2">
                <a:lumMod val="60000"/>
                <a:lumOff val="40000"/>
              </a:srgbClr>
            </a:solidFill>
            <a:ln w="25400" cap="flat" cmpd="sng" algn="ctr">
              <a:solidFill>
                <a:srgbClr val="8064A2">
                  <a:lumMod val="50000"/>
                </a:srgbClr>
              </a:solidFill>
              <a:prstDash val="solid"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1900" ker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60" name="椭圆 59"/>
            <p:cNvSpPr/>
            <p:nvPr/>
          </p:nvSpPr>
          <p:spPr>
            <a:xfrm>
              <a:off x="7244557" y="1325435"/>
              <a:ext cx="216000" cy="144000"/>
            </a:xfrm>
            <a:prstGeom prst="ellipse">
              <a:avLst/>
            </a:prstGeom>
            <a:solidFill>
              <a:srgbClr val="8064A2">
                <a:lumMod val="60000"/>
                <a:lumOff val="40000"/>
              </a:srgbClr>
            </a:solidFill>
            <a:ln w="25400" cap="flat" cmpd="sng" algn="ctr">
              <a:solidFill>
                <a:srgbClr val="8064A2">
                  <a:lumMod val="50000"/>
                </a:srgbClr>
              </a:solidFill>
              <a:prstDash val="solid"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1900" ker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61" name="椭圆 60"/>
            <p:cNvSpPr/>
            <p:nvPr/>
          </p:nvSpPr>
          <p:spPr>
            <a:xfrm>
              <a:off x="7245607" y="1185651"/>
              <a:ext cx="216000" cy="144000"/>
            </a:xfrm>
            <a:prstGeom prst="ellipse">
              <a:avLst/>
            </a:prstGeom>
            <a:solidFill>
              <a:srgbClr val="8064A2">
                <a:lumMod val="60000"/>
                <a:lumOff val="40000"/>
              </a:srgbClr>
            </a:solidFill>
            <a:ln w="25400" cap="flat" cmpd="sng" algn="ctr">
              <a:solidFill>
                <a:srgbClr val="8064A2">
                  <a:lumMod val="50000"/>
                </a:srgbClr>
              </a:solidFill>
              <a:prstDash val="solid"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1900" ker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sp>
        <p:nvSpPr>
          <p:cNvPr id="62" name="TextBox 75"/>
          <p:cNvSpPr txBox="1"/>
          <p:nvPr/>
        </p:nvSpPr>
        <p:spPr>
          <a:xfrm>
            <a:off x="3171721" y="3609800"/>
            <a:ext cx="1012141" cy="55399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100" dirty="0">
                <a:latin typeface="+mn-ea"/>
              </a:rPr>
              <a:t>9  9  9</a:t>
            </a:r>
            <a:endParaRPr lang="en-US" altLang="zh-CN" sz="2100" dirty="0">
              <a:latin typeface="+mn-ea"/>
            </a:endParaRPr>
          </a:p>
        </p:txBody>
      </p:sp>
      <p:sp>
        <p:nvSpPr>
          <p:cNvPr id="63" name="TextBox 79"/>
          <p:cNvSpPr txBox="1"/>
          <p:nvPr/>
        </p:nvSpPr>
        <p:spPr>
          <a:xfrm>
            <a:off x="5071935" y="3581793"/>
            <a:ext cx="1424185" cy="55399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100" dirty="0">
                <a:solidFill>
                  <a:srgbClr val="FF0000"/>
                </a:solidFill>
                <a:latin typeface="+mn-ea"/>
              </a:rPr>
              <a:t>1 0  0  0</a:t>
            </a:r>
            <a:endParaRPr lang="en-US" altLang="zh-CN" sz="2100" dirty="0">
              <a:solidFill>
                <a:srgbClr val="FF0000"/>
              </a:solidFill>
              <a:latin typeface="+mn-ea"/>
            </a:endParaRPr>
          </a:p>
        </p:txBody>
      </p:sp>
      <p:grpSp>
        <p:nvGrpSpPr>
          <p:cNvPr id="64" name="组合 63"/>
          <p:cNvGrpSpPr/>
          <p:nvPr/>
        </p:nvGrpSpPr>
        <p:grpSpPr>
          <a:xfrm>
            <a:off x="3202950" y="2077252"/>
            <a:ext cx="217050" cy="1352174"/>
            <a:chOff x="7244557" y="1185651"/>
            <a:chExt cx="217050" cy="1352174"/>
          </a:xfrm>
        </p:grpSpPr>
        <p:sp>
          <p:nvSpPr>
            <p:cNvPr id="65" name="椭圆 64"/>
            <p:cNvSpPr/>
            <p:nvPr/>
          </p:nvSpPr>
          <p:spPr>
            <a:xfrm>
              <a:off x="7244557" y="2393825"/>
              <a:ext cx="216000" cy="144000"/>
            </a:xfrm>
            <a:prstGeom prst="ellipse">
              <a:avLst/>
            </a:prstGeom>
            <a:solidFill>
              <a:srgbClr val="8064A2">
                <a:lumMod val="60000"/>
                <a:lumOff val="40000"/>
              </a:srgbClr>
            </a:solidFill>
            <a:ln w="25400" cap="flat" cmpd="sng" algn="ctr">
              <a:solidFill>
                <a:srgbClr val="8064A2">
                  <a:lumMod val="50000"/>
                </a:srgbClr>
              </a:solidFill>
              <a:prstDash val="solid"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1900" ker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66" name="椭圆 65"/>
            <p:cNvSpPr/>
            <p:nvPr/>
          </p:nvSpPr>
          <p:spPr>
            <a:xfrm>
              <a:off x="7244557" y="2240300"/>
              <a:ext cx="216000" cy="144000"/>
            </a:xfrm>
            <a:prstGeom prst="ellipse">
              <a:avLst/>
            </a:prstGeom>
            <a:solidFill>
              <a:srgbClr val="8064A2">
                <a:lumMod val="60000"/>
                <a:lumOff val="40000"/>
              </a:srgbClr>
            </a:solidFill>
            <a:ln w="25400" cap="flat" cmpd="sng" algn="ctr">
              <a:solidFill>
                <a:srgbClr val="8064A2">
                  <a:lumMod val="50000"/>
                </a:srgbClr>
              </a:solidFill>
              <a:prstDash val="solid"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1900" ker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67" name="椭圆 66"/>
            <p:cNvSpPr/>
            <p:nvPr/>
          </p:nvSpPr>
          <p:spPr>
            <a:xfrm>
              <a:off x="7244557" y="2076100"/>
              <a:ext cx="216000" cy="144000"/>
            </a:xfrm>
            <a:prstGeom prst="ellipse">
              <a:avLst/>
            </a:prstGeom>
            <a:solidFill>
              <a:srgbClr val="8064A2">
                <a:lumMod val="60000"/>
                <a:lumOff val="40000"/>
              </a:srgbClr>
            </a:solidFill>
            <a:ln w="25400" cap="flat" cmpd="sng" algn="ctr">
              <a:solidFill>
                <a:srgbClr val="8064A2">
                  <a:lumMod val="50000"/>
                </a:srgbClr>
              </a:solidFill>
              <a:prstDash val="solid"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1900" ker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68" name="椭圆 67"/>
            <p:cNvSpPr/>
            <p:nvPr/>
          </p:nvSpPr>
          <p:spPr>
            <a:xfrm>
              <a:off x="7244557" y="1922575"/>
              <a:ext cx="216000" cy="144000"/>
            </a:xfrm>
            <a:prstGeom prst="ellipse">
              <a:avLst/>
            </a:prstGeom>
            <a:solidFill>
              <a:srgbClr val="8064A2">
                <a:lumMod val="60000"/>
                <a:lumOff val="40000"/>
              </a:srgbClr>
            </a:solidFill>
            <a:ln w="25400" cap="flat" cmpd="sng" algn="ctr">
              <a:solidFill>
                <a:srgbClr val="8064A2">
                  <a:lumMod val="50000"/>
                </a:srgbClr>
              </a:solidFill>
              <a:prstDash val="solid"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1900" ker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69" name="椭圆 68"/>
            <p:cNvSpPr/>
            <p:nvPr/>
          </p:nvSpPr>
          <p:spPr>
            <a:xfrm>
              <a:off x="7244557" y="1787160"/>
              <a:ext cx="216000" cy="144000"/>
            </a:xfrm>
            <a:prstGeom prst="ellipse">
              <a:avLst/>
            </a:prstGeom>
            <a:solidFill>
              <a:srgbClr val="8064A2">
                <a:lumMod val="60000"/>
                <a:lumOff val="40000"/>
              </a:srgbClr>
            </a:solidFill>
            <a:ln w="25400" cap="flat" cmpd="sng" algn="ctr">
              <a:solidFill>
                <a:srgbClr val="8064A2">
                  <a:lumMod val="50000"/>
                </a:srgbClr>
              </a:solidFill>
              <a:prstDash val="solid"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1900" ker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70" name="椭圆 69"/>
            <p:cNvSpPr/>
            <p:nvPr/>
          </p:nvSpPr>
          <p:spPr>
            <a:xfrm>
              <a:off x="7244557" y="1633635"/>
              <a:ext cx="216000" cy="144000"/>
            </a:xfrm>
            <a:prstGeom prst="ellipse">
              <a:avLst/>
            </a:prstGeom>
            <a:solidFill>
              <a:srgbClr val="8064A2">
                <a:lumMod val="60000"/>
                <a:lumOff val="40000"/>
              </a:srgbClr>
            </a:solidFill>
            <a:ln w="25400" cap="flat" cmpd="sng" algn="ctr">
              <a:solidFill>
                <a:srgbClr val="8064A2">
                  <a:lumMod val="50000"/>
                </a:srgbClr>
              </a:solidFill>
              <a:prstDash val="solid"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1900" ker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71" name="椭圆 70"/>
            <p:cNvSpPr/>
            <p:nvPr/>
          </p:nvSpPr>
          <p:spPr>
            <a:xfrm>
              <a:off x="7244557" y="1478960"/>
              <a:ext cx="216000" cy="144000"/>
            </a:xfrm>
            <a:prstGeom prst="ellipse">
              <a:avLst/>
            </a:prstGeom>
            <a:solidFill>
              <a:srgbClr val="8064A2">
                <a:lumMod val="60000"/>
                <a:lumOff val="40000"/>
              </a:srgbClr>
            </a:solidFill>
            <a:ln w="25400" cap="flat" cmpd="sng" algn="ctr">
              <a:solidFill>
                <a:srgbClr val="8064A2">
                  <a:lumMod val="50000"/>
                </a:srgbClr>
              </a:solidFill>
              <a:prstDash val="solid"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1900" ker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72" name="椭圆 71"/>
            <p:cNvSpPr/>
            <p:nvPr/>
          </p:nvSpPr>
          <p:spPr>
            <a:xfrm>
              <a:off x="7244557" y="1325435"/>
              <a:ext cx="216000" cy="144000"/>
            </a:xfrm>
            <a:prstGeom prst="ellipse">
              <a:avLst/>
            </a:prstGeom>
            <a:solidFill>
              <a:srgbClr val="8064A2">
                <a:lumMod val="60000"/>
                <a:lumOff val="40000"/>
              </a:srgbClr>
            </a:solidFill>
            <a:ln w="25400" cap="flat" cmpd="sng" algn="ctr">
              <a:solidFill>
                <a:srgbClr val="8064A2">
                  <a:lumMod val="50000"/>
                </a:srgbClr>
              </a:solidFill>
              <a:prstDash val="solid"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1900" ker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73" name="椭圆 72"/>
            <p:cNvSpPr/>
            <p:nvPr/>
          </p:nvSpPr>
          <p:spPr>
            <a:xfrm>
              <a:off x="7245607" y="1185651"/>
              <a:ext cx="216000" cy="144000"/>
            </a:xfrm>
            <a:prstGeom prst="ellipse">
              <a:avLst/>
            </a:prstGeom>
            <a:solidFill>
              <a:srgbClr val="8064A2">
                <a:lumMod val="60000"/>
                <a:lumOff val="40000"/>
              </a:srgbClr>
            </a:solidFill>
            <a:ln w="25400" cap="flat" cmpd="sng" algn="ctr">
              <a:solidFill>
                <a:srgbClr val="8064A2">
                  <a:lumMod val="50000"/>
                </a:srgbClr>
              </a:solidFill>
              <a:prstDash val="solid"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1900" ker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sp>
        <p:nvSpPr>
          <p:cNvPr id="77" name="矩形 4"/>
          <p:cNvSpPr>
            <a:spLocks noChangeArrowheads="1"/>
          </p:cNvSpPr>
          <p:nvPr/>
        </p:nvSpPr>
        <p:spPr bwMode="auto">
          <a:xfrm>
            <a:off x="2864280" y="4400497"/>
            <a:ext cx="3875088" cy="1030069"/>
          </a:xfrm>
          <a:prstGeom prst="roundRect">
            <a:avLst/>
          </a:prstGeom>
          <a:noFill/>
          <a:ln w="19050">
            <a:noFill/>
            <a:miter lim="800000"/>
          </a:ln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dirty="0">
                <a:solidFill>
                  <a:srgbClr val="FF0000"/>
                </a:solidFill>
                <a:latin typeface="+mn-ea"/>
                <a:ea typeface="+mn-ea"/>
              </a:rPr>
              <a:t>九百九十九</a:t>
            </a:r>
            <a:r>
              <a:rPr lang="zh-CN" altLang="en-US" dirty="0">
                <a:latin typeface="+mn-ea"/>
                <a:ea typeface="+mn-ea"/>
              </a:rPr>
              <a:t>再添</a:t>
            </a:r>
            <a:r>
              <a:rPr lang="zh-CN" altLang="en-US" dirty="0">
                <a:solidFill>
                  <a:srgbClr val="FF0000"/>
                </a:solidFill>
                <a:latin typeface="+mn-ea"/>
                <a:ea typeface="+mn-ea"/>
              </a:rPr>
              <a:t>一</a:t>
            </a:r>
            <a:r>
              <a:rPr lang="zh-CN" altLang="en-US" dirty="0">
                <a:latin typeface="+mn-ea"/>
                <a:ea typeface="+mn-ea"/>
              </a:rPr>
              <a:t>个是</a:t>
            </a:r>
            <a:r>
              <a:rPr lang="zh-CN" altLang="en-US" dirty="0">
                <a:solidFill>
                  <a:srgbClr val="FF0000"/>
                </a:solidFill>
                <a:latin typeface="+mn-ea"/>
                <a:ea typeface="+mn-ea"/>
              </a:rPr>
              <a:t>一千</a:t>
            </a:r>
            <a:r>
              <a:rPr lang="zh-CN" altLang="en-US" dirty="0">
                <a:latin typeface="+mn-ea"/>
                <a:ea typeface="+mn-ea"/>
              </a:rPr>
              <a:t>。</a:t>
            </a:r>
            <a:endParaRPr lang="zh-CN" altLang="en-US" dirty="0">
              <a:latin typeface="+mn-ea"/>
              <a:ea typeface="+mn-ea"/>
            </a:endParaRPr>
          </a:p>
        </p:txBody>
      </p:sp>
      <p:grpSp>
        <p:nvGrpSpPr>
          <p:cNvPr id="78" name="组合 77"/>
          <p:cNvGrpSpPr/>
          <p:nvPr/>
        </p:nvGrpSpPr>
        <p:grpSpPr>
          <a:xfrm>
            <a:off x="5954225" y="2071425"/>
            <a:ext cx="217050" cy="1352174"/>
            <a:chOff x="7244557" y="1185651"/>
            <a:chExt cx="217050" cy="1352174"/>
          </a:xfrm>
        </p:grpSpPr>
        <p:sp>
          <p:nvSpPr>
            <p:cNvPr id="79" name="椭圆 78"/>
            <p:cNvSpPr/>
            <p:nvPr/>
          </p:nvSpPr>
          <p:spPr>
            <a:xfrm>
              <a:off x="7244557" y="2393825"/>
              <a:ext cx="216000" cy="144000"/>
            </a:xfrm>
            <a:prstGeom prst="ellipse">
              <a:avLst/>
            </a:prstGeom>
            <a:solidFill>
              <a:srgbClr val="8064A2">
                <a:lumMod val="60000"/>
                <a:lumOff val="40000"/>
              </a:srgbClr>
            </a:solidFill>
            <a:ln w="25400" cap="flat" cmpd="sng" algn="ctr">
              <a:solidFill>
                <a:srgbClr val="8064A2">
                  <a:lumMod val="50000"/>
                </a:srgbClr>
              </a:solidFill>
              <a:prstDash val="solid"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1900" ker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80" name="椭圆 79"/>
            <p:cNvSpPr/>
            <p:nvPr/>
          </p:nvSpPr>
          <p:spPr>
            <a:xfrm>
              <a:off x="7244557" y="2240300"/>
              <a:ext cx="216000" cy="144000"/>
            </a:xfrm>
            <a:prstGeom prst="ellipse">
              <a:avLst/>
            </a:prstGeom>
            <a:solidFill>
              <a:srgbClr val="8064A2">
                <a:lumMod val="60000"/>
                <a:lumOff val="40000"/>
              </a:srgbClr>
            </a:solidFill>
            <a:ln w="25400" cap="flat" cmpd="sng" algn="ctr">
              <a:solidFill>
                <a:srgbClr val="8064A2">
                  <a:lumMod val="50000"/>
                </a:srgbClr>
              </a:solidFill>
              <a:prstDash val="solid"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1900" ker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81" name="椭圆 80"/>
            <p:cNvSpPr/>
            <p:nvPr/>
          </p:nvSpPr>
          <p:spPr>
            <a:xfrm>
              <a:off x="7244557" y="2076100"/>
              <a:ext cx="216000" cy="144000"/>
            </a:xfrm>
            <a:prstGeom prst="ellipse">
              <a:avLst/>
            </a:prstGeom>
            <a:solidFill>
              <a:srgbClr val="8064A2">
                <a:lumMod val="60000"/>
                <a:lumOff val="40000"/>
              </a:srgbClr>
            </a:solidFill>
            <a:ln w="25400" cap="flat" cmpd="sng" algn="ctr">
              <a:solidFill>
                <a:srgbClr val="8064A2">
                  <a:lumMod val="50000"/>
                </a:srgbClr>
              </a:solidFill>
              <a:prstDash val="solid"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1900" ker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82" name="椭圆 81"/>
            <p:cNvSpPr/>
            <p:nvPr/>
          </p:nvSpPr>
          <p:spPr>
            <a:xfrm>
              <a:off x="7244557" y="1922575"/>
              <a:ext cx="216000" cy="144000"/>
            </a:xfrm>
            <a:prstGeom prst="ellipse">
              <a:avLst/>
            </a:prstGeom>
            <a:solidFill>
              <a:srgbClr val="8064A2">
                <a:lumMod val="60000"/>
                <a:lumOff val="40000"/>
              </a:srgbClr>
            </a:solidFill>
            <a:ln w="25400" cap="flat" cmpd="sng" algn="ctr">
              <a:solidFill>
                <a:srgbClr val="8064A2">
                  <a:lumMod val="50000"/>
                </a:srgbClr>
              </a:solidFill>
              <a:prstDash val="solid"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1900" ker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83" name="椭圆 82"/>
            <p:cNvSpPr/>
            <p:nvPr/>
          </p:nvSpPr>
          <p:spPr>
            <a:xfrm>
              <a:off x="7244557" y="1787160"/>
              <a:ext cx="216000" cy="144000"/>
            </a:xfrm>
            <a:prstGeom prst="ellipse">
              <a:avLst/>
            </a:prstGeom>
            <a:solidFill>
              <a:srgbClr val="8064A2">
                <a:lumMod val="60000"/>
                <a:lumOff val="40000"/>
              </a:srgbClr>
            </a:solidFill>
            <a:ln w="25400" cap="flat" cmpd="sng" algn="ctr">
              <a:solidFill>
                <a:srgbClr val="8064A2">
                  <a:lumMod val="50000"/>
                </a:srgbClr>
              </a:solidFill>
              <a:prstDash val="solid"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1900" ker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84" name="椭圆 83"/>
            <p:cNvSpPr/>
            <p:nvPr/>
          </p:nvSpPr>
          <p:spPr>
            <a:xfrm>
              <a:off x="7244557" y="1633635"/>
              <a:ext cx="216000" cy="144000"/>
            </a:xfrm>
            <a:prstGeom prst="ellipse">
              <a:avLst/>
            </a:prstGeom>
            <a:solidFill>
              <a:srgbClr val="8064A2">
                <a:lumMod val="60000"/>
                <a:lumOff val="40000"/>
              </a:srgbClr>
            </a:solidFill>
            <a:ln w="25400" cap="flat" cmpd="sng" algn="ctr">
              <a:solidFill>
                <a:srgbClr val="8064A2">
                  <a:lumMod val="50000"/>
                </a:srgbClr>
              </a:solidFill>
              <a:prstDash val="solid"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1900" ker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85" name="椭圆 84"/>
            <p:cNvSpPr/>
            <p:nvPr/>
          </p:nvSpPr>
          <p:spPr>
            <a:xfrm>
              <a:off x="7244557" y="1478960"/>
              <a:ext cx="216000" cy="144000"/>
            </a:xfrm>
            <a:prstGeom prst="ellipse">
              <a:avLst/>
            </a:prstGeom>
            <a:solidFill>
              <a:srgbClr val="8064A2">
                <a:lumMod val="60000"/>
                <a:lumOff val="40000"/>
              </a:srgbClr>
            </a:solidFill>
            <a:ln w="25400" cap="flat" cmpd="sng" algn="ctr">
              <a:solidFill>
                <a:srgbClr val="8064A2">
                  <a:lumMod val="50000"/>
                </a:srgbClr>
              </a:solidFill>
              <a:prstDash val="solid"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1900" ker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86" name="椭圆 85"/>
            <p:cNvSpPr/>
            <p:nvPr/>
          </p:nvSpPr>
          <p:spPr>
            <a:xfrm>
              <a:off x="7244557" y="1325435"/>
              <a:ext cx="216000" cy="144000"/>
            </a:xfrm>
            <a:prstGeom prst="ellipse">
              <a:avLst/>
            </a:prstGeom>
            <a:solidFill>
              <a:srgbClr val="8064A2">
                <a:lumMod val="60000"/>
                <a:lumOff val="40000"/>
              </a:srgbClr>
            </a:solidFill>
            <a:ln w="25400" cap="flat" cmpd="sng" algn="ctr">
              <a:solidFill>
                <a:srgbClr val="8064A2">
                  <a:lumMod val="50000"/>
                </a:srgbClr>
              </a:solidFill>
              <a:prstDash val="solid"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1900" ker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87" name="椭圆 86"/>
            <p:cNvSpPr/>
            <p:nvPr/>
          </p:nvSpPr>
          <p:spPr>
            <a:xfrm>
              <a:off x="7245607" y="1185651"/>
              <a:ext cx="216000" cy="144000"/>
            </a:xfrm>
            <a:prstGeom prst="ellipse">
              <a:avLst/>
            </a:prstGeom>
            <a:solidFill>
              <a:srgbClr val="8064A2">
                <a:lumMod val="60000"/>
                <a:lumOff val="40000"/>
              </a:srgbClr>
            </a:solidFill>
            <a:ln w="25400" cap="flat" cmpd="sng" algn="ctr">
              <a:solidFill>
                <a:srgbClr val="8064A2">
                  <a:lumMod val="50000"/>
                </a:srgbClr>
              </a:solidFill>
              <a:prstDash val="solid"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1900" ker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grpSp>
        <p:nvGrpSpPr>
          <p:cNvPr id="88" name="组合 87"/>
          <p:cNvGrpSpPr/>
          <p:nvPr/>
        </p:nvGrpSpPr>
        <p:grpSpPr>
          <a:xfrm>
            <a:off x="5666581" y="2087773"/>
            <a:ext cx="217050" cy="1352174"/>
            <a:chOff x="7244557" y="1185651"/>
            <a:chExt cx="217050" cy="1352174"/>
          </a:xfrm>
        </p:grpSpPr>
        <p:sp>
          <p:nvSpPr>
            <p:cNvPr id="89" name="椭圆 88"/>
            <p:cNvSpPr/>
            <p:nvPr/>
          </p:nvSpPr>
          <p:spPr>
            <a:xfrm>
              <a:off x="7244557" y="2393825"/>
              <a:ext cx="216000" cy="144000"/>
            </a:xfrm>
            <a:prstGeom prst="ellipse">
              <a:avLst/>
            </a:prstGeom>
            <a:solidFill>
              <a:srgbClr val="8064A2">
                <a:lumMod val="60000"/>
                <a:lumOff val="40000"/>
              </a:srgbClr>
            </a:solidFill>
            <a:ln w="25400" cap="flat" cmpd="sng" algn="ctr">
              <a:solidFill>
                <a:srgbClr val="8064A2">
                  <a:lumMod val="50000"/>
                </a:srgbClr>
              </a:solidFill>
              <a:prstDash val="solid"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1900" ker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90" name="椭圆 89"/>
            <p:cNvSpPr/>
            <p:nvPr/>
          </p:nvSpPr>
          <p:spPr>
            <a:xfrm>
              <a:off x="7244557" y="2240300"/>
              <a:ext cx="216000" cy="144000"/>
            </a:xfrm>
            <a:prstGeom prst="ellipse">
              <a:avLst/>
            </a:prstGeom>
            <a:solidFill>
              <a:srgbClr val="8064A2">
                <a:lumMod val="60000"/>
                <a:lumOff val="40000"/>
              </a:srgbClr>
            </a:solidFill>
            <a:ln w="25400" cap="flat" cmpd="sng" algn="ctr">
              <a:solidFill>
                <a:srgbClr val="8064A2">
                  <a:lumMod val="50000"/>
                </a:srgbClr>
              </a:solidFill>
              <a:prstDash val="solid"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1900" ker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91" name="椭圆 90"/>
            <p:cNvSpPr/>
            <p:nvPr/>
          </p:nvSpPr>
          <p:spPr>
            <a:xfrm>
              <a:off x="7244557" y="2076100"/>
              <a:ext cx="216000" cy="144000"/>
            </a:xfrm>
            <a:prstGeom prst="ellipse">
              <a:avLst/>
            </a:prstGeom>
            <a:solidFill>
              <a:srgbClr val="8064A2">
                <a:lumMod val="60000"/>
                <a:lumOff val="40000"/>
              </a:srgbClr>
            </a:solidFill>
            <a:ln w="25400" cap="flat" cmpd="sng" algn="ctr">
              <a:solidFill>
                <a:srgbClr val="8064A2">
                  <a:lumMod val="50000"/>
                </a:srgbClr>
              </a:solidFill>
              <a:prstDash val="solid"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1900" ker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92" name="椭圆 91"/>
            <p:cNvSpPr/>
            <p:nvPr/>
          </p:nvSpPr>
          <p:spPr>
            <a:xfrm>
              <a:off x="7244557" y="1922575"/>
              <a:ext cx="216000" cy="144000"/>
            </a:xfrm>
            <a:prstGeom prst="ellipse">
              <a:avLst/>
            </a:prstGeom>
            <a:solidFill>
              <a:srgbClr val="8064A2">
                <a:lumMod val="60000"/>
                <a:lumOff val="40000"/>
              </a:srgbClr>
            </a:solidFill>
            <a:ln w="25400" cap="flat" cmpd="sng" algn="ctr">
              <a:solidFill>
                <a:srgbClr val="8064A2">
                  <a:lumMod val="50000"/>
                </a:srgbClr>
              </a:solidFill>
              <a:prstDash val="solid"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1900" ker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93" name="椭圆 92"/>
            <p:cNvSpPr/>
            <p:nvPr/>
          </p:nvSpPr>
          <p:spPr>
            <a:xfrm>
              <a:off x="7244557" y="1787160"/>
              <a:ext cx="216000" cy="144000"/>
            </a:xfrm>
            <a:prstGeom prst="ellipse">
              <a:avLst/>
            </a:prstGeom>
            <a:solidFill>
              <a:srgbClr val="8064A2">
                <a:lumMod val="60000"/>
                <a:lumOff val="40000"/>
              </a:srgbClr>
            </a:solidFill>
            <a:ln w="25400" cap="flat" cmpd="sng" algn="ctr">
              <a:solidFill>
                <a:srgbClr val="8064A2">
                  <a:lumMod val="50000"/>
                </a:srgbClr>
              </a:solidFill>
              <a:prstDash val="solid"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1900" ker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94" name="椭圆 93"/>
            <p:cNvSpPr/>
            <p:nvPr/>
          </p:nvSpPr>
          <p:spPr>
            <a:xfrm>
              <a:off x="7244557" y="1633635"/>
              <a:ext cx="216000" cy="144000"/>
            </a:xfrm>
            <a:prstGeom prst="ellipse">
              <a:avLst/>
            </a:prstGeom>
            <a:solidFill>
              <a:srgbClr val="8064A2">
                <a:lumMod val="60000"/>
                <a:lumOff val="40000"/>
              </a:srgbClr>
            </a:solidFill>
            <a:ln w="25400" cap="flat" cmpd="sng" algn="ctr">
              <a:solidFill>
                <a:srgbClr val="8064A2">
                  <a:lumMod val="50000"/>
                </a:srgbClr>
              </a:solidFill>
              <a:prstDash val="solid"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1900" ker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95" name="椭圆 94"/>
            <p:cNvSpPr/>
            <p:nvPr/>
          </p:nvSpPr>
          <p:spPr>
            <a:xfrm>
              <a:off x="7244557" y="1478960"/>
              <a:ext cx="216000" cy="144000"/>
            </a:xfrm>
            <a:prstGeom prst="ellipse">
              <a:avLst/>
            </a:prstGeom>
            <a:solidFill>
              <a:srgbClr val="8064A2">
                <a:lumMod val="60000"/>
                <a:lumOff val="40000"/>
              </a:srgbClr>
            </a:solidFill>
            <a:ln w="25400" cap="flat" cmpd="sng" algn="ctr">
              <a:solidFill>
                <a:srgbClr val="8064A2">
                  <a:lumMod val="50000"/>
                </a:srgbClr>
              </a:solidFill>
              <a:prstDash val="solid"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1900" ker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96" name="椭圆 95"/>
            <p:cNvSpPr/>
            <p:nvPr/>
          </p:nvSpPr>
          <p:spPr>
            <a:xfrm>
              <a:off x="7244557" y="1325435"/>
              <a:ext cx="216000" cy="144000"/>
            </a:xfrm>
            <a:prstGeom prst="ellipse">
              <a:avLst/>
            </a:prstGeom>
            <a:solidFill>
              <a:srgbClr val="8064A2">
                <a:lumMod val="60000"/>
                <a:lumOff val="40000"/>
              </a:srgbClr>
            </a:solidFill>
            <a:ln w="25400" cap="flat" cmpd="sng" algn="ctr">
              <a:solidFill>
                <a:srgbClr val="8064A2">
                  <a:lumMod val="50000"/>
                </a:srgbClr>
              </a:solidFill>
              <a:prstDash val="solid"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1900" ker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97" name="椭圆 96"/>
            <p:cNvSpPr/>
            <p:nvPr/>
          </p:nvSpPr>
          <p:spPr>
            <a:xfrm>
              <a:off x="7245607" y="1185651"/>
              <a:ext cx="216000" cy="144000"/>
            </a:xfrm>
            <a:prstGeom prst="ellipse">
              <a:avLst/>
            </a:prstGeom>
            <a:solidFill>
              <a:srgbClr val="8064A2">
                <a:lumMod val="60000"/>
                <a:lumOff val="40000"/>
              </a:srgbClr>
            </a:solidFill>
            <a:ln w="25400" cap="flat" cmpd="sng" algn="ctr">
              <a:solidFill>
                <a:srgbClr val="8064A2">
                  <a:lumMod val="50000"/>
                </a:srgbClr>
              </a:solidFill>
              <a:prstDash val="solid"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1900" ker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grpSp>
        <p:nvGrpSpPr>
          <p:cNvPr id="98" name="组合 97"/>
          <p:cNvGrpSpPr/>
          <p:nvPr/>
        </p:nvGrpSpPr>
        <p:grpSpPr>
          <a:xfrm>
            <a:off x="5350586" y="2074003"/>
            <a:ext cx="217050" cy="1352174"/>
            <a:chOff x="7244557" y="1185651"/>
            <a:chExt cx="217050" cy="1352174"/>
          </a:xfrm>
        </p:grpSpPr>
        <p:sp>
          <p:nvSpPr>
            <p:cNvPr id="99" name="椭圆 98"/>
            <p:cNvSpPr/>
            <p:nvPr/>
          </p:nvSpPr>
          <p:spPr>
            <a:xfrm>
              <a:off x="7244557" y="2393825"/>
              <a:ext cx="216000" cy="144000"/>
            </a:xfrm>
            <a:prstGeom prst="ellipse">
              <a:avLst/>
            </a:prstGeom>
            <a:solidFill>
              <a:srgbClr val="8064A2">
                <a:lumMod val="60000"/>
                <a:lumOff val="40000"/>
              </a:srgbClr>
            </a:solidFill>
            <a:ln w="25400" cap="flat" cmpd="sng" algn="ctr">
              <a:solidFill>
                <a:srgbClr val="8064A2">
                  <a:lumMod val="50000"/>
                </a:srgbClr>
              </a:solidFill>
              <a:prstDash val="solid"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1900" ker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00" name="椭圆 99"/>
            <p:cNvSpPr/>
            <p:nvPr/>
          </p:nvSpPr>
          <p:spPr>
            <a:xfrm>
              <a:off x="7244557" y="2240300"/>
              <a:ext cx="216000" cy="144000"/>
            </a:xfrm>
            <a:prstGeom prst="ellipse">
              <a:avLst/>
            </a:prstGeom>
            <a:solidFill>
              <a:srgbClr val="8064A2">
                <a:lumMod val="60000"/>
                <a:lumOff val="40000"/>
              </a:srgbClr>
            </a:solidFill>
            <a:ln w="25400" cap="flat" cmpd="sng" algn="ctr">
              <a:solidFill>
                <a:srgbClr val="8064A2">
                  <a:lumMod val="50000"/>
                </a:srgbClr>
              </a:solidFill>
              <a:prstDash val="solid"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1900" ker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01" name="椭圆 100"/>
            <p:cNvSpPr/>
            <p:nvPr/>
          </p:nvSpPr>
          <p:spPr>
            <a:xfrm>
              <a:off x="7244557" y="2076100"/>
              <a:ext cx="216000" cy="144000"/>
            </a:xfrm>
            <a:prstGeom prst="ellipse">
              <a:avLst/>
            </a:prstGeom>
            <a:solidFill>
              <a:srgbClr val="8064A2">
                <a:lumMod val="60000"/>
                <a:lumOff val="40000"/>
              </a:srgbClr>
            </a:solidFill>
            <a:ln w="25400" cap="flat" cmpd="sng" algn="ctr">
              <a:solidFill>
                <a:srgbClr val="8064A2">
                  <a:lumMod val="50000"/>
                </a:srgbClr>
              </a:solidFill>
              <a:prstDash val="solid"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1900" ker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02" name="椭圆 101"/>
            <p:cNvSpPr/>
            <p:nvPr/>
          </p:nvSpPr>
          <p:spPr>
            <a:xfrm>
              <a:off x="7244557" y="1922575"/>
              <a:ext cx="216000" cy="144000"/>
            </a:xfrm>
            <a:prstGeom prst="ellipse">
              <a:avLst/>
            </a:prstGeom>
            <a:solidFill>
              <a:srgbClr val="8064A2">
                <a:lumMod val="60000"/>
                <a:lumOff val="40000"/>
              </a:srgbClr>
            </a:solidFill>
            <a:ln w="25400" cap="flat" cmpd="sng" algn="ctr">
              <a:solidFill>
                <a:srgbClr val="8064A2">
                  <a:lumMod val="50000"/>
                </a:srgbClr>
              </a:solidFill>
              <a:prstDash val="solid"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1900" ker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03" name="椭圆 102"/>
            <p:cNvSpPr/>
            <p:nvPr/>
          </p:nvSpPr>
          <p:spPr>
            <a:xfrm>
              <a:off x="7244557" y="1787160"/>
              <a:ext cx="216000" cy="144000"/>
            </a:xfrm>
            <a:prstGeom prst="ellipse">
              <a:avLst/>
            </a:prstGeom>
            <a:solidFill>
              <a:srgbClr val="8064A2">
                <a:lumMod val="60000"/>
                <a:lumOff val="40000"/>
              </a:srgbClr>
            </a:solidFill>
            <a:ln w="25400" cap="flat" cmpd="sng" algn="ctr">
              <a:solidFill>
                <a:srgbClr val="8064A2">
                  <a:lumMod val="50000"/>
                </a:srgbClr>
              </a:solidFill>
              <a:prstDash val="solid"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1900" ker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04" name="椭圆 103"/>
            <p:cNvSpPr/>
            <p:nvPr/>
          </p:nvSpPr>
          <p:spPr>
            <a:xfrm>
              <a:off x="7244557" y="1633635"/>
              <a:ext cx="216000" cy="144000"/>
            </a:xfrm>
            <a:prstGeom prst="ellipse">
              <a:avLst/>
            </a:prstGeom>
            <a:solidFill>
              <a:srgbClr val="8064A2">
                <a:lumMod val="60000"/>
                <a:lumOff val="40000"/>
              </a:srgbClr>
            </a:solidFill>
            <a:ln w="25400" cap="flat" cmpd="sng" algn="ctr">
              <a:solidFill>
                <a:srgbClr val="8064A2">
                  <a:lumMod val="50000"/>
                </a:srgbClr>
              </a:solidFill>
              <a:prstDash val="solid"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1900" ker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05" name="椭圆 104"/>
            <p:cNvSpPr/>
            <p:nvPr/>
          </p:nvSpPr>
          <p:spPr>
            <a:xfrm>
              <a:off x="7244557" y="1478960"/>
              <a:ext cx="216000" cy="144000"/>
            </a:xfrm>
            <a:prstGeom prst="ellipse">
              <a:avLst/>
            </a:prstGeom>
            <a:solidFill>
              <a:srgbClr val="8064A2">
                <a:lumMod val="60000"/>
                <a:lumOff val="40000"/>
              </a:srgbClr>
            </a:solidFill>
            <a:ln w="25400" cap="flat" cmpd="sng" algn="ctr">
              <a:solidFill>
                <a:srgbClr val="8064A2">
                  <a:lumMod val="50000"/>
                </a:srgbClr>
              </a:solidFill>
              <a:prstDash val="solid"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1900" ker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06" name="椭圆 105"/>
            <p:cNvSpPr/>
            <p:nvPr/>
          </p:nvSpPr>
          <p:spPr>
            <a:xfrm>
              <a:off x="7244557" y="1325435"/>
              <a:ext cx="216000" cy="144000"/>
            </a:xfrm>
            <a:prstGeom prst="ellipse">
              <a:avLst/>
            </a:prstGeom>
            <a:solidFill>
              <a:srgbClr val="8064A2">
                <a:lumMod val="60000"/>
                <a:lumOff val="40000"/>
              </a:srgbClr>
            </a:solidFill>
            <a:ln w="25400" cap="flat" cmpd="sng" algn="ctr">
              <a:solidFill>
                <a:srgbClr val="8064A2">
                  <a:lumMod val="50000"/>
                </a:srgbClr>
              </a:solidFill>
              <a:prstDash val="solid"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1900" ker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07" name="椭圆 106"/>
            <p:cNvSpPr/>
            <p:nvPr/>
          </p:nvSpPr>
          <p:spPr>
            <a:xfrm>
              <a:off x="7245607" y="1185651"/>
              <a:ext cx="216000" cy="144000"/>
            </a:xfrm>
            <a:prstGeom prst="ellipse">
              <a:avLst/>
            </a:prstGeom>
            <a:solidFill>
              <a:srgbClr val="8064A2">
                <a:lumMod val="60000"/>
                <a:lumOff val="40000"/>
              </a:srgbClr>
            </a:solidFill>
            <a:ln w="25400" cap="flat" cmpd="sng" algn="ctr">
              <a:solidFill>
                <a:srgbClr val="8064A2">
                  <a:lumMod val="50000"/>
                </a:srgbClr>
              </a:solidFill>
              <a:prstDash val="solid"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1900" ker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sp>
        <p:nvSpPr>
          <p:cNvPr id="108" name="椭圆 107"/>
          <p:cNvSpPr/>
          <p:nvPr/>
        </p:nvSpPr>
        <p:spPr>
          <a:xfrm>
            <a:off x="5960326" y="1923577"/>
            <a:ext cx="216000" cy="144000"/>
          </a:xfrm>
          <a:prstGeom prst="ellipse">
            <a:avLst/>
          </a:prstGeom>
          <a:solidFill>
            <a:srgbClr val="4BACC6">
              <a:lumMod val="60000"/>
              <a:lumOff val="40000"/>
            </a:srgbClr>
          </a:solidFill>
          <a:ln w="25400" cap="flat" cmpd="sng" algn="ctr">
            <a:solidFill>
              <a:srgbClr val="8064A2">
                <a:lumMod val="50000"/>
              </a:srgbClr>
            </a:solidFill>
            <a:prstDash val="solid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lIns="68580" tIns="34290" rIns="68580" bIns="34290" rtlCol="0" anchor="ctr"/>
          <a:lstStyle/>
          <a:p>
            <a:pPr algn="ctr">
              <a:defRPr/>
            </a:pPr>
            <a:endParaRPr lang="zh-CN" altLang="en-US" sz="1900" kern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109" name="椭圆 108"/>
          <p:cNvSpPr/>
          <p:nvPr/>
        </p:nvSpPr>
        <p:spPr>
          <a:xfrm>
            <a:off x="5362513" y="1930003"/>
            <a:ext cx="216000" cy="144000"/>
          </a:xfrm>
          <a:prstGeom prst="ellipse">
            <a:avLst/>
          </a:prstGeom>
          <a:solidFill>
            <a:srgbClr val="4BACC6">
              <a:lumMod val="60000"/>
              <a:lumOff val="40000"/>
            </a:srgbClr>
          </a:solidFill>
          <a:ln w="25400" cap="flat" cmpd="sng" algn="ctr">
            <a:solidFill>
              <a:srgbClr val="8064A2">
                <a:lumMod val="50000"/>
              </a:srgbClr>
            </a:solidFill>
            <a:prstDash val="solid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lIns="68580" tIns="34290" rIns="68580" bIns="34290" rtlCol="0" anchor="ctr"/>
          <a:lstStyle/>
          <a:p>
            <a:pPr algn="ctr">
              <a:defRPr/>
            </a:pPr>
            <a:endParaRPr lang="zh-CN" altLang="en-US" sz="1900" kern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110" name="椭圆 109"/>
          <p:cNvSpPr/>
          <p:nvPr/>
        </p:nvSpPr>
        <p:spPr>
          <a:xfrm>
            <a:off x="5091119" y="3282648"/>
            <a:ext cx="216000" cy="144000"/>
          </a:xfrm>
          <a:prstGeom prst="ellipse">
            <a:avLst/>
          </a:prstGeom>
          <a:solidFill>
            <a:srgbClr val="4BACC6">
              <a:lumMod val="60000"/>
              <a:lumOff val="40000"/>
            </a:srgbClr>
          </a:solidFill>
          <a:ln w="25400" cap="flat" cmpd="sng" algn="ctr">
            <a:solidFill>
              <a:srgbClr val="8064A2">
                <a:lumMod val="50000"/>
              </a:srgbClr>
            </a:solidFill>
            <a:prstDash val="solid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lIns="68580" tIns="34290" rIns="68580" bIns="34290" rtlCol="0" anchor="ctr"/>
          <a:lstStyle/>
          <a:p>
            <a:pPr algn="ctr">
              <a:defRPr/>
            </a:pPr>
            <a:endParaRPr lang="zh-CN" altLang="en-US" sz="1900" kern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113" name="矩形 112"/>
          <p:cNvSpPr/>
          <p:nvPr/>
        </p:nvSpPr>
        <p:spPr>
          <a:xfrm>
            <a:off x="551178" y="523710"/>
            <a:ext cx="2581476" cy="553998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solidFill>
                  <a:prstClr val="black"/>
                </a:solidFill>
                <a:latin typeface="+mn-ea"/>
              </a:rPr>
              <a:t>再添</a:t>
            </a:r>
            <a:r>
              <a:rPr lang="en-US" altLang="zh-CN" sz="2100" dirty="0">
                <a:solidFill>
                  <a:prstClr val="black"/>
                </a:solidFill>
                <a:latin typeface="+mn-ea"/>
              </a:rPr>
              <a:t>1</a:t>
            </a:r>
            <a:r>
              <a:rPr lang="zh-CN" altLang="en-US" sz="2100" dirty="0">
                <a:solidFill>
                  <a:prstClr val="black"/>
                </a:solidFill>
                <a:latin typeface="+mn-ea"/>
              </a:rPr>
              <a:t>个珠子是多少</a:t>
            </a:r>
            <a:r>
              <a:rPr lang="en-US" altLang="zh-CN" sz="2100" dirty="0">
                <a:solidFill>
                  <a:prstClr val="black"/>
                </a:solidFill>
                <a:latin typeface="+mn-ea"/>
              </a:rPr>
              <a:t>?</a:t>
            </a:r>
            <a:endParaRPr lang="en-US" altLang="zh-CN" sz="2100" dirty="0">
              <a:solidFill>
                <a:prstClr val="black"/>
              </a:solidFill>
              <a:latin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4" dur="500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00"/>
                            </p:stCondLst>
                            <p:childTnLst>
                              <p:par>
                                <p:cTn id="58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5" dur="500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9" dur="5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00"/>
                            </p:stCondLst>
                            <p:childTnLst>
                              <p:par>
                                <p:cTn id="73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0" dur="500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4" dur="500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500"/>
                            </p:stCondLst>
                            <p:childTnLst>
                              <p:par>
                                <p:cTn id="88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500"/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1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5" grpId="0" animBg="1"/>
      <p:bldP spid="115" grpId="1" animBg="1"/>
      <p:bldP spid="111" grpId="1" animBg="1"/>
      <p:bldP spid="111" grpId="2" animBg="1"/>
      <p:bldP spid="33" grpId="0" animBg="1"/>
      <p:bldP spid="51" grpId="0" animBg="1"/>
      <p:bldP spid="51" grpId="1" animBg="1"/>
      <p:bldP spid="77" grpId="0"/>
      <p:bldP spid="108" grpId="0" animBg="1"/>
      <p:bldP spid="108" grpId="1" animBg="1"/>
      <p:bldP spid="109" grpId="0" animBg="1"/>
      <p:bldP spid="109" grpId="1" animBg="1"/>
      <p:bldP spid="110" grpId="0" animBg="1"/>
      <p:bldP spid="11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539552" y="436576"/>
            <a:ext cx="5663036" cy="817445"/>
            <a:chOff x="2665916" y="1001338"/>
            <a:chExt cx="5663035" cy="817446"/>
          </a:xfrm>
        </p:grpSpPr>
        <p:pic>
          <p:nvPicPr>
            <p:cNvPr id="3" name="100方格.EPS" descr="id:2147498681;FounderCES"/>
            <p:cNvPicPr/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2665916" y="1001338"/>
              <a:ext cx="914740" cy="817446"/>
            </a:xfrm>
            <a:prstGeom prst="rect">
              <a:avLst/>
            </a:prstGeom>
          </p:spPr>
        </p:pic>
        <p:sp>
          <p:nvSpPr>
            <p:cNvPr id="4" name="TextBox 39"/>
            <p:cNvSpPr txBox="1"/>
            <p:nvPr/>
          </p:nvSpPr>
          <p:spPr>
            <a:xfrm>
              <a:off x="3680720" y="1028926"/>
              <a:ext cx="4648231" cy="5770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100" dirty="0">
                  <a:solidFill>
                    <a:prstClr val="black"/>
                  </a:solidFill>
                  <a:latin typeface="+mn-ea"/>
                </a:rPr>
                <a:t>有多少个  </a:t>
              </a:r>
              <a:r>
                <a:rPr lang="zh-CN" altLang="en-US" sz="2100" dirty="0">
                  <a:solidFill>
                    <a:prstClr val="black"/>
                  </a:solidFill>
                  <a:latin typeface="+mn-ea"/>
                </a:rPr>
                <a:t>    ？</a:t>
              </a:r>
              <a:endParaRPr lang="en-US" altLang="zh-CN" sz="2100" dirty="0">
                <a:solidFill>
                  <a:prstClr val="black"/>
                </a:solidFill>
                <a:latin typeface="+mn-ea"/>
              </a:endParaRPr>
            </a:p>
          </p:txBody>
        </p:sp>
        <p:pic>
          <p:nvPicPr>
            <p:cNvPr id="5" name="1方格.EPS" descr="id:2147498688;FounderCES"/>
            <p:cNvPicPr/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4906731" y="1156521"/>
              <a:ext cx="330760" cy="313925"/>
            </a:xfrm>
            <a:prstGeom prst="rect">
              <a:avLst/>
            </a:prstGeom>
          </p:spPr>
        </p:pic>
      </p:grpSp>
      <p:pic>
        <p:nvPicPr>
          <p:cNvPr id="6" name="10方格.EPS" descr="id:2147498716;FounderCES"/>
          <p:cNvPicPr/>
          <p:nvPr/>
        </p:nvPicPr>
        <p:blipFill>
          <a:blip r:embed="rId3" cstate="email"/>
          <a:stretch>
            <a:fillRect/>
          </a:stretch>
        </p:blipFill>
        <p:spPr>
          <a:xfrm>
            <a:off x="1720091" y="3175036"/>
            <a:ext cx="224006" cy="1270634"/>
          </a:xfrm>
          <a:prstGeom prst="rect">
            <a:avLst/>
          </a:prstGeom>
        </p:spPr>
      </p:pic>
      <p:sp>
        <p:nvSpPr>
          <p:cNvPr id="7" name="矩形 4"/>
          <p:cNvSpPr>
            <a:spLocks noChangeArrowheads="1"/>
          </p:cNvSpPr>
          <p:nvPr/>
        </p:nvSpPr>
        <p:spPr bwMode="auto">
          <a:xfrm>
            <a:off x="715937" y="1870532"/>
            <a:ext cx="2008308" cy="1506795"/>
          </a:xfrm>
          <a:prstGeom prst="wedgeRoundRectCallout">
            <a:avLst/>
          </a:prstGeom>
          <a:solidFill>
            <a:srgbClr val="AAD8E4"/>
          </a:solidFill>
          <a:ln w="38100" cap="flat" cmpd="sng" algn="ctr">
            <a:noFill/>
            <a:prstDash val="solid"/>
          </a:ln>
          <a:effectLst>
            <a:outerShdw blurRad="40000" dist="20000" dir="5400000" rotWithShape="0">
              <a:srgbClr val="000000">
                <a:alpha val="0"/>
              </a:srgbClr>
            </a:outerShdw>
          </a:effec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  <a:defRPr/>
            </a:pPr>
            <a:r>
              <a:rPr lang="zh-CN" altLang="en-US" kern="0" dirty="0">
                <a:solidFill>
                  <a:prstClr val="black"/>
                </a:solidFill>
                <a:latin typeface="+mn-ea"/>
                <a:ea typeface="+mn-ea"/>
              </a:rPr>
              <a:t>一个一个地数</a:t>
            </a:r>
            <a:r>
              <a:rPr lang="en-US" altLang="zh-CN" kern="0" dirty="0">
                <a:solidFill>
                  <a:prstClr val="black"/>
                </a:solidFill>
                <a:latin typeface="+mn-ea"/>
                <a:ea typeface="+mn-ea"/>
              </a:rPr>
              <a:t>,</a:t>
            </a:r>
            <a:r>
              <a:rPr lang="zh-CN" altLang="en-US" kern="0" dirty="0">
                <a:solidFill>
                  <a:prstClr val="black"/>
                </a:solidFill>
                <a:latin typeface="+mn-ea"/>
                <a:ea typeface="+mn-ea"/>
              </a:rPr>
              <a:t>数</a:t>
            </a:r>
            <a:r>
              <a:rPr lang="en-US" altLang="zh-CN" kern="0" dirty="0">
                <a:solidFill>
                  <a:srgbClr val="FF0000"/>
                </a:solidFill>
                <a:latin typeface="+mn-ea"/>
                <a:ea typeface="+mn-ea"/>
              </a:rPr>
              <a:t>10</a:t>
            </a:r>
            <a:r>
              <a:rPr lang="zh-CN" altLang="en-US" kern="0" dirty="0">
                <a:solidFill>
                  <a:srgbClr val="FF0000"/>
                </a:solidFill>
                <a:latin typeface="+mn-ea"/>
                <a:ea typeface="+mn-ea"/>
              </a:rPr>
              <a:t>个</a:t>
            </a:r>
            <a:r>
              <a:rPr lang="zh-CN" altLang="en-US" kern="0" dirty="0">
                <a:solidFill>
                  <a:prstClr val="black"/>
                </a:solidFill>
                <a:latin typeface="+mn-ea"/>
                <a:ea typeface="+mn-ea"/>
              </a:rPr>
              <a:t>是</a:t>
            </a:r>
            <a:r>
              <a:rPr lang="en-US" altLang="zh-CN" kern="0" dirty="0">
                <a:solidFill>
                  <a:prstClr val="black"/>
                </a:solidFill>
                <a:latin typeface="+mn-ea"/>
                <a:ea typeface="+mn-ea"/>
              </a:rPr>
              <a:t>1</a:t>
            </a:r>
            <a:r>
              <a:rPr lang="zh-CN" altLang="en-US" kern="0" dirty="0">
                <a:solidFill>
                  <a:prstClr val="black"/>
                </a:solidFill>
                <a:latin typeface="+mn-ea"/>
                <a:ea typeface="+mn-ea"/>
              </a:rPr>
              <a:t>条。</a:t>
            </a:r>
            <a:endParaRPr lang="zh-CN" altLang="en-US" kern="0" dirty="0">
              <a:solidFill>
                <a:prstClr val="black"/>
              </a:solidFill>
              <a:latin typeface="+mn-ea"/>
              <a:ea typeface="+mn-ea"/>
            </a:endParaRPr>
          </a:p>
        </p:txBody>
      </p:sp>
      <p:sp>
        <p:nvSpPr>
          <p:cNvPr id="8" name="矩形 4"/>
          <p:cNvSpPr>
            <a:spLocks noChangeArrowheads="1"/>
          </p:cNvSpPr>
          <p:nvPr/>
        </p:nvSpPr>
        <p:spPr bwMode="auto">
          <a:xfrm>
            <a:off x="3193555" y="1632223"/>
            <a:ext cx="2028495" cy="2834283"/>
          </a:xfrm>
          <a:prstGeom prst="wedgeRoundRectCallout">
            <a:avLst/>
          </a:prstGeom>
          <a:solidFill>
            <a:srgbClr val="AAD8E4"/>
          </a:solidFill>
          <a:ln w="38100" cap="flat" cmpd="sng" algn="ctr">
            <a:noFill/>
            <a:prstDash val="solid"/>
          </a:ln>
          <a:effectLst>
            <a:outerShdw blurRad="40000" dist="20000" dir="5400000" rotWithShape="0">
              <a:srgbClr val="000000">
                <a:alpha val="0"/>
              </a:srgbClr>
            </a:outerShdw>
          </a:effec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  <a:defRPr/>
            </a:pPr>
            <a:r>
              <a:rPr lang="zh-CN" altLang="en-US" kern="0" dirty="0">
                <a:solidFill>
                  <a:prstClr val="black"/>
                </a:solidFill>
                <a:latin typeface="+mn-ea"/>
                <a:ea typeface="+mn-ea"/>
              </a:rPr>
              <a:t>一条一条地数</a:t>
            </a:r>
            <a:r>
              <a:rPr lang="en-US" altLang="zh-CN" kern="0" dirty="0">
                <a:solidFill>
                  <a:prstClr val="black"/>
                </a:solidFill>
                <a:latin typeface="+mn-ea"/>
                <a:ea typeface="+mn-ea"/>
              </a:rPr>
              <a:t>,</a:t>
            </a:r>
            <a:r>
              <a:rPr lang="zh-CN" altLang="en-US" kern="0" dirty="0">
                <a:solidFill>
                  <a:prstClr val="black"/>
                </a:solidFill>
                <a:latin typeface="+mn-ea"/>
                <a:ea typeface="+mn-ea"/>
              </a:rPr>
              <a:t>数</a:t>
            </a:r>
            <a:r>
              <a:rPr lang="en-US" altLang="zh-CN" kern="0" dirty="0">
                <a:solidFill>
                  <a:prstClr val="black"/>
                </a:solidFill>
                <a:latin typeface="+mn-ea"/>
                <a:ea typeface="+mn-ea"/>
              </a:rPr>
              <a:t>10</a:t>
            </a:r>
            <a:r>
              <a:rPr lang="zh-CN" altLang="en-US" kern="0" dirty="0">
                <a:solidFill>
                  <a:prstClr val="black"/>
                </a:solidFill>
                <a:latin typeface="+mn-ea"/>
                <a:ea typeface="+mn-ea"/>
              </a:rPr>
              <a:t>条是一片</a:t>
            </a:r>
            <a:r>
              <a:rPr lang="en-US" altLang="zh-CN" kern="0" dirty="0">
                <a:solidFill>
                  <a:prstClr val="black"/>
                </a:solidFill>
                <a:latin typeface="+mn-ea"/>
                <a:ea typeface="+mn-ea"/>
              </a:rPr>
              <a:t>,</a:t>
            </a:r>
            <a:r>
              <a:rPr lang="zh-CN" altLang="en-US" kern="0" dirty="0">
                <a:solidFill>
                  <a:prstClr val="black"/>
                </a:solidFill>
                <a:latin typeface="+mn-ea"/>
                <a:ea typeface="+mn-ea"/>
              </a:rPr>
              <a:t>一片有</a:t>
            </a:r>
            <a:r>
              <a:rPr lang="en-US" altLang="zh-CN" kern="0" dirty="0">
                <a:solidFill>
                  <a:srgbClr val="FF0000"/>
                </a:solidFill>
                <a:latin typeface="+mn-ea"/>
                <a:ea typeface="+mn-ea"/>
              </a:rPr>
              <a:t>100</a:t>
            </a:r>
            <a:r>
              <a:rPr lang="zh-CN" altLang="en-US" kern="0" dirty="0">
                <a:solidFill>
                  <a:srgbClr val="FF0000"/>
                </a:solidFill>
                <a:latin typeface="+mn-ea"/>
                <a:ea typeface="+mn-ea"/>
              </a:rPr>
              <a:t>个</a:t>
            </a:r>
            <a:r>
              <a:rPr lang="zh-CN" altLang="en-US" kern="0" dirty="0">
                <a:solidFill>
                  <a:prstClr val="black"/>
                </a:solidFill>
                <a:latin typeface="+mn-ea"/>
                <a:ea typeface="+mn-ea"/>
              </a:rPr>
              <a:t>。</a:t>
            </a:r>
            <a:endParaRPr lang="zh-CN" altLang="en-US" kern="0" dirty="0">
              <a:solidFill>
                <a:prstClr val="black"/>
              </a:solidFill>
              <a:latin typeface="+mn-ea"/>
              <a:ea typeface="+mn-ea"/>
            </a:endParaRPr>
          </a:p>
        </p:txBody>
      </p:sp>
      <p:pic>
        <p:nvPicPr>
          <p:cNvPr id="9" name="100个方格.EPS" descr="id:2147498723;FounderCES"/>
          <p:cNvPicPr/>
          <p:nvPr/>
        </p:nvPicPr>
        <p:blipFill>
          <a:blip r:embed="rId4" cstate="email"/>
          <a:stretch>
            <a:fillRect/>
          </a:stretch>
        </p:blipFill>
        <p:spPr>
          <a:xfrm>
            <a:off x="3656985" y="3217899"/>
            <a:ext cx="1357928" cy="1184908"/>
          </a:xfrm>
          <a:prstGeom prst="rect">
            <a:avLst/>
          </a:prstGeom>
        </p:spPr>
      </p:pic>
      <p:sp>
        <p:nvSpPr>
          <p:cNvPr id="10" name="矩形 4"/>
          <p:cNvSpPr>
            <a:spLocks noChangeArrowheads="1"/>
          </p:cNvSpPr>
          <p:nvPr/>
        </p:nvSpPr>
        <p:spPr bwMode="auto">
          <a:xfrm>
            <a:off x="6351457" y="1426483"/>
            <a:ext cx="2232248" cy="2859956"/>
          </a:xfrm>
          <a:prstGeom prst="wedgeRoundRectCallout">
            <a:avLst/>
          </a:prstGeom>
          <a:solidFill>
            <a:srgbClr val="AAD8E4"/>
          </a:solidFill>
          <a:ln w="38100" cap="flat" cmpd="sng" algn="ctr">
            <a:noFill/>
            <a:prstDash val="solid"/>
          </a:ln>
          <a:effectLst>
            <a:outerShdw blurRad="40000" dist="20000" dir="5400000" rotWithShape="0">
              <a:srgbClr val="000000">
                <a:alpha val="0"/>
              </a:srgbClr>
            </a:outerShdw>
          </a:effec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  <a:defRPr/>
            </a:pPr>
            <a:r>
              <a:rPr lang="zh-CN" altLang="en-US" kern="0" dirty="0">
                <a:solidFill>
                  <a:prstClr val="black"/>
                </a:solidFill>
                <a:latin typeface="+mn-ea"/>
                <a:ea typeface="+mn-ea"/>
              </a:rPr>
              <a:t>一片一片地数</a:t>
            </a:r>
            <a:r>
              <a:rPr lang="en-US" altLang="zh-CN" kern="0" dirty="0">
                <a:solidFill>
                  <a:prstClr val="black"/>
                </a:solidFill>
                <a:latin typeface="+mn-ea"/>
                <a:ea typeface="+mn-ea"/>
              </a:rPr>
              <a:t>,</a:t>
            </a:r>
            <a:r>
              <a:rPr lang="zh-CN" altLang="en-US" kern="0" dirty="0">
                <a:solidFill>
                  <a:prstClr val="black"/>
                </a:solidFill>
                <a:latin typeface="+mn-ea"/>
                <a:ea typeface="+mn-ea"/>
              </a:rPr>
              <a:t>数</a:t>
            </a:r>
            <a:r>
              <a:rPr lang="en-US" altLang="zh-CN" kern="0" dirty="0">
                <a:solidFill>
                  <a:prstClr val="black"/>
                </a:solidFill>
                <a:latin typeface="+mn-ea"/>
                <a:ea typeface="+mn-ea"/>
              </a:rPr>
              <a:t>10</a:t>
            </a:r>
            <a:r>
              <a:rPr lang="zh-CN" altLang="en-US" kern="0" dirty="0">
                <a:solidFill>
                  <a:prstClr val="black"/>
                </a:solidFill>
                <a:latin typeface="+mn-ea"/>
                <a:ea typeface="+mn-ea"/>
              </a:rPr>
              <a:t>片是一千。</a:t>
            </a:r>
            <a:r>
              <a:rPr lang="en-US" altLang="zh-CN" kern="0" dirty="0">
                <a:solidFill>
                  <a:srgbClr val="FF0000"/>
                </a:solidFill>
                <a:latin typeface="+mn-ea"/>
                <a:ea typeface="+mn-ea"/>
              </a:rPr>
              <a:t>10</a:t>
            </a:r>
            <a:r>
              <a:rPr lang="zh-CN" altLang="en-US" kern="0" dirty="0">
                <a:solidFill>
                  <a:srgbClr val="FF0000"/>
                </a:solidFill>
                <a:latin typeface="+mn-ea"/>
                <a:ea typeface="+mn-ea"/>
              </a:rPr>
              <a:t>个一百</a:t>
            </a:r>
            <a:r>
              <a:rPr lang="zh-CN" altLang="en-US" kern="0" dirty="0">
                <a:solidFill>
                  <a:prstClr val="black"/>
                </a:solidFill>
                <a:latin typeface="+mn-ea"/>
                <a:ea typeface="+mn-ea"/>
              </a:rPr>
              <a:t>是</a:t>
            </a:r>
            <a:r>
              <a:rPr lang="zh-CN" altLang="en-US" kern="0" dirty="0">
                <a:solidFill>
                  <a:srgbClr val="FF0000"/>
                </a:solidFill>
                <a:latin typeface="+mn-ea"/>
                <a:ea typeface="+mn-ea"/>
              </a:rPr>
              <a:t>一千</a:t>
            </a:r>
            <a:r>
              <a:rPr lang="zh-CN" altLang="en-US" kern="0" dirty="0">
                <a:solidFill>
                  <a:prstClr val="black"/>
                </a:solidFill>
                <a:latin typeface="+mn-ea"/>
                <a:ea typeface="+mn-ea"/>
              </a:rPr>
              <a:t>。</a:t>
            </a:r>
            <a:endParaRPr lang="zh-CN" altLang="en-US" kern="0" dirty="0">
              <a:solidFill>
                <a:prstClr val="black"/>
              </a:solidFill>
              <a:latin typeface="+mn-ea"/>
              <a:ea typeface="+mn-ea"/>
            </a:endParaRPr>
          </a:p>
        </p:txBody>
      </p:sp>
      <p:pic>
        <p:nvPicPr>
          <p:cNvPr id="11" name="100方格.EPS" descr="id:2147498681;FounderCES"/>
          <p:cNvPicPr/>
          <p:nvPr/>
        </p:nvPicPr>
        <p:blipFill>
          <a:blip r:embed="rId5" cstate="email"/>
          <a:stretch>
            <a:fillRect/>
          </a:stretch>
        </p:blipFill>
        <p:spPr>
          <a:xfrm>
            <a:off x="6351456" y="2919522"/>
            <a:ext cx="1779863" cy="1483285"/>
          </a:xfrm>
          <a:prstGeom prst="rect">
            <a:avLst/>
          </a:prstGeom>
        </p:spPr>
      </p:pic>
      <p:grpSp>
        <p:nvGrpSpPr>
          <p:cNvPr id="12" name="组合 11"/>
          <p:cNvGrpSpPr/>
          <p:nvPr/>
        </p:nvGrpSpPr>
        <p:grpSpPr>
          <a:xfrm>
            <a:off x="6109874" y="444049"/>
            <a:ext cx="2263028" cy="1118216"/>
            <a:chOff x="704750" y="1453531"/>
            <a:chExt cx="2897344" cy="4419319"/>
          </a:xfrm>
          <a:noFill/>
        </p:grpSpPr>
        <p:sp>
          <p:nvSpPr>
            <p:cNvPr id="13" name="云形标注 5"/>
            <p:cNvSpPr>
              <a:spLocks noChangeArrowheads="1"/>
            </p:cNvSpPr>
            <p:nvPr/>
          </p:nvSpPr>
          <p:spPr bwMode="auto">
            <a:xfrm>
              <a:off x="704750" y="1453531"/>
              <a:ext cx="2897344" cy="1882381"/>
            </a:xfrm>
            <a:prstGeom prst="roundRect">
              <a:avLst/>
            </a:prstGeom>
            <a:grpFill/>
            <a:ln w="38100" cap="flat" cmpd="sng" algn="ctr">
              <a:noFill/>
              <a:prstDash val="solid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None/>
                <a:defRPr/>
              </a:pPr>
              <a:endParaRPr lang="zh-CN" altLang="en-US" kern="0">
                <a:solidFill>
                  <a:prstClr val="black"/>
                </a:solidFill>
                <a:latin typeface="+mn-ea"/>
                <a:ea typeface="+mn-ea"/>
              </a:endParaRPr>
            </a:p>
          </p:txBody>
        </p:sp>
        <p:sp>
          <p:nvSpPr>
            <p:cNvPr id="14" name="矩形 4"/>
            <p:cNvSpPr>
              <a:spLocks noChangeArrowheads="1"/>
            </p:cNvSpPr>
            <p:nvPr/>
          </p:nvSpPr>
          <p:spPr bwMode="auto">
            <a:xfrm>
              <a:off x="749114" y="1700965"/>
              <a:ext cx="2808617" cy="4171885"/>
            </a:xfrm>
            <a:prstGeom prst="roundRect">
              <a:avLst/>
            </a:prstGeom>
            <a:grpFill/>
            <a:ln w="9525">
              <a:noFill/>
              <a:miter lim="800000"/>
            </a:ln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None/>
                <a:defRPr/>
              </a:pPr>
              <a:r>
                <a:rPr lang="zh-CN" altLang="en-US" kern="0" dirty="0">
                  <a:solidFill>
                    <a:prstClr val="black"/>
                  </a:solidFill>
                  <a:latin typeface="+mn-ea"/>
                  <a:ea typeface="+mn-ea"/>
                </a:rPr>
                <a:t>按照一定方法数。</a:t>
              </a:r>
              <a:endParaRPr lang="zh-CN" altLang="en-US" kern="0" dirty="0">
                <a:solidFill>
                  <a:prstClr val="black"/>
                </a:solidFill>
                <a:latin typeface="+mn-ea"/>
                <a:ea typeface="+mn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1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圆角矩形标注 30"/>
          <p:cNvSpPr/>
          <p:nvPr/>
        </p:nvSpPr>
        <p:spPr>
          <a:xfrm>
            <a:off x="191143" y="2669352"/>
            <a:ext cx="1974533" cy="637391"/>
          </a:xfrm>
          <a:prstGeom prst="wedgeRoundRectCallout">
            <a:avLst>
              <a:gd name="adj1" fmla="val 12558"/>
              <a:gd name="adj2" fmla="val 83020"/>
              <a:gd name="adj3" fmla="val 16667"/>
            </a:avLst>
          </a:prstGeom>
          <a:solidFill>
            <a:srgbClr val="EA976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>
              <a:spcBef>
                <a:spcPct val="0"/>
              </a:spcBef>
              <a:defRPr/>
            </a:pPr>
            <a:r>
              <a:rPr lang="zh-CN" altLang="en-US" sz="2100" kern="0">
                <a:solidFill>
                  <a:prstClr val="black"/>
                </a:solidFill>
              </a:rPr>
              <a:t>一个一个地数。</a:t>
            </a:r>
            <a:endParaRPr lang="zh-CN" altLang="en-US" sz="2100" kern="0" dirty="0">
              <a:solidFill>
                <a:prstClr val="black"/>
              </a:solidFill>
            </a:endParaRPr>
          </a:p>
        </p:txBody>
      </p:sp>
      <p:sp>
        <p:nvSpPr>
          <p:cNvPr id="2" name="TextBox 56"/>
          <p:cNvSpPr txBox="1"/>
          <p:nvPr/>
        </p:nvSpPr>
        <p:spPr>
          <a:xfrm>
            <a:off x="420729" y="372816"/>
            <a:ext cx="5760640" cy="55399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solidFill>
                  <a:prstClr val="black"/>
                </a:solidFill>
                <a:latin typeface="+mn-ea"/>
              </a:rPr>
              <a:t>你能从八百八十七数到一千吗</a:t>
            </a:r>
            <a:r>
              <a:rPr lang="en-US" altLang="zh-CN" sz="2100" dirty="0">
                <a:solidFill>
                  <a:prstClr val="black"/>
                </a:solidFill>
                <a:latin typeface="+mn-ea"/>
              </a:rPr>
              <a:t>?</a:t>
            </a:r>
            <a:endParaRPr lang="en-US" altLang="zh-CN" sz="2100" dirty="0">
              <a:solidFill>
                <a:prstClr val="black"/>
              </a:solidFill>
              <a:latin typeface="+mn-ea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2588664" y="1311910"/>
            <a:ext cx="1944000" cy="2700000"/>
          </a:xfrm>
          <a:prstGeom prst="roundRect">
            <a:avLst/>
          </a:prstGeom>
          <a:solidFill>
            <a:srgbClr val="A1C450"/>
          </a:solidFill>
          <a:ln w="19050" cap="flat" cmpd="sng" algn="ctr">
            <a:noFill/>
            <a:prstDash val="solid"/>
          </a:ln>
          <a:effectLst/>
        </p:spPr>
        <p:txBody>
          <a:bodyPr lIns="68580" tIns="34290" rIns="68580" bIns="34290" rtlCol="0" anchor="ctr"/>
          <a:lstStyle/>
          <a:p>
            <a:pPr algn="ctr">
              <a:defRPr/>
            </a:pPr>
            <a:endParaRPr lang="zh-CN" altLang="en-US" sz="2100" kern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4" name="矩形 4"/>
          <p:cNvSpPr>
            <a:spLocks noChangeArrowheads="1"/>
          </p:cNvSpPr>
          <p:nvPr/>
        </p:nvSpPr>
        <p:spPr bwMode="auto">
          <a:xfrm>
            <a:off x="2655932" y="1342042"/>
            <a:ext cx="1486080" cy="931024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dirty="0">
                <a:solidFill>
                  <a:schemeClr val="bg1"/>
                </a:solidFill>
                <a:latin typeface="+mn-ea"/>
                <a:ea typeface="+mn-ea"/>
              </a:rPr>
              <a:t>八百八十七，</a:t>
            </a:r>
            <a:endParaRPr lang="zh-CN" altLang="en-US" dirty="0">
              <a:solidFill>
                <a:schemeClr val="bg1"/>
              </a:solidFill>
              <a:latin typeface="+mn-ea"/>
              <a:ea typeface="+mn-ea"/>
            </a:endParaRP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2655932" y="1721390"/>
            <a:ext cx="1486080" cy="931024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dirty="0">
                <a:solidFill>
                  <a:schemeClr val="bg1"/>
                </a:solidFill>
                <a:latin typeface="+mn-ea"/>
                <a:ea typeface="+mn-ea"/>
              </a:rPr>
              <a:t>八百八十八，</a:t>
            </a:r>
            <a:endParaRPr lang="zh-CN" altLang="en-US" dirty="0">
              <a:solidFill>
                <a:schemeClr val="bg1"/>
              </a:solidFill>
              <a:latin typeface="+mn-ea"/>
              <a:ea typeface="+mn-ea"/>
            </a:endParaRPr>
          </a:p>
        </p:txBody>
      </p:sp>
      <p:sp>
        <p:nvSpPr>
          <p:cNvPr id="6" name="矩形 4"/>
          <p:cNvSpPr>
            <a:spLocks noChangeArrowheads="1"/>
          </p:cNvSpPr>
          <p:nvPr/>
        </p:nvSpPr>
        <p:spPr bwMode="auto">
          <a:xfrm>
            <a:off x="2655932" y="2083400"/>
            <a:ext cx="1486080" cy="931024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dirty="0">
                <a:solidFill>
                  <a:schemeClr val="bg1"/>
                </a:solidFill>
                <a:latin typeface="+mn-ea"/>
                <a:ea typeface="+mn-ea"/>
              </a:rPr>
              <a:t>八百八十九，</a:t>
            </a:r>
            <a:endParaRPr lang="zh-CN" altLang="en-US" dirty="0">
              <a:solidFill>
                <a:schemeClr val="bg1"/>
              </a:solidFill>
              <a:latin typeface="+mn-ea"/>
              <a:ea typeface="+mn-ea"/>
            </a:endParaRPr>
          </a:p>
        </p:txBody>
      </p:sp>
      <p:sp>
        <p:nvSpPr>
          <p:cNvPr id="7" name="矩形 4"/>
          <p:cNvSpPr>
            <a:spLocks noChangeArrowheads="1"/>
          </p:cNvSpPr>
          <p:nvPr/>
        </p:nvSpPr>
        <p:spPr bwMode="auto">
          <a:xfrm>
            <a:off x="2665457" y="2438836"/>
            <a:ext cx="1486080" cy="931024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dirty="0">
                <a:solidFill>
                  <a:schemeClr val="bg1"/>
                </a:solidFill>
                <a:latin typeface="+mn-ea"/>
                <a:ea typeface="+mn-ea"/>
              </a:rPr>
              <a:t>八百九十，</a:t>
            </a:r>
            <a:endParaRPr lang="zh-CN" altLang="en-US" dirty="0">
              <a:solidFill>
                <a:schemeClr val="bg1"/>
              </a:solidFill>
              <a:latin typeface="+mn-ea"/>
              <a:ea typeface="+mn-ea"/>
            </a:endParaRPr>
          </a:p>
        </p:txBody>
      </p:sp>
      <p:sp>
        <p:nvSpPr>
          <p:cNvPr id="8" name="矩形 4"/>
          <p:cNvSpPr>
            <a:spLocks noChangeArrowheads="1"/>
          </p:cNvSpPr>
          <p:nvPr/>
        </p:nvSpPr>
        <p:spPr bwMode="auto">
          <a:xfrm>
            <a:off x="2670418" y="2802359"/>
            <a:ext cx="1486080" cy="931024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dirty="0">
                <a:solidFill>
                  <a:schemeClr val="bg1"/>
                </a:solidFill>
                <a:latin typeface="+mn-ea"/>
                <a:ea typeface="+mn-ea"/>
              </a:rPr>
              <a:t>八百九十一</a:t>
            </a:r>
            <a:endParaRPr lang="zh-CN" altLang="en-US" dirty="0">
              <a:solidFill>
                <a:schemeClr val="bg1"/>
              </a:solidFill>
              <a:latin typeface="+mn-ea"/>
              <a:ea typeface="+mn-ea"/>
            </a:endParaRPr>
          </a:p>
        </p:txBody>
      </p:sp>
      <p:sp>
        <p:nvSpPr>
          <p:cNvPr id="9" name="矩形 4"/>
          <p:cNvSpPr>
            <a:spLocks noChangeArrowheads="1"/>
          </p:cNvSpPr>
          <p:nvPr/>
        </p:nvSpPr>
        <p:spPr bwMode="auto">
          <a:xfrm>
            <a:off x="2716908" y="3110535"/>
            <a:ext cx="1486080" cy="500137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US" altLang="zh-CN" dirty="0">
                <a:solidFill>
                  <a:schemeClr val="bg1"/>
                </a:solidFill>
                <a:latin typeface="+mn-ea"/>
                <a:ea typeface="+mn-ea"/>
              </a:rPr>
              <a:t>……</a:t>
            </a:r>
            <a:endParaRPr lang="zh-CN" altLang="en-US" dirty="0">
              <a:solidFill>
                <a:schemeClr val="bg1"/>
              </a:solidFill>
              <a:latin typeface="+mn-ea"/>
              <a:ea typeface="+mn-ea"/>
            </a:endParaRPr>
          </a:p>
        </p:txBody>
      </p:sp>
      <p:sp>
        <p:nvSpPr>
          <p:cNvPr id="10" name="矩形 4"/>
          <p:cNvSpPr>
            <a:spLocks noChangeArrowheads="1"/>
          </p:cNvSpPr>
          <p:nvPr/>
        </p:nvSpPr>
        <p:spPr bwMode="auto">
          <a:xfrm>
            <a:off x="2679943" y="3485887"/>
            <a:ext cx="1486080" cy="500137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dirty="0">
                <a:solidFill>
                  <a:schemeClr val="bg1"/>
                </a:solidFill>
                <a:latin typeface="+mn-ea"/>
                <a:ea typeface="+mn-ea"/>
              </a:rPr>
              <a:t>一千</a:t>
            </a:r>
            <a:endParaRPr lang="zh-CN" altLang="en-US" dirty="0">
              <a:solidFill>
                <a:schemeClr val="bg1"/>
              </a:solidFill>
              <a:latin typeface="+mn-ea"/>
              <a:ea typeface="+mn-ea"/>
            </a:endParaRPr>
          </a:p>
        </p:txBody>
      </p:sp>
      <p:sp>
        <p:nvSpPr>
          <p:cNvPr id="11" name="圆角矩形 10"/>
          <p:cNvSpPr/>
          <p:nvPr/>
        </p:nvSpPr>
        <p:spPr>
          <a:xfrm>
            <a:off x="4932040" y="1275606"/>
            <a:ext cx="1944000" cy="2700000"/>
          </a:xfrm>
          <a:prstGeom prst="roundRect">
            <a:avLst/>
          </a:prstGeom>
          <a:solidFill>
            <a:srgbClr val="A1C450"/>
          </a:solidFill>
          <a:ln w="19050" cap="flat" cmpd="sng" algn="ctr">
            <a:noFill/>
            <a:prstDash val="solid"/>
          </a:ln>
          <a:effectLst/>
        </p:spPr>
        <p:txBody>
          <a:bodyPr lIns="68580" tIns="34290" rIns="68580" bIns="34290" rtlCol="0" anchor="ctr"/>
          <a:lstStyle/>
          <a:p>
            <a:pPr algn="ctr">
              <a:defRPr/>
            </a:pPr>
            <a:endParaRPr lang="zh-CN" altLang="en-US" sz="2100" kern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4" name="矩形 4"/>
          <p:cNvSpPr>
            <a:spLocks noChangeArrowheads="1"/>
          </p:cNvSpPr>
          <p:nvPr/>
        </p:nvSpPr>
        <p:spPr bwMode="auto">
          <a:xfrm>
            <a:off x="7092063" y="1142396"/>
            <a:ext cx="1440161" cy="1493624"/>
          </a:xfrm>
          <a:prstGeom prst="wedgeRoundRectCallout">
            <a:avLst>
              <a:gd name="adj1" fmla="val -65476"/>
              <a:gd name="adj2" fmla="val 38679"/>
              <a:gd name="adj3" fmla="val 16667"/>
            </a:avLst>
          </a:prstGeom>
          <a:solidFill>
            <a:srgbClr val="A1C450"/>
          </a:solidFill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  <a:defRPr/>
            </a:pPr>
            <a:r>
              <a:rPr lang="zh-CN" altLang="en-US" kern="0" dirty="0">
                <a:solidFill>
                  <a:prstClr val="black"/>
                </a:solidFill>
                <a:latin typeface="+mn-ea"/>
                <a:ea typeface="+mn-ea"/>
              </a:rPr>
              <a:t>先十个十个地数。</a:t>
            </a:r>
            <a:endParaRPr lang="zh-CN" altLang="en-US" kern="0" dirty="0">
              <a:solidFill>
                <a:prstClr val="black"/>
              </a:solidFill>
              <a:latin typeface="+mn-ea"/>
              <a:ea typeface="+mn-ea"/>
            </a:endParaRPr>
          </a:p>
        </p:txBody>
      </p:sp>
      <p:sp>
        <p:nvSpPr>
          <p:cNvPr id="15" name="矩形 4"/>
          <p:cNvSpPr>
            <a:spLocks noChangeArrowheads="1"/>
          </p:cNvSpPr>
          <p:nvPr/>
        </p:nvSpPr>
        <p:spPr bwMode="auto">
          <a:xfrm>
            <a:off x="5148063" y="1332752"/>
            <a:ext cx="1486080" cy="931024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dirty="0">
                <a:solidFill>
                  <a:schemeClr val="bg1"/>
                </a:solidFill>
                <a:latin typeface="+mn-ea"/>
                <a:ea typeface="+mn-ea"/>
              </a:rPr>
              <a:t>八百八十七，</a:t>
            </a:r>
            <a:endParaRPr lang="zh-CN" altLang="en-US" dirty="0">
              <a:solidFill>
                <a:schemeClr val="bg1"/>
              </a:solidFill>
              <a:latin typeface="+mn-ea"/>
              <a:ea typeface="+mn-ea"/>
            </a:endParaRPr>
          </a:p>
        </p:txBody>
      </p:sp>
      <p:sp>
        <p:nvSpPr>
          <p:cNvPr id="16" name="矩形 4"/>
          <p:cNvSpPr>
            <a:spLocks noChangeArrowheads="1"/>
          </p:cNvSpPr>
          <p:nvPr/>
        </p:nvSpPr>
        <p:spPr bwMode="auto">
          <a:xfrm>
            <a:off x="5148063" y="1712099"/>
            <a:ext cx="1486080" cy="931024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dirty="0">
                <a:solidFill>
                  <a:schemeClr val="bg1"/>
                </a:solidFill>
                <a:latin typeface="+mn-ea"/>
                <a:ea typeface="+mn-ea"/>
              </a:rPr>
              <a:t>八百九十七，</a:t>
            </a:r>
            <a:endParaRPr lang="zh-CN" altLang="en-US" dirty="0">
              <a:solidFill>
                <a:schemeClr val="bg1"/>
              </a:solidFill>
              <a:latin typeface="+mn-ea"/>
              <a:ea typeface="+mn-ea"/>
            </a:endParaRPr>
          </a:p>
        </p:txBody>
      </p:sp>
      <p:sp>
        <p:nvSpPr>
          <p:cNvPr id="19" name="矩形 4"/>
          <p:cNvSpPr>
            <a:spLocks noChangeArrowheads="1"/>
          </p:cNvSpPr>
          <p:nvPr/>
        </p:nvSpPr>
        <p:spPr bwMode="auto">
          <a:xfrm>
            <a:off x="7275415" y="2515037"/>
            <a:ext cx="1281344" cy="1914168"/>
          </a:xfrm>
          <a:prstGeom prst="wedgeRoundRectCallout">
            <a:avLst>
              <a:gd name="adj1" fmla="val -72988"/>
              <a:gd name="adj2" fmla="val 24602"/>
              <a:gd name="adj3" fmla="val 16667"/>
            </a:avLst>
          </a:prstGeom>
          <a:solidFill>
            <a:srgbClr val="A1C450"/>
          </a:solidFill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  <a:defRPr/>
            </a:pPr>
            <a:r>
              <a:rPr lang="zh-CN" altLang="en-US" kern="0" dirty="0">
                <a:solidFill>
                  <a:prstClr val="black"/>
                </a:solidFill>
                <a:latin typeface="+mn-ea"/>
                <a:ea typeface="+mn-ea"/>
              </a:rPr>
              <a:t>再一个一个地数。</a:t>
            </a:r>
            <a:endParaRPr lang="zh-CN" altLang="en-US" kern="0" dirty="0">
              <a:solidFill>
                <a:prstClr val="black"/>
              </a:solidFill>
              <a:latin typeface="+mn-ea"/>
              <a:ea typeface="+mn-ea"/>
            </a:endParaRPr>
          </a:p>
        </p:txBody>
      </p:sp>
      <p:sp>
        <p:nvSpPr>
          <p:cNvPr id="20" name="矩形 4"/>
          <p:cNvSpPr>
            <a:spLocks noChangeArrowheads="1"/>
          </p:cNvSpPr>
          <p:nvPr/>
        </p:nvSpPr>
        <p:spPr bwMode="auto">
          <a:xfrm>
            <a:off x="5192439" y="2022685"/>
            <a:ext cx="934296" cy="500137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US" altLang="zh-CN" dirty="0">
                <a:solidFill>
                  <a:schemeClr val="bg1"/>
                </a:solidFill>
                <a:latin typeface="+mn-ea"/>
                <a:ea typeface="+mn-ea"/>
              </a:rPr>
              <a:t>……</a:t>
            </a:r>
            <a:endParaRPr lang="zh-CN" altLang="en-US" dirty="0">
              <a:solidFill>
                <a:schemeClr val="bg1"/>
              </a:solidFill>
              <a:latin typeface="+mn-ea"/>
              <a:ea typeface="+mn-ea"/>
            </a:endParaRPr>
          </a:p>
        </p:txBody>
      </p:sp>
      <p:sp>
        <p:nvSpPr>
          <p:cNvPr id="21" name="矩形 4"/>
          <p:cNvSpPr>
            <a:spLocks noChangeArrowheads="1"/>
          </p:cNvSpPr>
          <p:nvPr/>
        </p:nvSpPr>
        <p:spPr bwMode="auto">
          <a:xfrm>
            <a:off x="5153179" y="2429546"/>
            <a:ext cx="1486080" cy="931024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dirty="0">
                <a:solidFill>
                  <a:schemeClr val="bg1"/>
                </a:solidFill>
                <a:latin typeface="+mn-ea"/>
                <a:ea typeface="+mn-ea"/>
              </a:rPr>
              <a:t>九百九十七，</a:t>
            </a:r>
            <a:endParaRPr lang="zh-CN" altLang="en-US" dirty="0">
              <a:solidFill>
                <a:schemeClr val="bg1"/>
              </a:solidFill>
              <a:latin typeface="+mn-ea"/>
              <a:ea typeface="+mn-ea"/>
            </a:endParaRPr>
          </a:p>
        </p:txBody>
      </p:sp>
      <p:sp>
        <p:nvSpPr>
          <p:cNvPr id="22" name="矩形 4"/>
          <p:cNvSpPr>
            <a:spLocks noChangeArrowheads="1"/>
          </p:cNvSpPr>
          <p:nvPr/>
        </p:nvSpPr>
        <p:spPr bwMode="auto">
          <a:xfrm>
            <a:off x="5153179" y="2793068"/>
            <a:ext cx="1486080" cy="931024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dirty="0">
                <a:solidFill>
                  <a:schemeClr val="bg1"/>
                </a:solidFill>
                <a:latin typeface="+mn-ea"/>
                <a:ea typeface="+mn-ea"/>
              </a:rPr>
              <a:t>九百九十八，</a:t>
            </a:r>
            <a:endParaRPr lang="zh-CN" altLang="en-US" dirty="0">
              <a:solidFill>
                <a:schemeClr val="bg1"/>
              </a:solidFill>
              <a:latin typeface="+mn-ea"/>
              <a:ea typeface="+mn-ea"/>
            </a:endParaRPr>
          </a:p>
        </p:txBody>
      </p:sp>
      <p:sp>
        <p:nvSpPr>
          <p:cNvPr id="23" name="矩形 4"/>
          <p:cNvSpPr>
            <a:spLocks noChangeArrowheads="1"/>
          </p:cNvSpPr>
          <p:nvPr/>
        </p:nvSpPr>
        <p:spPr bwMode="auto">
          <a:xfrm>
            <a:off x="5153179" y="3189217"/>
            <a:ext cx="1486080" cy="931024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dirty="0">
                <a:solidFill>
                  <a:schemeClr val="bg1"/>
                </a:solidFill>
                <a:latin typeface="+mn-ea"/>
                <a:ea typeface="+mn-ea"/>
              </a:rPr>
              <a:t>九百九十九，</a:t>
            </a:r>
            <a:endParaRPr lang="zh-CN" altLang="en-US" dirty="0">
              <a:solidFill>
                <a:schemeClr val="bg1"/>
              </a:solidFill>
              <a:latin typeface="+mn-ea"/>
              <a:ea typeface="+mn-ea"/>
            </a:endParaRPr>
          </a:p>
        </p:txBody>
      </p:sp>
      <p:sp>
        <p:nvSpPr>
          <p:cNvPr id="24" name="矩形 4"/>
          <p:cNvSpPr>
            <a:spLocks noChangeArrowheads="1"/>
          </p:cNvSpPr>
          <p:nvPr/>
        </p:nvSpPr>
        <p:spPr bwMode="auto">
          <a:xfrm>
            <a:off x="5161000" y="3576658"/>
            <a:ext cx="1486080" cy="500137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dirty="0">
                <a:solidFill>
                  <a:schemeClr val="bg1"/>
                </a:solidFill>
                <a:latin typeface="+mn-ea"/>
                <a:ea typeface="+mn-ea"/>
              </a:rPr>
              <a:t>一千</a:t>
            </a:r>
            <a:endParaRPr lang="zh-CN" altLang="en-US" dirty="0">
              <a:solidFill>
                <a:schemeClr val="bg1"/>
              </a:solidFill>
              <a:latin typeface="+mn-ea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3" grpId="0" animBg="1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 animBg="1"/>
      <p:bldP spid="14" grpId="0" animBg="1"/>
      <p:bldP spid="15" grpId="0"/>
      <p:bldP spid="16" grpId="0"/>
      <p:bldP spid="19" grpId="0" animBg="1"/>
      <p:bldP spid="20" grpId="0"/>
      <p:bldP spid="21" grpId="0"/>
      <p:bldP spid="22" grpId="0"/>
      <p:bldP spid="23" grpId="0"/>
      <p:bldP spid="2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89731" y="534229"/>
            <a:ext cx="403790" cy="445049"/>
          </a:xfrm>
          <a:custGeom>
            <a:avLst/>
            <a:gdLst>
              <a:gd name="connsiteX0" fmla="*/ 0 w 538386"/>
              <a:gd name="connsiteY0" fmla="*/ 0 h 593398"/>
              <a:gd name="connsiteX1" fmla="*/ 241687 w 538386"/>
              <a:gd name="connsiteY1" fmla="*/ 0 h 593398"/>
              <a:gd name="connsiteX2" fmla="*/ 538386 w 538386"/>
              <a:gd name="connsiteY2" fmla="*/ 296699 h 593398"/>
              <a:gd name="connsiteX3" fmla="*/ 241687 w 538386"/>
              <a:gd name="connsiteY3" fmla="*/ 593398 h 593398"/>
              <a:gd name="connsiteX4" fmla="*/ 0 w 538386"/>
              <a:gd name="connsiteY4" fmla="*/ 593398 h 593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8386" h="593398">
                <a:moveTo>
                  <a:pt x="0" y="0"/>
                </a:moveTo>
                <a:lnTo>
                  <a:pt x="241687" y="0"/>
                </a:lnTo>
                <a:cubicBezTo>
                  <a:pt x="405549" y="0"/>
                  <a:pt x="538386" y="132837"/>
                  <a:pt x="538386" y="296699"/>
                </a:cubicBezTo>
                <a:cubicBezTo>
                  <a:pt x="538386" y="460561"/>
                  <a:pt x="405549" y="593398"/>
                  <a:pt x="241687" y="593398"/>
                </a:cubicBezTo>
                <a:lnTo>
                  <a:pt x="0" y="593398"/>
                </a:lnTo>
                <a:close/>
              </a:path>
            </a:pathLst>
          </a:cu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altLang="zh-CN" sz="2100" b="1" dirty="0"/>
              <a:t>1</a:t>
            </a:r>
            <a:endParaRPr lang="zh-CN" altLang="en-US" sz="2100" b="1" dirty="0"/>
          </a:p>
        </p:txBody>
      </p:sp>
      <p:sp>
        <p:nvSpPr>
          <p:cNvPr id="1453" name="圆角矩形标注 1452"/>
          <p:cNvSpPr/>
          <p:nvPr/>
        </p:nvSpPr>
        <p:spPr>
          <a:xfrm>
            <a:off x="1043724" y="2638518"/>
            <a:ext cx="1897194" cy="936215"/>
          </a:xfrm>
          <a:prstGeom prst="wedgeRoundRectCallout">
            <a:avLst>
              <a:gd name="adj1" fmla="val -41209"/>
              <a:gd name="adj2" fmla="val 67482"/>
              <a:gd name="adj3" fmla="val 16667"/>
            </a:avLst>
          </a:prstGeom>
          <a:solidFill>
            <a:srgbClr val="EA976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lvl="0">
              <a:lnSpc>
                <a:spcPct val="150000"/>
              </a:lnSpc>
            </a:pPr>
            <a:r>
              <a:rPr lang="zh-CN" altLang="en-US" sz="2100" dirty="0">
                <a:solidFill>
                  <a:prstClr val="black"/>
                </a:solidFill>
                <a:cs typeface="+mn-lt"/>
              </a:rPr>
              <a:t>一片有</a:t>
            </a:r>
            <a:r>
              <a:rPr lang="en-US" altLang="zh-CN" sz="2100" dirty="0">
                <a:solidFill>
                  <a:prstClr val="black"/>
                </a:solidFill>
                <a:cs typeface="+mn-lt"/>
              </a:rPr>
              <a:t>100</a:t>
            </a:r>
            <a:r>
              <a:rPr lang="zh-CN" altLang="en-US" sz="2100" dirty="0">
                <a:solidFill>
                  <a:prstClr val="black"/>
                </a:solidFill>
                <a:cs typeface="+mn-lt"/>
              </a:rPr>
              <a:t>个小正方体。</a:t>
            </a:r>
            <a:endParaRPr lang="zh-CN" altLang="en-US" sz="2100" dirty="0">
              <a:solidFill>
                <a:prstClr val="black"/>
              </a:solidFill>
              <a:cs typeface="+mn-lt"/>
            </a:endParaRPr>
          </a:p>
        </p:txBody>
      </p:sp>
      <p:sp>
        <p:nvSpPr>
          <p:cNvPr id="15" name="圆角矩形标注 14"/>
          <p:cNvSpPr/>
          <p:nvPr/>
        </p:nvSpPr>
        <p:spPr>
          <a:xfrm>
            <a:off x="4386992" y="3787930"/>
            <a:ext cx="2906301" cy="800588"/>
          </a:xfrm>
          <a:prstGeom prst="wedgeRoundRectCallout">
            <a:avLst>
              <a:gd name="adj1" fmla="val 61486"/>
              <a:gd name="adj2" fmla="val -11582"/>
              <a:gd name="adj3" fmla="val 16667"/>
            </a:avLst>
          </a:prstGeom>
          <a:solidFill>
            <a:srgbClr val="2191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lvl="0"/>
            <a:r>
              <a:rPr lang="zh-CN" altLang="en-US" sz="2100" dirty="0">
                <a:solidFill>
                  <a:prstClr val="black"/>
                </a:solidFill>
              </a:rPr>
              <a:t>一共有</a:t>
            </a:r>
            <a:r>
              <a:rPr lang="en-US" altLang="zh-CN" sz="2100" dirty="0">
                <a:solidFill>
                  <a:prstClr val="black"/>
                </a:solidFill>
              </a:rPr>
              <a:t>123</a:t>
            </a:r>
            <a:r>
              <a:rPr lang="zh-CN" altLang="en-US" sz="2100" dirty="0">
                <a:solidFill>
                  <a:prstClr val="black"/>
                </a:solidFill>
              </a:rPr>
              <a:t>个小正方体。</a:t>
            </a:r>
            <a:endParaRPr lang="zh-CN" altLang="en-US" sz="2100" dirty="0">
              <a:solidFill>
                <a:prstClr val="black"/>
              </a:solidFill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666389" y="607224"/>
            <a:ext cx="4178756" cy="480131"/>
            <a:chOff x="277563" y="1066596"/>
            <a:chExt cx="4178756" cy="480131"/>
          </a:xfrm>
        </p:grpSpPr>
        <p:sp>
          <p:nvSpPr>
            <p:cNvPr id="21" name="矩形 4"/>
            <p:cNvSpPr>
              <a:spLocks noChangeArrowheads="1"/>
            </p:cNvSpPr>
            <p:nvPr/>
          </p:nvSpPr>
          <p:spPr bwMode="auto">
            <a:xfrm>
              <a:off x="277563" y="1066596"/>
              <a:ext cx="4178756" cy="4801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buNone/>
              </a:pPr>
              <a:r>
                <a:rPr lang="zh-CN" altLang="en-US" dirty="0">
                  <a:solidFill>
                    <a:prstClr val="black"/>
                  </a:solidFill>
                  <a:latin typeface="+mn-ea"/>
                  <a:ea typeface="+mn-ea"/>
                </a:rPr>
                <a:t>说一说，有多少个  </a:t>
              </a:r>
              <a:r>
                <a:rPr lang="zh-CN" altLang="en-US" dirty="0" smtClean="0">
                  <a:solidFill>
                    <a:prstClr val="black"/>
                  </a:solidFill>
                  <a:latin typeface="+mn-ea"/>
                  <a:ea typeface="+mn-ea"/>
                </a:rPr>
                <a:t>     。</a:t>
              </a:r>
              <a:endParaRPr lang="en-US" altLang="zh-CN" dirty="0">
                <a:solidFill>
                  <a:prstClr val="black"/>
                </a:solidFill>
                <a:latin typeface="+mn-ea"/>
                <a:ea typeface="+mn-ea"/>
              </a:endParaRPr>
            </a:p>
          </p:txBody>
        </p:sp>
        <p:pic>
          <p:nvPicPr>
            <p:cNvPr id="22" name="1方格.EPS" descr="id:2147498688;FounderCES"/>
            <p:cNvPicPr/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2552092" y="1102645"/>
              <a:ext cx="288000" cy="288000"/>
            </a:xfrm>
            <a:prstGeom prst="rect">
              <a:avLst/>
            </a:prstGeom>
          </p:spPr>
        </p:pic>
      </p:grpSp>
      <p:sp>
        <p:nvSpPr>
          <p:cNvPr id="27" name="矩形 4"/>
          <p:cNvSpPr>
            <a:spLocks noChangeArrowheads="1"/>
          </p:cNvSpPr>
          <p:nvPr/>
        </p:nvSpPr>
        <p:spPr bwMode="auto">
          <a:xfrm>
            <a:off x="4160769" y="2796134"/>
            <a:ext cx="905769" cy="500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US" altLang="zh-CN" dirty="0">
                <a:solidFill>
                  <a:srgbClr val="FF0000"/>
                </a:solidFill>
                <a:latin typeface="+mn-ea"/>
                <a:ea typeface="+mn-ea"/>
              </a:rPr>
              <a:t>10</a:t>
            </a:r>
            <a:endParaRPr lang="zh-CN" altLang="en-US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28" name="矩形 4"/>
          <p:cNvSpPr>
            <a:spLocks noChangeArrowheads="1"/>
          </p:cNvSpPr>
          <p:nvPr/>
        </p:nvSpPr>
        <p:spPr bwMode="auto">
          <a:xfrm>
            <a:off x="5728387" y="2841693"/>
            <a:ext cx="905510" cy="500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US" altLang="zh-CN" dirty="0">
                <a:solidFill>
                  <a:srgbClr val="FF0000"/>
                </a:solidFill>
                <a:latin typeface="+mn-ea"/>
                <a:ea typeface="+mn-ea"/>
              </a:rPr>
              <a:t>100</a:t>
            </a:r>
            <a:endParaRPr lang="zh-CN" altLang="en-US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29" name="矩形 4"/>
          <p:cNvSpPr>
            <a:spLocks noChangeArrowheads="1"/>
          </p:cNvSpPr>
          <p:nvPr/>
        </p:nvSpPr>
        <p:spPr bwMode="auto">
          <a:xfrm>
            <a:off x="3641672" y="2796134"/>
            <a:ext cx="905510" cy="500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US" altLang="zh-CN" dirty="0">
                <a:solidFill>
                  <a:srgbClr val="FF0000"/>
                </a:solidFill>
                <a:latin typeface="+mn-ea"/>
                <a:ea typeface="+mn-ea"/>
              </a:rPr>
              <a:t>10</a:t>
            </a:r>
            <a:endParaRPr lang="zh-CN" altLang="en-US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3681857" y="1081095"/>
            <a:ext cx="3312795" cy="1595755"/>
            <a:chOff x="4070350" y="1668145"/>
            <a:chExt cx="3312795" cy="1595755"/>
          </a:xfrm>
        </p:grpSpPr>
        <p:pic>
          <p:nvPicPr>
            <p:cNvPr id="31" name="10方格.EPS" descr="id:2147498716;FounderCES"/>
            <p:cNvPicPr/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4596130" y="1802130"/>
              <a:ext cx="243205" cy="1403985"/>
            </a:xfrm>
            <a:prstGeom prst="rect">
              <a:avLst/>
            </a:prstGeom>
          </p:spPr>
        </p:pic>
        <p:pic>
          <p:nvPicPr>
            <p:cNvPr id="32" name="10方格.EPS" descr="id:2147498716;FounderCES"/>
            <p:cNvPicPr/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4070350" y="1802130"/>
              <a:ext cx="243205" cy="1403985"/>
            </a:xfrm>
            <a:prstGeom prst="rect">
              <a:avLst/>
            </a:prstGeom>
          </p:spPr>
        </p:pic>
        <p:pic>
          <p:nvPicPr>
            <p:cNvPr id="33" name="1方格.EPS" descr="id:2147498688;FounderCES"/>
            <p:cNvPicPr/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5150485" y="2801620"/>
              <a:ext cx="193675" cy="206375"/>
            </a:xfrm>
            <a:prstGeom prst="rect">
              <a:avLst/>
            </a:prstGeom>
          </p:spPr>
        </p:pic>
        <p:pic>
          <p:nvPicPr>
            <p:cNvPr id="34" name="1方格.EPS" descr="id:2147498688;FounderCES"/>
            <p:cNvPicPr/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5150485" y="2362835"/>
              <a:ext cx="193675" cy="206375"/>
            </a:xfrm>
            <a:prstGeom prst="rect">
              <a:avLst/>
            </a:prstGeom>
          </p:spPr>
        </p:pic>
        <p:pic>
          <p:nvPicPr>
            <p:cNvPr id="35" name="1方格.EPS" descr="id:2147498688;FounderCES"/>
            <p:cNvPicPr/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5150485" y="1974215"/>
              <a:ext cx="193675" cy="206375"/>
            </a:xfrm>
            <a:prstGeom prst="rect">
              <a:avLst/>
            </a:prstGeom>
          </p:spPr>
        </p:pic>
        <p:pic>
          <p:nvPicPr>
            <p:cNvPr id="36" name="100个方格.EPS" descr="id:2147498723;FounderCES"/>
            <p:cNvPicPr/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5705475" y="1668145"/>
              <a:ext cx="1677670" cy="1595755"/>
            </a:xfrm>
            <a:prstGeom prst="rect">
              <a:avLst/>
            </a:prstGeom>
          </p:spPr>
        </p:pic>
      </p:grpSp>
      <p:sp>
        <p:nvSpPr>
          <p:cNvPr id="37" name="矩形 4"/>
          <p:cNvSpPr>
            <a:spLocks noChangeArrowheads="1"/>
          </p:cNvSpPr>
          <p:nvPr/>
        </p:nvSpPr>
        <p:spPr bwMode="auto">
          <a:xfrm>
            <a:off x="4730461" y="2786815"/>
            <a:ext cx="905510" cy="500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US" altLang="zh-CN" dirty="0">
                <a:solidFill>
                  <a:srgbClr val="FF0000"/>
                </a:solidFill>
                <a:latin typeface="+mn-ea"/>
                <a:ea typeface="+mn-ea"/>
              </a:rPr>
              <a:t>3</a:t>
            </a:r>
            <a:endParaRPr lang="zh-CN" altLang="en-US" dirty="0">
              <a:solidFill>
                <a:srgbClr val="FF0000"/>
              </a:solidFill>
              <a:latin typeface="+mn-ea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4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53" grpId="0" bldLvl="0" animBg="1"/>
      <p:bldP spid="15" grpId="0" animBg="1"/>
      <p:bldP spid="27" grpId="0"/>
      <p:bldP spid="28" grpId="0"/>
      <p:bldP spid="29" grpId="0"/>
      <p:bldP spid="37" grpId="0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TEMPLATE_THUMBS_INDEX" val="1"/>
  <p:tag name="KSO_WM_TEMPLATE_SUBCATEGORY" val="0"/>
  <p:tag name="KSO_WM_TAG_VERSION" val="1.0"/>
  <p:tag name="KSO_WM_BEAUTIFY_FLAG" val="#wm#"/>
  <p:tag name="KSO_WM_TEMPLATE_CATEGORY" val="custom"/>
  <p:tag name="KSO_WM_TEMPLATE_INDEX" val="20187308"/>
</p:tagLst>
</file>

<file path=ppt/tags/tag7.xml><?xml version="1.0" encoding="utf-8"?>
<p:tagLst xmlns:p="http://schemas.openxmlformats.org/presentationml/2006/main">
  <p:tag name="KSO_WPP_MARK_KEY" val="c71009ff-44a0-473b-a7b2-e6db104a56f9"/>
  <p:tag name="COMMONDATA" val="eyJoZGlkIjoiNTEwZDYwYjA4ODUyYzA2MmI0M2EzZjhhMWY0NWI4YWEifQ=="/>
</p:tagLst>
</file>

<file path=ppt/theme/theme1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1640</Words>
  <Application>WPS 演示</Application>
  <PresentationFormat>全屏显示(16:9)</PresentationFormat>
  <Paragraphs>306</Paragraphs>
  <Slides>20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31" baseType="lpstr">
      <vt:lpstr>Arial</vt:lpstr>
      <vt:lpstr>宋体</vt:lpstr>
      <vt:lpstr>Wingdings</vt:lpstr>
      <vt:lpstr>微软雅黑</vt:lpstr>
      <vt:lpstr>楷体</vt:lpstr>
      <vt:lpstr>Calibri</vt:lpstr>
      <vt:lpstr>等线</vt:lpstr>
      <vt:lpstr>Calibri</vt:lpstr>
      <vt:lpstr>Arial Unicode MS</vt:lpstr>
      <vt:lpstr>Arial</vt:lpstr>
      <vt:lpstr>1_自定义设计方案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keywords>第一PPT模板网-WWW.1PPT.COM</cp:keywords>
  <dc:subject>第一PPT模板网-WWW.1PPT.COM</dc:subject>
  <cp:lastModifiedBy>小树</cp:lastModifiedBy>
  <cp:revision>109</cp:revision>
  <dcterms:created xsi:type="dcterms:W3CDTF">2019-05-20T10:58:00Z</dcterms:created>
  <dcterms:modified xsi:type="dcterms:W3CDTF">2023-01-30T04:30:09Z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0146C4ACFD6248448007E65080EC6D1E</vt:lpwstr>
  </property>
</Properties>
</file>