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19" r:id="rId7"/>
    <p:sldId id="540" r:id="rId8"/>
    <p:sldId id="542" r:id="rId9"/>
    <p:sldId id="539" r:id="rId10"/>
    <p:sldId id="549" r:id="rId11"/>
    <p:sldId id="550" r:id="rId12"/>
    <p:sldId id="551" r:id="rId13"/>
    <p:sldId id="552" r:id="rId14"/>
    <p:sldId id="553" r:id="rId15"/>
    <p:sldId id="518" r:id="rId16"/>
    <p:sldId id="538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_GB2312" panose="0201060903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58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22364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认识图形 长方形与正方形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单圆角矩形 1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单圆角矩形 14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单圆角矩形 16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1433477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长方形与正方形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圆角矩形 19">
            <a:hlinkClick r:id="rId2" action="ppaction://hlinksldjump"/>
          </p:cNvPr>
          <p:cNvSpPr/>
          <p:nvPr/>
        </p:nvSpPr>
        <p:spPr>
          <a:xfrm>
            <a:off x="1187720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3" action="ppaction://hlinksldjump"/>
          </p:cNvPr>
          <p:cNvSpPr/>
          <p:nvPr/>
        </p:nvSpPr>
        <p:spPr>
          <a:xfrm>
            <a:off x="362679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圆角矩形 21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圆角矩形 22">
            <a:hlinkClick r:id="rId5" action="ppaction://hlinksldjump"/>
          </p:cNvPr>
          <p:cNvSpPr/>
          <p:nvPr/>
        </p:nvSpPr>
        <p:spPr>
          <a:xfrm>
            <a:off x="5067407" y="3645877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529" y="580278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认识图形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圆角矩形 24">
            <a:hlinkClick r:id="rId6" action="ppaction://hlinksldjump"/>
          </p:cNvPr>
          <p:cNvSpPr/>
          <p:nvPr/>
        </p:nvSpPr>
        <p:spPr>
          <a:xfrm>
            <a:off x="606553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6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435768" y="1385539"/>
              <a:ext cx="42989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0" y="51470"/>
              <a:ext cx="3275856" cy="275590"/>
              <a:chOff x="0" y="51470"/>
              <a:chExt cx="3275856" cy="275590"/>
            </a:xfrm>
          </p:grpSpPr>
          <p:sp>
            <p:nvSpPr>
              <p:cNvPr id="10" name="文本框 22"/>
              <p:cNvSpPr txBox="1"/>
              <p:nvPr/>
            </p:nvSpPr>
            <p:spPr>
              <a:xfrm>
                <a:off x="179512" y="51470"/>
                <a:ext cx="2316480" cy="275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二年级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137.EPS" descr="id:2147504410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53412" y="2133098"/>
            <a:ext cx="1266953" cy="195647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55776" y="2731723"/>
            <a:ext cx="3600400" cy="759220"/>
            <a:chOff x="761017" y="3286277"/>
            <a:chExt cx="3600400" cy="759220"/>
          </a:xfrm>
        </p:grpSpPr>
        <p:sp>
          <p:nvSpPr>
            <p:cNvPr id="16" name="云形标注 15"/>
            <p:cNvSpPr/>
            <p:nvPr/>
          </p:nvSpPr>
          <p:spPr>
            <a:xfrm>
              <a:off x="761017" y="3286277"/>
              <a:ext cx="3600400" cy="759220"/>
            </a:xfrm>
            <a:prstGeom prst="cloudCallout">
              <a:avLst>
                <a:gd name="adj1" fmla="val 54810"/>
                <a:gd name="adj2" fmla="val 73114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79649" y="3481707"/>
              <a:ext cx="299085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长方形上下两条边相等。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18" name="B40.EPS" descr="id:2147504833;FounderCES"/>
          <p:cNvPicPr/>
          <p:nvPr/>
        </p:nvPicPr>
        <p:blipFill rotWithShape="1">
          <a:blip r:embed="rId2" cstate="email"/>
          <a:srcRect r="-463" b="-2086"/>
          <a:stretch>
            <a:fillRect/>
          </a:stretch>
        </p:blipFill>
        <p:spPr>
          <a:xfrm>
            <a:off x="3779912" y="918750"/>
            <a:ext cx="1368152" cy="1350514"/>
          </a:xfrm>
          <a:prstGeom prst="rect">
            <a:avLst/>
          </a:prstGeom>
        </p:spPr>
      </p:pic>
      <p:sp>
        <p:nvSpPr>
          <p:cNvPr id="19" name="半闭框 18"/>
          <p:cNvSpPr/>
          <p:nvPr/>
        </p:nvSpPr>
        <p:spPr>
          <a:xfrm rot="10800000">
            <a:off x="3832324" y="931824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1" name="半闭框 20"/>
          <p:cNvSpPr/>
          <p:nvPr/>
        </p:nvSpPr>
        <p:spPr>
          <a:xfrm rot="10800000" flipV="1">
            <a:off x="3832324" y="2033336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2" name="半闭框 21"/>
          <p:cNvSpPr/>
          <p:nvPr/>
        </p:nvSpPr>
        <p:spPr>
          <a:xfrm rot="10800000" flipH="1">
            <a:off x="4920008" y="929117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3" name="半闭框 22"/>
          <p:cNvSpPr/>
          <p:nvPr/>
        </p:nvSpPr>
        <p:spPr>
          <a:xfrm rot="10800000" flipH="1" flipV="1">
            <a:off x="4920008" y="2030629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Y147A.EPS" descr="id:2147504861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149303" y="1420201"/>
            <a:ext cx="5176664" cy="124285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60788" y="3231024"/>
            <a:ext cx="2065103" cy="759220"/>
            <a:chOff x="1485059" y="3286277"/>
            <a:chExt cx="2065103" cy="759220"/>
          </a:xfrm>
        </p:grpSpPr>
        <p:sp>
          <p:nvSpPr>
            <p:cNvPr id="13" name="云形标注 12"/>
            <p:cNvSpPr/>
            <p:nvPr/>
          </p:nvSpPr>
          <p:spPr>
            <a:xfrm>
              <a:off x="1485059" y="3286277"/>
              <a:ext cx="2065103" cy="759220"/>
            </a:xfrm>
            <a:prstGeom prst="cloudCallout">
              <a:avLst>
                <a:gd name="adj1" fmla="val 32671"/>
                <a:gd name="adj2" fmla="val -99621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90189" y="3481707"/>
              <a:ext cx="196977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上下两条边相等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47864" y="3268611"/>
            <a:ext cx="2065103" cy="759220"/>
            <a:chOff x="1485059" y="3286277"/>
            <a:chExt cx="2065103" cy="759220"/>
          </a:xfrm>
        </p:grpSpPr>
        <p:sp>
          <p:nvSpPr>
            <p:cNvPr id="16" name="云形标注 15"/>
            <p:cNvSpPr/>
            <p:nvPr/>
          </p:nvSpPr>
          <p:spPr>
            <a:xfrm>
              <a:off x="1485059" y="3286277"/>
              <a:ext cx="2065103" cy="759220"/>
            </a:xfrm>
            <a:prstGeom prst="cloudCallout">
              <a:avLst>
                <a:gd name="adj1" fmla="val 32671"/>
                <a:gd name="adj2" fmla="val -99621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90189" y="3481707"/>
              <a:ext cx="196977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左右两条边相等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6136" y="3264695"/>
            <a:ext cx="2065103" cy="759220"/>
            <a:chOff x="1485059" y="3286277"/>
            <a:chExt cx="2065103" cy="759220"/>
          </a:xfrm>
        </p:grpSpPr>
        <p:sp>
          <p:nvSpPr>
            <p:cNvPr id="19" name="云形标注 18"/>
            <p:cNvSpPr/>
            <p:nvPr/>
          </p:nvSpPr>
          <p:spPr>
            <a:xfrm>
              <a:off x="1485059" y="3286277"/>
              <a:ext cx="2065103" cy="759220"/>
            </a:xfrm>
            <a:prstGeom prst="cloudCallout">
              <a:avLst>
                <a:gd name="adj1" fmla="val -2286"/>
                <a:gd name="adj2" fmla="val -109129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90189" y="3481707"/>
              <a:ext cx="196977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相邻两条边相等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195230" y="2717031"/>
            <a:ext cx="3888432" cy="1512168"/>
            <a:chOff x="2031879" y="3286277"/>
            <a:chExt cx="3888432" cy="1512168"/>
          </a:xfrm>
        </p:grpSpPr>
        <p:sp>
          <p:nvSpPr>
            <p:cNvPr id="13" name="云形标注 12"/>
            <p:cNvSpPr/>
            <p:nvPr/>
          </p:nvSpPr>
          <p:spPr>
            <a:xfrm>
              <a:off x="2031879" y="3286277"/>
              <a:ext cx="3888432" cy="1512168"/>
            </a:xfrm>
            <a:prstGeom prst="cloudCallout">
              <a:avLst>
                <a:gd name="adj1" fmla="val 19366"/>
                <a:gd name="adj2" fmla="val -71773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59423" y="3534529"/>
              <a:ext cx="3374390" cy="1014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正方形的四条边都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相等</a:t>
              </a:r>
              <a:r>
                <a:rPr lang="en-US" altLang="zh-CN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endPara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叫作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正方形的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边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正方形边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</a:t>
              </a:r>
              <a:endPara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长度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叫作正方形的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边长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5" name="B40.EPS" descr="id:2147504833;FounderCES"/>
          <p:cNvPicPr/>
          <p:nvPr/>
        </p:nvPicPr>
        <p:blipFill rotWithShape="1">
          <a:blip r:embed="rId1" cstate="email"/>
          <a:srcRect r="-463" b="-2086"/>
          <a:stretch>
            <a:fillRect/>
          </a:stretch>
        </p:blipFill>
        <p:spPr>
          <a:xfrm>
            <a:off x="3923422" y="990505"/>
            <a:ext cx="1368152" cy="13505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正方形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573768" y="1384937"/>
            <a:ext cx="81037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数学书封面的形状是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),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个直角。</a:t>
            </a:r>
            <a:endParaRPr lang="zh-CN" altLang="en-US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手帕的形状是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),(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条边相等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个直角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(3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右图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中有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个长方形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个正</a:t>
            </a:r>
            <a:endParaRPr lang="zh-CN" altLang="en-US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方形。</a:t>
            </a:r>
            <a:endParaRPr lang="zh-CN" altLang="en-US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7" name="MM163.eps" descr="id:214750508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418278" y="3226310"/>
            <a:ext cx="1315490" cy="1105416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67238" y="786787"/>
            <a:ext cx="441236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填空题。</a:t>
            </a:r>
            <a:endParaRPr lang="zh-CN" altLang="en-US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39255" y="2185012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正方形</a:t>
            </a:r>
            <a:endParaRPr lang="zh-CN" altLang="en-US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8980" y="1554142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长方形</a:t>
            </a:r>
            <a:endParaRPr lang="zh-CN" altLang="en-US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22112" y="1554142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87571" y="3578304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1413" y="2185011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89589" y="2221579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49257" y="3605185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56" grpId="0"/>
      <p:bldP spid="5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52120" y="356235"/>
            <a:ext cx="806894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在方格纸上画一个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厘米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宽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厘米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的长方形。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每个方格的边长为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厘米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MM165.EPS" descr="id:214750509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627784" y="2345891"/>
            <a:ext cx="4356449" cy="18728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78424" y="2657010"/>
            <a:ext cx="1224136" cy="9361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64898" y="2067694"/>
          <a:ext cx="5613167" cy="180020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806700"/>
                <a:gridCol w="2806467"/>
              </a:tblGrid>
              <a:tr h="600067"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长方形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正方形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00067"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条</a:t>
                      </a:r>
                      <a:r>
                        <a:rPr lang="zh-CN" sz="2000" b="1" dirty="0" smtClean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边</a:t>
                      </a:r>
                      <a:r>
                        <a:rPr lang="en-US" altLang="zh-CN" sz="2000" b="1" dirty="0" smtClean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,</a:t>
                      </a:r>
                      <a:r>
                        <a:rPr lang="zh-CN" sz="2000" b="1" dirty="0" smtClean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对边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相等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条边都相等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00067"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个角都是直角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6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4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个角都是直角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79175" y="38674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44638" y="101259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78299" y="151664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668" y="447154"/>
            <a:ext cx="366861" cy="45633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2035" y="37889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1158" y="3580621"/>
            <a:ext cx="1069325" cy="107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136.EPS" descr="id:2147504403;FounderCES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019766" y="2429252"/>
            <a:ext cx="801994" cy="17280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560852" y="916578"/>
            <a:ext cx="1044045" cy="14683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/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5147052" y="1068760"/>
            <a:ext cx="1163984" cy="1163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3567158" y="916578"/>
            <a:ext cx="1044000" cy="1468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6976" y="1044406"/>
            <a:ext cx="1224136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526530" y="1071245"/>
            <a:ext cx="2094865" cy="874967"/>
            <a:chOff x="1549836" y="3554980"/>
            <a:chExt cx="1962276" cy="875252"/>
          </a:xfrm>
          <a:solidFill>
            <a:srgbClr val="000000">
              <a:alpha val="0"/>
            </a:srgbClr>
          </a:solidFill>
        </p:grpSpPr>
        <p:sp>
          <p:nvSpPr>
            <p:cNvPr id="17" name="云形标注 16"/>
            <p:cNvSpPr/>
            <p:nvPr/>
          </p:nvSpPr>
          <p:spPr>
            <a:xfrm>
              <a:off x="1549836" y="3554980"/>
              <a:ext cx="1962276" cy="875252"/>
            </a:xfrm>
            <a:prstGeom prst="cloudCallout">
              <a:avLst>
                <a:gd name="adj1" fmla="val -14144"/>
                <a:gd name="adj2" fmla="val 112606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09801" y="3568590"/>
              <a:ext cx="1713230" cy="8302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这是长方形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和正方形。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1770" y="2338705"/>
            <a:ext cx="3132455" cy="875634"/>
            <a:chOff x="1221460" y="3593080"/>
            <a:chExt cx="2685415" cy="875252"/>
          </a:xfrm>
          <a:solidFill>
            <a:srgbClr val="000000">
              <a:alpha val="0"/>
            </a:srgbClr>
          </a:solidFill>
        </p:grpSpPr>
        <p:sp>
          <p:nvSpPr>
            <p:cNvPr id="20" name="云形标注 19"/>
            <p:cNvSpPr/>
            <p:nvPr/>
          </p:nvSpPr>
          <p:spPr>
            <a:xfrm>
              <a:off x="1448392" y="3593080"/>
              <a:ext cx="2232248" cy="875252"/>
            </a:xfrm>
            <a:prstGeom prst="cloudCallout">
              <a:avLst>
                <a:gd name="adj1" fmla="val -14144"/>
                <a:gd name="adj2" fmla="val 112606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21460" y="3638663"/>
              <a:ext cx="2685415" cy="82958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长方形和正方形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有什么特点呢？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20988E-6 L -0.0026 0.319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595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-0.0007 0.332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6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82980" y="3376295"/>
            <a:ext cx="4650740" cy="1062990"/>
            <a:chOff x="699191" y="3376137"/>
            <a:chExt cx="4650427" cy="1272405"/>
          </a:xfrm>
        </p:grpSpPr>
        <p:sp>
          <p:nvSpPr>
            <p:cNvPr id="23" name="圆角矩形标注 22"/>
            <p:cNvSpPr/>
            <p:nvPr/>
          </p:nvSpPr>
          <p:spPr>
            <a:xfrm>
              <a:off x="699191" y="3376572"/>
              <a:ext cx="4650427" cy="1271970"/>
            </a:xfrm>
            <a:prstGeom prst="wedgeRoundRectCallout">
              <a:avLst>
                <a:gd name="adj1" fmla="val -10390"/>
                <a:gd name="adj2" fmla="val -53081"/>
                <a:gd name="adj3" fmla="val 16667"/>
              </a:avLst>
            </a:prstGeom>
            <a:solidFill>
              <a:srgbClr val="000000">
                <a:alpha val="0"/>
              </a:srgb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0871" y="3376137"/>
              <a:ext cx="4395470" cy="1214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一条是平直的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一条是竖直的</a:t>
              </a:r>
              <a:r>
                <a:rPr lang="en-US" altLang="zh-CN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这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两条直直的线形成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的图形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是一个角</a:t>
              </a:r>
              <a:r>
                <a:rPr lang="en-US" altLang="zh-CN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这样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的角是直角。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84013" y="2070983"/>
            <a:ext cx="2591472" cy="1211913"/>
            <a:chOff x="1203280" y="3271797"/>
            <a:chExt cx="2591472" cy="1211913"/>
          </a:xfrm>
          <a:solidFill>
            <a:srgbClr val="000000">
              <a:alpha val="0"/>
            </a:srgbClr>
          </a:solidFill>
        </p:grpSpPr>
        <p:sp>
          <p:nvSpPr>
            <p:cNvPr id="26" name="圆角矩形 25"/>
            <p:cNvSpPr/>
            <p:nvPr/>
          </p:nvSpPr>
          <p:spPr>
            <a:xfrm>
              <a:off x="1203280" y="3271797"/>
              <a:ext cx="2524508" cy="1211913"/>
            </a:xfrm>
            <a:prstGeom prst="roundRect">
              <a:avLst/>
            </a:prstGeom>
            <a:grp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235008" y="3298166"/>
              <a:ext cx="2559744" cy="1094164"/>
            </a:xfrm>
            <a:prstGeom prst="round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我们用的三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角板上，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l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其中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有一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个角就是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l"/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直角。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15925" y="1003935"/>
            <a:ext cx="852360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长方形有什么特点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正方形有什么特点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折一折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量一量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你发现了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B40.EPS" descr="id:214750483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8167" y="1910086"/>
            <a:ext cx="3522036" cy="13229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950720" y="2789555"/>
            <a:ext cx="4381500" cy="1174210"/>
            <a:chOff x="810214" y="3305189"/>
            <a:chExt cx="3400425" cy="1174440"/>
          </a:xfrm>
        </p:grpSpPr>
        <p:sp>
          <p:nvSpPr>
            <p:cNvPr id="28" name="云形标注 27"/>
            <p:cNvSpPr/>
            <p:nvPr/>
          </p:nvSpPr>
          <p:spPr>
            <a:xfrm>
              <a:off x="1026821" y="3305189"/>
              <a:ext cx="2847117" cy="1174440"/>
            </a:xfrm>
            <a:prstGeom prst="cloudCallout">
              <a:avLst>
                <a:gd name="adj1" fmla="val 5444"/>
                <a:gd name="adj2" fmla="val -96196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10214" y="3466697"/>
              <a:ext cx="3400425" cy="953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长方形四条边，长边</a:t>
              </a:r>
              <a:endPara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叫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短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边叫宽。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4" name="B40.EPS" descr="id:2147504833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779912" y="1205622"/>
            <a:ext cx="1833026" cy="918466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3767880" y="1253933"/>
            <a:ext cx="18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779912" y="1280743"/>
            <a:ext cx="0" cy="828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764810" y="2095884"/>
            <a:ext cx="18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540746" y="1253933"/>
            <a:ext cx="0" cy="828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16890" y="427990"/>
            <a:ext cx="1601470" cy="646645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长方形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137.EPS" descr="id:2147504410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53412" y="2204853"/>
            <a:ext cx="1266953" cy="1956470"/>
          </a:xfrm>
          <a:prstGeom prst="rect">
            <a:avLst/>
          </a:prstGeom>
        </p:spPr>
      </p:pic>
      <p:pic>
        <p:nvPicPr>
          <p:cNvPr id="11" name="Y146.EPS" descr="id:2147504854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15215" y="1263715"/>
            <a:ext cx="1897723" cy="94113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55776" y="2803478"/>
            <a:ext cx="3632392" cy="759220"/>
            <a:chOff x="761017" y="3286277"/>
            <a:chExt cx="3632392" cy="759220"/>
          </a:xfrm>
        </p:grpSpPr>
        <p:sp>
          <p:nvSpPr>
            <p:cNvPr id="16" name="云形标注 15"/>
            <p:cNvSpPr/>
            <p:nvPr/>
          </p:nvSpPr>
          <p:spPr>
            <a:xfrm>
              <a:off x="761017" y="3286277"/>
              <a:ext cx="3600400" cy="759220"/>
            </a:xfrm>
            <a:prstGeom prst="cloudCallout">
              <a:avLst>
                <a:gd name="adj1" fmla="val 54810"/>
                <a:gd name="adj2" fmla="val 73114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3759" y="3409952"/>
              <a:ext cx="354965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长方形上下两条边相等。</a:t>
              </a:r>
              <a:endPara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B40.EPS" descr="id:2147504833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779912" y="1779662"/>
            <a:ext cx="1833026" cy="9184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Y146.EPS" descr="id:2147504854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406" r="-3614"/>
          <a:stretch>
            <a:fillRect/>
          </a:stretch>
        </p:blipFill>
        <p:spPr>
          <a:xfrm>
            <a:off x="3623616" y="1387832"/>
            <a:ext cx="1072809" cy="949260"/>
          </a:xfrm>
          <a:prstGeom prst="rect">
            <a:avLst/>
          </a:prstGeom>
        </p:spPr>
      </p:pic>
      <p:pic>
        <p:nvPicPr>
          <p:cNvPr id="33" name="IMAGE137.EPS" descr="id:2147504410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53412" y="2204853"/>
            <a:ext cx="1266953" cy="195647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555776" y="2803478"/>
            <a:ext cx="3600400" cy="759220"/>
            <a:chOff x="761017" y="3286277"/>
            <a:chExt cx="3600400" cy="759220"/>
          </a:xfrm>
        </p:grpSpPr>
        <p:sp>
          <p:nvSpPr>
            <p:cNvPr id="35" name="云形标注 34"/>
            <p:cNvSpPr/>
            <p:nvPr/>
          </p:nvSpPr>
          <p:spPr>
            <a:xfrm>
              <a:off x="761017" y="3286277"/>
              <a:ext cx="3600400" cy="759220"/>
            </a:xfrm>
            <a:prstGeom prst="cloudCallout">
              <a:avLst>
                <a:gd name="adj1" fmla="val 54810"/>
                <a:gd name="adj2" fmla="val 73114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79649" y="3481707"/>
              <a:ext cx="299085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长方形左右两条边相等。</a:t>
              </a:r>
              <a:endPara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B40.EPS" descr="id:2147504833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779912" y="1420887"/>
            <a:ext cx="1833026" cy="918466"/>
          </a:xfrm>
          <a:prstGeom prst="rect">
            <a:avLst/>
          </a:prstGeom>
        </p:spPr>
      </p:pic>
      <p:pic>
        <p:nvPicPr>
          <p:cNvPr id="11" name="IMAGE137.EPS" descr="id:2147504410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53412" y="2204853"/>
            <a:ext cx="1266953" cy="19564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651664" y="2789039"/>
            <a:ext cx="3142760" cy="1224136"/>
            <a:chOff x="90409" y="3010777"/>
            <a:chExt cx="3142760" cy="1224136"/>
          </a:xfrm>
        </p:grpSpPr>
        <p:sp>
          <p:nvSpPr>
            <p:cNvPr id="13" name="云形标注 12"/>
            <p:cNvSpPr/>
            <p:nvPr/>
          </p:nvSpPr>
          <p:spPr>
            <a:xfrm>
              <a:off x="90409" y="3010777"/>
              <a:ext cx="3142760" cy="1224136"/>
            </a:xfrm>
            <a:prstGeom prst="cloudCallout">
              <a:avLst>
                <a:gd name="adj1" fmla="val 67061"/>
                <a:gd name="adj2" fmla="val 30844"/>
              </a:avLst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35565" y="3199830"/>
              <a:ext cx="2609850" cy="7067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有</a:t>
              </a:r>
              <a:r>
                <a:rPr lang="en-US" altLang="zh-CN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4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个角</a:t>
              </a:r>
              <a:r>
                <a:rPr lang="en-US" altLang="zh-CN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而且这</a:t>
              </a:r>
              <a:r>
                <a:rPr lang="en-US" altLang="zh-CN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4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角</a:t>
              </a:r>
              <a:endPara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都是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直角。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5" name="半闭框 14"/>
          <p:cNvSpPr/>
          <p:nvPr/>
        </p:nvSpPr>
        <p:spPr>
          <a:xfrm rot="10800000">
            <a:off x="3806251" y="1483233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 rot="10800000" flipV="1">
            <a:off x="3806251" y="2105091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0800000" flipH="1">
            <a:off x="5344492" y="1504590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8" name="半闭框 17"/>
          <p:cNvSpPr/>
          <p:nvPr/>
        </p:nvSpPr>
        <p:spPr>
          <a:xfrm rot="10800000" flipH="1" flipV="1">
            <a:off x="5344492" y="2126448"/>
            <a:ext cx="199524" cy="199524"/>
          </a:xfrm>
          <a:prstGeom prst="halfFrame">
            <a:avLst>
              <a:gd name="adj1" fmla="val 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折一折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148441" y="2861553"/>
            <a:ext cx="2847117" cy="1174440"/>
            <a:chOff x="1026821" y="3305189"/>
            <a:chExt cx="2847117" cy="1174440"/>
          </a:xfrm>
        </p:grpSpPr>
        <p:sp>
          <p:nvSpPr>
            <p:cNvPr id="28" name="云形标注 27"/>
            <p:cNvSpPr/>
            <p:nvPr/>
          </p:nvSpPr>
          <p:spPr>
            <a:xfrm>
              <a:off x="1026821" y="3305189"/>
              <a:ext cx="2847117" cy="1174440"/>
            </a:xfrm>
            <a:prstGeom prst="cloudCallout">
              <a:avLst>
                <a:gd name="adj1" fmla="val 5444"/>
                <a:gd name="adj2" fmla="val -96196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575353" y="3662498"/>
              <a:ext cx="222504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正方形有</a:t>
              </a: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四条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边。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4" name="B40.EPS" descr="id:2147504833;FounderCES"/>
          <p:cNvPicPr/>
          <p:nvPr/>
        </p:nvPicPr>
        <p:blipFill rotWithShape="1">
          <a:blip r:embed="rId1" cstate="email"/>
          <a:srcRect r="-463" b="-2086"/>
          <a:stretch>
            <a:fillRect/>
          </a:stretch>
        </p:blipFill>
        <p:spPr>
          <a:xfrm>
            <a:off x="3779912" y="846995"/>
            <a:ext cx="1368152" cy="1350514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3816008" y="846995"/>
            <a:ext cx="1332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816008" y="854856"/>
            <a:ext cx="0" cy="129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797988" y="2140568"/>
            <a:ext cx="1332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129988" y="862220"/>
            <a:ext cx="0" cy="1296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16890" y="427990"/>
            <a:ext cx="1601470" cy="64670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正方形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03445" y="442459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4751fb1-6b8c-48b0-b3e8-50b5f79bbf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WPS 演示</Application>
  <PresentationFormat>全屏显示(16:9)</PresentationFormat>
  <Paragraphs>155</Paragraphs>
  <Slides>16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《长方形与正方形》认识图形PPT免费下载</dc:creator>
  <cp:lastModifiedBy>小树</cp:lastModifiedBy>
  <cp:revision>5</cp:revision>
  <dcterms:created xsi:type="dcterms:W3CDTF">2017-03-17T02:28:00Z</dcterms:created>
  <dcterms:modified xsi:type="dcterms:W3CDTF">2023-01-30T04:45:35Z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C78A230F946E40C6B57EE74FB9E70147</vt:lpwstr>
  </property>
</Properties>
</file>