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45" r:id="rId7"/>
    <p:sldId id="526" r:id="rId8"/>
    <p:sldId id="546" r:id="rId9"/>
    <p:sldId id="518" r:id="rId10"/>
    <p:sldId id="538" r:id="rId11"/>
    <p:sldId id="537" r:id="rId12"/>
    <p:sldId id="552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华文楷体" panose="02010600040101010101" pitchFamily="2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楷体_GB2312" panose="0201060903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时、分、秒 淘气的作息时间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14" y="1491630"/>
            <a:ext cx="9139986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淘气的作息时间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49462" y="527956"/>
            <a:ext cx="2190343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时、分、秒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467544" y="339502"/>
            <a:ext cx="8254569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妈妈每天早晨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5:30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起床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做早饭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今天她晚起了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。妈妈今天早晨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是什么时间起床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3347864" y="2211710"/>
            <a:ext cx="5096378" cy="138499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5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en-US" altLang="zh-CN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0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+20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=1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endParaRPr lang="en-US" altLang="zh-CN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答</a:t>
            </a:r>
            <a:r>
              <a:rPr lang="en-US" altLang="zh-CN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妈妈今天早晨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</a:t>
            </a:r>
            <a:r>
              <a:rPr lang="en-US" altLang="zh-CN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5:50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起床的。</a:t>
            </a:r>
            <a:endParaRPr lang="en-US" altLang="zh-CN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16081" y="2715766"/>
            <a:ext cx="2995043" cy="936104"/>
            <a:chOff x="-226323" y="4127796"/>
            <a:chExt cx="2995043" cy="1224136"/>
          </a:xfrm>
          <a:noFill/>
        </p:grpSpPr>
        <p:sp>
          <p:nvSpPr>
            <p:cNvPr id="14" name="云形标注 13"/>
            <p:cNvSpPr/>
            <p:nvPr/>
          </p:nvSpPr>
          <p:spPr>
            <a:xfrm>
              <a:off x="-226323" y="4127796"/>
              <a:ext cx="2995043" cy="1224136"/>
            </a:xfrm>
            <a:prstGeom prst="wedgeRoundRectCallout">
              <a:avLst>
                <a:gd name="adj1" fmla="val 51749"/>
                <a:gd name="adj2" fmla="val -87708"/>
                <a:gd name="adj3" fmla="val 16667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-226322" y="4144499"/>
              <a:ext cx="2976788" cy="919401"/>
            </a:xfrm>
            <a:prstGeom prst="wedgeRoundRectCallou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想一想：</a:t>
              </a:r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5</a:t>
              </a:r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时</a:t>
              </a:r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30</a:t>
              </a:r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分又</a:t>
              </a:r>
              <a:endPara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/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经过</a:t>
              </a:r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20</a:t>
              </a:r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分是几时？</a:t>
              </a:r>
              <a:endPara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3" name="TextBox 26"/>
          <p:cNvSpPr txBox="1"/>
          <p:nvPr/>
        </p:nvSpPr>
        <p:spPr>
          <a:xfrm>
            <a:off x="1331640" y="2081573"/>
            <a:ext cx="62646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计算经过的时间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可以通过数钟面上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的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格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来完成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也可以用结束的时间减去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开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时间。</a:t>
            </a:r>
            <a:endParaRPr lang="zh-CN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720080" y="915566"/>
            <a:ext cx="772416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填一填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说一说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altLang="zh-CN"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altLang="zh-CN" sz="2400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altLang="zh-CN"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altLang="zh-CN" sz="2400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altLang="zh-CN"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淘气从起床到开始吃早餐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用了多长时间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看一看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说一说。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淘气吃早餐用了多长时间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画一画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" name="IMGE164.EPS" descr="id:2147506594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9456" y="1419622"/>
            <a:ext cx="4225409" cy="1681596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GE164.EPS" descr="id:2147506594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368" y="1228390"/>
            <a:ext cx="7128000" cy="298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059832" y="3896792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55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20089" y="3893628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7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15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20289" y="3899832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7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55576" y="1563638"/>
            <a:ext cx="3139712" cy="1622254"/>
          </a:xfrm>
          <a:prstGeom prst="rect">
            <a:avLst/>
          </a:prstGeom>
        </p:spPr>
      </p:pic>
      <p:sp>
        <p:nvSpPr>
          <p:cNvPr id="13" name="TextBox 19"/>
          <p:cNvSpPr txBox="1"/>
          <p:nvPr/>
        </p:nvSpPr>
        <p:spPr>
          <a:xfrm>
            <a:off x="539552" y="339502"/>
            <a:ext cx="77241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淘气从起床到开始吃早餐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用了多长时间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看一看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说一说。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右中括号 3"/>
          <p:cNvSpPr/>
          <p:nvPr/>
        </p:nvSpPr>
        <p:spPr>
          <a:xfrm rot="5400000">
            <a:off x="4569973" y="1970087"/>
            <a:ext cx="144000" cy="792000"/>
          </a:xfrm>
          <a:prstGeom prst="rightBracket">
            <a:avLst>
              <a:gd name="adj" fmla="val 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5" name="右中括号 24"/>
          <p:cNvSpPr/>
          <p:nvPr/>
        </p:nvSpPr>
        <p:spPr>
          <a:xfrm rot="5400000">
            <a:off x="5360016" y="1970087"/>
            <a:ext cx="144000" cy="792000"/>
          </a:xfrm>
          <a:prstGeom prst="rightBracket">
            <a:avLst>
              <a:gd name="adj" fmla="val 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6" name="右中括号 25"/>
          <p:cNvSpPr/>
          <p:nvPr/>
        </p:nvSpPr>
        <p:spPr>
          <a:xfrm rot="5400000">
            <a:off x="6150059" y="1970087"/>
            <a:ext cx="144000" cy="792000"/>
          </a:xfrm>
          <a:prstGeom prst="rightBracket">
            <a:avLst>
              <a:gd name="adj" fmla="val 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7" name="右中括号 26"/>
          <p:cNvSpPr/>
          <p:nvPr/>
        </p:nvSpPr>
        <p:spPr>
          <a:xfrm rot="5400000">
            <a:off x="6946728" y="1970087"/>
            <a:ext cx="144000" cy="792000"/>
          </a:xfrm>
          <a:prstGeom prst="rightBracket">
            <a:avLst>
              <a:gd name="adj" fmla="val 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8" name="右中括号 27"/>
          <p:cNvSpPr/>
          <p:nvPr/>
        </p:nvSpPr>
        <p:spPr>
          <a:xfrm rot="5400000">
            <a:off x="7743396" y="1970087"/>
            <a:ext cx="144000" cy="792000"/>
          </a:xfrm>
          <a:prstGeom prst="rightBracket">
            <a:avLst>
              <a:gd name="adj" fmla="val 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6" name="直接连接符 5"/>
          <p:cNvCxnSpPr/>
          <p:nvPr/>
        </p:nvCxnSpPr>
        <p:spPr>
          <a:xfrm>
            <a:off x="4239347" y="2438088"/>
            <a:ext cx="39786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9"/>
          <p:cNvSpPr txBox="1"/>
          <p:nvPr/>
        </p:nvSpPr>
        <p:spPr>
          <a:xfrm>
            <a:off x="3915311" y="2459831"/>
            <a:ext cx="702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6:30</a:t>
            </a:r>
            <a:endParaRPr lang="en-US" altLang="zh-CN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" name="TextBox 19"/>
          <p:cNvSpPr txBox="1"/>
          <p:nvPr/>
        </p:nvSpPr>
        <p:spPr>
          <a:xfrm>
            <a:off x="4707399" y="2459831"/>
            <a:ext cx="702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6:35</a:t>
            </a:r>
            <a:endParaRPr lang="en-US" altLang="zh-CN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1" name="TextBox 19"/>
          <p:cNvSpPr txBox="1"/>
          <p:nvPr/>
        </p:nvSpPr>
        <p:spPr>
          <a:xfrm>
            <a:off x="5486235" y="2459831"/>
            <a:ext cx="702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6:40</a:t>
            </a:r>
            <a:endParaRPr lang="en-US" altLang="zh-CN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2" name="TextBox 19"/>
          <p:cNvSpPr txBox="1"/>
          <p:nvPr/>
        </p:nvSpPr>
        <p:spPr>
          <a:xfrm>
            <a:off x="6260997" y="2459831"/>
            <a:ext cx="702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6:45</a:t>
            </a:r>
            <a:endParaRPr lang="en-US" altLang="zh-CN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3" name="TextBox 19"/>
          <p:cNvSpPr txBox="1"/>
          <p:nvPr/>
        </p:nvSpPr>
        <p:spPr>
          <a:xfrm>
            <a:off x="7082063" y="2459831"/>
            <a:ext cx="702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6:50</a:t>
            </a:r>
            <a:endParaRPr lang="en-US" altLang="zh-CN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4" name="TextBox 19"/>
          <p:cNvSpPr txBox="1"/>
          <p:nvPr/>
        </p:nvSpPr>
        <p:spPr>
          <a:xfrm>
            <a:off x="7903127" y="2459831"/>
            <a:ext cx="702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6:55</a:t>
            </a:r>
            <a:endParaRPr lang="en-US" altLang="zh-CN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282396" y="2288691"/>
            <a:ext cx="742122" cy="125895"/>
          </a:xfrm>
          <a:custGeom>
            <a:avLst/>
            <a:gdLst>
              <a:gd name="connsiteX0" fmla="*/ 0 w 742122"/>
              <a:gd name="connsiteY0" fmla="*/ 125895 h 125895"/>
              <a:gd name="connsiteX1" fmla="*/ 53009 w 742122"/>
              <a:gd name="connsiteY1" fmla="*/ 86139 h 125895"/>
              <a:gd name="connsiteX2" fmla="*/ 66261 w 742122"/>
              <a:gd name="connsiteY2" fmla="*/ 66261 h 125895"/>
              <a:gd name="connsiteX3" fmla="*/ 106018 w 742122"/>
              <a:gd name="connsiteY3" fmla="*/ 46382 h 125895"/>
              <a:gd name="connsiteX4" fmla="*/ 145774 w 742122"/>
              <a:gd name="connsiteY4" fmla="*/ 19878 h 125895"/>
              <a:gd name="connsiteX5" fmla="*/ 165652 w 742122"/>
              <a:gd name="connsiteY5" fmla="*/ 6626 h 125895"/>
              <a:gd name="connsiteX6" fmla="*/ 205409 w 742122"/>
              <a:gd name="connsiteY6" fmla="*/ 0 h 125895"/>
              <a:gd name="connsiteX7" fmla="*/ 536713 w 742122"/>
              <a:gd name="connsiteY7" fmla="*/ 6626 h 125895"/>
              <a:gd name="connsiteX8" fmla="*/ 563218 w 742122"/>
              <a:gd name="connsiteY8" fmla="*/ 13252 h 125895"/>
              <a:gd name="connsiteX9" fmla="*/ 616226 w 742122"/>
              <a:gd name="connsiteY9" fmla="*/ 19878 h 125895"/>
              <a:gd name="connsiteX10" fmla="*/ 636105 w 742122"/>
              <a:gd name="connsiteY10" fmla="*/ 26504 h 125895"/>
              <a:gd name="connsiteX11" fmla="*/ 675861 w 742122"/>
              <a:gd name="connsiteY11" fmla="*/ 46382 h 125895"/>
              <a:gd name="connsiteX12" fmla="*/ 689113 w 742122"/>
              <a:gd name="connsiteY12" fmla="*/ 59635 h 125895"/>
              <a:gd name="connsiteX13" fmla="*/ 708992 w 742122"/>
              <a:gd name="connsiteY13" fmla="*/ 72887 h 125895"/>
              <a:gd name="connsiteX14" fmla="*/ 722244 w 742122"/>
              <a:gd name="connsiteY14" fmla="*/ 92765 h 125895"/>
              <a:gd name="connsiteX15" fmla="*/ 742122 w 742122"/>
              <a:gd name="connsiteY15" fmla="*/ 106017 h 125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2122" h="125895">
                <a:moveTo>
                  <a:pt x="0" y="125895"/>
                </a:moveTo>
                <a:cubicBezTo>
                  <a:pt x="27888" y="109163"/>
                  <a:pt x="33686" y="109327"/>
                  <a:pt x="53009" y="86139"/>
                </a:cubicBezTo>
                <a:cubicBezTo>
                  <a:pt x="58107" y="80021"/>
                  <a:pt x="60630" y="71892"/>
                  <a:pt x="66261" y="66261"/>
                </a:cubicBezTo>
                <a:cubicBezTo>
                  <a:pt x="88320" y="44202"/>
                  <a:pt x="81769" y="59854"/>
                  <a:pt x="106018" y="46382"/>
                </a:cubicBezTo>
                <a:cubicBezTo>
                  <a:pt x="119941" y="38647"/>
                  <a:pt x="132522" y="28713"/>
                  <a:pt x="145774" y="19878"/>
                </a:cubicBezTo>
                <a:cubicBezTo>
                  <a:pt x="152400" y="15461"/>
                  <a:pt x="157797" y="7935"/>
                  <a:pt x="165652" y="6626"/>
                </a:cubicBezTo>
                <a:lnTo>
                  <a:pt x="205409" y="0"/>
                </a:lnTo>
                <a:lnTo>
                  <a:pt x="536713" y="6626"/>
                </a:lnTo>
                <a:cubicBezTo>
                  <a:pt x="545814" y="6963"/>
                  <a:pt x="554235" y="11755"/>
                  <a:pt x="563218" y="13252"/>
                </a:cubicBezTo>
                <a:cubicBezTo>
                  <a:pt x="580783" y="16179"/>
                  <a:pt x="598557" y="17669"/>
                  <a:pt x="616226" y="19878"/>
                </a:cubicBezTo>
                <a:cubicBezTo>
                  <a:pt x="622852" y="22087"/>
                  <a:pt x="629858" y="23380"/>
                  <a:pt x="636105" y="26504"/>
                </a:cubicBezTo>
                <a:cubicBezTo>
                  <a:pt x="687488" y="52195"/>
                  <a:pt x="625894" y="29726"/>
                  <a:pt x="675861" y="46382"/>
                </a:cubicBezTo>
                <a:cubicBezTo>
                  <a:pt x="680278" y="50800"/>
                  <a:pt x="684235" y="55732"/>
                  <a:pt x="689113" y="59635"/>
                </a:cubicBezTo>
                <a:cubicBezTo>
                  <a:pt x="695332" y="64610"/>
                  <a:pt x="703361" y="67256"/>
                  <a:pt x="708992" y="72887"/>
                </a:cubicBezTo>
                <a:cubicBezTo>
                  <a:pt x="714623" y="78518"/>
                  <a:pt x="716613" y="87134"/>
                  <a:pt x="722244" y="92765"/>
                </a:cubicBezTo>
                <a:cubicBezTo>
                  <a:pt x="727875" y="98396"/>
                  <a:pt x="742122" y="106017"/>
                  <a:pt x="742122" y="106017"/>
                </a:cubicBezTo>
              </a:path>
            </a:pathLst>
          </a:custGeom>
          <a:noFill/>
          <a:ln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8" name="任意多边形 37"/>
          <p:cNvSpPr/>
          <p:nvPr/>
        </p:nvSpPr>
        <p:spPr>
          <a:xfrm>
            <a:off x="5064992" y="2301322"/>
            <a:ext cx="742122" cy="125895"/>
          </a:xfrm>
          <a:custGeom>
            <a:avLst/>
            <a:gdLst>
              <a:gd name="connsiteX0" fmla="*/ 0 w 742122"/>
              <a:gd name="connsiteY0" fmla="*/ 125895 h 125895"/>
              <a:gd name="connsiteX1" fmla="*/ 53009 w 742122"/>
              <a:gd name="connsiteY1" fmla="*/ 86139 h 125895"/>
              <a:gd name="connsiteX2" fmla="*/ 66261 w 742122"/>
              <a:gd name="connsiteY2" fmla="*/ 66261 h 125895"/>
              <a:gd name="connsiteX3" fmla="*/ 106018 w 742122"/>
              <a:gd name="connsiteY3" fmla="*/ 46382 h 125895"/>
              <a:gd name="connsiteX4" fmla="*/ 145774 w 742122"/>
              <a:gd name="connsiteY4" fmla="*/ 19878 h 125895"/>
              <a:gd name="connsiteX5" fmla="*/ 165652 w 742122"/>
              <a:gd name="connsiteY5" fmla="*/ 6626 h 125895"/>
              <a:gd name="connsiteX6" fmla="*/ 205409 w 742122"/>
              <a:gd name="connsiteY6" fmla="*/ 0 h 125895"/>
              <a:gd name="connsiteX7" fmla="*/ 536713 w 742122"/>
              <a:gd name="connsiteY7" fmla="*/ 6626 h 125895"/>
              <a:gd name="connsiteX8" fmla="*/ 563218 w 742122"/>
              <a:gd name="connsiteY8" fmla="*/ 13252 h 125895"/>
              <a:gd name="connsiteX9" fmla="*/ 616226 w 742122"/>
              <a:gd name="connsiteY9" fmla="*/ 19878 h 125895"/>
              <a:gd name="connsiteX10" fmla="*/ 636105 w 742122"/>
              <a:gd name="connsiteY10" fmla="*/ 26504 h 125895"/>
              <a:gd name="connsiteX11" fmla="*/ 675861 w 742122"/>
              <a:gd name="connsiteY11" fmla="*/ 46382 h 125895"/>
              <a:gd name="connsiteX12" fmla="*/ 689113 w 742122"/>
              <a:gd name="connsiteY12" fmla="*/ 59635 h 125895"/>
              <a:gd name="connsiteX13" fmla="*/ 708992 w 742122"/>
              <a:gd name="connsiteY13" fmla="*/ 72887 h 125895"/>
              <a:gd name="connsiteX14" fmla="*/ 722244 w 742122"/>
              <a:gd name="connsiteY14" fmla="*/ 92765 h 125895"/>
              <a:gd name="connsiteX15" fmla="*/ 742122 w 742122"/>
              <a:gd name="connsiteY15" fmla="*/ 106017 h 125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2122" h="125895">
                <a:moveTo>
                  <a:pt x="0" y="125895"/>
                </a:moveTo>
                <a:cubicBezTo>
                  <a:pt x="27888" y="109163"/>
                  <a:pt x="33686" y="109327"/>
                  <a:pt x="53009" y="86139"/>
                </a:cubicBezTo>
                <a:cubicBezTo>
                  <a:pt x="58107" y="80021"/>
                  <a:pt x="60630" y="71892"/>
                  <a:pt x="66261" y="66261"/>
                </a:cubicBezTo>
                <a:cubicBezTo>
                  <a:pt x="88320" y="44202"/>
                  <a:pt x="81769" y="59854"/>
                  <a:pt x="106018" y="46382"/>
                </a:cubicBezTo>
                <a:cubicBezTo>
                  <a:pt x="119941" y="38647"/>
                  <a:pt x="132522" y="28713"/>
                  <a:pt x="145774" y="19878"/>
                </a:cubicBezTo>
                <a:cubicBezTo>
                  <a:pt x="152400" y="15461"/>
                  <a:pt x="157797" y="7935"/>
                  <a:pt x="165652" y="6626"/>
                </a:cubicBezTo>
                <a:lnTo>
                  <a:pt x="205409" y="0"/>
                </a:lnTo>
                <a:lnTo>
                  <a:pt x="536713" y="6626"/>
                </a:lnTo>
                <a:cubicBezTo>
                  <a:pt x="545814" y="6963"/>
                  <a:pt x="554235" y="11755"/>
                  <a:pt x="563218" y="13252"/>
                </a:cubicBezTo>
                <a:cubicBezTo>
                  <a:pt x="580783" y="16179"/>
                  <a:pt x="598557" y="17669"/>
                  <a:pt x="616226" y="19878"/>
                </a:cubicBezTo>
                <a:cubicBezTo>
                  <a:pt x="622852" y="22087"/>
                  <a:pt x="629858" y="23380"/>
                  <a:pt x="636105" y="26504"/>
                </a:cubicBezTo>
                <a:cubicBezTo>
                  <a:pt x="687488" y="52195"/>
                  <a:pt x="625894" y="29726"/>
                  <a:pt x="675861" y="46382"/>
                </a:cubicBezTo>
                <a:cubicBezTo>
                  <a:pt x="680278" y="50800"/>
                  <a:pt x="684235" y="55732"/>
                  <a:pt x="689113" y="59635"/>
                </a:cubicBezTo>
                <a:cubicBezTo>
                  <a:pt x="695332" y="64610"/>
                  <a:pt x="703361" y="67256"/>
                  <a:pt x="708992" y="72887"/>
                </a:cubicBezTo>
                <a:cubicBezTo>
                  <a:pt x="714623" y="78518"/>
                  <a:pt x="716613" y="87134"/>
                  <a:pt x="722244" y="92765"/>
                </a:cubicBezTo>
                <a:cubicBezTo>
                  <a:pt x="727875" y="98396"/>
                  <a:pt x="742122" y="106017"/>
                  <a:pt x="742122" y="106017"/>
                </a:cubicBezTo>
              </a:path>
            </a:pathLst>
          </a:custGeom>
          <a:noFill/>
          <a:ln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9" name="任意多边形 38"/>
          <p:cNvSpPr/>
          <p:nvPr/>
        </p:nvSpPr>
        <p:spPr>
          <a:xfrm>
            <a:off x="5828016" y="2301322"/>
            <a:ext cx="742122" cy="125895"/>
          </a:xfrm>
          <a:custGeom>
            <a:avLst/>
            <a:gdLst>
              <a:gd name="connsiteX0" fmla="*/ 0 w 742122"/>
              <a:gd name="connsiteY0" fmla="*/ 125895 h 125895"/>
              <a:gd name="connsiteX1" fmla="*/ 53009 w 742122"/>
              <a:gd name="connsiteY1" fmla="*/ 86139 h 125895"/>
              <a:gd name="connsiteX2" fmla="*/ 66261 w 742122"/>
              <a:gd name="connsiteY2" fmla="*/ 66261 h 125895"/>
              <a:gd name="connsiteX3" fmla="*/ 106018 w 742122"/>
              <a:gd name="connsiteY3" fmla="*/ 46382 h 125895"/>
              <a:gd name="connsiteX4" fmla="*/ 145774 w 742122"/>
              <a:gd name="connsiteY4" fmla="*/ 19878 h 125895"/>
              <a:gd name="connsiteX5" fmla="*/ 165652 w 742122"/>
              <a:gd name="connsiteY5" fmla="*/ 6626 h 125895"/>
              <a:gd name="connsiteX6" fmla="*/ 205409 w 742122"/>
              <a:gd name="connsiteY6" fmla="*/ 0 h 125895"/>
              <a:gd name="connsiteX7" fmla="*/ 536713 w 742122"/>
              <a:gd name="connsiteY7" fmla="*/ 6626 h 125895"/>
              <a:gd name="connsiteX8" fmla="*/ 563218 w 742122"/>
              <a:gd name="connsiteY8" fmla="*/ 13252 h 125895"/>
              <a:gd name="connsiteX9" fmla="*/ 616226 w 742122"/>
              <a:gd name="connsiteY9" fmla="*/ 19878 h 125895"/>
              <a:gd name="connsiteX10" fmla="*/ 636105 w 742122"/>
              <a:gd name="connsiteY10" fmla="*/ 26504 h 125895"/>
              <a:gd name="connsiteX11" fmla="*/ 675861 w 742122"/>
              <a:gd name="connsiteY11" fmla="*/ 46382 h 125895"/>
              <a:gd name="connsiteX12" fmla="*/ 689113 w 742122"/>
              <a:gd name="connsiteY12" fmla="*/ 59635 h 125895"/>
              <a:gd name="connsiteX13" fmla="*/ 708992 w 742122"/>
              <a:gd name="connsiteY13" fmla="*/ 72887 h 125895"/>
              <a:gd name="connsiteX14" fmla="*/ 722244 w 742122"/>
              <a:gd name="connsiteY14" fmla="*/ 92765 h 125895"/>
              <a:gd name="connsiteX15" fmla="*/ 742122 w 742122"/>
              <a:gd name="connsiteY15" fmla="*/ 106017 h 125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2122" h="125895">
                <a:moveTo>
                  <a:pt x="0" y="125895"/>
                </a:moveTo>
                <a:cubicBezTo>
                  <a:pt x="27888" y="109163"/>
                  <a:pt x="33686" y="109327"/>
                  <a:pt x="53009" y="86139"/>
                </a:cubicBezTo>
                <a:cubicBezTo>
                  <a:pt x="58107" y="80021"/>
                  <a:pt x="60630" y="71892"/>
                  <a:pt x="66261" y="66261"/>
                </a:cubicBezTo>
                <a:cubicBezTo>
                  <a:pt x="88320" y="44202"/>
                  <a:pt x="81769" y="59854"/>
                  <a:pt x="106018" y="46382"/>
                </a:cubicBezTo>
                <a:cubicBezTo>
                  <a:pt x="119941" y="38647"/>
                  <a:pt x="132522" y="28713"/>
                  <a:pt x="145774" y="19878"/>
                </a:cubicBezTo>
                <a:cubicBezTo>
                  <a:pt x="152400" y="15461"/>
                  <a:pt x="157797" y="7935"/>
                  <a:pt x="165652" y="6626"/>
                </a:cubicBezTo>
                <a:lnTo>
                  <a:pt x="205409" y="0"/>
                </a:lnTo>
                <a:lnTo>
                  <a:pt x="536713" y="6626"/>
                </a:lnTo>
                <a:cubicBezTo>
                  <a:pt x="545814" y="6963"/>
                  <a:pt x="554235" y="11755"/>
                  <a:pt x="563218" y="13252"/>
                </a:cubicBezTo>
                <a:cubicBezTo>
                  <a:pt x="580783" y="16179"/>
                  <a:pt x="598557" y="17669"/>
                  <a:pt x="616226" y="19878"/>
                </a:cubicBezTo>
                <a:cubicBezTo>
                  <a:pt x="622852" y="22087"/>
                  <a:pt x="629858" y="23380"/>
                  <a:pt x="636105" y="26504"/>
                </a:cubicBezTo>
                <a:cubicBezTo>
                  <a:pt x="687488" y="52195"/>
                  <a:pt x="625894" y="29726"/>
                  <a:pt x="675861" y="46382"/>
                </a:cubicBezTo>
                <a:cubicBezTo>
                  <a:pt x="680278" y="50800"/>
                  <a:pt x="684235" y="55732"/>
                  <a:pt x="689113" y="59635"/>
                </a:cubicBezTo>
                <a:cubicBezTo>
                  <a:pt x="695332" y="64610"/>
                  <a:pt x="703361" y="67256"/>
                  <a:pt x="708992" y="72887"/>
                </a:cubicBezTo>
                <a:cubicBezTo>
                  <a:pt x="714623" y="78518"/>
                  <a:pt x="716613" y="87134"/>
                  <a:pt x="722244" y="92765"/>
                </a:cubicBezTo>
                <a:cubicBezTo>
                  <a:pt x="727875" y="98396"/>
                  <a:pt x="742122" y="106017"/>
                  <a:pt x="742122" y="106017"/>
                </a:cubicBezTo>
              </a:path>
            </a:pathLst>
          </a:custGeom>
          <a:noFill/>
          <a:ln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0" name="任意多边形 39"/>
          <p:cNvSpPr/>
          <p:nvPr/>
        </p:nvSpPr>
        <p:spPr>
          <a:xfrm>
            <a:off x="6648740" y="2291693"/>
            <a:ext cx="742122" cy="125895"/>
          </a:xfrm>
          <a:custGeom>
            <a:avLst/>
            <a:gdLst>
              <a:gd name="connsiteX0" fmla="*/ 0 w 742122"/>
              <a:gd name="connsiteY0" fmla="*/ 125895 h 125895"/>
              <a:gd name="connsiteX1" fmla="*/ 53009 w 742122"/>
              <a:gd name="connsiteY1" fmla="*/ 86139 h 125895"/>
              <a:gd name="connsiteX2" fmla="*/ 66261 w 742122"/>
              <a:gd name="connsiteY2" fmla="*/ 66261 h 125895"/>
              <a:gd name="connsiteX3" fmla="*/ 106018 w 742122"/>
              <a:gd name="connsiteY3" fmla="*/ 46382 h 125895"/>
              <a:gd name="connsiteX4" fmla="*/ 145774 w 742122"/>
              <a:gd name="connsiteY4" fmla="*/ 19878 h 125895"/>
              <a:gd name="connsiteX5" fmla="*/ 165652 w 742122"/>
              <a:gd name="connsiteY5" fmla="*/ 6626 h 125895"/>
              <a:gd name="connsiteX6" fmla="*/ 205409 w 742122"/>
              <a:gd name="connsiteY6" fmla="*/ 0 h 125895"/>
              <a:gd name="connsiteX7" fmla="*/ 536713 w 742122"/>
              <a:gd name="connsiteY7" fmla="*/ 6626 h 125895"/>
              <a:gd name="connsiteX8" fmla="*/ 563218 w 742122"/>
              <a:gd name="connsiteY8" fmla="*/ 13252 h 125895"/>
              <a:gd name="connsiteX9" fmla="*/ 616226 w 742122"/>
              <a:gd name="connsiteY9" fmla="*/ 19878 h 125895"/>
              <a:gd name="connsiteX10" fmla="*/ 636105 w 742122"/>
              <a:gd name="connsiteY10" fmla="*/ 26504 h 125895"/>
              <a:gd name="connsiteX11" fmla="*/ 675861 w 742122"/>
              <a:gd name="connsiteY11" fmla="*/ 46382 h 125895"/>
              <a:gd name="connsiteX12" fmla="*/ 689113 w 742122"/>
              <a:gd name="connsiteY12" fmla="*/ 59635 h 125895"/>
              <a:gd name="connsiteX13" fmla="*/ 708992 w 742122"/>
              <a:gd name="connsiteY13" fmla="*/ 72887 h 125895"/>
              <a:gd name="connsiteX14" fmla="*/ 722244 w 742122"/>
              <a:gd name="connsiteY14" fmla="*/ 92765 h 125895"/>
              <a:gd name="connsiteX15" fmla="*/ 742122 w 742122"/>
              <a:gd name="connsiteY15" fmla="*/ 106017 h 125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2122" h="125895">
                <a:moveTo>
                  <a:pt x="0" y="125895"/>
                </a:moveTo>
                <a:cubicBezTo>
                  <a:pt x="27888" y="109163"/>
                  <a:pt x="33686" y="109327"/>
                  <a:pt x="53009" y="86139"/>
                </a:cubicBezTo>
                <a:cubicBezTo>
                  <a:pt x="58107" y="80021"/>
                  <a:pt x="60630" y="71892"/>
                  <a:pt x="66261" y="66261"/>
                </a:cubicBezTo>
                <a:cubicBezTo>
                  <a:pt x="88320" y="44202"/>
                  <a:pt x="81769" y="59854"/>
                  <a:pt x="106018" y="46382"/>
                </a:cubicBezTo>
                <a:cubicBezTo>
                  <a:pt x="119941" y="38647"/>
                  <a:pt x="132522" y="28713"/>
                  <a:pt x="145774" y="19878"/>
                </a:cubicBezTo>
                <a:cubicBezTo>
                  <a:pt x="152400" y="15461"/>
                  <a:pt x="157797" y="7935"/>
                  <a:pt x="165652" y="6626"/>
                </a:cubicBezTo>
                <a:lnTo>
                  <a:pt x="205409" y="0"/>
                </a:lnTo>
                <a:lnTo>
                  <a:pt x="536713" y="6626"/>
                </a:lnTo>
                <a:cubicBezTo>
                  <a:pt x="545814" y="6963"/>
                  <a:pt x="554235" y="11755"/>
                  <a:pt x="563218" y="13252"/>
                </a:cubicBezTo>
                <a:cubicBezTo>
                  <a:pt x="580783" y="16179"/>
                  <a:pt x="598557" y="17669"/>
                  <a:pt x="616226" y="19878"/>
                </a:cubicBezTo>
                <a:cubicBezTo>
                  <a:pt x="622852" y="22087"/>
                  <a:pt x="629858" y="23380"/>
                  <a:pt x="636105" y="26504"/>
                </a:cubicBezTo>
                <a:cubicBezTo>
                  <a:pt x="687488" y="52195"/>
                  <a:pt x="625894" y="29726"/>
                  <a:pt x="675861" y="46382"/>
                </a:cubicBezTo>
                <a:cubicBezTo>
                  <a:pt x="680278" y="50800"/>
                  <a:pt x="684235" y="55732"/>
                  <a:pt x="689113" y="59635"/>
                </a:cubicBezTo>
                <a:cubicBezTo>
                  <a:pt x="695332" y="64610"/>
                  <a:pt x="703361" y="67256"/>
                  <a:pt x="708992" y="72887"/>
                </a:cubicBezTo>
                <a:cubicBezTo>
                  <a:pt x="714623" y="78518"/>
                  <a:pt x="716613" y="87134"/>
                  <a:pt x="722244" y="92765"/>
                </a:cubicBezTo>
                <a:cubicBezTo>
                  <a:pt x="727875" y="98396"/>
                  <a:pt x="742122" y="106017"/>
                  <a:pt x="742122" y="106017"/>
                </a:cubicBezTo>
              </a:path>
            </a:pathLst>
          </a:custGeom>
          <a:noFill/>
          <a:ln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1" name="任意多边形 40"/>
          <p:cNvSpPr/>
          <p:nvPr/>
        </p:nvSpPr>
        <p:spPr>
          <a:xfrm>
            <a:off x="7444335" y="2287449"/>
            <a:ext cx="742122" cy="125895"/>
          </a:xfrm>
          <a:custGeom>
            <a:avLst/>
            <a:gdLst>
              <a:gd name="connsiteX0" fmla="*/ 0 w 742122"/>
              <a:gd name="connsiteY0" fmla="*/ 125895 h 125895"/>
              <a:gd name="connsiteX1" fmla="*/ 53009 w 742122"/>
              <a:gd name="connsiteY1" fmla="*/ 86139 h 125895"/>
              <a:gd name="connsiteX2" fmla="*/ 66261 w 742122"/>
              <a:gd name="connsiteY2" fmla="*/ 66261 h 125895"/>
              <a:gd name="connsiteX3" fmla="*/ 106018 w 742122"/>
              <a:gd name="connsiteY3" fmla="*/ 46382 h 125895"/>
              <a:gd name="connsiteX4" fmla="*/ 145774 w 742122"/>
              <a:gd name="connsiteY4" fmla="*/ 19878 h 125895"/>
              <a:gd name="connsiteX5" fmla="*/ 165652 w 742122"/>
              <a:gd name="connsiteY5" fmla="*/ 6626 h 125895"/>
              <a:gd name="connsiteX6" fmla="*/ 205409 w 742122"/>
              <a:gd name="connsiteY6" fmla="*/ 0 h 125895"/>
              <a:gd name="connsiteX7" fmla="*/ 536713 w 742122"/>
              <a:gd name="connsiteY7" fmla="*/ 6626 h 125895"/>
              <a:gd name="connsiteX8" fmla="*/ 563218 w 742122"/>
              <a:gd name="connsiteY8" fmla="*/ 13252 h 125895"/>
              <a:gd name="connsiteX9" fmla="*/ 616226 w 742122"/>
              <a:gd name="connsiteY9" fmla="*/ 19878 h 125895"/>
              <a:gd name="connsiteX10" fmla="*/ 636105 w 742122"/>
              <a:gd name="connsiteY10" fmla="*/ 26504 h 125895"/>
              <a:gd name="connsiteX11" fmla="*/ 675861 w 742122"/>
              <a:gd name="connsiteY11" fmla="*/ 46382 h 125895"/>
              <a:gd name="connsiteX12" fmla="*/ 689113 w 742122"/>
              <a:gd name="connsiteY12" fmla="*/ 59635 h 125895"/>
              <a:gd name="connsiteX13" fmla="*/ 708992 w 742122"/>
              <a:gd name="connsiteY13" fmla="*/ 72887 h 125895"/>
              <a:gd name="connsiteX14" fmla="*/ 722244 w 742122"/>
              <a:gd name="connsiteY14" fmla="*/ 92765 h 125895"/>
              <a:gd name="connsiteX15" fmla="*/ 742122 w 742122"/>
              <a:gd name="connsiteY15" fmla="*/ 106017 h 125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2122" h="125895">
                <a:moveTo>
                  <a:pt x="0" y="125895"/>
                </a:moveTo>
                <a:cubicBezTo>
                  <a:pt x="27888" y="109163"/>
                  <a:pt x="33686" y="109327"/>
                  <a:pt x="53009" y="86139"/>
                </a:cubicBezTo>
                <a:cubicBezTo>
                  <a:pt x="58107" y="80021"/>
                  <a:pt x="60630" y="71892"/>
                  <a:pt x="66261" y="66261"/>
                </a:cubicBezTo>
                <a:cubicBezTo>
                  <a:pt x="88320" y="44202"/>
                  <a:pt x="81769" y="59854"/>
                  <a:pt x="106018" y="46382"/>
                </a:cubicBezTo>
                <a:cubicBezTo>
                  <a:pt x="119941" y="38647"/>
                  <a:pt x="132522" y="28713"/>
                  <a:pt x="145774" y="19878"/>
                </a:cubicBezTo>
                <a:cubicBezTo>
                  <a:pt x="152400" y="15461"/>
                  <a:pt x="157797" y="7935"/>
                  <a:pt x="165652" y="6626"/>
                </a:cubicBezTo>
                <a:lnTo>
                  <a:pt x="205409" y="0"/>
                </a:lnTo>
                <a:lnTo>
                  <a:pt x="536713" y="6626"/>
                </a:lnTo>
                <a:cubicBezTo>
                  <a:pt x="545814" y="6963"/>
                  <a:pt x="554235" y="11755"/>
                  <a:pt x="563218" y="13252"/>
                </a:cubicBezTo>
                <a:cubicBezTo>
                  <a:pt x="580783" y="16179"/>
                  <a:pt x="598557" y="17669"/>
                  <a:pt x="616226" y="19878"/>
                </a:cubicBezTo>
                <a:cubicBezTo>
                  <a:pt x="622852" y="22087"/>
                  <a:pt x="629858" y="23380"/>
                  <a:pt x="636105" y="26504"/>
                </a:cubicBezTo>
                <a:cubicBezTo>
                  <a:pt x="687488" y="52195"/>
                  <a:pt x="625894" y="29726"/>
                  <a:pt x="675861" y="46382"/>
                </a:cubicBezTo>
                <a:cubicBezTo>
                  <a:pt x="680278" y="50800"/>
                  <a:pt x="684235" y="55732"/>
                  <a:pt x="689113" y="59635"/>
                </a:cubicBezTo>
                <a:cubicBezTo>
                  <a:pt x="695332" y="64610"/>
                  <a:pt x="703361" y="67256"/>
                  <a:pt x="708992" y="72887"/>
                </a:cubicBezTo>
                <a:cubicBezTo>
                  <a:pt x="714623" y="78518"/>
                  <a:pt x="716613" y="87134"/>
                  <a:pt x="722244" y="92765"/>
                </a:cubicBezTo>
                <a:cubicBezTo>
                  <a:pt x="727875" y="98396"/>
                  <a:pt x="742122" y="106017"/>
                  <a:pt x="742122" y="106017"/>
                </a:cubicBezTo>
              </a:path>
            </a:pathLst>
          </a:custGeom>
          <a:noFill/>
          <a:ln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2" name="TextBox 19"/>
          <p:cNvSpPr txBox="1"/>
          <p:nvPr/>
        </p:nvSpPr>
        <p:spPr>
          <a:xfrm>
            <a:off x="3915311" y="1924462"/>
            <a:ext cx="702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起床</a:t>
            </a:r>
            <a:endParaRPr lang="en-US" altLang="zh-CN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3" name="TextBox 19"/>
          <p:cNvSpPr txBox="1"/>
          <p:nvPr/>
        </p:nvSpPr>
        <p:spPr>
          <a:xfrm>
            <a:off x="7875775" y="1920007"/>
            <a:ext cx="702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早餐</a:t>
            </a:r>
            <a:endParaRPr lang="en-US" altLang="zh-CN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V="1">
            <a:off x="4617622" y="2113436"/>
            <a:ext cx="111600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 flipV="1">
            <a:off x="6832862" y="2072811"/>
            <a:ext cx="111600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19"/>
          <p:cNvSpPr txBox="1"/>
          <p:nvPr/>
        </p:nvSpPr>
        <p:spPr>
          <a:xfrm>
            <a:off x="5681412" y="1861524"/>
            <a:ext cx="1463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经过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25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en-US" altLang="zh-CN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8" name="TextBox 19"/>
          <p:cNvSpPr txBox="1"/>
          <p:nvPr/>
        </p:nvSpPr>
        <p:spPr>
          <a:xfrm>
            <a:off x="4842183" y="3075806"/>
            <a:ext cx="3033592" cy="112371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结束时间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-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开始时间</a:t>
            </a:r>
            <a:endParaRPr lang="en-US" altLang="zh-CN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altLang="zh-CN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6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55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-6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=25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en-US" altLang="zh-CN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10" grpId="0" animBg="1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7" grpId="0"/>
      <p:bldP spid="48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71388" y="2931790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1081801" y="2023124"/>
            <a:ext cx="1368152" cy="728172"/>
            <a:chOff x="665322" y="4215177"/>
            <a:chExt cx="1368152" cy="728172"/>
          </a:xfrm>
          <a:noFill/>
        </p:grpSpPr>
        <p:sp>
          <p:nvSpPr>
            <p:cNvPr id="23" name="云形标注 22"/>
            <p:cNvSpPr/>
            <p:nvPr/>
          </p:nvSpPr>
          <p:spPr>
            <a:xfrm>
              <a:off x="665322" y="4215177"/>
              <a:ext cx="1368152" cy="728172"/>
            </a:xfrm>
            <a:prstGeom prst="cloudCallout">
              <a:avLst>
                <a:gd name="adj1" fmla="val -63961"/>
                <a:gd name="adj2" fmla="val 101295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14335" y="4324366"/>
              <a:ext cx="1107996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画一画</a:t>
              </a:r>
              <a:endPara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3" name="TextBox 19"/>
          <p:cNvSpPr txBox="1"/>
          <p:nvPr/>
        </p:nvSpPr>
        <p:spPr>
          <a:xfrm>
            <a:off x="592254" y="339502"/>
            <a:ext cx="77241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淘气吃早餐用了多长时间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画一画。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 rot="5400000">
            <a:off x="3672690" y="1565467"/>
            <a:ext cx="359092" cy="1008000"/>
          </a:xfrm>
          <a:prstGeom prst="leftBrace">
            <a:avLst>
              <a:gd name="adj1" fmla="val 25000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" name="TextBox 19"/>
          <p:cNvSpPr txBox="1"/>
          <p:nvPr/>
        </p:nvSpPr>
        <p:spPr>
          <a:xfrm>
            <a:off x="3429238" y="1491630"/>
            <a:ext cx="845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5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TextBox 19"/>
          <p:cNvSpPr txBox="1"/>
          <p:nvPr/>
        </p:nvSpPr>
        <p:spPr>
          <a:xfrm>
            <a:off x="3019992" y="2153271"/>
            <a:ext cx="802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6:55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164288" y="2159646"/>
            <a:ext cx="840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7:15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右中括号 3"/>
          <p:cNvSpPr/>
          <p:nvPr/>
        </p:nvSpPr>
        <p:spPr>
          <a:xfrm rot="5400000">
            <a:off x="5420031" y="101271"/>
            <a:ext cx="108000" cy="4212000"/>
          </a:xfrm>
          <a:prstGeom prst="rightBracket">
            <a:avLst>
              <a:gd name="adj" fmla="val 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1" name="TextBox 19"/>
          <p:cNvSpPr txBox="1"/>
          <p:nvPr/>
        </p:nvSpPr>
        <p:spPr>
          <a:xfrm>
            <a:off x="3955738" y="2214174"/>
            <a:ext cx="840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7:00</a:t>
            </a:r>
            <a:endParaRPr lang="en-US" altLang="zh-CN" sz="24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 rot="5400000">
            <a:off x="5798485" y="467467"/>
            <a:ext cx="359092" cy="3204000"/>
          </a:xfrm>
          <a:prstGeom prst="leftBrace">
            <a:avLst>
              <a:gd name="adj1" fmla="val 25000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6" name="TextBox 19"/>
          <p:cNvSpPr txBox="1"/>
          <p:nvPr/>
        </p:nvSpPr>
        <p:spPr>
          <a:xfrm>
            <a:off x="5610738" y="1491630"/>
            <a:ext cx="818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15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563888" y="2859782"/>
            <a:ext cx="3931351" cy="132802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结束的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开始</a:t>
            </a: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时间</a:t>
            </a:r>
            <a:endParaRPr lang="en-US" altLang="zh-CN" sz="24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-6</a:t>
            </a: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55</a:t>
            </a: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=20</a:t>
            </a: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  <p:bldP spid="18" grpId="0"/>
      <p:bldP spid="19" grpId="0"/>
      <p:bldP spid="4" grpId="0" animBg="1"/>
      <p:bldP spid="21" grpId="0"/>
      <p:bldP spid="25" grpId="0" animBg="1"/>
      <p:bldP spid="26" grpId="0"/>
      <p:bldP spid="5" grpId="0" animBg="1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763688" y="2859782"/>
            <a:ext cx="6176498" cy="173664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6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55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-6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=25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答：淘气从起床到开始吃早餐用了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25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分。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7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15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-6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55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=20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答：淘气吃早餐用了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20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3728" y="627534"/>
            <a:ext cx="5415129" cy="2304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395536" y="987574"/>
            <a:ext cx="871296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在括号里填上合适的数。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25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　　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　　</a:t>
            </a:r>
            <a:endParaRPr lang="en-US" altLang="zh-CN" sz="32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82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en-US" altLang="zh-CN" sz="32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90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	  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65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7744" y="1842959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85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23781" y="184295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80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59613" y="2635047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130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72200" y="2635047"/>
            <a:ext cx="18389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1     23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63688" y="3355127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1    30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68214" y="3355127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1     5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9" grpId="0"/>
      <p:bldP spid="23" grpId="0"/>
      <p:bldP spid="24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11560" y="195486"/>
            <a:ext cx="1820072" cy="79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填一填。</a:t>
            </a:r>
            <a:endParaRPr lang="zh-CN" altLang="en-US" sz="36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611560" y="1108938"/>
            <a:ext cx="8424936" cy="3046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实验小学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下午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1:40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开始上课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 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每节课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40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endParaRPr lang="en-US" altLang="zh-CN" sz="32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那么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第一节课的下课时间是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课间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休息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15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第二节是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 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分上课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25713" y="1995686"/>
            <a:ext cx="2290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2       20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508104" y="2696602"/>
            <a:ext cx="2448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2        35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83568" y="363309"/>
            <a:ext cx="7940752" cy="162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亮亮从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7:30</a:t>
            </a: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开始写作业</a:t>
            </a:r>
            <a:r>
              <a:rPr lang="en-US" altLang="zh-CN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到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8:30</a:t>
            </a: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写完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36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一共</a:t>
            </a: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写了多长时间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zh-CN" altLang="en-US" sz="36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2267744" y="2283718"/>
            <a:ext cx="5085482" cy="156966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8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0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-7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=1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endParaRPr lang="en-US" altLang="zh-CN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答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一共与了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小时。</a:t>
            </a:r>
            <a:endParaRPr lang="en-US" altLang="zh-CN" sz="32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 animBg="1" build="p"/>
    </p:bldLst>
  </p:timing>
</p:sld>
</file>

<file path=ppt/tags/tag1.xml><?xml version="1.0" encoding="utf-8"?>
<p:tagLst xmlns:p="http://schemas.openxmlformats.org/presentationml/2006/main">
  <p:tag name="KSO_WPP_MARK_KEY" val="bcf244fa-a66b-46c0-82b9-da26676c7f5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808</Words>
  <Application>WPS 演示</Application>
  <PresentationFormat>全屏显示(16:9)</PresentationFormat>
  <Paragraphs>162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华文楷体</vt:lpstr>
      <vt:lpstr>微软雅黑</vt:lpstr>
      <vt:lpstr>楷体_GB2312</vt:lpstr>
      <vt:lpstr>幼圆</vt:lpstr>
      <vt:lpstr>Times New Roman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2023-01-30T04:50:02Z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59DA2E895EA24006A52C7B7EFFB6D336</vt:lpwstr>
  </property>
</Properties>
</file>