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7" r:id="rId3"/>
    <p:sldId id="288" r:id="rId5"/>
    <p:sldId id="289" r:id="rId6"/>
    <p:sldId id="290" r:id="rId7"/>
    <p:sldId id="291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299" r:id="rId16"/>
    <p:sldId id="300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43" d="100"/>
          <a:sy n="143" d="100"/>
        </p:scale>
        <p:origin x="-714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页眉占位符 614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6147" name="日期占位符 614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2052" name="幻灯片图像占位符 6147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文本占位符 6148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150" name="页脚占位符 614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6151" name="灯片编号占位符 615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77BEDDC4-E5AD-4F2E-9635-964F8DBF3D8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Ro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038A5D-5967-4F69-839A-291C37E0B85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B92A31-3834-41CF-989A-5E33B57187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9642A9-A51F-4BDE-93FD-D2C6B4239FF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73915D-DE80-4796-9E9D-901CDE3A24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B8B410-72BF-4275-8987-5E91DC7A0C1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31678C-7F83-4C2A-90DA-BF0137F178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FA4A24-4D9E-4705-BFE7-B019E06463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712B24-7BB4-4AFF-BB8E-281EC11D5BB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213CD7-E918-419D-9B99-F48386DB6A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008685-9FBF-4914-951F-A8ADAFE37FB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432FCD-7F2A-4277-9447-081083E4AF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9F1866D0-0779-42A1-AB77-D90F228915D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png"/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7"/>
          <p:cNvSpPr>
            <a:spLocks noChangeArrowheads="1"/>
          </p:cNvSpPr>
          <p:nvPr/>
        </p:nvSpPr>
        <p:spPr bwMode="auto">
          <a:xfrm>
            <a:off x="-7938" y="4795837"/>
            <a:ext cx="9163051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 sz="100"/>
          </a:p>
        </p:txBody>
      </p:sp>
      <p:grpSp>
        <p:nvGrpSpPr>
          <p:cNvPr id="3074" name="组合 5"/>
          <p:cNvGrpSpPr/>
          <p:nvPr/>
        </p:nvGrpSpPr>
        <p:grpSpPr bwMode="auto">
          <a:xfrm>
            <a:off x="12700" y="3244180"/>
            <a:ext cx="427038" cy="1833563"/>
            <a:chOff x="1082676" y="2309813"/>
            <a:chExt cx="566738" cy="2441576"/>
          </a:xfrm>
        </p:grpSpPr>
        <p:sp>
          <p:nvSpPr>
            <p:cNvPr id="3075" name="Freeform 12"/>
            <p:cNvSpPr>
              <a:spLocks noChangeArrowheads="1"/>
            </p:cNvSpPr>
            <p:nvPr/>
          </p:nvSpPr>
          <p:spPr bwMode="auto">
            <a:xfrm>
              <a:off x="1200151" y="2309813"/>
              <a:ext cx="449263" cy="2441575"/>
            </a:xfrm>
            <a:custGeom>
              <a:avLst/>
              <a:gdLst>
                <a:gd name="T0" fmla="*/ 146 w 283"/>
                <a:gd name="T1" fmla="*/ 0 h 1538"/>
                <a:gd name="T2" fmla="*/ 0 w 283"/>
                <a:gd name="T3" fmla="*/ 0 h 1538"/>
                <a:gd name="T4" fmla="*/ 0 w 283"/>
                <a:gd name="T5" fmla="*/ 941 h 1538"/>
                <a:gd name="T6" fmla="*/ 0 w 283"/>
                <a:gd name="T7" fmla="*/ 1299 h 1538"/>
                <a:gd name="T8" fmla="*/ 0 w 283"/>
                <a:gd name="T9" fmla="*/ 1538 h 1538"/>
                <a:gd name="T10" fmla="*/ 56 w 283"/>
                <a:gd name="T11" fmla="*/ 1538 h 1538"/>
                <a:gd name="T12" fmla="*/ 146 w 283"/>
                <a:gd name="T13" fmla="*/ 1538 h 1538"/>
                <a:gd name="T14" fmla="*/ 175 w 283"/>
                <a:gd name="T15" fmla="*/ 1538 h 1538"/>
                <a:gd name="T16" fmla="*/ 224 w 283"/>
                <a:gd name="T17" fmla="*/ 1538 h 1538"/>
                <a:gd name="T18" fmla="*/ 255 w 283"/>
                <a:gd name="T19" fmla="*/ 1538 h 1538"/>
                <a:gd name="T20" fmla="*/ 283 w 283"/>
                <a:gd name="T21" fmla="*/ 1538 h 1538"/>
                <a:gd name="T22" fmla="*/ 283 w 283"/>
                <a:gd name="T23" fmla="*/ 1299 h 1538"/>
                <a:gd name="T24" fmla="*/ 283 w 283"/>
                <a:gd name="T25" fmla="*/ 941 h 1538"/>
                <a:gd name="T26" fmla="*/ 283 w 283"/>
                <a:gd name="T27" fmla="*/ 0 h 1538"/>
                <a:gd name="T28" fmla="*/ 146 w 283"/>
                <a:gd name="T29" fmla="*/ 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3" h="1538">
                  <a:moveTo>
                    <a:pt x="146" y="0"/>
                  </a:moveTo>
                  <a:lnTo>
                    <a:pt x="0" y="0"/>
                  </a:lnTo>
                  <a:lnTo>
                    <a:pt x="0" y="941"/>
                  </a:lnTo>
                  <a:lnTo>
                    <a:pt x="0" y="1299"/>
                  </a:lnTo>
                  <a:lnTo>
                    <a:pt x="0" y="1538"/>
                  </a:lnTo>
                  <a:lnTo>
                    <a:pt x="56" y="1538"/>
                  </a:lnTo>
                  <a:lnTo>
                    <a:pt x="146" y="1538"/>
                  </a:lnTo>
                  <a:lnTo>
                    <a:pt x="175" y="1538"/>
                  </a:lnTo>
                  <a:lnTo>
                    <a:pt x="224" y="1538"/>
                  </a:lnTo>
                  <a:lnTo>
                    <a:pt x="255" y="1538"/>
                  </a:lnTo>
                  <a:lnTo>
                    <a:pt x="283" y="1538"/>
                  </a:lnTo>
                  <a:lnTo>
                    <a:pt x="283" y="1299"/>
                  </a:lnTo>
                  <a:lnTo>
                    <a:pt x="283" y="941"/>
                  </a:lnTo>
                  <a:lnTo>
                    <a:pt x="283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" name="Freeform 13"/>
            <p:cNvSpPr>
              <a:spLocks noChangeArrowheads="1"/>
            </p:cNvSpPr>
            <p:nvPr/>
          </p:nvSpPr>
          <p:spPr bwMode="auto">
            <a:xfrm>
              <a:off x="1200151" y="2309813"/>
              <a:ext cx="449263" cy="2441575"/>
            </a:xfrm>
            <a:custGeom>
              <a:avLst/>
              <a:gdLst>
                <a:gd name="T0" fmla="*/ 146 w 283"/>
                <a:gd name="T1" fmla="*/ 0 h 1538"/>
                <a:gd name="T2" fmla="*/ 0 w 283"/>
                <a:gd name="T3" fmla="*/ 0 h 1538"/>
                <a:gd name="T4" fmla="*/ 0 w 283"/>
                <a:gd name="T5" fmla="*/ 941 h 1538"/>
                <a:gd name="T6" fmla="*/ 0 w 283"/>
                <a:gd name="T7" fmla="*/ 1299 h 1538"/>
                <a:gd name="T8" fmla="*/ 0 w 283"/>
                <a:gd name="T9" fmla="*/ 1538 h 1538"/>
                <a:gd name="T10" fmla="*/ 56 w 283"/>
                <a:gd name="T11" fmla="*/ 1538 h 1538"/>
                <a:gd name="T12" fmla="*/ 146 w 283"/>
                <a:gd name="T13" fmla="*/ 1538 h 1538"/>
                <a:gd name="T14" fmla="*/ 175 w 283"/>
                <a:gd name="T15" fmla="*/ 1538 h 1538"/>
                <a:gd name="T16" fmla="*/ 224 w 283"/>
                <a:gd name="T17" fmla="*/ 1538 h 1538"/>
                <a:gd name="T18" fmla="*/ 255 w 283"/>
                <a:gd name="T19" fmla="*/ 1538 h 1538"/>
                <a:gd name="T20" fmla="*/ 283 w 283"/>
                <a:gd name="T21" fmla="*/ 1538 h 1538"/>
                <a:gd name="T22" fmla="*/ 283 w 283"/>
                <a:gd name="T23" fmla="*/ 1299 h 1538"/>
                <a:gd name="T24" fmla="*/ 283 w 283"/>
                <a:gd name="T25" fmla="*/ 941 h 1538"/>
                <a:gd name="T26" fmla="*/ 283 w 283"/>
                <a:gd name="T27" fmla="*/ 0 h 1538"/>
                <a:gd name="T28" fmla="*/ 146 w 283"/>
                <a:gd name="T29" fmla="*/ 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3" h="1538">
                  <a:moveTo>
                    <a:pt x="146" y="0"/>
                  </a:moveTo>
                  <a:lnTo>
                    <a:pt x="0" y="0"/>
                  </a:lnTo>
                  <a:lnTo>
                    <a:pt x="0" y="941"/>
                  </a:lnTo>
                  <a:lnTo>
                    <a:pt x="0" y="1299"/>
                  </a:lnTo>
                  <a:lnTo>
                    <a:pt x="0" y="1538"/>
                  </a:lnTo>
                  <a:lnTo>
                    <a:pt x="56" y="1538"/>
                  </a:lnTo>
                  <a:lnTo>
                    <a:pt x="146" y="1538"/>
                  </a:lnTo>
                  <a:lnTo>
                    <a:pt x="175" y="1538"/>
                  </a:lnTo>
                  <a:lnTo>
                    <a:pt x="224" y="1538"/>
                  </a:lnTo>
                  <a:lnTo>
                    <a:pt x="255" y="1538"/>
                  </a:lnTo>
                  <a:lnTo>
                    <a:pt x="283" y="1538"/>
                  </a:lnTo>
                  <a:lnTo>
                    <a:pt x="283" y="1299"/>
                  </a:lnTo>
                  <a:lnTo>
                    <a:pt x="283" y="941"/>
                  </a:lnTo>
                  <a:lnTo>
                    <a:pt x="283" y="0"/>
                  </a:lnTo>
                  <a:lnTo>
                    <a:pt x="1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" name="Rectangle 14"/>
            <p:cNvSpPr>
              <a:spLocks noChangeArrowheads="1"/>
            </p:cNvSpPr>
            <p:nvPr/>
          </p:nvSpPr>
          <p:spPr bwMode="auto">
            <a:xfrm>
              <a:off x="1082676" y="2309813"/>
              <a:ext cx="450850" cy="2441575"/>
            </a:xfrm>
            <a:prstGeom prst="rect">
              <a:avLst/>
            </a:pr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3078" name="Rectangle 15"/>
            <p:cNvSpPr>
              <a:spLocks noChangeArrowheads="1"/>
            </p:cNvSpPr>
            <p:nvPr/>
          </p:nvSpPr>
          <p:spPr bwMode="auto">
            <a:xfrm>
              <a:off x="1082676" y="2309813"/>
              <a:ext cx="450850" cy="2441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3079" name="Rectangle 16"/>
            <p:cNvSpPr>
              <a:spLocks noChangeArrowheads="1"/>
            </p:cNvSpPr>
            <p:nvPr/>
          </p:nvSpPr>
          <p:spPr bwMode="auto">
            <a:xfrm>
              <a:off x="1082676" y="3803651"/>
              <a:ext cx="450850" cy="568325"/>
            </a:xfrm>
            <a:prstGeom prst="rect">
              <a:avLst/>
            </a:pr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3080" name="Rectangle 17"/>
            <p:cNvSpPr>
              <a:spLocks noChangeArrowheads="1"/>
            </p:cNvSpPr>
            <p:nvPr/>
          </p:nvSpPr>
          <p:spPr bwMode="auto">
            <a:xfrm>
              <a:off x="1082676" y="3803651"/>
              <a:ext cx="450850" cy="568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3081" name="Rectangle 18"/>
            <p:cNvSpPr>
              <a:spLocks noChangeArrowheads="1"/>
            </p:cNvSpPr>
            <p:nvPr/>
          </p:nvSpPr>
          <p:spPr bwMode="auto">
            <a:xfrm>
              <a:off x="1173163" y="4438651"/>
              <a:ext cx="266700" cy="312738"/>
            </a:xfrm>
            <a:prstGeom prst="rect">
              <a:avLst/>
            </a:pr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3082" name="Rectangle 19"/>
            <p:cNvSpPr>
              <a:spLocks noChangeArrowheads="1"/>
            </p:cNvSpPr>
            <p:nvPr/>
          </p:nvSpPr>
          <p:spPr bwMode="auto">
            <a:xfrm>
              <a:off x="1173163" y="4438651"/>
              <a:ext cx="266700" cy="31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3083" name="Oval 20"/>
            <p:cNvSpPr>
              <a:spLocks noChangeArrowheads="1"/>
            </p:cNvSpPr>
            <p:nvPr/>
          </p:nvSpPr>
          <p:spPr bwMode="auto">
            <a:xfrm>
              <a:off x="1173163" y="3370263"/>
              <a:ext cx="266700" cy="271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3084" name="Freeform 21"/>
            <p:cNvSpPr>
              <a:spLocks noEditPoints="1" noChangeArrowheads="1"/>
            </p:cNvSpPr>
            <p:nvPr/>
          </p:nvSpPr>
          <p:spPr bwMode="auto">
            <a:xfrm>
              <a:off x="1316038" y="2309813"/>
              <a:ext cx="217488" cy="2441575"/>
            </a:xfrm>
            <a:custGeom>
              <a:avLst/>
              <a:gdLst>
                <a:gd name="T0" fmla="*/ 58 w 58"/>
                <a:gd name="T1" fmla="*/ 548 h 649"/>
                <a:gd name="T2" fmla="*/ 0 w 58"/>
                <a:gd name="T3" fmla="*/ 548 h 649"/>
                <a:gd name="T4" fmla="*/ 0 w 58"/>
                <a:gd name="T5" fmla="*/ 566 h 649"/>
                <a:gd name="T6" fmla="*/ 33 w 58"/>
                <a:gd name="T7" fmla="*/ 566 h 649"/>
                <a:gd name="T8" fmla="*/ 33 w 58"/>
                <a:gd name="T9" fmla="*/ 649 h 649"/>
                <a:gd name="T10" fmla="*/ 46 w 58"/>
                <a:gd name="T11" fmla="*/ 649 h 649"/>
                <a:gd name="T12" fmla="*/ 58 w 58"/>
                <a:gd name="T13" fmla="*/ 649 h 649"/>
                <a:gd name="T14" fmla="*/ 58 w 58"/>
                <a:gd name="T15" fmla="*/ 548 h 649"/>
                <a:gd name="T16" fmla="*/ 58 w 58"/>
                <a:gd name="T17" fmla="*/ 0 h 649"/>
                <a:gd name="T18" fmla="*/ 0 w 58"/>
                <a:gd name="T19" fmla="*/ 0 h 649"/>
                <a:gd name="T20" fmla="*/ 0 w 58"/>
                <a:gd name="T21" fmla="*/ 282 h 649"/>
                <a:gd name="T22" fmla="*/ 33 w 58"/>
                <a:gd name="T23" fmla="*/ 318 h 649"/>
                <a:gd name="T24" fmla="*/ 0 w 58"/>
                <a:gd name="T25" fmla="*/ 354 h 649"/>
                <a:gd name="T26" fmla="*/ 0 w 58"/>
                <a:gd name="T27" fmla="*/ 397 h 649"/>
                <a:gd name="T28" fmla="*/ 58 w 58"/>
                <a:gd name="T29" fmla="*/ 397 h 649"/>
                <a:gd name="T30" fmla="*/ 58 w 58"/>
                <a:gd name="T31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49">
                  <a:moveTo>
                    <a:pt x="58" y="548"/>
                  </a:moveTo>
                  <a:cubicBezTo>
                    <a:pt x="0" y="548"/>
                    <a:pt x="0" y="548"/>
                    <a:pt x="0" y="548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33" y="566"/>
                    <a:pt x="33" y="566"/>
                    <a:pt x="33" y="566"/>
                  </a:cubicBezTo>
                  <a:cubicBezTo>
                    <a:pt x="33" y="649"/>
                    <a:pt x="33" y="649"/>
                    <a:pt x="33" y="649"/>
                  </a:cubicBezTo>
                  <a:cubicBezTo>
                    <a:pt x="46" y="649"/>
                    <a:pt x="46" y="649"/>
                    <a:pt x="46" y="649"/>
                  </a:cubicBezTo>
                  <a:cubicBezTo>
                    <a:pt x="58" y="649"/>
                    <a:pt x="58" y="649"/>
                    <a:pt x="58" y="649"/>
                  </a:cubicBezTo>
                  <a:cubicBezTo>
                    <a:pt x="58" y="548"/>
                    <a:pt x="58" y="548"/>
                    <a:pt x="58" y="548"/>
                  </a:cubicBezTo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9" y="283"/>
                    <a:pt x="33" y="299"/>
                    <a:pt x="33" y="318"/>
                  </a:cubicBezTo>
                  <a:cubicBezTo>
                    <a:pt x="33" y="337"/>
                    <a:pt x="19" y="353"/>
                    <a:pt x="0" y="354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58" y="397"/>
                    <a:pt x="58" y="397"/>
                    <a:pt x="58" y="397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23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5" name="Freeform 22"/>
            <p:cNvSpPr>
              <a:spLocks noChangeArrowheads="1"/>
            </p:cNvSpPr>
            <p:nvPr/>
          </p:nvSpPr>
          <p:spPr bwMode="auto">
            <a:xfrm>
              <a:off x="1316038" y="3803651"/>
              <a:ext cx="217488" cy="568325"/>
            </a:xfrm>
            <a:custGeom>
              <a:avLst/>
              <a:gdLst>
                <a:gd name="T0" fmla="*/ 137 w 137"/>
                <a:gd name="T1" fmla="*/ 0 h 358"/>
                <a:gd name="T2" fmla="*/ 137 w 137"/>
                <a:gd name="T3" fmla="*/ 0 h 358"/>
                <a:gd name="T4" fmla="*/ 0 w 137"/>
                <a:gd name="T5" fmla="*/ 0 h 358"/>
                <a:gd name="T6" fmla="*/ 0 w 137"/>
                <a:gd name="T7" fmla="*/ 358 h 358"/>
                <a:gd name="T8" fmla="*/ 137 w 137"/>
                <a:gd name="T9" fmla="*/ 358 h 358"/>
                <a:gd name="T10" fmla="*/ 137 w 137"/>
                <a:gd name="T1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358">
                  <a:moveTo>
                    <a:pt x="137" y="0"/>
                  </a:moveTo>
                  <a:lnTo>
                    <a:pt x="137" y="0"/>
                  </a:lnTo>
                  <a:lnTo>
                    <a:pt x="0" y="0"/>
                  </a:lnTo>
                  <a:lnTo>
                    <a:pt x="0" y="358"/>
                  </a:lnTo>
                  <a:lnTo>
                    <a:pt x="137" y="358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6" name="Freeform 23"/>
            <p:cNvSpPr>
              <a:spLocks noChangeArrowheads="1"/>
            </p:cNvSpPr>
            <p:nvPr/>
          </p:nvSpPr>
          <p:spPr bwMode="auto">
            <a:xfrm>
              <a:off x="1316038" y="3803651"/>
              <a:ext cx="217488" cy="568325"/>
            </a:xfrm>
            <a:custGeom>
              <a:avLst/>
              <a:gdLst>
                <a:gd name="T0" fmla="*/ 137 w 137"/>
                <a:gd name="T1" fmla="*/ 0 h 358"/>
                <a:gd name="T2" fmla="*/ 137 w 137"/>
                <a:gd name="T3" fmla="*/ 0 h 358"/>
                <a:gd name="T4" fmla="*/ 0 w 137"/>
                <a:gd name="T5" fmla="*/ 0 h 358"/>
                <a:gd name="T6" fmla="*/ 0 w 137"/>
                <a:gd name="T7" fmla="*/ 358 h 358"/>
                <a:gd name="T8" fmla="*/ 137 w 137"/>
                <a:gd name="T9" fmla="*/ 358 h 358"/>
                <a:gd name="T10" fmla="*/ 137 w 137"/>
                <a:gd name="T1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358">
                  <a:moveTo>
                    <a:pt x="137" y="0"/>
                  </a:moveTo>
                  <a:lnTo>
                    <a:pt x="137" y="0"/>
                  </a:lnTo>
                  <a:lnTo>
                    <a:pt x="0" y="0"/>
                  </a:lnTo>
                  <a:lnTo>
                    <a:pt x="0" y="358"/>
                  </a:lnTo>
                  <a:lnTo>
                    <a:pt x="137" y="358"/>
                  </a:lnTo>
                  <a:lnTo>
                    <a:pt x="1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7" name="Freeform 24"/>
            <p:cNvSpPr>
              <a:spLocks noChangeArrowheads="1"/>
            </p:cNvSpPr>
            <p:nvPr/>
          </p:nvSpPr>
          <p:spPr bwMode="auto">
            <a:xfrm>
              <a:off x="1316038" y="4438651"/>
              <a:ext cx="123825" cy="312738"/>
            </a:xfrm>
            <a:custGeom>
              <a:avLst/>
              <a:gdLst>
                <a:gd name="T0" fmla="*/ 78 w 78"/>
                <a:gd name="T1" fmla="*/ 0 h 197"/>
                <a:gd name="T2" fmla="*/ 0 w 78"/>
                <a:gd name="T3" fmla="*/ 0 h 197"/>
                <a:gd name="T4" fmla="*/ 0 w 78"/>
                <a:gd name="T5" fmla="*/ 197 h 197"/>
                <a:gd name="T6" fmla="*/ 28 w 78"/>
                <a:gd name="T7" fmla="*/ 197 h 197"/>
                <a:gd name="T8" fmla="*/ 78 w 78"/>
                <a:gd name="T9" fmla="*/ 197 h 197"/>
                <a:gd name="T10" fmla="*/ 78 w 78"/>
                <a:gd name="T1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97">
                  <a:moveTo>
                    <a:pt x="78" y="0"/>
                  </a:moveTo>
                  <a:lnTo>
                    <a:pt x="0" y="0"/>
                  </a:lnTo>
                  <a:lnTo>
                    <a:pt x="0" y="197"/>
                  </a:lnTo>
                  <a:lnTo>
                    <a:pt x="28" y="197"/>
                  </a:lnTo>
                  <a:lnTo>
                    <a:pt x="78" y="197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8" name="Freeform 25"/>
            <p:cNvSpPr>
              <a:spLocks noChangeArrowheads="1"/>
            </p:cNvSpPr>
            <p:nvPr/>
          </p:nvSpPr>
          <p:spPr bwMode="auto">
            <a:xfrm>
              <a:off x="1316038" y="4438651"/>
              <a:ext cx="123825" cy="312738"/>
            </a:xfrm>
            <a:custGeom>
              <a:avLst/>
              <a:gdLst>
                <a:gd name="T0" fmla="*/ 78 w 78"/>
                <a:gd name="T1" fmla="*/ 0 h 197"/>
                <a:gd name="T2" fmla="*/ 0 w 78"/>
                <a:gd name="T3" fmla="*/ 0 h 197"/>
                <a:gd name="T4" fmla="*/ 0 w 78"/>
                <a:gd name="T5" fmla="*/ 197 h 197"/>
                <a:gd name="T6" fmla="*/ 28 w 78"/>
                <a:gd name="T7" fmla="*/ 197 h 197"/>
                <a:gd name="T8" fmla="*/ 78 w 78"/>
                <a:gd name="T9" fmla="*/ 197 h 197"/>
                <a:gd name="T10" fmla="*/ 78 w 78"/>
                <a:gd name="T1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97">
                  <a:moveTo>
                    <a:pt x="78" y="0"/>
                  </a:moveTo>
                  <a:lnTo>
                    <a:pt x="0" y="0"/>
                  </a:lnTo>
                  <a:lnTo>
                    <a:pt x="0" y="197"/>
                  </a:lnTo>
                  <a:lnTo>
                    <a:pt x="28" y="197"/>
                  </a:lnTo>
                  <a:lnTo>
                    <a:pt x="78" y="197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9" name="Freeform 26"/>
            <p:cNvSpPr>
              <a:spLocks noChangeArrowheads="1"/>
            </p:cNvSpPr>
            <p:nvPr/>
          </p:nvSpPr>
          <p:spPr bwMode="auto">
            <a:xfrm>
              <a:off x="1316038" y="3370263"/>
              <a:ext cx="123825" cy="271463"/>
            </a:xfrm>
            <a:custGeom>
              <a:avLst/>
              <a:gdLst>
                <a:gd name="T0" fmla="*/ 0 w 33"/>
                <a:gd name="T1" fmla="*/ 0 h 72"/>
                <a:gd name="T2" fmla="*/ 0 w 33"/>
                <a:gd name="T3" fmla="*/ 72 h 72"/>
                <a:gd name="T4" fmla="*/ 33 w 33"/>
                <a:gd name="T5" fmla="*/ 36 h 72"/>
                <a:gd name="T6" fmla="*/ 0 w 33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72">
                  <a:moveTo>
                    <a:pt x="0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19" y="71"/>
                    <a:pt x="33" y="55"/>
                    <a:pt x="33" y="36"/>
                  </a:cubicBezTo>
                  <a:cubicBezTo>
                    <a:pt x="33" y="17"/>
                    <a:pt x="19" y="1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90" name="组合 227"/>
          <p:cNvGrpSpPr/>
          <p:nvPr/>
        </p:nvGrpSpPr>
        <p:grpSpPr bwMode="auto">
          <a:xfrm>
            <a:off x="465139" y="4863430"/>
            <a:ext cx="2390775" cy="228600"/>
            <a:chOff x="1684338" y="4465638"/>
            <a:chExt cx="3175001" cy="304800"/>
          </a:xfrm>
        </p:grpSpPr>
        <p:sp>
          <p:nvSpPr>
            <p:cNvPr id="3091" name="Freeform 51"/>
            <p:cNvSpPr>
              <a:spLocks noChangeArrowheads="1"/>
            </p:cNvSpPr>
            <p:nvPr/>
          </p:nvSpPr>
          <p:spPr bwMode="auto">
            <a:xfrm>
              <a:off x="1797051" y="4465638"/>
              <a:ext cx="3062288" cy="304800"/>
            </a:xfrm>
            <a:custGeom>
              <a:avLst/>
              <a:gdLst>
                <a:gd name="T0" fmla="*/ 1929 w 1929"/>
                <a:gd name="T1" fmla="*/ 9 h 192"/>
                <a:gd name="T2" fmla="*/ 2 w 1929"/>
                <a:gd name="T3" fmla="*/ 0 h 192"/>
                <a:gd name="T4" fmla="*/ 0 w 1929"/>
                <a:gd name="T5" fmla="*/ 180 h 192"/>
                <a:gd name="T6" fmla="*/ 89 w 1929"/>
                <a:gd name="T7" fmla="*/ 180 h 192"/>
                <a:gd name="T8" fmla="*/ 118 w 1929"/>
                <a:gd name="T9" fmla="*/ 180 h 192"/>
                <a:gd name="T10" fmla="*/ 184 w 1929"/>
                <a:gd name="T11" fmla="*/ 182 h 192"/>
                <a:gd name="T12" fmla="*/ 212 w 1929"/>
                <a:gd name="T13" fmla="*/ 182 h 192"/>
                <a:gd name="T14" fmla="*/ 279 w 1929"/>
                <a:gd name="T15" fmla="*/ 182 h 192"/>
                <a:gd name="T16" fmla="*/ 309 w 1929"/>
                <a:gd name="T17" fmla="*/ 182 h 192"/>
                <a:gd name="T18" fmla="*/ 373 w 1929"/>
                <a:gd name="T19" fmla="*/ 182 h 192"/>
                <a:gd name="T20" fmla="*/ 404 w 1929"/>
                <a:gd name="T21" fmla="*/ 182 h 192"/>
                <a:gd name="T22" fmla="*/ 470 w 1929"/>
                <a:gd name="T23" fmla="*/ 182 h 192"/>
                <a:gd name="T24" fmla="*/ 498 w 1929"/>
                <a:gd name="T25" fmla="*/ 182 h 192"/>
                <a:gd name="T26" fmla="*/ 565 w 1929"/>
                <a:gd name="T27" fmla="*/ 182 h 192"/>
                <a:gd name="T28" fmla="*/ 595 w 1929"/>
                <a:gd name="T29" fmla="*/ 185 h 192"/>
                <a:gd name="T30" fmla="*/ 659 w 1929"/>
                <a:gd name="T31" fmla="*/ 185 h 192"/>
                <a:gd name="T32" fmla="*/ 690 w 1929"/>
                <a:gd name="T33" fmla="*/ 185 h 192"/>
                <a:gd name="T34" fmla="*/ 756 w 1929"/>
                <a:gd name="T35" fmla="*/ 185 h 192"/>
                <a:gd name="T36" fmla="*/ 775 w 1929"/>
                <a:gd name="T37" fmla="*/ 185 h 192"/>
                <a:gd name="T38" fmla="*/ 851 w 1929"/>
                <a:gd name="T39" fmla="*/ 185 h 192"/>
                <a:gd name="T40" fmla="*/ 879 w 1929"/>
                <a:gd name="T41" fmla="*/ 185 h 192"/>
                <a:gd name="T42" fmla="*/ 1231 w 1929"/>
                <a:gd name="T43" fmla="*/ 187 h 192"/>
                <a:gd name="T44" fmla="*/ 1260 w 1929"/>
                <a:gd name="T45" fmla="*/ 187 h 192"/>
                <a:gd name="T46" fmla="*/ 1326 w 1929"/>
                <a:gd name="T47" fmla="*/ 187 h 192"/>
                <a:gd name="T48" fmla="*/ 1357 w 1929"/>
                <a:gd name="T49" fmla="*/ 187 h 192"/>
                <a:gd name="T50" fmla="*/ 1421 w 1929"/>
                <a:gd name="T51" fmla="*/ 187 h 192"/>
                <a:gd name="T52" fmla="*/ 1451 w 1929"/>
                <a:gd name="T53" fmla="*/ 190 h 192"/>
                <a:gd name="T54" fmla="*/ 1518 w 1929"/>
                <a:gd name="T55" fmla="*/ 190 h 192"/>
                <a:gd name="T56" fmla="*/ 1546 w 1929"/>
                <a:gd name="T57" fmla="*/ 190 h 192"/>
                <a:gd name="T58" fmla="*/ 1707 w 1929"/>
                <a:gd name="T59" fmla="*/ 190 h 192"/>
                <a:gd name="T60" fmla="*/ 1719 w 1929"/>
                <a:gd name="T61" fmla="*/ 190 h 192"/>
                <a:gd name="T62" fmla="*/ 1929 w 1929"/>
                <a:gd name="T63" fmla="*/ 192 h 192"/>
                <a:gd name="T64" fmla="*/ 1929 w 1929"/>
                <a:gd name="T65" fmla="*/ 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9" h="192">
                  <a:moveTo>
                    <a:pt x="1929" y="9"/>
                  </a:moveTo>
                  <a:lnTo>
                    <a:pt x="2" y="0"/>
                  </a:lnTo>
                  <a:lnTo>
                    <a:pt x="0" y="180"/>
                  </a:lnTo>
                  <a:lnTo>
                    <a:pt x="89" y="180"/>
                  </a:lnTo>
                  <a:lnTo>
                    <a:pt x="118" y="180"/>
                  </a:lnTo>
                  <a:lnTo>
                    <a:pt x="184" y="182"/>
                  </a:lnTo>
                  <a:lnTo>
                    <a:pt x="212" y="182"/>
                  </a:lnTo>
                  <a:lnTo>
                    <a:pt x="279" y="182"/>
                  </a:lnTo>
                  <a:lnTo>
                    <a:pt x="309" y="182"/>
                  </a:lnTo>
                  <a:lnTo>
                    <a:pt x="373" y="182"/>
                  </a:lnTo>
                  <a:lnTo>
                    <a:pt x="404" y="182"/>
                  </a:lnTo>
                  <a:lnTo>
                    <a:pt x="470" y="182"/>
                  </a:lnTo>
                  <a:lnTo>
                    <a:pt x="498" y="182"/>
                  </a:lnTo>
                  <a:lnTo>
                    <a:pt x="565" y="182"/>
                  </a:lnTo>
                  <a:lnTo>
                    <a:pt x="595" y="185"/>
                  </a:lnTo>
                  <a:lnTo>
                    <a:pt x="659" y="185"/>
                  </a:lnTo>
                  <a:lnTo>
                    <a:pt x="690" y="185"/>
                  </a:lnTo>
                  <a:lnTo>
                    <a:pt x="756" y="185"/>
                  </a:lnTo>
                  <a:lnTo>
                    <a:pt x="775" y="185"/>
                  </a:lnTo>
                  <a:lnTo>
                    <a:pt x="851" y="185"/>
                  </a:lnTo>
                  <a:lnTo>
                    <a:pt x="879" y="185"/>
                  </a:lnTo>
                  <a:lnTo>
                    <a:pt x="1231" y="187"/>
                  </a:lnTo>
                  <a:lnTo>
                    <a:pt x="1260" y="187"/>
                  </a:lnTo>
                  <a:lnTo>
                    <a:pt x="1326" y="187"/>
                  </a:lnTo>
                  <a:lnTo>
                    <a:pt x="1357" y="187"/>
                  </a:lnTo>
                  <a:lnTo>
                    <a:pt x="1421" y="187"/>
                  </a:lnTo>
                  <a:lnTo>
                    <a:pt x="1451" y="190"/>
                  </a:lnTo>
                  <a:lnTo>
                    <a:pt x="1518" y="190"/>
                  </a:lnTo>
                  <a:lnTo>
                    <a:pt x="1546" y="190"/>
                  </a:lnTo>
                  <a:lnTo>
                    <a:pt x="1707" y="190"/>
                  </a:lnTo>
                  <a:lnTo>
                    <a:pt x="1719" y="190"/>
                  </a:lnTo>
                  <a:lnTo>
                    <a:pt x="1929" y="192"/>
                  </a:lnTo>
                  <a:lnTo>
                    <a:pt x="1929" y="9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2" name="Freeform 52"/>
            <p:cNvSpPr>
              <a:spLocks noChangeArrowheads="1"/>
            </p:cNvSpPr>
            <p:nvPr/>
          </p:nvSpPr>
          <p:spPr bwMode="auto">
            <a:xfrm>
              <a:off x="1797051" y="4465638"/>
              <a:ext cx="3062288" cy="304800"/>
            </a:xfrm>
            <a:custGeom>
              <a:avLst/>
              <a:gdLst>
                <a:gd name="T0" fmla="*/ 1929 w 1929"/>
                <a:gd name="T1" fmla="*/ 9 h 192"/>
                <a:gd name="T2" fmla="*/ 2 w 1929"/>
                <a:gd name="T3" fmla="*/ 0 h 192"/>
                <a:gd name="T4" fmla="*/ 0 w 1929"/>
                <a:gd name="T5" fmla="*/ 180 h 192"/>
                <a:gd name="T6" fmla="*/ 89 w 1929"/>
                <a:gd name="T7" fmla="*/ 180 h 192"/>
                <a:gd name="T8" fmla="*/ 118 w 1929"/>
                <a:gd name="T9" fmla="*/ 180 h 192"/>
                <a:gd name="T10" fmla="*/ 184 w 1929"/>
                <a:gd name="T11" fmla="*/ 182 h 192"/>
                <a:gd name="T12" fmla="*/ 212 w 1929"/>
                <a:gd name="T13" fmla="*/ 182 h 192"/>
                <a:gd name="T14" fmla="*/ 279 w 1929"/>
                <a:gd name="T15" fmla="*/ 182 h 192"/>
                <a:gd name="T16" fmla="*/ 309 w 1929"/>
                <a:gd name="T17" fmla="*/ 182 h 192"/>
                <a:gd name="T18" fmla="*/ 373 w 1929"/>
                <a:gd name="T19" fmla="*/ 182 h 192"/>
                <a:gd name="T20" fmla="*/ 404 w 1929"/>
                <a:gd name="T21" fmla="*/ 182 h 192"/>
                <a:gd name="T22" fmla="*/ 470 w 1929"/>
                <a:gd name="T23" fmla="*/ 182 h 192"/>
                <a:gd name="T24" fmla="*/ 498 w 1929"/>
                <a:gd name="T25" fmla="*/ 182 h 192"/>
                <a:gd name="T26" fmla="*/ 565 w 1929"/>
                <a:gd name="T27" fmla="*/ 182 h 192"/>
                <a:gd name="T28" fmla="*/ 595 w 1929"/>
                <a:gd name="T29" fmla="*/ 185 h 192"/>
                <a:gd name="T30" fmla="*/ 659 w 1929"/>
                <a:gd name="T31" fmla="*/ 185 h 192"/>
                <a:gd name="T32" fmla="*/ 690 w 1929"/>
                <a:gd name="T33" fmla="*/ 185 h 192"/>
                <a:gd name="T34" fmla="*/ 756 w 1929"/>
                <a:gd name="T35" fmla="*/ 185 h 192"/>
                <a:gd name="T36" fmla="*/ 775 w 1929"/>
                <a:gd name="T37" fmla="*/ 185 h 192"/>
                <a:gd name="T38" fmla="*/ 851 w 1929"/>
                <a:gd name="T39" fmla="*/ 185 h 192"/>
                <a:gd name="T40" fmla="*/ 879 w 1929"/>
                <a:gd name="T41" fmla="*/ 185 h 192"/>
                <a:gd name="T42" fmla="*/ 1231 w 1929"/>
                <a:gd name="T43" fmla="*/ 187 h 192"/>
                <a:gd name="T44" fmla="*/ 1260 w 1929"/>
                <a:gd name="T45" fmla="*/ 187 h 192"/>
                <a:gd name="T46" fmla="*/ 1326 w 1929"/>
                <a:gd name="T47" fmla="*/ 187 h 192"/>
                <a:gd name="T48" fmla="*/ 1357 w 1929"/>
                <a:gd name="T49" fmla="*/ 187 h 192"/>
                <a:gd name="T50" fmla="*/ 1421 w 1929"/>
                <a:gd name="T51" fmla="*/ 187 h 192"/>
                <a:gd name="T52" fmla="*/ 1451 w 1929"/>
                <a:gd name="T53" fmla="*/ 190 h 192"/>
                <a:gd name="T54" fmla="*/ 1518 w 1929"/>
                <a:gd name="T55" fmla="*/ 190 h 192"/>
                <a:gd name="T56" fmla="*/ 1546 w 1929"/>
                <a:gd name="T57" fmla="*/ 190 h 192"/>
                <a:gd name="T58" fmla="*/ 1707 w 1929"/>
                <a:gd name="T59" fmla="*/ 190 h 192"/>
                <a:gd name="T60" fmla="*/ 1719 w 1929"/>
                <a:gd name="T61" fmla="*/ 190 h 192"/>
                <a:gd name="T62" fmla="*/ 1929 w 1929"/>
                <a:gd name="T63" fmla="*/ 192 h 192"/>
                <a:gd name="T64" fmla="*/ 1929 w 1929"/>
                <a:gd name="T65" fmla="*/ 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29" h="192">
                  <a:moveTo>
                    <a:pt x="1929" y="9"/>
                  </a:moveTo>
                  <a:lnTo>
                    <a:pt x="2" y="0"/>
                  </a:lnTo>
                  <a:lnTo>
                    <a:pt x="0" y="180"/>
                  </a:lnTo>
                  <a:lnTo>
                    <a:pt x="89" y="180"/>
                  </a:lnTo>
                  <a:lnTo>
                    <a:pt x="118" y="180"/>
                  </a:lnTo>
                  <a:lnTo>
                    <a:pt x="184" y="182"/>
                  </a:lnTo>
                  <a:lnTo>
                    <a:pt x="212" y="182"/>
                  </a:lnTo>
                  <a:lnTo>
                    <a:pt x="279" y="182"/>
                  </a:lnTo>
                  <a:lnTo>
                    <a:pt x="309" y="182"/>
                  </a:lnTo>
                  <a:lnTo>
                    <a:pt x="373" y="182"/>
                  </a:lnTo>
                  <a:lnTo>
                    <a:pt x="404" y="182"/>
                  </a:lnTo>
                  <a:lnTo>
                    <a:pt x="470" y="182"/>
                  </a:lnTo>
                  <a:lnTo>
                    <a:pt x="498" y="182"/>
                  </a:lnTo>
                  <a:lnTo>
                    <a:pt x="565" y="182"/>
                  </a:lnTo>
                  <a:lnTo>
                    <a:pt x="595" y="185"/>
                  </a:lnTo>
                  <a:lnTo>
                    <a:pt x="659" y="185"/>
                  </a:lnTo>
                  <a:lnTo>
                    <a:pt x="690" y="185"/>
                  </a:lnTo>
                  <a:lnTo>
                    <a:pt x="756" y="185"/>
                  </a:lnTo>
                  <a:lnTo>
                    <a:pt x="775" y="185"/>
                  </a:lnTo>
                  <a:lnTo>
                    <a:pt x="851" y="185"/>
                  </a:lnTo>
                  <a:lnTo>
                    <a:pt x="879" y="185"/>
                  </a:lnTo>
                  <a:lnTo>
                    <a:pt x="1231" y="187"/>
                  </a:lnTo>
                  <a:lnTo>
                    <a:pt x="1260" y="187"/>
                  </a:lnTo>
                  <a:lnTo>
                    <a:pt x="1326" y="187"/>
                  </a:lnTo>
                  <a:lnTo>
                    <a:pt x="1357" y="187"/>
                  </a:lnTo>
                  <a:lnTo>
                    <a:pt x="1421" y="187"/>
                  </a:lnTo>
                  <a:lnTo>
                    <a:pt x="1451" y="190"/>
                  </a:lnTo>
                  <a:lnTo>
                    <a:pt x="1518" y="190"/>
                  </a:lnTo>
                  <a:lnTo>
                    <a:pt x="1546" y="190"/>
                  </a:lnTo>
                  <a:lnTo>
                    <a:pt x="1707" y="190"/>
                  </a:lnTo>
                  <a:lnTo>
                    <a:pt x="1719" y="190"/>
                  </a:lnTo>
                  <a:lnTo>
                    <a:pt x="1929" y="192"/>
                  </a:lnTo>
                  <a:lnTo>
                    <a:pt x="1929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3" name="Freeform 53"/>
            <p:cNvSpPr>
              <a:spLocks noChangeArrowheads="1"/>
            </p:cNvSpPr>
            <p:nvPr/>
          </p:nvSpPr>
          <p:spPr bwMode="auto">
            <a:xfrm>
              <a:off x="1684338" y="4465638"/>
              <a:ext cx="3062288" cy="304800"/>
            </a:xfrm>
            <a:custGeom>
              <a:avLst/>
              <a:gdLst>
                <a:gd name="T0" fmla="*/ 1927 w 1929"/>
                <a:gd name="T1" fmla="*/ 192 h 192"/>
                <a:gd name="T2" fmla="*/ 0 w 1929"/>
                <a:gd name="T3" fmla="*/ 180 h 192"/>
                <a:gd name="T4" fmla="*/ 0 w 1929"/>
                <a:gd name="T5" fmla="*/ 0 h 192"/>
                <a:gd name="T6" fmla="*/ 1929 w 1929"/>
                <a:gd name="T7" fmla="*/ 9 h 192"/>
                <a:gd name="T8" fmla="*/ 1927 w 1929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9" h="192">
                  <a:moveTo>
                    <a:pt x="1927" y="192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1929" y="9"/>
                  </a:lnTo>
                  <a:lnTo>
                    <a:pt x="1927" y="192"/>
                  </a:lnTo>
                  <a:close/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" name="Freeform 54"/>
            <p:cNvSpPr>
              <a:spLocks noChangeArrowheads="1"/>
            </p:cNvSpPr>
            <p:nvPr/>
          </p:nvSpPr>
          <p:spPr bwMode="auto">
            <a:xfrm>
              <a:off x="1684338" y="4465638"/>
              <a:ext cx="3062288" cy="304800"/>
            </a:xfrm>
            <a:custGeom>
              <a:avLst/>
              <a:gdLst>
                <a:gd name="T0" fmla="*/ 1927 w 1929"/>
                <a:gd name="T1" fmla="*/ 192 h 192"/>
                <a:gd name="T2" fmla="*/ 0 w 1929"/>
                <a:gd name="T3" fmla="*/ 180 h 192"/>
                <a:gd name="T4" fmla="*/ 0 w 1929"/>
                <a:gd name="T5" fmla="*/ 0 h 192"/>
                <a:gd name="T6" fmla="*/ 1929 w 1929"/>
                <a:gd name="T7" fmla="*/ 9 h 192"/>
                <a:gd name="T8" fmla="*/ 1927 w 1929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9" h="192">
                  <a:moveTo>
                    <a:pt x="1927" y="192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1929" y="9"/>
                  </a:lnTo>
                  <a:lnTo>
                    <a:pt x="1927" y="1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" name="Freeform 55"/>
            <p:cNvSpPr>
              <a:spLocks noChangeArrowheads="1"/>
            </p:cNvSpPr>
            <p:nvPr/>
          </p:nvSpPr>
          <p:spPr bwMode="auto">
            <a:xfrm>
              <a:off x="3486151" y="4605338"/>
              <a:ext cx="47625" cy="157163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" name="Freeform 56"/>
            <p:cNvSpPr>
              <a:spLocks noChangeArrowheads="1"/>
            </p:cNvSpPr>
            <p:nvPr/>
          </p:nvSpPr>
          <p:spPr bwMode="auto">
            <a:xfrm>
              <a:off x="3335338" y="4605338"/>
              <a:ext cx="49213" cy="157163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" name="Freeform 57"/>
            <p:cNvSpPr>
              <a:spLocks noChangeArrowheads="1"/>
            </p:cNvSpPr>
            <p:nvPr/>
          </p:nvSpPr>
          <p:spPr bwMode="auto">
            <a:xfrm>
              <a:off x="3184526" y="4605338"/>
              <a:ext cx="46038" cy="153988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" name="Freeform 58"/>
            <p:cNvSpPr>
              <a:spLocks noChangeArrowheads="1"/>
            </p:cNvSpPr>
            <p:nvPr/>
          </p:nvSpPr>
          <p:spPr bwMode="auto">
            <a:xfrm>
              <a:off x="3030538" y="4605338"/>
              <a:ext cx="49213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1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2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" name="Freeform 59"/>
            <p:cNvSpPr>
              <a:spLocks noChangeArrowheads="1"/>
            </p:cNvSpPr>
            <p:nvPr/>
          </p:nvSpPr>
          <p:spPr bwMode="auto">
            <a:xfrm>
              <a:off x="2881313" y="4600576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60"/>
            <p:cNvSpPr>
              <a:spLocks noChangeArrowheads="1"/>
            </p:cNvSpPr>
            <p:nvPr/>
          </p:nvSpPr>
          <p:spPr bwMode="auto">
            <a:xfrm>
              <a:off x="2730501" y="4600576"/>
              <a:ext cx="49213" cy="158750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1" name="Freeform 61"/>
            <p:cNvSpPr>
              <a:spLocks noChangeArrowheads="1"/>
            </p:cNvSpPr>
            <p:nvPr/>
          </p:nvSpPr>
          <p:spPr bwMode="auto">
            <a:xfrm>
              <a:off x="2576513" y="4600576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6 h 42"/>
                <a:gd name="T4" fmla="*/ 0 w 13"/>
                <a:gd name="T5" fmla="*/ 41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2" name="Freeform 62"/>
            <p:cNvSpPr>
              <a:spLocks noChangeArrowheads="1"/>
            </p:cNvSpPr>
            <p:nvPr/>
          </p:nvSpPr>
          <p:spPr bwMode="auto">
            <a:xfrm>
              <a:off x="2427288" y="4600576"/>
              <a:ext cx="47625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2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3" name="Freeform 63"/>
            <p:cNvSpPr>
              <a:spLocks noChangeArrowheads="1"/>
            </p:cNvSpPr>
            <p:nvPr/>
          </p:nvSpPr>
          <p:spPr bwMode="auto">
            <a:xfrm>
              <a:off x="2276476" y="4597401"/>
              <a:ext cx="49213" cy="157163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4" name="Freeform 64"/>
            <p:cNvSpPr>
              <a:spLocks noChangeArrowheads="1"/>
            </p:cNvSpPr>
            <p:nvPr/>
          </p:nvSpPr>
          <p:spPr bwMode="auto">
            <a:xfrm>
              <a:off x="2127251" y="4597401"/>
              <a:ext cx="44450" cy="157163"/>
            </a:xfrm>
            <a:custGeom>
              <a:avLst/>
              <a:gdLst>
                <a:gd name="T0" fmla="*/ 6 w 12"/>
                <a:gd name="T1" fmla="*/ 0 h 42"/>
                <a:gd name="T2" fmla="*/ 0 w 12"/>
                <a:gd name="T3" fmla="*/ 6 h 42"/>
                <a:gd name="T4" fmla="*/ 0 w 12"/>
                <a:gd name="T5" fmla="*/ 42 h 42"/>
                <a:gd name="T6" fmla="*/ 12 w 12"/>
                <a:gd name="T7" fmla="*/ 42 h 42"/>
                <a:gd name="T8" fmla="*/ 12 w 12"/>
                <a:gd name="T9" fmla="*/ 6 h 42"/>
                <a:gd name="T10" fmla="*/ 6 w 12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5" name="Freeform 65"/>
            <p:cNvSpPr>
              <a:spLocks noChangeArrowheads="1"/>
            </p:cNvSpPr>
            <p:nvPr/>
          </p:nvSpPr>
          <p:spPr bwMode="auto">
            <a:xfrm>
              <a:off x="1973263" y="4597401"/>
              <a:ext cx="47625" cy="157163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6" name="Freeform 66"/>
            <p:cNvSpPr>
              <a:spLocks noChangeArrowheads="1"/>
            </p:cNvSpPr>
            <p:nvPr/>
          </p:nvSpPr>
          <p:spPr bwMode="auto">
            <a:xfrm>
              <a:off x="1822451" y="4597401"/>
              <a:ext cx="49213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7" name="Freeform 67"/>
            <p:cNvSpPr>
              <a:spLocks noChangeArrowheads="1"/>
            </p:cNvSpPr>
            <p:nvPr/>
          </p:nvSpPr>
          <p:spPr bwMode="auto">
            <a:xfrm>
              <a:off x="4543426" y="4611688"/>
              <a:ext cx="49213" cy="155575"/>
            </a:xfrm>
            <a:custGeom>
              <a:avLst/>
              <a:gdLst>
                <a:gd name="T0" fmla="*/ 6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2 w 13"/>
                <a:gd name="T7" fmla="*/ 41 h 41"/>
                <a:gd name="T8" fmla="*/ 13 w 13"/>
                <a:gd name="T9" fmla="*/ 6 h 41"/>
                <a:gd name="T10" fmla="*/ 6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8" name="Freeform 68"/>
            <p:cNvSpPr>
              <a:spLocks noChangeArrowheads="1"/>
            </p:cNvSpPr>
            <p:nvPr/>
          </p:nvSpPr>
          <p:spPr bwMode="auto">
            <a:xfrm>
              <a:off x="4394201" y="4611688"/>
              <a:ext cx="44450" cy="155575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9" name="Freeform 69"/>
            <p:cNvSpPr>
              <a:spLocks noChangeArrowheads="1"/>
            </p:cNvSpPr>
            <p:nvPr/>
          </p:nvSpPr>
          <p:spPr bwMode="auto">
            <a:xfrm>
              <a:off x="4240213" y="4608513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0" name="Freeform 70"/>
            <p:cNvSpPr>
              <a:spLocks noChangeArrowheads="1"/>
            </p:cNvSpPr>
            <p:nvPr/>
          </p:nvSpPr>
          <p:spPr bwMode="auto">
            <a:xfrm>
              <a:off x="4089401" y="4608513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1" name="Freeform 71"/>
            <p:cNvSpPr>
              <a:spLocks noChangeArrowheads="1"/>
            </p:cNvSpPr>
            <p:nvPr/>
          </p:nvSpPr>
          <p:spPr bwMode="auto">
            <a:xfrm>
              <a:off x="3940176" y="4608513"/>
              <a:ext cx="47625" cy="158750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1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2" name="Freeform 72"/>
            <p:cNvSpPr>
              <a:spLocks noChangeArrowheads="1"/>
            </p:cNvSpPr>
            <p:nvPr/>
          </p:nvSpPr>
          <p:spPr bwMode="auto">
            <a:xfrm>
              <a:off x="3789363" y="4608513"/>
              <a:ext cx="44450" cy="153988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3" name="Freeform 73"/>
            <p:cNvSpPr>
              <a:spLocks noChangeArrowheads="1"/>
            </p:cNvSpPr>
            <p:nvPr/>
          </p:nvSpPr>
          <p:spPr bwMode="auto">
            <a:xfrm>
              <a:off x="3635376" y="4605338"/>
              <a:ext cx="49213" cy="157163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14" name="组合 313"/>
          <p:cNvGrpSpPr/>
          <p:nvPr/>
        </p:nvGrpSpPr>
        <p:grpSpPr bwMode="auto">
          <a:xfrm>
            <a:off x="528639" y="3432299"/>
            <a:ext cx="460375" cy="1645444"/>
            <a:chOff x="1766888" y="2557463"/>
            <a:chExt cx="611188" cy="2193925"/>
          </a:xfrm>
        </p:grpSpPr>
        <p:sp>
          <p:nvSpPr>
            <p:cNvPr id="3115" name="Freeform 74"/>
            <p:cNvSpPr>
              <a:spLocks noChangeArrowheads="1"/>
            </p:cNvSpPr>
            <p:nvPr/>
          </p:nvSpPr>
          <p:spPr bwMode="auto">
            <a:xfrm>
              <a:off x="1871663" y="2557463"/>
              <a:ext cx="506413" cy="2193925"/>
            </a:xfrm>
            <a:custGeom>
              <a:avLst/>
              <a:gdLst>
                <a:gd name="T0" fmla="*/ 161 w 319"/>
                <a:gd name="T1" fmla="*/ 0 h 1382"/>
                <a:gd name="T2" fmla="*/ 0 w 319"/>
                <a:gd name="T3" fmla="*/ 0 h 1382"/>
                <a:gd name="T4" fmla="*/ 0 w 319"/>
                <a:gd name="T5" fmla="*/ 48 h 1382"/>
                <a:gd name="T6" fmla="*/ 0 w 319"/>
                <a:gd name="T7" fmla="*/ 1112 h 1382"/>
                <a:gd name="T8" fmla="*/ 0 w 319"/>
                <a:gd name="T9" fmla="*/ 1382 h 1382"/>
                <a:gd name="T10" fmla="*/ 161 w 319"/>
                <a:gd name="T11" fmla="*/ 1382 h 1382"/>
                <a:gd name="T12" fmla="*/ 319 w 319"/>
                <a:gd name="T13" fmla="*/ 1382 h 1382"/>
                <a:gd name="T14" fmla="*/ 319 w 319"/>
                <a:gd name="T15" fmla="*/ 1112 h 1382"/>
                <a:gd name="T16" fmla="*/ 319 w 319"/>
                <a:gd name="T17" fmla="*/ 48 h 1382"/>
                <a:gd name="T18" fmla="*/ 319 w 319"/>
                <a:gd name="T19" fmla="*/ 0 h 1382"/>
                <a:gd name="T20" fmla="*/ 161 w 319"/>
                <a:gd name="T21" fmla="*/ 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1382">
                  <a:moveTo>
                    <a:pt x="161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1112"/>
                  </a:lnTo>
                  <a:lnTo>
                    <a:pt x="0" y="1382"/>
                  </a:lnTo>
                  <a:lnTo>
                    <a:pt x="161" y="1382"/>
                  </a:lnTo>
                  <a:lnTo>
                    <a:pt x="319" y="1382"/>
                  </a:lnTo>
                  <a:lnTo>
                    <a:pt x="319" y="1112"/>
                  </a:lnTo>
                  <a:lnTo>
                    <a:pt x="319" y="48"/>
                  </a:lnTo>
                  <a:lnTo>
                    <a:pt x="319" y="0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6" name="Freeform 75"/>
            <p:cNvSpPr>
              <a:spLocks noChangeArrowheads="1"/>
            </p:cNvSpPr>
            <p:nvPr/>
          </p:nvSpPr>
          <p:spPr bwMode="auto">
            <a:xfrm>
              <a:off x="1871663" y="2557463"/>
              <a:ext cx="506413" cy="2193925"/>
            </a:xfrm>
            <a:custGeom>
              <a:avLst/>
              <a:gdLst>
                <a:gd name="T0" fmla="*/ 161 w 319"/>
                <a:gd name="T1" fmla="*/ 0 h 1382"/>
                <a:gd name="T2" fmla="*/ 0 w 319"/>
                <a:gd name="T3" fmla="*/ 0 h 1382"/>
                <a:gd name="T4" fmla="*/ 0 w 319"/>
                <a:gd name="T5" fmla="*/ 48 h 1382"/>
                <a:gd name="T6" fmla="*/ 0 w 319"/>
                <a:gd name="T7" fmla="*/ 1112 h 1382"/>
                <a:gd name="T8" fmla="*/ 0 w 319"/>
                <a:gd name="T9" fmla="*/ 1382 h 1382"/>
                <a:gd name="T10" fmla="*/ 161 w 319"/>
                <a:gd name="T11" fmla="*/ 1382 h 1382"/>
                <a:gd name="T12" fmla="*/ 319 w 319"/>
                <a:gd name="T13" fmla="*/ 1382 h 1382"/>
                <a:gd name="T14" fmla="*/ 319 w 319"/>
                <a:gd name="T15" fmla="*/ 1112 h 1382"/>
                <a:gd name="T16" fmla="*/ 319 w 319"/>
                <a:gd name="T17" fmla="*/ 48 h 1382"/>
                <a:gd name="T18" fmla="*/ 319 w 319"/>
                <a:gd name="T19" fmla="*/ 0 h 1382"/>
                <a:gd name="T20" fmla="*/ 161 w 319"/>
                <a:gd name="T21" fmla="*/ 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1382">
                  <a:moveTo>
                    <a:pt x="161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1112"/>
                  </a:lnTo>
                  <a:lnTo>
                    <a:pt x="0" y="1382"/>
                  </a:lnTo>
                  <a:lnTo>
                    <a:pt x="161" y="1382"/>
                  </a:lnTo>
                  <a:lnTo>
                    <a:pt x="319" y="1382"/>
                  </a:lnTo>
                  <a:lnTo>
                    <a:pt x="319" y="1112"/>
                  </a:lnTo>
                  <a:lnTo>
                    <a:pt x="319" y="48"/>
                  </a:lnTo>
                  <a:lnTo>
                    <a:pt x="319" y="0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7" name="Rectangle 76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2193925"/>
            </a:xfrm>
            <a:prstGeom prst="rect">
              <a:avLst/>
            </a:prstGeom>
            <a:solidFill>
              <a:srgbClr val="F8E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3118" name="Rectangle 77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219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3119" name="Freeform 78"/>
            <p:cNvSpPr>
              <a:spLocks noChangeArrowheads="1"/>
            </p:cNvSpPr>
            <p:nvPr/>
          </p:nvSpPr>
          <p:spPr bwMode="auto">
            <a:xfrm>
              <a:off x="1866901" y="3103563"/>
              <a:ext cx="301625" cy="966788"/>
            </a:xfrm>
            <a:custGeom>
              <a:avLst/>
              <a:gdLst>
                <a:gd name="T0" fmla="*/ 80 w 80"/>
                <a:gd name="T1" fmla="*/ 217 h 257"/>
                <a:gd name="T2" fmla="*/ 40 w 80"/>
                <a:gd name="T3" fmla="*/ 257 h 257"/>
                <a:gd name="T4" fmla="*/ 0 w 80"/>
                <a:gd name="T5" fmla="*/ 217 h 257"/>
                <a:gd name="T6" fmla="*/ 0 w 80"/>
                <a:gd name="T7" fmla="*/ 40 h 257"/>
                <a:gd name="T8" fmla="*/ 40 w 80"/>
                <a:gd name="T9" fmla="*/ 0 h 257"/>
                <a:gd name="T10" fmla="*/ 80 w 80"/>
                <a:gd name="T11" fmla="*/ 40 h 257"/>
                <a:gd name="T12" fmla="*/ 80 w 80"/>
                <a:gd name="T13" fmla="*/ 21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257">
                  <a:moveTo>
                    <a:pt x="80" y="217"/>
                  </a:moveTo>
                  <a:cubicBezTo>
                    <a:pt x="80" y="239"/>
                    <a:pt x="62" y="257"/>
                    <a:pt x="40" y="257"/>
                  </a:cubicBezTo>
                  <a:cubicBezTo>
                    <a:pt x="18" y="257"/>
                    <a:pt x="0" y="239"/>
                    <a:pt x="0" y="21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cubicBezTo>
                    <a:pt x="80" y="217"/>
                    <a:pt x="80" y="217"/>
                    <a:pt x="80" y="2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0" name="Rectangle 79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76200"/>
            </a:xfrm>
            <a:prstGeom prst="rect">
              <a:avLst/>
            </a:prstGeom>
            <a:solidFill>
              <a:srgbClr val="D9C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3121" name="Rectangle 80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3122" name="Rectangle 81"/>
            <p:cNvSpPr>
              <a:spLocks noChangeArrowheads="1"/>
            </p:cNvSpPr>
            <p:nvPr/>
          </p:nvSpPr>
          <p:spPr bwMode="auto">
            <a:xfrm>
              <a:off x="1766888" y="4322763"/>
              <a:ext cx="506413" cy="428625"/>
            </a:xfrm>
            <a:prstGeom prst="rect">
              <a:avLst/>
            </a:prstGeom>
            <a:solidFill>
              <a:srgbClr val="D9C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3123" name="Rectangle 82"/>
            <p:cNvSpPr>
              <a:spLocks noChangeArrowheads="1"/>
            </p:cNvSpPr>
            <p:nvPr/>
          </p:nvSpPr>
          <p:spPr bwMode="auto">
            <a:xfrm>
              <a:off x="1766888" y="4322763"/>
              <a:ext cx="506413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3124" name="Freeform 83"/>
            <p:cNvSpPr>
              <a:spLocks noChangeArrowheads="1"/>
            </p:cNvSpPr>
            <p:nvPr/>
          </p:nvSpPr>
          <p:spPr bwMode="auto">
            <a:xfrm>
              <a:off x="2017713" y="2633663"/>
              <a:ext cx="255588" cy="1689100"/>
            </a:xfrm>
            <a:custGeom>
              <a:avLst/>
              <a:gdLst>
                <a:gd name="T0" fmla="*/ 68 w 68"/>
                <a:gd name="T1" fmla="*/ 0 h 449"/>
                <a:gd name="T2" fmla="*/ 0 w 68"/>
                <a:gd name="T3" fmla="*/ 0 h 449"/>
                <a:gd name="T4" fmla="*/ 0 w 68"/>
                <a:gd name="T5" fmla="*/ 125 h 449"/>
                <a:gd name="T6" fmla="*/ 40 w 68"/>
                <a:gd name="T7" fmla="*/ 165 h 449"/>
                <a:gd name="T8" fmla="*/ 40 w 68"/>
                <a:gd name="T9" fmla="*/ 342 h 449"/>
                <a:gd name="T10" fmla="*/ 0 w 68"/>
                <a:gd name="T11" fmla="*/ 382 h 449"/>
                <a:gd name="T12" fmla="*/ 0 w 68"/>
                <a:gd name="T13" fmla="*/ 449 h 449"/>
                <a:gd name="T14" fmla="*/ 68 w 68"/>
                <a:gd name="T15" fmla="*/ 449 h 449"/>
                <a:gd name="T16" fmla="*/ 68 w 68"/>
                <a:gd name="T1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49">
                  <a:moveTo>
                    <a:pt x="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22" y="125"/>
                    <a:pt x="40" y="143"/>
                    <a:pt x="40" y="165"/>
                  </a:cubicBezTo>
                  <a:cubicBezTo>
                    <a:pt x="40" y="342"/>
                    <a:pt x="40" y="342"/>
                    <a:pt x="40" y="342"/>
                  </a:cubicBezTo>
                  <a:cubicBezTo>
                    <a:pt x="40" y="364"/>
                    <a:pt x="22" y="382"/>
                    <a:pt x="0" y="382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68" y="449"/>
                    <a:pt x="68" y="449"/>
                    <a:pt x="68" y="449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solidFill>
              <a:srgbClr val="D3C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5" name="Freeform 84"/>
            <p:cNvSpPr>
              <a:spLocks noChangeArrowheads="1"/>
            </p:cNvSpPr>
            <p:nvPr/>
          </p:nvSpPr>
          <p:spPr bwMode="auto">
            <a:xfrm>
              <a:off x="2017713" y="3103563"/>
              <a:ext cx="150813" cy="966788"/>
            </a:xfrm>
            <a:custGeom>
              <a:avLst/>
              <a:gdLst>
                <a:gd name="T0" fmla="*/ 0 w 40"/>
                <a:gd name="T1" fmla="*/ 0 h 257"/>
                <a:gd name="T2" fmla="*/ 0 w 40"/>
                <a:gd name="T3" fmla="*/ 2147483647 h 257"/>
                <a:gd name="T4" fmla="*/ 568614024 w 40"/>
                <a:gd name="T5" fmla="*/ 2147483647 h 257"/>
                <a:gd name="T6" fmla="*/ 568614024 w 40"/>
                <a:gd name="T7" fmla="*/ 566048731 h 257"/>
                <a:gd name="T8" fmla="*/ 0 w 40"/>
                <a:gd name="T9" fmla="*/ 0 h 2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257"/>
                <a:gd name="T17" fmla="*/ 40 w 40"/>
                <a:gd name="T18" fmla="*/ 257 h 2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257">
                  <a:moveTo>
                    <a:pt x="0" y="0"/>
                  </a:moveTo>
                  <a:cubicBezTo>
                    <a:pt x="0" y="257"/>
                    <a:pt x="0" y="257"/>
                    <a:pt x="0" y="257"/>
                  </a:cubicBezTo>
                  <a:cubicBezTo>
                    <a:pt x="22" y="257"/>
                    <a:pt x="40" y="239"/>
                    <a:pt x="40" y="217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18"/>
                    <a:pt x="22" y="0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600">
                  <a:solidFill>
                    <a:srgbClr val="D9D9D9"/>
                  </a:solidFill>
                </a:rPr>
                <a:t> </a:t>
              </a:r>
              <a:endParaRPr lang="zh-CN" altLang="en-US" sz="600">
                <a:solidFill>
                  <a:srgbClr val="D9D9D9"/>
                </a:solidFill>
              </a:endParaRPr>
            </a:p>
          </p:txBody>
        </p:sp>
        <p:sp>
          <p:nvSpPr>
            <p:cNvPr id="3126" name="Rectangle 85"/>
            <p:cNvSpPr>
              <a:spLocks noChangeArrowheads="1"/>
            </p:cNvSpPr>
            <p:nvPr/>
          </p:nvSpPr>
          <p:spPr bwMode="auto">
            <a:xfrm>
              <a:off x="2017713" y="2557463"/>
              <a:ext cx="255588" cy="76200"/>
            </a:xfrm>
            <a:prstGeom prst="rect">
              <a:avLst/>
            </a:prstGeom>
            <a:solidFill>
              <a:srgbClr val="B9A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3127" name="Rectangle 86"/>
            <p:cNvSpPr>
              <a:spLocks noChangeArrowheads="1"/>
            </p:cNvSpPr>
            <p:nvPr/>
          </p:nvSpPr>
          <p:spPr bwMode="auto">
            <a:xfrm>
              <a:off x="2017713" y="2557463"/>
              <a:ext cx="25558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100"/>
            </a:p>
          </p:txBody>
        </p:sp>
        <p:sp>
          <p:nvSpPr>
            <p:cNvPr id="3128" name="Freeform 87"/>
            <p:cNvSpPr>
              <a:spLocks noChangeArrowheads="1"/>
            </p:cNvSpPr>
            <p:nvPr/>
          </p:nvSpPr>
          <p:spPr bwMode="auto">
            <a:xfrm>
              <a:off x="2017713" y="4322763"/>
              <a:ext cx="255588" cy="428625"/>
            </a:xfrm>
            <a:custGeom>
              <a:avLst/>
              <a:gdLst>
                <a:gd name="T0" fmla="*/ 161 w 161"/>
                <a:gd name="T1" fmla="*/ 0 h 270"/>
                <a:gd name="T2" fmla="*/ 161 w 161"/>
                <a:gd name="T3" fmla="*/ 0 h 270"/>
                <a:gd name="T4" fmla="*/ 0 w 161"/>
                <a:gd name="T5" fmla="*/ 0 h 270"/>
                <a:gd name="T6" fmla="*/ 0 w 161"/>
                <a:gd name="T7" fmla="*/ 270 h 270"/>
                <a:gd name="T8" fmla="*/ 161 w 161"/>
                <a:gd name="T9" fmla="*/ 270 h 270"/>
                <a:gd name="T10" fmla="*/ 161 w 161"/>
                <a:gd name="T1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270">
                  <a:moveTo>
                    <a:pt x="161" y="0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70"/>
                  </a:lnTo>
                  <a:lnTo>
                    <a:pt x="161" y="270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B9A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9" name="Freeform 88"/>
            <p:cNvSpPr>
              <a:spLocks noChangeArrowheads="1"/>
            </p:cNvSpPr>
            <p:nvPr/>
          </p:nvSpPr>
          <p:spPr bwMode="auto">
            <a:xfrm>
              <a:off x="2017713" y="4322763"/>
              <a:ext cx="255588" cy="428625"/>
            </a:xfrm>
            <a:custGeom>
              <a:avLst/>
              <a:gdLst>
                <a:gd name="T0" fmla="*/ 161 w 161"/>
                <a:gd name="T1" fmla="*/ 0 h 270"/>
                <a:gd name="T2" fmla="*/ 161 w 161"/>
                <a:gd name="T3" fmla="*/ 0 h 270"/>
                <a:gd name="T4" fmla="*/ 0 w 161"/>
                <a:gd name="T5" fmla="*/ 0 h 270"/>
                <a:gd name="T6" fmla="*/ 0 w 161"/>
                <a:gd name="T7" fmla="*/ 270 h 270"/>
                <a:gd name="T8" fmla="*/ 161 w 161"/>
                <a:gd name="T9" fmla="*/ 270 h 270"/>
                <a:gd name="T10" fmla="*/ 161 w 161"/>
                <a:gd name="T1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270">
                  <a:moveTo>
                    <a:pt x="161" y="0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70"/>
                  </a:lnTo>
                  <a:lnTo>
                    <a:pt x="161" y="270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30" name="组合 341"/>
          <p:cNvGrpSpPr/>
          <p:nvPr/>
        </p:nvGrpSpPr>
        <p:grpSpPr bwMode="auto">
          <a:xfrm>
            <a:off x="1009651" y="3984749"/>
            <a:ext cx="708025" cy="771525"/>
            <a:chOff x="2559051" y="2430463"/>
            <a:chExt cx="941387" cy="1027113"/>
          </a:xfrm>
        </p:grpSpPr>
        <p:sp>
          <p:nvSpPr>
            <p:cNvPr id="3131" name="Freeform 100"/>
            <p:cNvSpPr>
              <a:spLocks noChangeArrowheads="1"/>
            </p:cNvSpPr>
            <p:nvPr/>
          </p:nvSpPr>
          <p:spPr bwMode="auto">
            <a:xfrm>
              <a:off x="2559051" y="2430463"/>
              <a:ext cx="933450" cy="860425"/>
            </a:xfrm>
            <a:custGeom>
              <a:avLst/>
              <a:gdLst>
                <a:gd name="T0" fmla="*/ 94 w 249"/>
                <a:gd name="T1" fmla="*/ 88 h 229"/>
                <a:gd name="T2" fmla="*/ 82 w 249"/>
                <a:gd name="T3" fmla="*/ 91 h 229"/>
                <a:gd name="T4" fmla="*/ 78 w 249"/>
                <a:gd name="T5" fmla="*/ 92 h 229"/>
                <a:gd name="T6" fmla="*/ 86 w 249"/>
                <a:gd name="T7" fmla="*/ 85 h 229"/>
                <a:gd name="T8" fmla="*/ 91 w 249"/>
                <a:gd name="T9" fmla="*/ 78 h 229"/>
                <a:gd name="T10" fmla="*/ 93 w 249"/>
                <a:gd name="T11" fmla="*/ 75 h 229"/>
                <a:gd name="T12" fmla="*/ 129 w 249"/>
                <a:gd name="T13" fmla="*/ 41 h 229"/>
                <a:gd name="T14" fmla="*/ 89 w 249"/>
                <a:gd name="T15" fmla="*/ 48 h 229"/>
                <a:gd name="T16" fmla="*/ 89 w 249"/>
                <a:gd name="T17" fmla="*/ 70 h 229"/>
                <a:gd name="T18" fmla="*/ 79 w 249"/>
                <a:gd name="T19" fmla="*/ 63 h 229"/>
                <a:gd name="T20" fmla="*/ 70 w 249"/>
                <a:gd name="T21" fmla="*/ 60 h 229"/>
                <a:gd name="T22" fmla="*/ 58 w 249"/>
                <a:gd name="T23" fmla="*/ 59 h 229"/>
                <a:gd name="T24" fmla="*/ 49 w 249"/>
                <a:gd name="T25" fmla="*/ 59 h 229"/>
                <a:gd name="T26" fmla="*/ 51 w 249"/>
                <a:gd name="T27" fmla="*/ 104 h 229"/>
                <a:gd name="T28" fmla="*/ 65 w 249"/>
                <a:gd name="T29" fmla="*/ 100 h 229"/>
                <a:gd name="T30" fmla="*/ 66 w 249"/>
                <a:gd name="T31" fmla="*/ 100 h 229"/>
                <a:gd name="T32" fmla="*/ 62 w 249"/>
                <a:gd name="T33" fmla="*/ 104 h 229"/>
                <a:gd name="T34" fmla="*/ 57 w 249"/>
                <a:gd name="T35" fmla="*/ 109 h 229"/>
                <a:gd name="T36" fmla="*/ 54 w 249"/>
                <a:gd name="T37" fmla="*/ 113 h 229"/>
                <a:gd name="T38" fmla="*/ 50 w 249"/>
                <a:gd name="T39" fmla="*/ 119 h 229"/>
                <a:gd name="T40" fmla="*/ 47 w 249"/>
                <a:gd name="T41" fmla="*/ 125 h 229"/>
                <a:gd name="T42" fmla="*/ 45 w 249"/>
                <a:gd name="T43" fmla="*/ 132 h 229"/>
                <a:gd name="T44" fmla="*/ 44 w 249"/>
                <a:gd name="T45" fmla="*/ 138 h 229"/>
                <a:gd name="T46" fmla="*/ 43 w 249"/>
                <a:gd name="T47" fmla="*/ 146 h 229"/>
                <a:gd name="T48" fmla="*/ 43 w 249"/>
                <a:gd name="T49" fmla="*/ 151 h 229"/>
                <a:gd name="T50" fmla="*/ 44 w 249"/>
                <a:gd name="T51" fmla="*/ 160 h 229"/>
                <a:gd name="T52" fmla="*/ 45 w 249"/>
                <a:gd name="T53" fmla="*/ 165 h 229"/>
                <a:gd name="T54" fmla="*/ 48 w 249"/>
                <a:gd name="T55" fmla="*/ 174 h 229"/>
                <a:gd name="T56" fmla="*/ 50 w 249"/>
                <a:gd name="T57" fmla="*/ 180 h 229"/>
                <a:gd name="T58" fmla="*/ 56 w 249"/>
                <a:gd name="T59" fmla="*/ 188 h 229"/>
                <a:gd name="T60" fmla="*/ 63 w 249"/>
                <a:gd name="T61" fmla="*/ 198 h 229"/>
                <a:gd name="T62" fmla="*/ 68 w 249"/>
                <a:gd name="T63" fmla="*/ 203 h 229"/>
                <a:gd name="T64" fmla="*/ 74 w 249"/>
                <a:gd name="T65" fmla="*/ 208 h 229"/>
                <a:gd name="T66" fmla="*/ 79 w 249"/>
                <a:gd name="T67" fmla="*/ 212 h 229"/>
                <a:gd name="T68" fmla="*/ 85 w 249"/>
                <a:gd name="T69" fmla="*/ 216 h 229"/>
                <a:gd name="T70" fmla="*/ 92 w 249"/>
                <a:gd name="T71" fmla="*/ 220 h 229"/>
                <a:gd name="T72" fmla="*/ 98 w 249"/>
                <a:gd name="T73" fmla="*/ 222 h 229"/>
                <a:gd name="T74" fmla="*/ 105 w 249"/>
                <a:gd name="T75" fmla="*/ 225 h 229"/>
                <a:gd name="T76" fmla="*/ 110 w 249"/>
                <a:gd name="T77" fmla="*/ 227 h 229"/>
                <a:gd name="T78" fmla="*/ 118 w 249"/>
                <a:gd name="T79" fmla="*/ 228 h 229"/>
                <a:gd name="T80" fmla="*/ 123 w 249"/>
                <a:gd name="T81" fmla="*/ 229 h 229"/>
                <a:gd name="T82" fmla="*/ 132 w 249"/>
                <a:gd name="T83" fmla="*/ 229 h 229"/>
                <a:gd name="T84" fmla="*/ 136 w 249"/>
                <a:gd name="T85" fmla="*/ 229 h 229"/>
                <a:gd name="T86" fmla="*/ 145 w 249"/>
                <a:gd name="T87" fmla="*/ 228 h 229"/>
                <a:gd name="T88" fmla="*/ 149 w 249"/>
                <a:gd name="T89" fmla="*/ 227 h 229"/>
                <a:gd name="T90" fmla="*/ 158 w 249"/>
                <a:gd name="T91" fmla="*/ 224 h 229"/>
                <a:gd name="T92" fmla="*/ 162 w 249"/>
                <a:gd name="T93" fmla="*/ 223 h 229"/>
                <a:gd name="T94" fmla="*/ 181 w 249"/>
                <a:gd name="T95" fmla="*/ 210 h 229"/>
                <a:gd name="T96" fmla="*/ 185 w 249"/>
                <a:gd name="T97" fmla="*/ 207 h 229"/>
                <a:gd name="T98" fmla="*/ 188 w 249"/>
                <a:gd name="T99" fmla="*/ 20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9" h="229">
                  <a:moveTo>
                    <a:pt x="216" y="74"/>
                  </a:moveTo>
                  <a:cubicBezTo>
                    <a:pt x="178" y="20"/>
                    <a:pt x="111" y="45"/>
                    <a:pt x="103" y="88"/>
                  </a:cubicBezTo>
                  <a:cubicBezTo>
                    <a:pt x="100" y="88"/>
                    <a:pt x="97" y="88"/>
                    <a:pt x="94" y="88"/>
                  </a:cubicBezTo>
                  <a:cubicBezTo>
                    <a:pt x="93" y="88"/>
                    <a:pt x="93" y="88"/>
                    <a:pt x="93" y="88"/>
                  </a:cubicBezTo>
                  <a:cubicBezTo>
                    <a:pt x="89" y="89"/>
                    <a:pt x="85" y="90"/>
                    <a:pt x="82" y="91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0" y="92"/>
                    <a:pt x="78" y="93"/>
                    <a:pt x="76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78" y="92"/>
                    <a:pt x="78" y="92"/>
                  </a:cubicBezTo>
                  <a:cubicBezTo>
                    <a:pt x="79" y="91"/>
                    <a:pt x="80" y="90"/>
                    <a:pt x="81" y="89"/>
                  </a:cubicBezTo>
                  <a:cubicBezTo>
                    <a:pt x="82" y="89"/>
                    <a:pt x="83" y="88"/>
                    <a:pt x="83" y="87"/>
                  </a:cubicBezTo>
                  <a:cubicBezTo>
                    <a:pt x="84" y="87"/>
                    <a:pt x="85" y="86"/>
                    <a:pt x="86" y="85"/>
                  </a:cubicBezTo>
                  <a:cubicBezTo>
                    <a:pt x="86" y="84"/>
                    <a:pt x="87" y="84"/>
                    <a:pt x="87" y="83"/>
                  </a:cubicBezTo>
                  <a:cubicBezTo>
                    <a:pt x="88" y="82"/>
                    <a:pt x="89" y="81"/>
                    <a:pt x="89" y="80"/>
                  </a:cubicBezTo>
                  <a:cubicBezTo>
                    <a:pt x="90" y="80"/>
                    <a:pt x="91" y="79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2" y="77"/>
                    <a:pt x="92" y="76"/>
                    <a:pt x="93" y="75"/>
                  </a:cubicBezTo>
                  <a:cubicBezTo>
                    <a:pt x="96" y="80"/>
                    <a:pt x="99" y="84"/>
                    <a:pt x="103" y="88"/>
                  </a:cubicBezTo>
                  <a:cubicBezTo>
                    <a:pt x="103" y="88"/>
                    <a:pt x="97" y="75"/>
                    <a:pt x="92" y="59"/>
                  </a:cubicBezTo>
                  <a:cubicBezTo>
                    <a:pt x="105" y="59"/>
                    <a:pt x="119" y="53"/>
                    <a:pt x="129" y="41"/>
                  </a:cubicBezTo>
                  <a:cubicBezTo>
                    <a:pt x="139" y="29"/>
                    <a:pt x="143" y="14"/>
                    <a:pt x="140" y="1"/>
                  </a:cubicBezTo>
                  <a:cubicBezTo>
                    <a:pt x="126" y="0"/>
                    <a:pt x="112" y="6"/>
                    <a:pt x="101" y="18"/>
                  </a:cubicBezTo>
                  <a:cubicBezTo>
                    <a:pt x="94" y="27"/>
                    <a:pt x="90" y="38"/>
                    <a:pt x="89" y="48"/>
                  </a:cubicBezTo>
                  <a:cubicBezTo>
                    <a:pt x="86" y="34"/>
                    <a:pt x="84" y="19"/>
                    <a:pt x="88" y="9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10"/>
                    <a:pt x="73" y="41"/>
                    <a:pt x="89" y="70"/>
                  </a:cubicBezTo>
                  <a:cubicBezTo>
                    <a:pt x="87" y="68"/>
                    <a:pt x="84" y="66"/>
                    <a:pt x="82" y="65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1" y="64"/>
                    <a:pt x="80" y="64"/>
                    <a:pt x="79" y="63"/>
                  </a:cubicBezTo>
                  <a:cubicBezTo>
                    <a:pt x="78" y="63"/>
                    <a:pt x="77" y="63"/>
                    <a:pt x="76" y="62"/>
                  </a:cubicBezTo>
                  <a:cubicBezTo>
                    <a:pt x="75" y="62"/>
                    <a:pt x="73" y="61"/>
                    <a:pt x="72" y="61"/>
                  </a:cubicBezTo>
                  <a:cubicBezTo>
                    <a:pt x="71" y="61"/>
                    <a:pt x="70" y="61"/>
                    <a:pt x="70" y="60"/>
                  </a:cubicBezTo>
                  <a:cubicBezTo>
                    <a:pt x="68" y="60"/>
                    <a:pt x="67" y="60"/>
                    <a:pt x="66" y="59"/>
                  </a:cubicBezTo>
                  <a:cubicBezTo>
                    <a:pt x="65" y="59"/>
                    <a:pt x="64" y="59"/>
                    <a:pt x="64" y="59"/>
                  </a:cubicBezTo>
                  <a:cubicBezTo>
                    <a:pt x="62" y="59"/>
                    <a:pt x="60" y="59"/>
                    <a:pt x="58" y="59"/>
                  </a:cubicBezTo>
                  <a:cubicBezTo>
                    <a:pt x="57" y="59"/>
                    <a:pt x="57" y="59"/>
                    <a:pt x="56" y="59"/>
                  </a:cubicBezTo>
                  <a:cubicBezTo>
                    <a:pt x="55" y="58"/>
                    <a:pt x="53" y="58"/>
                    <a:pt x="51" y="59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7" y="59"/>
                    <a:pt x="45" y="59"/>
                    <a:pt x="43" y="60"/>
                  </a:cubicBezTo>
                  <a:cubicBezTo>
                    <a:pt x="23" y="63"/>
                    <a:pt x="8" y="75"/>
                    <a:pt x="0" y="90"/>
                  </a:cubicBezTo>
                  <a:cubicBezTo>
                    <a:pt x="13" y="102"/>
                    <a:pt x="32" y="108"/>
                    <a:pt x="51" y="104"/>
                  </a:cubicBezTo>
                  <a:cubicBezTo>
                    <a:pt x="53" y="104"/>
                    <a:pt x="55" y="103"/>
                    <a:pt x="58" y="102"/>
                  </a:cubicBezTo>
                  <a:cubicBezTo>
                    <a:pt x="58" y="102"/>
                    <a:pt x="58" y="102"/>
                    <a:pt x="59" y="102"/>
                  </a:cubicBezTo>
                  <a:cubicBezTo>
                    <a:pt x="61" y="101"/>
                    <a:pt x="63" y="101"/>
                    <a:pt x="65" y="100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7" y="99"/>
                    <a:pt x="67" y="100"/>
                    <a:pt x="66" y="100"/>
                  </a:cubicBezTo>
                  <a:cubicBezTo>
                    <a:pt x="65" y="101"/>
                    <a:pt x="65" y="101"/>
                    <a:pt x="64" y="101"/>
                  </a:cubicBezTo>
                  <a:cubicBezTo>
                    <a:pt x="64" y="102"/>
                    <a:pt x="63" y="102"/>
                    <a:pt x="63" y="103"/>
                  </a:cubicBezTo>
                  <a:cubicBezTo>
                    <a:pt x="63" y="103"/>
                    <a:pt x="62" y="103"/>
                    <a:pt x="62" y="104"/>
                  </a:cubicBezTo>
                  <a:cubicBezTo>
                    <a:pt x="61" y="104"/>
                    <a:pt x="61" y="105"/>
                    <a:pt x="60" y="105"/>
                  </a:cubicBezTo>
                  <a:cubicBezTo>
                    <a:pt x="59" y="106"/>
                    <a:pt x="59" y="107"/>
                    <a:pt x="58" y="107"/>
                  </a:cubicBezTo>
                  <a:cubicBezTo>
                    <a:pt x="58" y="108"/>
                    <a:pt x="57" y="108"/>
                    <a:pt x="57" y="109"/>
                  </a:cubicBezTo>
                  <a:cubicBezTo>
                    <a:pt x="57" y="109"/>
                    <a:pt x="56" y="110"/>
                    <a:pt x="56" y="110"/>
                  </a:cubicBezTo>
                  <a:cubicBezTo>
                    <a:pt x="55" y="111"/>
                    <a:pt x="55" y="111"/>
                    <a:pt x="55" y="112"/>
                  </a:cubicBezTo>
                  <a:cubicBezTo>
                    <a:pt x="54" y="112"/>
                    <a:pt x="54" y="113"/>
                    <a:pt x="54" y="113"/>
                  </a:cubicBezTo>
                  <a:cubicBezTo>
                    <a:pt x="53" y="114"/>
                    <a:pt x="52" y="115"/>
                    <a:pt x="52" y="116"/>
                  </a:cubicBezTo>
                  <a:cubicBezTo>
                    <a:pt x="52" y="116"/>
                    <a:pt x="51" y="117"/>
                    <a:pt x="51" y="117"/>
                  </a:cubicBezTo>
                  <a:cubicBezTo>
                    <a:pt x="51" y="118"/>
                    <a:pt x="50" y="119"/>
                    <a:pt x="50" y="119"/>
                  </a:cubicBezTo>
                  <a:cubicBezTo>
                    <a:pt x="50" y="120"/>
                    <a:pt x="49" y="120"/>
                    <a:pt x="49" y="121"/>
                  </a:cubicBezTo>
                  <a:cubicBezTo>
                    <a:pt x="49" y="122"/>
                    <a:pt x="48" y="123"/>
                    <a:pt x="48" y="124"/>
                  </a:cubicBezTo>
                  <a:cubicBezTo>
                    <a:pt x="48" y="124"/>
                    <a:pt x="47" y="125"/>
                    <a:pt x="47" y="125"/>
                  </a:cubicBezTo>
                  <a:cubicBezTo>
                    <a:pt x="47" y="126"/>
                    <a:pt x="47" y="127"/>
                    <a:pt x="46" y="128"/>
                  </a:cubicBezTo>
                  <a:cubicBezTo>
                    <a:pt x="46" y="128"/>
                    <a:pt x="46" y="129"/>
                    <a:pt x="46" y="129"/>
                  </a:cubicBezTo>
                  <a:cubicBezTo>
                    <a:pt x="45" y="130"/>
                    <a:pt x="45" y="131"/>
                    <a:pt x="45" y="132"/>
                  </a:cubicBezTo>
                  <a:cubicBezTo>
                    <a:pt x="45" y="132"/>
                    <a:pt x="45" y="132"/>
                    <a:pt x="45" y="133"/>
                  </a:cubicBezTo>
                  <a:cubicBezTo>
                    <a:pt x="44" y="134"/>
                    <a:pt x="44" y="135"/>
                    <a:pt x="44" y="136"/>
                  </a:cubicBezTo>
                  <a:cubicBezTo>
                    <a:pt x="44" y="137"/>
                    <a:pt x="44" y="137"/>
                    <a:pt x="44" y="138"/>
                  </a:cubicBezTo>
                  <a:cubicBezTo>
                    <a:pt x="43" y="139"/>
                    <a:pt x="43" y="140"/>
                    <a:pt x="43" y="141"/>
                  </a:cubicBezTo>
                  <a:cubicBezTo>
                    <a:pt x="43" y="141"/>
                    <a:pt x="43" y="141"/>
                    <a:pt x="43" y="142"/>
                  </a:cubicBezTo>
                  <a:cubicBezTo>
                    <a:pt x="43" y="143"/>
                    <a:pt x="43" y="144"/>
                    <a:pt x="43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7"/>
                    <a:pt x="43" y="149"/>
                    <a:pt x="43" y="150"/>
                  </a:cubicBezTo>
                  <a:cubicBezTo>
                    <a:pt x="43" y="150"/>
                    <a:pt x="43" y="151"/>
                    <a:pt x="43" y="151"/>
                  </a:cubicBezTo>
                  <a:cubicBezTo>
                    <a:pt x="43" y="152"/>
                    <a:pt x="43" y="153"/>
                    <a:pt x="43" y="154"/>
                  </a:cubicBezTo>
                  <a:cubicBezTo>
                    <a:pt x="43" y="155"/>
                    <a:pt x="43" y="155"/>
                    <a:pt x="43" y="155"/>
                  </a:cubicBezTo>
                  <a:cubicBezTo>
                    <a:pt x="43" y="157"/>
                    <a:pt x="43" y="158"/>
                    <a:pt x="44" y="160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2"/>
                    <a:pt x="44" y="163"/>
                    <a:pt x="44" y="164"/>
                  </a:cubicBezTo>
                  <a:cubicBezTo>
                    <a:pt x="45" y="164"/>
                    <a:pt x="45" y="165"/>
                    <a:pt x="45" y="165"/>
                  </a:cubicBezTo>
                  <a:cubicBezTo>
                    <a:pt x="45" y="167"/>
                    <a:pt x="46" y="168"/>
                    <a:pt x="46" y="170"/>
                  </a:cubicBezTo>
                  <a:cubicBezTo>
                    <a:pt x="46" y="170"/>
                    <a:pt x="46" y="170"/>
                    <a:pt x="46" y="170"/>
                  </a:cubicBezTo>
                  <a:cubicBezTo>
                    <a:pt x="47" y="171"/>
                    <a:pt x="47" y="172"/>
                    <a:pt x="48" y="174"/>
                  </a:cubicBezTo>
                  <a:cubicBezTo>
                    <a:pt x="48" y="174"/>
                    <a:pt x="48" y="175"/>
                    <a:pt x="48" y="175"/>
                  </a:cubicBezTo>
                  <a:cubicBezTo>
                    <a:pt x="49" y="176"/>
                    <a:pt x="49" y="177"/>
                    <a:pt x="50" y="179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2" y="182"/>
                    <a:pt x="53" y="184"/>
                  </a:cubicBezTo>
                  <a:cubicBezTo>
                    <a:pt x="53" y="185"/>
                    <a:pt x="53" y="185"/>
                    <a:pt x="53" y="185"/>
                  </a:cubicBezTo>
                  <a:cubicBezTo>
                    <a:pt x="54" y="186"/>
                    <a:pt x="55" y="187"/>
                    <a:pt x="56" y="188"/>
                  </a:cubicBezTo>
                  <a:cubicBezTo>
                    <a:pt x="56" y="189"/>
                    <a:pt x="56" y="189"/>
                    <a:pt x="57" y="190"/>
                  </a:cubicBezTo>
                  <a:cubicBezTo>
                    <a:pt x="58" y="191"/>
                    <a:pt x="59" y="192"/>
                    <a:pt x="60" y="194"/>
                  </a:cubicBezTo>
                  <a:cubicBezTo>
                    <a:pt x="61" y="195"/>
                    <a:pt x="62" y="196"/>
                    <a:pt x="63" y="198"/>
                  </a:cubicBezTo>
                  <a:cubicBezTo>
                    <a:pt x="63" y="198"/>
                    <a:pt x="64" y="198"/>
                    <a:pt x="64" y="199"/>
                  </a:cubicBezTo>
                  <a:cubicBezTo>
                    <a:pt x="65" y="200"/>
                    <a:pt x="66" y="201"/>
                    <a:pt x="67" y="201"/>
                  </a:cubicBezTo>
                  <a:cubicBezTo>
                    <a:pt x="67" y="202"/>
                    <a:pt x="67" y="202"/>
                    <a:pt x="68" y="203"/>
                  </a:cubicBezTo>
                  <a:cubicBezTo>
                    <a:pt x="69" y="203"/>
                    <a:pt x="69" y="204"/>
                    <a:pt x="70" y="205"/>
                  </a:cubicBezTo>
                  <a:cubicBezTo>
                    <a:pt x="71" y="205"/>
                    <a:pt x="71" y="206"/>
                    <a:pt x="72" y="206"/>
                  </a:cubicBezTo>
                  <a:cubicBezTo>
                    <a:pt x="72" y="207"/>
                    <a:pt x="73" y="207"/>
                    <a:pt x="74" y="208"/>
                  </a:cubicBezTo>
                  <a:cubicBezTo>
                    <a:pt x="74" y="208"/>
                    <a:pt x="75" y="209"/>
                    <a:pt x="75" y="209"/>
                  </a:cubicBezTo>
                  <a:cubicBezTo>
                    <a:pt x="76" y="210"/>
                    <a:pt x="77" y="210"/>
                    <a:pt x="78" y="211"/>
                  </a:cubicBezTo>
                  <a:cubicBezTo>
                    <a:pt x="78" y="211"/>
                    <a:pt x="79" y="212"/>
                    <a:pt x="79" y="212"/>
                  </a:cubicBezTo>
                  <a:cubicBezTo>
                    <a:pt x="80" y="213"/>
                    <a:pt x="81" y="213"/>
                    <a:pt x="81" y="214"/>
                  </a:cubicBezTo>
                  <a:cubicBezTo>
                    <a:pt x="82" y="214"/>
                    <a:pt x="83" y="215"/>
                    <a:pt x="83" y="215"/>
                  </a:cubicBezTo>
                  <a:cubicBezTo>
                    <a:pt x="84" y="215"/>
                    <a:pt x="85" y="216"/>
                    <a:pt x="85" y="216"/>
                  </a:cubicBezTo>
                  <a:cubicBezTo>
                    <a:pt x="86" y="217"/>
                    <a:pt x="87" y="217"/>
                    <a:pt x="88" y="217"/>
                  </a:cubicBezTo>
                  <a:cubicBezTo>
                    <a:pt x="88" y="218"/>
                    <a:pt x="89" y="218"/>
                    <a:pt x="89" y="219"/>
                  </a:cubicBezTo>
                  <a:cubicBezTo>
                    <a:pt x="90" y="219"/>
                    <a:pt x="91" y="219"/>
                    <a:pt x="92" y="220"/>
                  </a:cubicBezTo>
                  <a:cubicBezTo>
                    <a:pt x="92" y="220"/>
                    <a:pt x="93" y="220"/>
                    <a:pt x="94" y="221"/>
                  </a:cubicBezTo>
                  <a:cubicBezTo>
                    <a:pt x="94" y="221"/>
                    <a:pt x="95" y="221"/>
                    <a:pt x="96" y="222"/>
                  </a:cubicBezTo>
                  <a:cubicBezTo>
                    <a:pt x="97" y="222"/>
                    <a:pt x="97" y="222"/>
                    <a:pt x="98" y="222"/>
                  </a:cubicBezTo>
                  <a:cubicBezTo>
                    <a:pt x="99" y="223"/>
                    <a:pt x="100" y="223"/>
                    <a:pt x="100" y="224"/>
                  </a:cubicBezTo>
                  <a:cubicBezTo>
                    <a:pt x="101" y="224"/>
                    <a:pt x="101" y="224"/>
                    <a:pt x="102" y="224"/>
                  </a:cubicBezTo>
                  <a:cubicBezTo>
                    <a:pt x="103" y="224"/>
                    <a:pt x="104" y="225"/>
                    <a:pt x="105" y="225"/>
                  </a:cubicBezTo>
                  <a:cubicBezTo>
                    <a:pt x="105" y="225"/>
                    <a:pt x="106" y="225"/>
                    <a:pt x="106" y="225"/>
                  </a:cubicBezTo>
                  <a:cubicBezTo>
                    <a:pt x="107" y="226"/>
                    <a:pt x="108" y="226"/>
                    <a:pt x="109" y="226"/>
                  </a:cubicBezTo>
                  <a:cubicBezTo>
                    <a:pt x="110" y="226"/>
                    <a:pt x="110" y="227"/>
                    <a:pt x="110" y="227"/>
                  </a:cubicBezTo>
                  <a:cubicBezTo>
                    <a:pt x="112" y="227"/>
                    <a:pt x="113" y="227"/>
                    <a:pt x="114" y="227"/>
                  </a:cubicBezTo>
                  <a:cubicBezTo>
                    <a:pt x="114" y="227"/>
                    <a:pt x="114" y="228"/>
                    <a:pt x="115" y="228"/>
                  </a:cubicBezTo>
                  <a:cubicBezTo>
                    <a:pt x="116" y="228"/>
                    <a:pt x="117" y="228"/>
                    <a:pt x="118" y="228"/>
                  </a:cubicBezTo>
                  <a:cubicBezTo>
                    <a:pt x="119" y="228"/>
                    <a:pt x="119" y="228"/>
                    <a:pt x="119" y="228"/>
                  </a:cubicBezTo>
                  <a:cubicBezTo>
                    <a:pt x="120" y="228"/>
                    <a:pt x="121" y="229"/>
                    <a:pt x="123" y="229"/>
                  </a:cubicBezTo>
                  <a:cubicBezTo>
                    <a:pt x="123" y="229"/>
                    <a:pt x="123" y="229"/>
                    <a:pt x="123" y="229"/>
                  </a:cubicBezTo>
                  <a:cubicBezTo>
                    <a:pt x="125" y="229"/>
                    <a:pt x="126" y="229"/>
                    <a:pt x="127" y="229"/>
                  </a:cubicBezTo>
                  <a:cubicBezTo>
                    <a:pt x="128" y="229"/>
                    <a:pt x="128" y="229"/>
                    <a:pt x="128" y="229"/>
                  </a:cubicBezTo>
                  <a:cubicBezTo>
                    <a:pt x="129" y="229"/>
                    <a:pt x="130" y="229"/>
                    <a:pt x="132" y="229"/>
                  </a:cubicBezTo>
                  <a:cubicBezTo>
                    <a:pt x="132" y="229"/>
                    <a:pt x="132" y="229"/>
                    <a:pt x="132" y="229"/>
                  </a:cubicBezTo>
                  <a:cubicBezTo>
                    <a:pt x="133" y="229"/>
                    <a:pt x="135" y="229"/>
                    <a:pt x="136" y="229"/>
                  </a:cubicBezTo>
                  <a:cubicBezTo>
                    <a:pt x="136" y="229"/>
                    <a:pt x="136" y="229"/>
                    <a:pt x="136" y="229"/>
                  </a:cubicBezTo>
                  <a:cubicBezTo>
                    <a:pt x="138" y="229"/>
                    <a:pt x="139" y="229"/>
                    <a:pt x="140" y="228"/>
                  </a:cubicBezTo>
                  <a:cubicBezTo>
                    <a:pt x="141" y="228"/>
                    <a:pt x="141" y="228"/>
                    <a:pt x="141" y="228"/>
                  </a:cubicBezTo>
                  <a:cubicBezTo>
                    <a:pt x="142" y="228"/>
                    <a:pt x="143" y="228"/>
                    <a:pt x="145" y="228"/>
                  </a:cubicBezTo>
                  <a:cubicBezTo>
                    <a:pt x="145" y="228"/>
                    <a:pt x="145" y="228"/>
                    <a:pt x="145" y="228"/>
                  </a:cubicBezTo>
                  <a:cubicBezTo>
                    <a:pt x="146" y="227"/>
                    <a:pt x="148" y="227"/>
                    <a:pt x="149" y="227"/>
                  </a:cubicBezTo>
                  <a:cubicBezTo>
                    <a:pt x="149" y="227"/>
                    <a:pt x="149" y="227"/>
                    <a:pt x="149" y="227"/>
                  </a:cubicBezTo>
                  <a:cubicBezTo>
                    <a:pt x="151" y="226"/>
                    <a:pt x="152" y="226"/>
                    <a:pt x="153" y="226"/>
                  </a:cubicBezTo>
                  <a:cubicBezTo>
                    <a:pt x="154" y="226"/>
                    <a:pt x="154" y="226"/>
                    <a:pt x="154" y="226"/>
                  </a:cubicBezTo>
                  <a:cubicBezTo>
                    <a:pt x="155" y="225"/>
                    <a:pt x="156" y="225"/>
                    <a:pt x="158" y="224"/>
                  </a:cubicBezTo>
                  <a:cubicBezTo>
                    <a:pt x="158" y="224"/>
                    <a:pt x="158" y="224"/>
                    <a:pt x="158" y="224"/>
                  </a:cubicBezTo>
                  <a:cubicBezTo>
                    <a:pt x="159" y="224"/>
                    <a:pt x="160" y="223"/>
                    <a:pt x="162" y="223"/>
                  </a:cubicBezTo>
                  <a:cubicBezTo>
                    <a:pt x="162" y="223"/>
                    <a:pt x="162" y="223"/>
                    <a:pt x="162" y="223"/>
                  </a:cubicBezTo>
                  <a:cubicBezTo>
                    <a:pt x="167" y="220"/>
                    <a:pt x="172" y="217"/>
                    <a:pt x="177" y="213"/>
                  </a:cubicBezTo>
                  <a:cubicBezTo>
                    <a:pt x="177" y="213"/>
                    <a:pt x="177" y="213"/>
                    <a:pt x="177" y="213"/>
                  </a:cubicBezTo>
                  <a:cubicBezTo>
                    <a:pt x="179" y="212"/>
                    <a:pt x="180" y="211"/>
                    <a:pt x="181" y="210"/>
                  </a:cubicBezTo>
                  <a:cubicBezTo>
                    <a:pt x="181" y="210"/>
                    <a:pt x="181" y="210"/>
                    <a:pt x="181" y="210"/>
                  </a:cubicBezTo>
                  <a:cubicBezTo>
                    <a:pt x="182" y="209"/>
                    <a:pt x="183" y="208"/>
                    <a:pt x="185" y="207"/>
                  </a:cubicBezTo>
                  <a:cubicBezTo>
                    <a:pt x="185" y="207"/>
                    <a:pt x="185" y="207"/>
                    <a:pt x="185" y="207"/>
                  </a:cubicBezTo>
                  <a:cubicBezTo>
                    <a:pt x="186" y="206"/>
                    <a:pt x="187" y="205"/>
                    <a:pt x="188" y="204"/>
                  </a:cubicBezTo>
                  <a:cubicBezTo>
                    <a:pt x="188" y="204"/>
                    <a:pt x="188" y="204"/>
                    <a:pt x="188" y="204"/>
                  </a:cubicBezTo>
                  <a:cubicBezTo>
                    <a:pt x="188" y="204"/>
                    <a:pt x="188" y="204"/>
                    <a:pt x="188" y="204"/>
                  </a:cubicBezTo>
                  <a:cubicBezTo>
                    <a:pt x="189" y="203"/>
                    <a:pt x="189" y="202"/>
                    <a:pt x="190" y="202"/>
                  </a:cubicBezTo>
                  <a:cubicBezTo>
                    <a:pt x="238" y="178"/>
                    <a:pt x="249" y="119"/>
                    <a:pt x="216" y="7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2" name="Freeform 101"/>
            <p:cNvSpPr>
              <a:spLocks noChangeArrowheads="1"/>
            </p:cNvSpPr>
            <p:nvPr/>
          </p:nvSpPr>
          <p:spPr bwMode="auto">
            <a:xfrm>
              <a:off x="2636838" y="2622551"/>
              <a:ext cx="863600" cy="835025"/>
            </a:xfrm>
            <a:custGeom>
              <a:avLst/>
              <a:gdLst>
                <a:gd name="T0" fmla="*/ 85 w 230"/>
                <a:gd name="T1" fmla="*/ 68 h 222"/>
                <a:gd name="T2" fmla="*/ 41 w 230"/>
                <a:gd name="T3" fmla="*/ 174 h 222"/>
                <a:gd name="T4" fmla="*/ 172 w 230"/>
                <a:gd name="T5" fmla="*/ 182 h 222"/>
                <a:gd name="T6" fmla="*/ 198 w 230"/>
                <a:gd name="T7" fmla="*/ 54 h 222"/>
                <a:gd name="T8" fmla="*/ 85 w 230"/>
                <a:gd name="T9" fmla="*/ 6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22">
                  <a:moveTo>
                    <a:pt x="85" y="68"/>
                  </a:moveTo>
                  <a:cubicBezTo>
                    <a:pt x="41" y="64"/>
                    <a:pt x="0" y="123"/>
                    <a:pt x="41" y="174"/>
                  </a:cubicBezTo>
                  <a:cubicBezTo>
                    <a:pt x="76" y="217"/>
                    <a:pt x="136" y="222"/>
                    <a:pt x="172" y="182"/>
                  </a:cubicBezTo>
                  <a:cubicBezTo>
                    <a:pt x="220" y="158"/>
                    <a:pt x="230" y="99"/>
                    <a:pt x="198" y="54"/>
                  </a:cubicBezTo>
                  <a:cubicBezTo>
                    <a:pt x="160" y="0"/>
                    <a:pt x="92" y="25"/>
                    <a:pt x="85" y="68"/>
                  </a:cubicBezTo>
                </a:path>
              </a:pathLst>
            </a:custGeom>
            <a:solidFill>
              <a:srgbClr val="74AB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3" name="Freeform 102"/>
            <p:cNvSpPr>
              <a:spLocks noChangeArrowheads="1"/>
            </p:cNvSpPr>
            <p:nvPr/>
          </p:nvSpPr>
          <p:spPr bwMode="auto">
            <a:xfrm>
              <a:off x="2895601" y="2546351"/>
              <a:ext cx="206375" cy="225425"/>
            </a:xfrm>
            <a:custGeom>
              <a:avLst/>
              <a:gdLst>
                <a:gd name="T0" fmla="*/ 14 w 55"/>
                <a:gd name="T1" fmla="*/ 18 h 60"/>
                <a:gd name="T2" fmla="*/ 52 w 55"/>
                <a:gd name="T3" fmla="*/ 1 h 60"/>
                <a:gd name="T4" fmla="*/ 41 w 55"/>
                <a:gd name="T5" fmla="*/ 42 h 60"/>
                <a:gd name="T6" fmla="*/ 3 w 55"/>
                <a:gd name="T7" fmla="*/ 59 h 60"/>
                <a:gd name="T8" fmla="*/ 14 w 55"/>
                <a:gd name="T9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0">
                  <a:moveTo>
                    <a:pt x="14" y="18"/>
                  </a:moveTo>
                  <a:cubicBezTo>
                    <a:pt x="24" y="6"/>
                    <a:pt x="39" y="0"/>
                    <a:pt x="52" y="1"/>
                  </a:cubicBezTo>
                  <a:cubicBezTo>
                    <a:pt x="55" y="14"/>
                    <a:pt x="52" y="29"/>
                    <a:pt x="41" y="42"/>
                  </a:cubicBezTo>
                  <a:cubicBezTo>
                    <a:pt x="31" y="54"/>
                    <a:pt x="17" y="60"/>
                    <a:pt x="3" y="59"/>
                  </a:cubicBezTo>
                  <a:cubicBezTo>
                    <a:pt x="0" y="46"/>
                    <a:pt x="3" y="30"/>
                    <a:pt x="14" y="18"/>
                  </a:cubicBezTo>
                  <a:close/>
                </a:path>
              </a:pathLst>
            </a:custGeom>
            <a:solidFill>
              <a:srgbClr val="92D6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4" name="Freeform 103"/>
            <p:cNvSpPr>
              <a:spLocks noChangeArrowheads="1"/>
            </p:cNvSpPr>
            <p:nvPr/>
          </p:nvSpPr>
          <p:spPr bwMode="auto">
            <a:xfrm>
              <a:off x="2840038" y="2579688"/>
              <a:ext cx="115888" cy="298450"/>
            </a:xfrm>
            <a:custGeom>
              <a:avLst/>
              <a:gdLst>
                <a:gd name="T0" fmla="*/ 16 w 31"/>
                <a:gd name="T1" fmla="*/ 0 h 79"/>
                <a:gd name="T2" fmla="*/ 4 w 31"/>
                <a:gd name="T3" fmla="*/ 1 h 79"/>
                <a:gd name="T4" fmla="*/ 31 w 31"/>
                <a:gd name="T5" fmla="*/ 79 h 79"/>
                <a:gd name="T6" fmla="*/ 16 w 31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79">
                  <a:moveTo>
                    <a:pt x="16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0" y="47"/>
                    <a:pt x="31" y="79"/>
                  </a:cubicBezTo>
                  <a:cubicBezTo>
                    <a:pt x="31" y="79"/>
                    <a:pt x="6" y="26"/>
                    <a:pt x="16" y="0"/>
                  </a:cubicBezTo>
                </a:path>
              </a:pathLst>
            </a:custGeom>
            <a:solidFill>
              <a:srgbClr val="693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5" name="Freeform 104"/>
            <p:cNvSpPr>
              <a:spLocks noChangeArrowheads="1"/>
            </p:cNvSpPr>
            <p:nvPr/>
          </p:nvSpPr>
          <p:spPr bwMode="auto">
            <a:xfrm>
              <a:off x="2570163" y="2757488"/>
              <a:ext cx="349250" cy="195263"/>
            </a:xfrm>
            <a:custGeom>
              <a:avLst/>
              <a:gdLst>
                <a:gd name="T0" fmla="*/ 43 w 93"/>
                <a:gd name="T1" fmla="*/ 4 h 52"/>
                <a:gd name="T2" fmla="*/ 93 w 93"/>
                <a:gd name="T3" fmla="*/ 17 h 52"/>
                <a:gd name="T4" fmla="*/ 51 w 93"/>
                <a:gd name="T5" fmla="*/ 48 h 52"/>
                <a:gd name="T6" fmla="*/ 0 w 93"/>
                <a:gd name="T7" fmla="*/ 34 h 52"/>
                <a:gd name="T8" fmla="*/ 43 w 93"/>
                <a:gd name="T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52">
                  <a:moveTo>
                    <a:pt x="43" y="4"/>
                  </a:moveTo>
                  <a:cubicBezTo>
                    <a:pt x="62" y="0"/>
                    <a:pt x="81" y="6"/>
                    <a:pt x="93" y="17"/>
                  </a:cubicBezTo>
                  <a:cubicBezTo>
                    <a:pt x="86" y="32"/>
                    <a:pt x="70" y="44"/>
                    <a:pt x="51" y="48"/>
                  </a:cubicBezTo>
                  <a:cubicBezTo>
                    <a:pt x="31" y="52"/>
                    <a:pt x="12" y="46"/>
                    <a:pt x="0" y="34"/>
                  </a:cubicBezTo>
                  <a:cubicBezTo>
                    <a:pt x="7" y="19"/>
                    <a:pt x="23" y="7"/>
                    <a:pt x="43" y="4"/>
                  </a:cubicBezTo>
                </a:path>
              </a:pathLst>
            </a:custGeom>
            <a:solidFill>
              <a:srgbClr val="92D6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6" name="Freeform 105"/>
            <p:cNvSpPr>
              <a:spLocks noChangeArrowheads="1"/>
            </p:cNvSpPr>
            <p:nvPr/>
          </p:nvSpPr>
          <p:spPr bwMode="auto">
            <a:xfrm>
              <a:off x="2633663" y="2768601"/>
              <a:ext cx="131763" cy="44450"/>
            </a:xfrm>
            <a:custGeom>
              <a:avLst/>
              <a:gdLst>
                <a:gd name="T0" fmla="*/ 35 w 35"/>
                <a:gd name="T1" fmla="*/ 0 h 12"/>
                <a:gd name="T2" fmla="*/ 26 w 35"/>
                <a:gd name="T3" fmla="*/ 1 h 12"/>
                <a:gd name="T4" fmla="*/ 0 w 35"/>
                <a:gd name="T5" fmla="*/ 12 h 12"/>
                <a:gd name="T6" fmla="*/ 0 w 35"/>
                <a:gd name="T7" fmla="*/ 12 h 12"/>
                <a:gd name="T8" fmla="*/ 26 w 35"/>
                <a:gd name="T9" fmla="*/ 1 h 12"/>
                <a:gd name="T10" fmla="*/ 35 w 35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2">
                  <a:moveTo>
                    <a:pt x="35" y="0"/>
                  </a:moveTo>
                  <a:cubicBezTo>
                    <a:pt x="32" y="0"/>
                    <a:pt x="29" y="0"/>
                    <a:pt x="26" y="1"/>
                  </a:cubicBezTo>
                  <a:cubicBezTo>
                    <a:pt x="16" y="2"/>
                    <a:pt x="7" y="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7" y="6"/>
                    <a:pt x="16" y="2"/>
                    <a:pt x="26" y="1"/>
                  </a:cubicBezTo>
                  <a:cubicBezTo>
                    <a:pt x="29" y="0"/>
                    <a:pt x="32" y="0"/>
                    <a:pt x="35" y="0"/>
                  </a:cubicBezTo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7" name="Freeform 106"/>
            <p:cNvSpPr>
              <a:spLocks noEditPoints="1" noChangeArrowheads="1"/>
            </p:cNvSpPr>
            <p:nvPr/>
          </p:nvSpPr>
          <p:spPr bwMode="auto">
            <a:xfrm>
              <a:off x="2735263" y="3160713"/>
              <a:ext cx="141288" cy="190500"/>
            </a:xfrm>
            <a:custGeom>
              <a:avLst/>
              <a:gdLst>
                <a:gd name="T0" fmla="*/ 15 w 38"/>
                <a:gd name="T1" fmla="*/ 31 h 51"/>
                <a:gd name="T2" fmla="*/ 38 w 38"/>
                <a:gd name="T3" fmla="*/ 51 h 51"/>
                <a:gd name="T4" fmla="*/ 15 w 38"/>
                <a:gd name="T5" fmla="*/ 31 h 51"/>
                <a:gd name="T6" fmla="*/ 15 w 38"/>
                <a:gd name="T7" fmla="*/ 31 h 51"/>
                <a:gd name="T8" fmla="*/ 15 w 38"/>
                <a:gd name="T9" fmla="*/ 31 h 51"/>
                <a:gd name="T10" fmla="*/ 15 w 38"/>
                <a:gd name="T11" fmla="*/ 31 h 51"/>
                <a:gd name="T12" fmla="*/ 0 w 38"/>
                <a:gd name="T13" fmla="*/ 0 h 51"/>
                <a:gd name="T14" fmla="*/ 15 w 38"/>
                <a:gd name="T15" fmla="*/ 31 h 51"/>
                <a:gd name="T16" fmla="*/ 0 w 38"/>
                <a:gd name="T17" fmla="*/ 0 h 51"/>
                <a:gd name="T18" fmla="*/ 0 w 38"/>
                <a:gd name="T19" fmla="*/ 0 h 51"/>
                <a:gd name="T20" fmla="*/ 0 w 38"/>
                <a:gd name="T21" fmla="*/ 0 h 51"/>
                <a:gd name="T22" fmla="*/ 0 w 38"/>
                <a:gd name="T23" fmla="*/ 0 h 51"/>
                <a:gd name="T24" fmla="*/ 0 w 38"/>
                <a:gd name="T25" fmla="*/ 0 h 51"/>
                <a:gd name="T26" fmla="*/ 0 w 38"/>
                <a:gd name="T27" fmla="*/ 0 h 51"/>
                <a:gd name="T28" fmla="*/ 0 w 38"/>
                <a:gd name="T2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1">
                  <a:moveTo>
                    <a:pt x="15" y="31"/>
                  </a:moveTo>
                  <a:cubicBezTo>
                    <a:pt x="22" y="39"/>
                    <a:pt x="30" y="46"/>
                    <a:pt x="38" y="51"/>
                  </a:cubicBezTo>
                  <a:cubicBezTo>
                    <a:pt x="30" y="46"/>
                    <a:pt x="22" y="39"/>
                    <a:pt x="15" y="31"/>
                  </a:cubicBezTo>
                  <a:moveTo>
                    <a:pt x="15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moveTo>
                    <a:pt x="0" y="0"/>
                  </a:moveTo>
                  <a:cubicBezTo>
                    <a:pt x="2" y="10"/>
                    <a:pt x="7" y="21"/>
                    <a:pt x="15" y="31"/>
                  </a:cubicBezTo>
                  <a:cubicBezTo>
                    <a:pt x="7" y="21"/>
                    <a:pt x="2" y="1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8" name="Freeform 107"/>
            <p:cNvSpPr>
              <a:spLocks noChangeArrowheads="1"/>
            </p:cNvSpPr>
            <p:nvPr/>
          </p:nvSpPr>
          <p:spPr bwMode="auto">
            <a:xfrm>
              <a:off x="2711451" y="2878138"/>
              <a:ext cx="563563" cy="530225"/>
            </a:xfrm>
            <a:custGeom>
              <a:avLst/>
              <a:gdLst>
                <a:gd name="T0" fmla="*/ 60 w 150"/>
                <a:gd name="T1" fmla="*/ 0 h 141"/>
                <a:gd name="T2" fmla="*/ 38 w 150"/>
                <a:gd name="T3" fmla="*/ 5 h 141"/>
                <a:gd name="T4" fmla="*/ 30 w 150"/>
                <a:gd name="T5" fmla="*/ 10 h 141"/>
                <a:gd name="T6" fmla="*/ 6 w 150"/>
                <a:gd name="T7" fmla="*/ 75 h 141"/>
                <a:gd name="T8" fmla="*/ 6 w 150"/>
                <a:gd name="T9" fmla="*/ 75 h 141"/>
                <a:gd name="T10" fmla="*/ 6 w 150"/>
                <a:gd name="T11" fmla="*/ 75 h 141"/>
                <a:gd name="T12" fmla="*/ 6 w 150"/>
                <a:gd name="T13" fmla="*/ 75 h 141"/>
                <a:gd name="T14" fmla="*/ 6 w 150"/>
                <a:gd name="T15" fmla="*/ 75 h 141"/>
                <a:gd name="T16" fmla="*/ 21 w 150"/>
                <a:gd name="T17" fmla="*/ 106 h 141"/>
                <a:gd name="T18" fmla="*/ 21 w 150"/>
                <a:gd name="T19" fmla="*/ 106 h 141"/>
                <a:gd name="T20" fmla="*/ 21 w 150"/>
                <a:gd name="T21" fmla="*/ 106 h 141"/>
                <a:gd name="T22" fmla="*/ 21 w 150"/>
                <a:gd name="T23" fmla="*/ 106 h 141"/>
                <a:gd name="T24" fmla="*/ 21 w 150"/>
                <a:gd name="T25" fmla="*/ 106 h 141"/>
                <a:gd name="T26" fmla="*/ 44 w 150"/>
                <a:gd name="T27" fmla="*/ 126 h 141"/>
                <a:gd name="T28" fmla="*/ 92 w 150"/>
                <a:gd name="T29" fmla="*/ 141 h 141"/>
                <a:gd name="T30" fmla="*/ 150 w 150"/>
                <a:gd name="T31" fmla="*/ 116 h 141"/>
                <a:gd name="T32" fmla="*/ 61 w 150"/>
                <a:gd name="T33" fmla="*/ 0 h 141"/>
                <a:gd name="T34" fmla="*/ 60 w 150"/>
                <a:gd name="T3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0" h="141">
                  <a:moveTo>
                    <a:pt x="60" y="0"/>
                  </a:moveTo>
                  <a:cubicBezTo>
                    <a:pt x="53" y="0"/>
                    <a:pt x="45" y="2"/>
                    <a:pt x="38" y="5"/>
                  </a:cubicBezTo>
                  <a:cubicBezTo>
                    <a:pt x="35" y="7"/>
                    <a:pt x="33" y="9"/>
                    <a:pt x="30" y="10"/>
                  </a:cubicBezTo>
                  <a:cubicBezTo>
                    <a:pt x="11" y="24"/>
                    <a:pt x="0" y="48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8" y="85"/>
                    <a:pt x="13" y="9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8" y="114"/>
                    <a:pt x="36" y="121"/>
                    <a:pt x="44" y="126"/>
                  </a:cubicBezTo>
                  <a:cubicBezTo>
                    <a:pt x="59" y="136"/>
                    <a:pt x="75" y="141"/>
                    <a:pt x="92" y="141"/>
                  </a:cubicBezTo>
                  <a:cubicBezTo>
                    <a:pt x="113" y="141"/>
                    <a:pt x="133" y="133"/>
                    <a:pt x="150" y="116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0" y="0"/>
                  </a:cubicBezTo>
                </a:path>
              </a:pathLst>
            </a:custGeom>
            <a:solidFill>
              <a:srgbClr val="6392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9" name="Freeform 108"/>
            <p:cNvSpPr>
              <a:spLocks noEditPoints="1" noChangeArrowheads="1"/>
            </p:cNvSpPr>
            <p:nvPr/>
          </p:nvSpPr>
          <p:spPr bwMode="auto">
            <a:xfrm>
              <a:off x="2760663" y="2927351"/>
              <a:ext cx="41275" cy="11113"/>
            </a:xfrm>
            <a:custGeom>
              <a:avLst/>
              <a:gdLst>
                <a:gd name="T0" fmla="*/ 11 w 11"/>
                <a:gd name="T1" fmla="*/ 0 h 3"/>
                <a:gd name="T2" fmla="*/ 0 w 11"/>
                <a:gd name="T3" fmla="*/ 3 h 3"/>
                <a:gd name="T4" fmla="*/ 11 w 11"/>
                <a:gd name="T5" fmla="*/ 0 h 3"/>
                <a:gd name="T6" fmla="*/ 11 w 11"/>
                <a:gd name="T7" fmla="*/ 0 h 3"/>
                <a:gd name="T8" fmla="*/ 11 w 11"/>
                <a:gd name="T9" fmla="*/ 0 h 3"/>
                <a:gd name="T10" fmla="*/ 11 w 1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0"/>
                  </a:moveTo>
                  <a:cubicBezTo>
                    <a:pt x="7" y="1"/>
                    <a:pt x="4" y="2"/>
                    <a:pt x="0" y="3"/>
                  </a:cubicBezTo>
                  <a:cubicBezTo>
                    <a:pt x="4" y="2"/>
                    <a:pt x="7" y="1"/>
                    <a:pt x="1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0" name="Freeform 109"/>
            <p:cNvSpPr>
              <a:spLocks noChangeArrowheads="1"/>
            </p:cNvSpPr>
            <p:nvPr/>
          </p:nvSpPr>
          <p:spPr bwMode="auto">
            <a:xfrm>
              <a:off x="2570163" y="2768601"/>
              <a:ext cx="341313" cy="173038"/>
            </a:xfrm>
            <a:custGeom>
              <a:avLst/>
              <a:gdLst>
                <a:gd name="T0" fmla="*/ 54 w 91"/>
                <a:gd name="T1" fmla="*/ 0 h 46"/>
                <a:gd name="T2" fmla="*/ 52 w 91"/>
                <a:gd name="T3" fmla="*/ 0 h 46"/>
                <a:gd name="T4" fmla="*/ 43 w 91"/>
                <a:gd name="T5" fmla="*/ 1 h 46"/>
                <a:gd name="T6" fmla="*/ 17 w 91"/>
                <a:gd name="T7" fmla="*/ 12 h 46"/>
                <a:gd name="T8" fmla="*/ 0 w 91"/>
                <a:gd name="T9" fmla="*/ 31 h 46"/>
                <a:gd name="T10" fmla="*/ 39 w 91"/>
                <a:gd name="T11" fmla="*/ 46 h 46"/>
                <a:gd name="T12" fmla="*/ 51 w 91"/>
                <a:gd name="T13" fmla="*/ 45 h 46"/>
                <a:gd name="T14" fmla="*/ 51 w 91"/>
                <a:gd name="T15" fmla="*/ 45 h 46"/>
                <a:gd name="T16" fmla="*/ 62 w 91"/>
                <a:gd name="T17" fmla="*/ 42 h 46"/>
                <a:gd name="T18" fmla="*/ 62 w 91"/>
                <a:gd name="T19" fmla="*/ 42 h 46"/>
                <a:gd name="T20" fmla="*/ 62 w 91"/>
                <a:gd name="T21" fmla="*/ 42 h 46"/>
                <a:gd name="T22" fmla="*/ 68 w 91"/>
                <a:gd name="T23" fmla="*/ 39 h 46"/>
                <a:gd name="T24" fmla="*/ 68 w 91"/>
                <a:gd name="T25" fmla="*/ 39 h 46"/>
                <a:gd name="T26" fmla="*/ 76 w 91"/>
                <a:gd name="T27" fmla="*/ 34 h 46"/>
                <a:gd name="T28" fmla="*/ 76 w 91"/>
                <a:gd name="T29" fmla="*/ 34 h 46"/>
                <a:gd name="T30" fmla="*/ 91 w 91"/>
                <a:gd name="T31" fmla="*/ 19 h 46"/>
                <a:gd name="T32" fmla="*/ 81 w 91"/>
                <a:gd name="T33" fmla="*/ 6 h 46"/>
                <a:gd name="T34" fmla="*/ 54 w 91"/>
                <a:gd name="T3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46">
                  <a:moveTo>
                    <a:pt x="54" y="0"/>
                  </a:moveTo>
                  <a:cubicBezTo>
                    <a:pt x="53" y="0"/>
                    <a:pt x="53" y="0"/>
                    <a:pt x="52" y="0"/>
                  </a:cubicBezTo>
                  <a:cubicBezTo>
                    <a:pt x="49" y="0"/>
                    <a:pt x="46" y="0"/>
                    <a:pt x="43" y="1"/>
                  </a:cubicBezTo>
                  <a:cubicBezTo>
                    <a:pt x="33" y="2"/>
                    <a:pt x="24" y="6"/>
                    <a:pt x="17" y="12"/>
                  </a:cubicBezTo>
                  <a:cubicBezTo>
                    <a:pt x="9" y="17"/>
                    <a:pt x="4" y="24"/>
                    <a:pt x="0" y="31"/>
                  </a:cubicBezTo>
                  <a:cubicBezTo>
                    <a:pt x="10" y="41"/>
                    <a:pt x="24" y="46"/>
                    <a:pt x="39" y="46"/>
                  </a:cubicBezTo>
                  <a:cubicBezTo>
                    <a:pt x="43" y="46"/>
                    <a:pt x="47" y="46"/>
                    <a:pt x="51" y="45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5" y="44"/>
                    <a:pt x="58" y="43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4" y="41"/>
                    <a:pt x="66" y="40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1" y="38"/>
                    <a:pt x="73" y="36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2" y="30"/>
                    <a:pt x="87" y="25"/>
                    <a:pt x="91" y="19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73" y="2"/>
                    <a:pt x="64" y="0"/>
                    <a:pt x="54" y="0"/>
                  </a:cubicBezTo>
                </a:path>
              </a:pathLst>
            </a:custGeom>
            <a:solidFill>
              <a:srgbClr val="7CB6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3" name="组合 421"/>
          <p:cNvGrpSpPr/>
          <p:nvPr/>
        </p:nvGrpSpPr>
        <p:grpSpPr bwMode="auto">
          <a:xfrm>
            <a:off x="8131176" y="3684985"/>
            <a:ext cx="1001713" cy="1309688"/>
            <a:chOff x="9817101" y="3054351"/>
            <a:chExt cx="1528763" cy="1998662"/>
          </a:xfrm>
        </p:grpSpPr>
        <p:sp>
          <p:nvSpPr>
            <p:cNvPr id="3174" name="Freeform 220"/>
            <p:cNvSpPr>
              <a:spLocks noChangeArrowheads="1"/>
            </p:cNvSpPr>
            <p:nvPr/>
          </p:nvSpPr>
          <p:spPr bwMode="auto">
            <a:xfrm>
              <a:off x="9817101" y="3054351"/>
              <a:ext cx="1028700" cy="1606550"/>
            </a:xfrm>
            <a:custGeom>
              <a:avLst/>
              <a:gdLst>
                <a:gd name="T0" fmla="*/ 625 w 648"/>
                <a:gd name="T1" fmla="*/ 228 h 1012"/>
                <a:gd name="T2" fmla="*/ 648 w 648"/>
                <a:gd name="T3" fmla="*/ 0 h 1012"/>
                <a:gd name="T4" fmla="*/ 324 w 648"/>
                <a:gd name="T5" fmla="*/ 0 h 1012"/>
                <a:gd name="T6" fmla="*/ 0 w 648"/>
                <a:gd name="T7" fmla="*/ 0 h 1012"/>
                <a:gd name="T8" fmla="*/ 107 w 648"/>
                <a:gd name="T9" fmla="*/ 1012 h 1012"/>
                <a:gd name="T10" fmla="*/ 324 w 648"/>
                <a:gd name="T11" fmla="*/ 1012 h 1012"/>
                <a:gd name="T12" fmla="*/ 544 w 648"/>
                <a:gd name="T13" fmla="*/ 1012 h 1012"/>
                <a:gd name="T14" fmla="*/ 551 w 648"/>
                <a:gd name="T15" fmla="*/ 941 h 1012"/>
                <a:gd name="T16" fmla="*/ 568 w 648"/>
                <a:gd name="T17" fmla="*/ 780 h 1012"/>
                <a:gd name="T18" fmla="*/ 618 w 648"/>
                <a:gd name="T19" fmla="*/ 304 h 1012"/>
                <a:gd name="T20" fmla="*/ 625 w 648"/>
                <a:gd name="T21" fmla="*/ 228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8" h="1012">
                  <a:moveTo>
                    <a:pt x="625" y="228"/>
                  </a:moveTo>
                  <a:lnTo>
                    <a:pt x="648" y="0"/>
                  </a:lnTo>
                  <a:lnTo>
                    <a:pt x="324" y="0"/>
                  </a:lnTo>
                  <a:lnTo>
                    <a:pt x="0" y="0"/>
                  </a:lnTo>
                  <a:lnTo>
                    <a:pt x="107" y="1012"/>
                  </a:lnTo>
                  <a:lnTo>
                    <a:pt x="324" y="1012"/>
                  </a:lnTo>
                  <a:lnTo>
                    <a:pt x="544" y="1012"/>
                  </a:lnTo>
                  <a:lnTo>
                    <a:pt x="551" y="941"/>
                  </a:lnTo>
                  <a:lnTo>
                    <a:pt x="568" y="780"/>
                  </a:lnTo>
                  <a:lnTo>
                    <a:pt x="618" y="304"/>
                  </a:lnTo>
                  <a:lnTo>
                    <a:pt x="625" y="228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" name="Freeform 222"/>
            <p:cNvSpPr>
              <a:spLocks noEditPoints="1" noChangeArrowheads="1"/>
            </p:cNvSpPr>
            <p:nvPr/>
          </p:nvSpPr>
          <p:spPr bwMode="auto">
            <a:xfrm>
              <a:off x="9896476" y="3803651"/>
              <a:ext cx="1449388" cy="1158875"/>
            </a:xfrm>
            <a:custGeom>
              <a:avLst/>
              <a:gdLst>
                <a:gd name="T0" fmla="*/ 144 w 386"/>
                <a:gd name="T1" fmla="*/ 30 h 308"/>
                <a:gd name="T2" fmla="*/ 29 w 386"/>
                <a:gd name="T3" fmla="*/ 254 h 308"/>
                <a:gd name="T4" fmla="*/ 47 w 386"/>
                <a:gd name="T5" fmla="*/ 308 h 308"/>
                <a:gd name="T6" fmla="*/ 386 w 386"/>
                <a:gd name="T7" fmla="*/ 196 h 308"/>
                <a:gd name="T8" fmla="*/ 369 w 386"/>
                <a:gd name="T9" fmla="*/ 143 h 308"/>
                <a:gd name="T10" fmla="*/ 144 w 386"/>
                <a:gd name="T11" fmla="*/ 30 h 308"/>
                <a:gd name="T12" fmla="*/ 91 w 386"/>
                <a:gd name="T13" fmla="*/ 234 h 308"/>
                <a:gd name="T14" fmla="*/ 164 w 386"/>
                <a:gd name="T15" fmla="*/ 92 h 308"/>
                <a:gd name="T16" fmla="*/ 307 w 386"/>
                <a:gd name="T17" fmla="*/ 163 h 308"/>
                <a:gd name="T18" fmla="*/ 91 w 386"/>
                <a:gd name="T19" fmla="*/ 23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308">
                  <a:moveTo>
                    <a:pt x="144" y="30"/>
                  </a:moveTo>
                  <a:cubicBezTo>
                    <a:pt x="50" y="61"/>
                    <a:pt x="0" y="161"/>
                    <a:pt x="29" y="254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69" y="143"/>
                    <a:pt x="369" y="143"/>
                    <a:pt x="369" y="143"/>
                  </a:cubicBezTo>
                  <a:cubicBezTo>
                    <a:pt x="337" y="50"/>
                    <a:pt x="237" y="0"/>
                    <a:pt x="144" y="30"/>
                  </a:cubicBezTo>
                  <a:moveTo>
                    <a:pt x="91" y="234"/>
                  </a:moveTo>
                  <a:cubicBezTo>
                    <a:pt x="72" y="175"/>
                    <a:pt x="104" y="111"/>
                    <a:pt x="164" y="92"/>
                  </a:cubicBezTo>
                  <a:cubicBezTo>
                    <a:pt x="223" y="72"/>
                    <a:pt x="287" y="104"/>
                    <a:pt x="307" y="163"/>
                  </a:cubicBezTo>
                  <a:cubicBezTo>
                    <a:pt x="91" y="234"/>
                    <a:pt x="91" y="234"/>
                    <a:pt x="91" y="23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" name="Freeform 223"/>
            <p:cNvSpPr>
              <a:spLocks noChangeArrowheads="1"/>
            </p:cNvSpPr>
            <p:nvPr/>
          </p:nvSpPr>
          <p:spPr bwMode="auto">
            <a:xfrm>
              <a:off x="10875963" y="456723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2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" name="Freeform 224"/>
            <p:cNvSpPr>
              <a:spLocks noChangeArrowheads="1"/>
            </p:cNvSpPr>
            <p:nvPr/>
          </p:nvSpPr>
          <p:spPr bwMode="auto">
            <a:xfrm>
              <a:off x="10768013" y="4605338"/>
              <a:ext cx="66675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7" y="0"/>
                    <a:pt x="4" y="0"/>
                  </a:cubicBezTo>
                  <a:cubicBezTo>
                    <a:pt x="2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8" y="28"/>
                    <a:pt x="18" y="28"/>
                    <a:pt x="18" y="28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" name="Freeform 225"/>
            <p:cNvSpPr>
              <a:spLocks noChangeArrowheads="1"/>
            </p:cNvSpPr>
            <p:nvPr/>
          </p:nvSpPr>
          <p:spPr bwMode="auto">
            <a:xfrm>
              <a:off x="10658476" y="4638676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2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" name="Freeform 226"/>
            <p:cNvSpPr>
              <a:spLocks noChangeArrowheads="1"/>
            </p:cNvSpPr>
            <p:nvPr/>
          </p:nvSpPr>
          <p:spPr bwMode="auto">
            <a:xfrm>
              <a:off x="11206163" y="4457701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3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6" y="0"/>
                    <a:pt x="3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" name="Freeform 227"/>
            <p:cNvSpPr>
              <a:spLocks noChangeArrowheads="1"/>
            </p:cNvSpPr>
            <p:nvPr/>
          </p:nvSpPr>
          <p:spPr bwMode="auto">
            <a:xfrm>
              <a:off x="11098213" y="4495801"/>
              <a:ext cx="63500" cy="115888"/>
            </a:xfrm>
            <a:custGeom>
              <a:avLst/>
              <a:gdLst>
                <a:gd name="T0" fmla="*/ 17 w 17"/>
                <a:gd name="T1" fmla="*/ 28 h 31"/>
                <a:gd name="T2" fmla="*/ 9 w 17"/>
                <a:gd name="T3" fmla="*/ 4 h 31"/>
                <a:gd name="T4" fmla="*/ 3 w 17"/>
                <a:gd name="T5" fmla="*/ 1 h 31"/>
                <a:gd name="T6" fmla="*/ 0 w 17"/>
                <a:gd name="T7" fmla="*/ 7 h 31"/>
                <a:gd name="T8" fmla="*/ 9 w 17"/>
                <a:gd name="T9" fmla="*/ 31 h 31"/>
                <a:gd name="T10" fmla="*/ 17 w 17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17" y="28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1"/>
                    <a:pt x="0" y="4"/>
                    <a:pt x="0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7" y="28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" name="Freeform 228"/>
            <p:cNvSpPr>
              <a:spLocks noChangeArrowheads="1"/>
            </p:cNvSpPr>
            <p:nvPr/>
          </p:nvSpPr>
          <p:spPr bwMode="auto">
            <a:xfrm>
              <a:off x="10988676" y="4529138"/>
              <a:ext cx="63500" cy="120650"/>
            </a:xfrm>
            <a:custGeom>
              <a:avLst/>
              <a:gdLst>
                <a:gd name="T0" fmla="*/ 17 w 17"/>
                <a:gd name="T1" fmla="*/ 29 h 32"/>
                <a:gd name="T2" fmla="*/ 9 w 17"/>
                <a:gd name="T3" fmla="*/ 4 h 32"/>
                <a:gd name="T4" fmla="*/ 3 w 17"/>
                <a:gd name="T5" fmla="*/ 1 h 32"/>
                <a:gd name="T6" fmla="*/ 0 w 17"/>
                <a:gd name="T7" fmla="*/ 7 h 32"/>
                <a:gd name="T8" fmla="*/ 9 w 17"/>
                <a:gd name="T9" fmla="*/ 32 h 32"/>
                <a:gd name="T10" fmla="*/ 17 w 17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2">
                  <a:moveTo>
                    <a:pt x="17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2"/>
                    <a:pt x="6" y="0"/>
                    <a:pt x="3" y="1"/>
                  </a:cubicBezTo>
                  <a:cubicBezTo>
                    <a:pt x="1" y="2"/>
                    <a:pt x="0" y="5"/>
                    <a:pt x="0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7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2" name="Freeform 229"/>
            <p:cNvSpPr>
              <a:spLocks noChangeArrowheads="1"/>
            </p:cNvSpPr>
            <p:nvPr/>
          </p:nvSpPr>
          <p:spPr bwMode="auto">
            <a:xfrm>
              <a:off x="10548938" y="4676776"/>
              <a:ext cx="68263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8" y="28"/>
                    <a:pt x="18" y="28"/>
                    <a:pt x="18" y="28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" name="Freeform 230"/>
            <p:cNvSpPr>
              <a:spLocks noChangeArrowheads="1"/>
            </p:cNvSpPr>
            <p:nvPr/>
          </p:nvSpPr>
          <p:spPr bwMode="auto">
            <a:xfrm>
              <a:off x="10440988" y="4710113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" name="Freeform 231"/>
            <p:cNvSpPr>
              <a:spLocks noChangeArrowheads="1"/>
            </p:cNvSpPr>
            <p:nvPr/>
          </p:nvSpPr>
          <p:spPr bwMode="auto">
            <a:xfrm>
              <a:off x="10331451" y="4748213"/>
              <a:ext cx="68263" cy="115888"/>
            </a:xfrm>
            <a:custGeom>
              <a:avLst/>
              <a:gdLst>
                <a:gd name="T0" fmla="*/ 18 w 18"/>
                <a:gd name="T1" fmla="*/ 29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7 h 31"/>
                <a:gd name="T8" fmla="*/ 9 w 18"/>
                <a:gd name="T9" fmla="*/ 31 h 31"/>
                <a:gd name="T10" fmla="*/ 18 w 18"/>
                <a:gd name="T1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" name="Freeform 232"/>
            <p:cNvSpPr>
              <a:spLocks noChangeArrowheads="1"/>
            </p:cNvSpPr>
            <p:nvPr/>
          </p:nvSpPr>
          <p:spPr bwMode="auto">
            <a:xfrm>
              <a:off x="10223501" y="4784726"/>
              <a:ext cx="66675" cy="117475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6" name="Freeform 233"/>
            <p:cNvSpPr>
              <a:spLocks noChangeArrowheads="1"/>
            </p:cNvSpPr>
            <p:nvPr/>
          </p:nvSpPr>
          <p:spPr bwMode="auto">
            <a:xfrm>
              <a:off x="10113963" y="4819651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7" name="Freeform 234"/>
            <p:cNvSpPr>
              <a:spLocks noChangeArrowheads="1"/>
            </p:cNvSpPr>
            <p:nvPr/>
          </p:nvSpPr>
          <p:spPr bwMode="auto">
            <a:xfrm>
              <a:off x="9959976" y="3148013"/>
              <a:ext cx="1028700" cy="1603375"/>
            </a:xfrm>
            <a:custGeom>
              <a:avLst/>
              <a:gdLst>
                <a:gd name="T0" fmla="*/ 542 w 648"/>
                <a:gd name="T1" fmla="*/ 1010 h 1010"/>
                <a:gd name="T2" fmla="*/ 107 w 648"/>
                <a:gd name="T3" fmla="*/ 1010 h 1010"/>
                <a:gd name="T4" fmla="*/ 0 w 648"/>
                <a:gd name="T5" fmla="*/ 0 h 1010"/>
                <a:gd name="T6" fmla="*/ 648 w 648"/>
                <a:gd name="T7" fmla="*/ 0 h 1010"/>
                <a:gd name="T8" fmla="*/ 542 w 648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1010">
                  <a:moveTo>
                    <a:pt x="542" y="1010"/>
                  </a:moveTo>
                  <a:lnTo>
                    <a:pt x="107" y="1010"/>
                  </a:lnTo>
                  <a:lnTo>
                    <a:pt x="0" y="0"/>
                  </a:lnTo>
                  <a:lnTo>
                    <a:pt x="648" y="0"/>
                  </a:lnTo>
                  <a:lnTo>
                    <a:pt x="542" y="1010"/>
                  </a:lnTo>
                  <a:close/>
                </a:path>
              </a:pathLst>
            </a:custGeom>
            <a:solidFill>
              <a:srgbClr val="FA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8" name="Freeform 235"/>
            <p:cNvSpPr>
              <a:spLocks noChangeArrowheads="1"/>
            </p:cNvSpPr>
            <p:nvPr/>
          </p:nvSpPr>
          <p:spPr bwMode="auto">
            <a:xfrm>
              <a:off x="9959976" y="3148013"/>
              <a:ext cx="1028700" cy="1603375"/>
            </a:xfrm>
            <a:custGeom>
              <a:avLst/>
              <a:gdLst>
                <a:gd name="T0" fmla="*/ 542 w 648"/>
                <a:gd name="T1" fmla="*/ 1010 h 1010"/>
                <a:gd name="T2" fmla="*/ 107 w 648"/>
                <a:gd name="T3" fmla="*/ 1010 h 1010"/>
                <a:gd name="T4" fmla="*/ 0 w 648"/>
                <a:gd name="T5" fmla="*/ 0 h 1010"/>
                <a:gd name="T6" fmla="*/ 648 w 648"/>
                <a:gd name="T7" fmla="*/ 0 h 1010"/>
                <a:gd name="T8" fmla="*/ 542 w 648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1010">
                  <a:moveTo>
                    <a:pt x="542" y="1010"/>
                  </a:moveTo>
                  <a:lnTo>
                    <a:pt x="107" y="1010"/>
                  </a:lnTo>
                  <a:lnTo>
                    <a:pt x="0" y="0"/>
                  </a:lnTo>
                  <a:lnTo>
                    <a:pt x="648" y="0"/>
                  </a:lnTo>
                  <a:lnTo>
                    <a:pt x="542" y="10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9" name="Freeform 236"/>
            <p:cNvSpPr>
              <a:spLocks noChangeArrowheads="1"/>
            </p:cNvSpPr>
            <p:nvPr/>
          </p:nvSpPr>
          <p:spPr bwMode="auto">
            <a:xfrm>
              <a:off x="10118726" y="4641851"/>
              <a:ext cx="712788" cy="109538"/>
            </a:xfrm>
            <a:custGeom>
              <a:avLst/>
              <a:gdLst>
                <a:gd name="T0" fmla="*/ 0 w 449"/>
                <a:gd name="T1" fmla="*/ 0 h 69"/>
                <a:gd name="T2" fmla="*/ 7 w 449"/>
                <a:gd name="T3" fmla="*/ 69 h 69"/>
                <a:gd name="T4" fmla="*/ 442 w 449"/>
                <a:gd name="T5" fmla="*/ 69 h 69"/>
                <a:gd name="T6" fmla="*/ 449 w 449"/>
                <a:gd name="T7" fmla="*/ 0 h 69"/>
                <a:gd name="T8" fmla="*/ 0 w 44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69">
                  <a:moveTo>
                    <a:pt x="0" y="0"/>
                  </a:moveTo>
                  <a:lnTo>
                    <a:pt x="7" y="69"/>
                  </a:lnTo>
                  <a:lnTo>
                    <a:pt x="442" y="69"/>
                  </a:lnTo>
                  <a:lnTo>
                    <a:pt x="44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0" name="Freeform 237"/>
            <p:cNvSpPr>
              <a:spLocks noChangeArrowheads="1"/>
            </p:cNvSpPr>
            <p:nvPr/>
          </p:nvSpPr>
          <p:spPr bwMode="auto">
            <a:xfrm>
              <a:off x="10118726" y="4641851"/>
              <a:ext cx="712788" cy="109538"/>
            </a:xfrm>
            <a:custGeom>
              <a:avLst/>
              <a:gdLst>
                <a:gd name="T0" fmla="*/ 0 w 449"/>
                <a:gd name="T1" fmla="*/ 0 h 69"/>
                <a:gd name="T2" fmla="*/ 7 w 449"/>
                <a:gd name="T3" fmla="*/ 69 h 69"/>
                <a:gd name="T4" fmla="*/ 442 w 449"/>
                <a:gd name="T5" fmla="*/ 69 h 69"/>
                <a:gd name="T6" fmla="*/ 449 w 449"/>
                <a:gd name="T7" fmla="*/ 0 h 69"/>
                <a:gd name="T8" fmla="*/ 0 w 44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69">
                  <a:moveTo>
                    <a:pt x="0" y="0"/>
                  </a:moveTo>
                  <a:lnTo>
                    <a:pt x="7" y="69"/>
                  </a:lnTo>
                  <a:lnTo>
                    <a:pt x="442" y="69"/>
                  </a:lnTo>
                  <a:lnTo>
                    <a:pt x="44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1" name="Freeform 238"/>
            <p:cNvSpPr>
              <a:spLocks noChangeArrowheads="1"/>
            </p:cNvSpPr>
            <p:nvPr/>
          </p:nvSpPr>
          <p:spPr bwMode="auto">
            <a:xfrm>
              <a:off x="9998076" y="3509963"/>
              <a:ext cx="952500" cy="881063"/>
            </a:xfrm>
            <a:custGeom>
              <a:avLst/>
              <a:gdLst>
                <a:gd name="T0" fmla="*/ 541 w 600"/>
                <a:gd name="T1" fmla="*/ 555 h 555"/>
                <a:gd name="T2" fmla="*/ 600 w 600"/>
                <a:gd name="T3" fmla="*/ 0 h 555"/>
                <a:gd name="T4" fmla="*/ 0 w 600"/>
                <a:gd name="T5" fmla="*/ 0 h 555"/>
                <a:gd name="T6" fmla="*/ 59 w 600"/>
                <a:gd name="T7" fmla="*/ 555 h 555"/>
                <a:gd name="T8" fmla="*/ 541 w 600"/>
                <a:gd name="T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555">
                  <a:moveTo>
                    <a:pt x="541" y="555"/>
                  </a:moveTo>
                  <a:lnTo>
                    <a:pt x="600" y="0"/>
                  </a:lnTo>
                  <a:lnTo>
                    <a:pt x="0" y="0"/>
                  </a:lnTo>
                  <a:lnTo>
                    <a:pt x="59" y="555"/>
                  </a:lnTo>
                  <a:lnTo>
                    <a:pt x="541" y="555"/>
                  </a:lnTo>
                  <a:close/>
                </a:path>
              </a:pathLst>
            </a:custGeom>
            <a:solidFill>
              <a:srgbClr val="40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2" name="Freeform 239"/>
            <p:cNvSpPr>
              <a:spLocks noChangeArrowheads="1"/>
            </p:cNvSpPr>
            <p:nvPr/>
          </p:nvSpPr>
          <p:spPr bwMode="auto">
            <a:xfrm>
              <a:off x="9998076" y="3509963"/>
              <a:ext cx="952500" cy="881063"/>
            </a:xfrm>
            <a:custGeom>
              <a:avLst/>
              <a:gdLst>
                <a:gd name="T0" fmla="*/ 541 w 600"/>
                <a:gd name="T1" fmla="*/ 555 h 555"/>
                <a:gd name="T2" fmla="*/ 600 w 600"/>
                <a:gd name="T3" fmla="*/ 0 h 555"/>
                <a:gd name="T4" fmla="*/ 0 w 600"/>
                <a:gd name="T5" fmla="*/ 0 h 555"/>
                <a:gd name="T6" fmla="*/ 59 w 600"/>
                <a:gd name="T7" fmla="*/ 555 h 555"/>
                <a:gd name="T8" fmla="*/ 541 w 600"/>
                <a:gd name="T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555">
                  <a:moveTo>
                    <a:pt x="541" y="555"/>
                  </a:moveTo>
                  <a:lnTo>
                    <a:pt x="600" y="0"/>
                  </a:lnTo>
                  <a:lnTo>
                    <a:pt x="0" y="0"/>
                  </a:lnTo>
                  <a:lnTo>
                    <a:pt x="59" y="555"/>
                  </a:lnTo>
                  <a:lnTo>
                    <a:pt x="541" y="5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3" name="Freeform 240"/>
            <p:cNvSpPr>
              <a:spLocks noChangeArrowheads="1"/>
            </p:cNvSpPr>
            <p:nvPr/>
          </p:nvSpPr>
          <p:spPr bwMode="auto">
            <a:xfrm>
              <a:off x="10950576" y="3148013"/>
              <a:ext cx="38100" cy="361950"/>
            </a:xfrm>
            <a:custGeom>
              <a:avLst/>
              <a:gdLst>
                <a:gd name="T0" fmla="*/ 24 w 24"/>
                <a:gd name="T1" fmla="*/ 0 h 228"/>
                <a:gd name="T2" fmla="*/ 0 w 24"/>
                <a:gd name="T3" fmla="*/ 228 h 228"/>
                <a:gd name="T4" fmla="*/ 24 w 24"/>
                <a:gd name="T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28">
                  <a:moveTo>
                    <a:pt x="24" y="0"/>
                  </a:moveTo>
                  <a:lnTo>
                    <a:pt x="0" y="22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4" name="Freeform 241"/>
            <p:cNvSpPr>
              <a:spLocks noChangeArrowheads="1"/>
            </p:cNvSpPr>
            <p:nvPr/>
          </p:nvSpPr>
          <p:spPr bwMode="auto">
            <a:xfrm>
              <a:off x="10950576" y="3148013"/>
              <a:ext cx="38100" cy="361950"/>
            </a:xfrm>
            <a:custGeom>
              <a:avLst/>
              <a:gdLst>
                <a:gd name="T0" fmla="*/ 24 w 24"/>
                <a:gd name="T1" fmla="*/ 0 h 228"/>
                <a:gd name="T2" fmla="*/ 0 w 24"/>
                <a:gd name="T3" fmla="*/ 228 h 228"/>
                <a:gd name="T4" fmla="*/ 24 w 24"/>
                <a:gd name="T5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28">
                  <a:moveTo>
                    <a:pt x="24" y="0"/>
                  </a:moveTo>
                  <a:lnTo>
                    <a:pt x="0" y="228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5" name="Freeform 242"/>
            <p:cNvSpPr>
              <a:spLocks noChangeArrowheads="1"/>
            </p:cNvSpPr>
            <p:nvPr/>
          </p:nvSpPr>
          <p:spPr bwMode="auto">
            <a:xfrm>
              <a:off x="10474326" y="3148013"/>
              <a:ext cx="514350" cy="361950"/>
            </a:xfrm>
            <a:custGeom>
              <a:avLst/>
              <a:gdLst>
                <a:gd name="T0" fmla="*/ 324 w 324"/>
                <a:gd name="T1" fmla="*/ 0 h 228"/>
                <a:gd name="T2" fmla="*/ 230 w 324"/>
                <a:gd name="T3" fmla="*/ 0 h 228"/>
                <a:gd name="T4" fmla="*/ 0 w 324"/>
                <a:gd name="T5" fmla="*/ 0 h 228"/>
                <a:gd name="T6" fmla="*/ 0 w 324"/>
                <a:gd name="T7" fmla="*/ 228 h 228"/>
                <a:gd name="T8" fmla="*/ 300 w 324"/>
                <a:gd name="T9" fmla="*/ 228 h 228"/>
                <a:gd name="T10" fmla="*/ 324 w 324"/>
                <a:gd name="T1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4" h="228">
                  <a:moveTo>
                    <a:pt x="324" y="0"/>
                  </a:moveTo>
                  <a:lnTo>
                    <a:pt x="230" y="0"/>
                  </a:lnTo>
                  <a:lnTo>
                    <a:pt x="0" y="0"/>
                  </a:lnTo>
                  <a:lnTo>
                    <a:pt x="0" y="228"/>
                  </a:lnTo>
                  <a:lnTo>
                    <a:pt x="300" y="228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D5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6" name="Freeform 243"/>
            <p:cNvSpPr>
              <a:spLocks noChangeArrowheads="1"/>
            </p:cNvSpPr>
            <p:nvPr/>
          </p:nvSpPr>
          <p:spPr bwMode="auto">
            <a:xfrm>
              <a:off x="10474326" y="3148013"/>
              <a:ext cx="514350" cy="361950"/>
            </a:xfrm>
            <a:custGeom>
              <a:avLst/>
              <a:gdLst>
                <a:gd name="T0" fmla="*/ 324 w 324"/>
                <a:gd name="T1" fmla="*/ 0 h 228"/>
                <a:gd name="T2" fmla="*/ 230 w 324"/>
                <a:gd name="T3" fmla="*/ 0 h 228"/>
                <a:gd name="T4" fmla="*/ 0 w 324"/>
                <a:gd name="T5" fmla="*/ 0 h 228"/>
                <a:gd name="T6" fmla="*/ 0 w 324"/>
                <a:gd name="T7" fmla="*/ 228 h 228"/>
                <a:gd name="T8" fmla="*/ 300 w 324"/>
                <a:gd name="T9" fmla="*/ 228 h 228"/>
                <a:gd name="T10" fmla="*/ 324 w 324"/>
                <a:gd name="T1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4" h="228">
                  <a:moveTo>
                    <a:pt x="324" y="0"/>
                  </a:moveTo>
                  <a:lnTo>
                    <a:pt x="230" y="0"/>
                  </a:lnTo>
                  <a:lnTo>
                    <a:pt x="0" y="0"/>
                  </a:lnTo>
                  <a:lnTo>
                    <a:pt x="0" y="228"/>
                  </a:lnTo>
                  <a:lnTo>
                    <a:pt x="300" y="228"/>
                  </a:lnTo>
                  <a:lnTo>
                    <a:pt x="3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7" name="Freeform 244"/>
            <p:cNvSpPr>
              <a:spLocks noChangeArrowheads="1"/>
            </p:cNvSpPr>
            <p:nvPr/>
          </p:nvSpPr>
          <p:spPr bwMode="auto">
            <a:xfrm>
              <a:off x="10850563" y="4449763"/>
              <a:ext cx="3175" cy="34925"/>
            </a:xfrm>
            <a:custGeom>
              <a:avLst/>
              <a:gdLst>
                <a:gd name="T0" fmla="*/ 2 w 2"/>
                <a:gd name="T1" fmla="*/ 0 h 22"/>
                <a:gd name="T2" fmla="*/ 0 w 2"/>
                <a:gd name="T3" fmla="*/ 22 h 22"/>
                <a:gd name="T4" fmla="*/ 2 w 2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2">
                  <a:moveTo>
                    <a:pt x="2" y="0"/>
                  </a:moveTo>
                  <a:lnTo>
                    <a:pt x="0" y="2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8" name="Freeform 245"/>
            <p:cNvSpPr>
              <a:spLocks noChangeArrowheads="1"/>
            </p:cNvSpPr>
            <p:nvPr/>
          </p:nvSpPr>
          <p:spPr bwMode="auto">
            <a:xfrm>
              <a:off x="10850563" y="4449763"/>
              <a:ext cx="3175" cy="34925"/>
            </a:xfrm>
            <a:custGeom>
              <a:avLst/>
              <a:gdLst>
                <a:gd name="T0" fmla="*/ 2 w 2"/>
                <a:gd name="T1" fmla="*/ 0 h 22"/>
                <a:gd name="T2" fmla="*/ 0 w 2"/>
                <a:gd name="T3" fmla="*/ 22 h 22"/>
                <a:gd name="T4" fmla="*/ 2 w 2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2">
                  <a:moveTo>
                    <a:pt x="2" y="0"/>
                  </a:moveTo>
                  <a:lnTo>
                    <a:pt x="0" y="2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9" name="Freeform 246"/>
            <p:cNvSpPr>
              <a:spLocks noChangeArrowheads="1"/>
            </p:cNvSpPr>
            <p:nvPr/>
          </p:nvSpPr>
          <p:spPr bwMode="auto">
            <a:xfrm>
              <a:off x="10831513" y="4484688"/>
              <a:ext cx="19050" cy="157163"/>
            </a:xfrm>
            <a:custGeom>
              <a:avLst/>
              <a:gdLst>
                <a:gd name="T0" fmla="*/ 12 w 12"/>
                <a:gd name="T1" fmla="*/ 0 h 99"/>
                <a:gd name="T2" fmla="*/ 12 w 12"/>
                <a:gd name="T3" fmla="*/ 0 h 99"/>
                <a:gd name="T4" fmla="*/ 0 w 12"/>
                <a:gd name="T5" fmla="*/ 99 h 99"/>
                <a:gd name="T6" fmla="*/ 12 w 12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9">
                  <a:moveTo>
                    <a:pt x="12" y="0"/>
                  </a:moveTo>
                  <a:lnTo>
                    <a:pt x="12" y="0"/>
                  </a:lnTo>
                  <a:lnTo>
                    <a:pt x="0" y="99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0" name="Freeform 247"/>
            <p:cNvSpPr>
              <a:spLocks noChangeArrowheads="1"/>
            </p:cNvSpPr>
            <p:nvPr/>
          </p:nvSpPr>
          <p:spPr bwMode="auto">
            <a:xfrm>
              <a:off x="10831513" y="4484688"/>
              <a:ext cx="19050" cy="157163"/>
            </a:xfrm>
            <a:custGeom>
              <a:avLst/>
              <a:gdLst>
                <a:gd name="T0" fmla="*/ 12 w 12"/>
                <a:gd name="T1" fmla="*/ 0 h 99"/>
                <a:gd name="T2" fmla="*/ 12 w 12"/>
                <a:gd name="T3" fmla="*/ 0 h 99"/>
                <a:gd name="T4" fmla="*/ 0 w 12"/>
                <a:gd name="T5" fmla="*/ 99 h 99"/>
                <a:gd name="T6" fmla="*/ 12 w 12"/>
                <a:gd name="T7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99">
                  <a:moveTo>
                    <a:pt x="12" y="0"/>
                  </a:moveTo>
                  <a:lnTo>
                    <a:pt x="12" y="0"/>
                  </a:lnTo>
                  <a:lnTo>
                    <a:pt x="0" y="99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1" name="Freeform 248"/>
            <p:cNvSpPr>
              <a:spLocks noChangeArrowheads="1"/>
            </p:cNvSpPr>
            <p:nvPr/>
          </p:nvSpPr>
          <p:spPr bwMode="auto">
            <a:xfrm>
              <a:off x="10474326" y="4213226"/>
              <a:ext cx="401638" cy="428625"/>
            </a:xfrm>
            <a:custGeom>
              <a:avLst/>
              <a:gdLst>
                <a:gd name="T0" fmla="*/ 253 w 253"/>
                <a:gd name="T1" fmla="*/ 0 h 270"/>
                <a:gd name="T2" fmla="*/ 241 w 253"/>
                <a:gd name="T3" fmla="*/ 112 h 270"/>
                <a:gd name="T4" fmla="*/ 0 w 253"/>
                <a:gd name="T5" fmla="*/ 112 h 270"/>
                <a:gd name="T6" fmla="*/ 0 w 253"/>
                <a:gd name="T7" fmla="*/ 270 h 270"/>
                <a:gd name="T8" fmla="*/ 225 w 253"/>
                <a:gd name="T9" fmla="*/ 270 h 270"/>
                <a:gd name="T10" fmla="*/ 237 w 253"/>
                <a:gd name="T11" fmla="*/ 171 h 270"/>
                <a:gd name="T12" fmla="*/ 239 w 253"/>
                <a:gd name="T13" fmla="*/ 149 h 270"/>
                <a:gd name="T14" fmla="*/ 253 w 253"/>
                <a:gd name="T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270">
                  <a:moveTo>
                    <a:pt x="253" y="0"/>
                  </a:moveTo>
                  <a:lnTo>
                    <a:pt x="241" y="112"/>
                  </a:lnTo>
                  <a:lnTo>
                    <a:pt x="0" y="112"/>
                  </a:lnTo>
                  <a:lnTo>
                    <a:pt x="0" y="270"/>
                  </a:lnTo>
                  <a:lnTo>
                    <a:pt x="225" y="270"/>
                  </a:lnTo>
                  <a:lnTo>
                    <a:pt x="237" y="171"/>
                  </a:lnTo>
                  <a:lnTo>
                    <a:pt x="239" y="149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D5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2" name="Freeform 249"/>
            <p:cNvSpPr>
              <a:spLocks noChangeArrowheads="1"/>
            </p:cNvSpPr>
            <p:nvPr/>
          </p:nvSpPr>
          <p:spPr bwMode="auto">
            <a:xfrm>
              <a:off x="10474326" y="4213226"/>
              <a:ext cx="401638" cy="428625"/>
            </a:xfrm>
            <a:custGeom>
              <a:avLst/>
              <a:gdLst>
                <a:gd name="T0" fmla="*/ 253 w 253"/>
                <a:gd name="T1" fmla="*/ 0 h 270"/>
                <a:gd name="T2" fmla="*/ 241 w 253"/>
                <a:gd name="T3" fmla="*/ 112 h 270"/>
                <a:gd name="T4" fmla="*/ 0 w 253"/>
                <a:gd name="T5" fmla="*/ 112 h 270"/>
                <a:gd name="T6" fmla="*/ 0 w 253"/>
                <a:gd name="T7" fmla="*/ 270 h 270"/>
                <a:gd name="T8" fmla="*/ 225 w 253"/>
                <a:gd name="T9" fmla="*/ 270 h 270"/>
                <a:gd name="T10" fmla="*/ 237 w 253"/>
                <a:gd name="T11" fmla="*/ 171 h 270"/>
                <a:gd name="T12" fmla="*/ 239 w 253"/>
                <a:gd name="T13" fmla="*/ 149 h 270"/>
                <a:gd name="T14" fmla="*/ 253 w 253"/>
                <a:gd name="T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270">
                  <a:moveTo>
                    <a:pt x="253" y="0"/>
                  </a:moveTo>
                  <a:lnTo>
                    <a:pt x="241" y="112"/>
                  </a:lnTo>
                  <a:lnTo>
                    <a:pt x="0" y="112"/>
                  </a:lnTo>
                  <a:lnTo>
                    <a:pt x="0" y="270"/>
                  </a:lnTo>
                  <a:lnTo>
                    <a:pt x="225" y="270"/>
                  </a:lnTo>
                  <a:lnTo>
                    <a:pt x="237" y="171"/>
                  </a:lnTo>
                  <a:lnTo>
                    <a:pt x="239" y="149"/>
                  </a:lnTo>
                  <a:lnTo>
                    <a:pt x="2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3" name="Freeform 250"/>
            <p:cNvSpPr>
              <a:spLocks noChangeArrowheads="1"/>
            </p:cNvSpPr>
            <p:nvPr/>
          </p:nvSpPr>
          <p:spPr bwMode="auto">
            <a:xfrm>
              <a:off x="10474326" y="4641851"/>
              <a:ext cx="357188" cy="109538"/>
            </a:xfrm>
            <a:custGeom>
              <a:avLst/>
              <a:gdLst>
                <a:gd name="T0" fmla="*/ 225 w 225"/>
                <a:gd name="T1" fmla="*/ 0 h 69"/>
                <a:gd name="T2" fmla="*/ 225 w 225"/>
                <a:gd name="T3" fmla="*/ 0 h 69"/>
                <a:gd name="T4" fmla="*/ 0 w 225"/>
                <a:gd name="T5" fmla="*/ 0 h 69"/>
                <a:gd name="T6" fmla="*/ 0 w 225"/>
                <a:gd name="T7" fmla="*/ 69 h 69"/>
                <a:gd name="T8" fmla="*/ 218 w 225"/>
                <a:gd name="T9" fmla="*/ 69 h 69"/>
                <a:gd name="T10" fmla="*/ 225 w 225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69">
                  <a:moveTo>
                    <a:pt x="225" y="0"/>
                  </a:moveTo>
                  <a:lnTo>
                    <a:pt x="225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218" y="69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008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4" name="Freeform 251"/>
            <p:cNvSpPr>
              <a:spLocks noChangeArrowheads="1"/>
            </p:cNvSpPr>
            <p:nvPr/>
          </p:nvSpPr>
          <p:spPr bwMode="auto">
            <a:xfrm>
              <a:off x="10474326" y="4641851"/>
              <a:ext cx="357188" cy="109538"/>
            </a:xfrm>
            <a:custGeom>
              <a:avLst/>
              <a:gdLst>
                <a:gd name="T0" fmla="*/ 225 w 225"/>
                <a:gd name="T1" fmla="*/ 0 h 69"/>
                <a:gd name="T2" fmla="*/ 225 w 225"/>
                <a:gd name="T3" fmla="*/ 0 h 69"/>
                <a:gd name="T4" fmla="*/ 0 w 225"/>
                <a:gd name="T5" fmla="*/ 0 h 69"/>
                <a:gd name="T6" fmla="*/ 0 w 225"/>
                <a:gd name="T7" fmla="*/ 69 h 69"/>
                <a:gd name="T8" fmla="*/ 218 w 225"/>
                <a:gd name="T9" fmla="*/ 69 h 69"/>
                <a:gd name="T10" fmla="*/ 225 w 225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69">
                  <a:moveTo>
                    <a:pt x="225" y="0"/>
                  </a:moveTo>
                  <a:lnTo>
                    <a:pt x="225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218" y="69"/>
                  </a:lnTo>
                  <a:lnTo>
                    <a:pt x="2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5" name="Freeform 252"/>
            <p:cNvSpPr>
              <a:spLocks noChangeArrowheads="1"/>
            </p:cNvSpPr>
            <p:nvPr/>
          </p:nvSpPr>
          <p:spPr bwMode="auto">
            <a:xfrm>
              <a:off x="10474326" y="3509963"/>
              <a:ext cx="476250" cy="881063"/>
            </a:xfrm>
            <a:custGeom>
              <a:avLst/>
              <a:gdLst>
                <a:gd name="T0" fmla="*/ 300 w 300"/>
                <a:gd name="T1" fmla="*/ 0 h 555"/>
                <a:gd name="T2" fmla="*/ 300 w 300"/>
                <a:gd name="T3" fmla="*/ 0 h 555"/>
                <a:gd name="T4" fmla="*/ 0 w 300"/>
                <a:gd name="T5" fmla="*/ 0 h 555"/>
                <a:gd name="T6" fmla="*/ 0 w 300"/>
                <a:gd name="T7" fmla="*/ 555 h 555"/>
                <a:gd name="T8" fmla="*/ 241 w 300"/>
                <a:gd name="T9" fmla="*/ 555 h 555"/>
                <a:gd name="T10" fmla="*/ 253 w 300"/>
                <a:gd name="T11" fmla="*/ 443 h 555"/>
                <a:gd name="T12" fmla="*/ 293 w 300"/>
                <a:gd name="T13" fmla="*/ 76 h 555"/>
                <a:gd name="T14" fmla="*/ 300 w 300"/>
                <a:gd name="T1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55">
                  <a:moveTo>
                    <a:pt x="300" y="0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0" y="555"/>
                  </a:lnTo>
                  <a:lnTo>
                    <a:pt x="241" y="555"/>
                  </a:lnTo>
                  <a:lnTo>
                    <a:pt x="253" y="443"/>
                  </a:lnTo>
                  <a:lnTo>
                    <a:pt x="293" y="76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rgbClr val="36B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6" name="Freeform 253"/>
            <p:cNvSpPr>
              <a:spLocks noChangeArrowheads="1"/>
            </p:cNvSpPr>
            <p:nvPr/>
          </p:nvSpPr>
          <p:spPr bwMode="auto">
            <a:xfrm>
              <a:off x="10474326" y="3509963"/>
              <a:ext cx="476250" cy="881063"/>
            </a:xfrm>
            <a:custGeom>
              <a:avLst/>
              <a:gdLst>
                <a:gd name="T0" fmla="*/ 300 w 300"/>
                <a:gd name="T1" fmla="*/ 0 h 555"/>
                <a:gd name="T2" fmla="*/ 300 w 300"/>
                <a:gd name="T3" fmla="*/ 0 h 555"/>
                <a:gd name="T4" fmla="*/ 0 w 300"/>
                <a:gd name="T5" fmla="*/ 0 h 555"/>
                <a:gd name="T6" fmla="*/ 0 w 300"/>
                <a:gd name="T7" fmla="*/ 555 h 555"/>
                <a:gd name="T8" fmla="*/ 241 w 300"/>
                <a:gd name="T9" fmla="*/ 555 h 555"/>
                <a:gd name="T10" fmla="*/ 253 w 300"/>
                <a:gd name="T11" fmla="*/ 443 h 555"/>
                <a:gd name="T12" fmla="*/ 293 w 300"/>
                <a:gd name="T13" fmla="*/ 76 h 555"/>
                <a:gd name="T14" fmla="*/ 300 w 300"/>
                <a:gd name="T1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55">
                  <a:moveTo>
                    <a:pt x="300" y="0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0" y="555"/>
                  </a:lnTo>
                  <a:lnTo>
                    <a:pt x="241" y="555"/>
                  </a:lnTo>
                  <a:lnTo>
                    <a:pt x="253" y="443"/>
                  </a:lnTo>
                  <a:lnTo>
                    <a:pt x="293" y="76"/>
                  </a:lnTo>
                  <a:lnTo>
                    <a:pt x="3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7" name="Freeform 254"/>
            <p:cNvSpPr>
              <a:spLocks noEditPoints="1" noChangeArrowheads="1"/>
            </p:cNvSpPr>
            <p:nvPr/>
          </p:nvSpPr>
          <p:spPr bwMode="auto">
            <a:xfrm>
              <a:off x="9863138" y="3894138"/>
              <a:ext cx="1447800" cy="1158875"/>
            </a:xfrm>
            <a:custGeom>
              <a:avLst/>
              <a:gdLst>
                <a:gd name="T0" fmla="*/ 144 w 386"/>
                <a:gd name="T1" fmla="*/ 30 h 308"/>
                <a:gd name="T2" fmla="*/ 29 w 386"/>
                <a:gd name="T3" fmla="*/ 255 h 308"/>
                <a:gd name="T4" fmla="*/ 47 w 386"/>
                <a:gd name="T5" fmla="*/ 308 h 308"/>
                <a:gd name="T6" fmla="*/ 386 w 386"/>
                <a:gd name="T7" fmla="*/ 197 h 308"/>
                <a:gd name="T8" fmla="*/ 369 w 386"/>
                <a:gd name="T9" fmla="*/ 143 h 308"/>
                <a:gd name="T10" fmla="*/ 144 w 386"/>
                <a:gd name="T11" fmla="*/ 30 h 308"/>
                <a:gd name="T12" fmla="*/ 91 w 386"/>
                <a:gd name="T13" fmla="*/ 234 h 308"/>
                <a:gd name="T14" fmla="*/ 164 w 386"/>
                <a:gd name="T15" fmla="*/ 92 h 308"/>
                <a:gd name="T16" fmla="*/ 307 w 386"/>
                <a:gd name="T17" fmla="*/ 163 h 308"/>
                <a:gd name="T18" fmla="*/ 91 w 386"/>
                <a:gd name="T19" fmla="*/ 23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308">
                  <a:moveTo>
                    <a:pt x="144" y="30"/>
                  </a:moveTo>
                  <a:cubicBezTo>
                    <a:pt x="50" y="61"/>
                    <a:pt x="0" y="161"/>
                    <a:pt x="29" y="255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386" y="197"/>
                    <a:pt x="386" y="197"/>
                    <a:pt x="386" y="197"/>
                  </a:cubicBezTo>
                  <a:cubicBezTo>
                    <a:pt x="369" y="143"/>
                    <a:pt x="369" y="143"/>
                    <a:pt x="369" y="143"/>
                  </a:cubicBezTo>
                  <a:cubicBezTo>
                    <a:pt x="337" y="50"/>
                    <a:pt x="237" y="0"/>
                    <a:pt x="144" y="30"/>
                  </a:cubicBezTo>
                  <a:close/>
                  <a:moveTo>
                    <a:pt x="91" y="234"/>
                  </a:moveTo>
                  <a:cubicBezTo>
                    <a:pt x="72" y="175"/>
                    <a:pt x="104" y="111"/>
                    <a:pt x="164" y="92"/>
                  </a:cubicBezTo>
                  <a:cubicBezTo>
                    <a:pt x="223" y="72"/>
                    <a:pt x="287" y="104"/>
                    <a:pt x="307" y="163"/>
                  </a:cubicBezTo>
                  <a:lnTo>
                    <a:pt x="91" y="234"/>
                  </a:lnTo>
                  <a:close/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8" name="Freeform 255"/>
            <p:cNvSpPr>
              <a:spLocks noChangeArrowheads="1"/>
            </p:cNvSpPr>
            <p:nvPr/>
          </p:nvSpPr>
          <p:spPr bwMode="auto">
            <a:xfrm>
              <a:off x="10845801" y="4657726"/>
              <a:ext cx="63500" cy="120650"/>
            </a:xfrm>
            <a:custGeom>
              <a:avLst/>
              <a:gdLst>
                <a:gd name="T0" fmla="*/ 17 w 17"/>
                <a:gd name="T1" fmla="*/ 29 h 32"/>
                <a:gd name="T2" fmla="*/ 9 w 17"/>
                <a:gd name="T3" fmla="*/ 4 h 32"/>
                <a:gd name="T4" fmla="*/ 3 w 17"/>
                <a:gd name="T5" fmla="*/ 1 h 32"/>
                <a:gd name="T6" fmla="*/ 0 w 17"/>
                <a:gd name="T7" fmla="*/ 7 h 32"/>
                <a:gd name="T8" fmla="*/ 9 w 17"/>
                <a:gd name="T9" fmla="*/ 32 h 32"/>
                <a:gd name="T10" fmla="*/ 17 w 17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2">
                  <a:moveTo>
                    <a:pt x="17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2"/>
                    <a:pt x="0" y="4"/>
                    <a:pt x="0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7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9" name="Freeform 256"/>
            <p:cNvSpPr>
              <a:spLocks noChangeArrowheads="1"/>
            </p:cNvSpPr>
            <p:nvPr/>
          </p:nvSpPr>
          <p:spPr bwMode="auto">
            <a:xfrm>
              <a:off x="10733088" y="4695826"/>
              <a:ext cx="68263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1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2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0" name="Freeform 257"/>
            <p:cNvSpPr>
              <a:spLocks noChangeArrowheads="1"/>
            </p:cNvSpPr>
            <p:nvPr/>
          </p:nvSpPr>
          <p:spPr bwMode="auto">
            <a:xfrm>
              <a:off x="10625138" y="4729163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7" y="0"/>
                    <a:pt x="4" y="1"/>
                  </a:cubicBezTo>
                  <a:cubicBezTo>
                    <a:pt x="2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1" name="Freeform 258"/>
            <p:cNvSpPr>
              <a:spLocks noChangeArrowheads="1"/>
            </p:cNvSpPr>
            <p:nvPr/>
          </p:nvSpPr>
          <p:spPr bwMode="auto">
            <a:xfrm>
              <a:off x="11172826" y="454818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2" name="Freeform 259"/>
            <p:cNvSpPr>
              <a:spLocks noChangeArrowheads="1"/>
            </p:cNvSpPr>
            <p:nvPr/>
          </p:nvSpPr>
          <p:spPr bwMode="auto">
            <a:xfrm>
              <a:off x="11063288" y="458628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3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6" y="0"/>
                    <a:pt x="3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3" name="Freeform 260"/>
            <p:cNvSpPr>
              <a:spLocks noChangeArrowheads="1"/>
            </p:cNvSpPr>
            <p:nvPr/>
          </p:nvSpPr>
          <p:spPr bwMode="auto">
            <a:xfrm>
              <a:off x="10955338" y="4624388"/>
              <a:ext cx="63500" cy="115888"/>
            </a:xfrm>
            <a:custGeom>
              <a:avLst/>
              <a:gdLst>
                <a:gd name="T0" fmla="*/ 17 w 17"/>
                <a:gd name="T1" fmla="*/ 28 h 31"/>
                <a:gd name="T2" fmla="*/ 9 w 17"/>
                <a:gd name="T3" fmla="*/ 3 h 31"/>
                <a:gd name="T4" fmla="*/ 3 w 17"/>
                <a:gd name="T5" fmla="*/ 0 h 31"/>
                <a:gd name="T6" fmla="*/ 0 w 17"/>
                <a:gd name="T7" fmla="*/ 6 h 31"/>
                <a:gd name="T8" fmla="*/ 9 w 17"/>
                <a:gd name="T9" fmla="*/ 31 h 31"/>
                <a:gd name="T10" fmla="*/ 17 w 17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17" y="28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8" y="1"/>
                    <a:pt x="6" y="0"/>
                    <a:pt x="3" y="0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7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4" name="Freeform 261"/>
            <p:cNvSpPr>
              <a:spLocks noChangeArrowheads="1"/>
            </p:cNvSpPr>
            <p:nvPr/>
          </p:nvSpPr>
          <p:spPr bwMode="auto">
            <a:xfrm>
              <a:off x="10515601" y="4767263"/>
              <a:ext cx="68263" cy="115888"/>
            </a:xfrm>
            <a:custGeom>
              <a:avLst/>
              <a:gdLst>
                <a:gd name="T0" fmla="*/ 18 w 18"/>
                <a:gd name="T1" fmla="*/ 29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7 h 31"/>
                <a:gd name="T8" fmla="*/ 9 w 18"/>
                <a:gd name="T9" fmla="*/ 31 h 31"/>
                <a:gd name="T10" fmla="*/ 18 w 18"/>
                <a:gd name="T1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2" y="1"/>
                    <a:pt x="0" y="4"/>
                    <a:pt x="1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5" name="Freeform 262"/>
            <p:cNvSpPr>
              <a:spLocks noChangeArrowheads="1"/>
            </p:cNvSpPr>
            <p:nvPr/>
          </p:nvSpPr>
          <p:spPr bwMode="auto">
            <a:xfrm>
              <a:off x="10407651" y="4800601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2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6" name="Freeform 263"/>
            <p:cNvSpPr>
              <a:spLocks noChangeArrowheads="1"/>
            </p:cNvSpPr>
            <p:nvPr/>
          </p:nvSpPr>
          <p:spPr bwMode="auto">
            <a:xfrm>
              <a:off x="10298113" y="4838701"/>
              <a:ext cx="68263" cy="119063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7" name="Freeform 264"/>
            <p:cNvSpPr>
              <a:spLocks noChangeArrowheads="1"/>
            </p:cNvSpPr>
            <p:nvPr/>
          </p:nvSpPr>
          <p:spPr bwMode="auto">
            <a:xfrm>
              <a:off x="10188576" y="4875213"/>
              <a:ext cx="68263" cy="117475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8" name="Freeform 265"/>
            <p:cNvSpPr>
              <a:spLocks noChangeArrowheads="1"/>
            </p:cNvSpPr>
            <p:nvPr/>
          </p:nvSpPr>
          <p:spPr bwMode="auto">
            <a:xfrm>
              <a:off x="10080626" y="4910138"/>
              <a:ext cx="66675" cy="119063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19" name="组合 467"/>
          <p:cNvGrpSpPr/>
          <p:nvPr/>
        </p:nvGrpSpPr>
        <p:grpSpPr bwMode="auto">
          <a:xfrm>
            <a:off x="6973889" y="3682603"/>
            <a:ext cx="1044575" cy="1357313"/>
            <a:chOff x="7929563" y="2716213"/>
            <a:chExt cx="1592263" cy="2073275"/>
          </a:xfrm>
        </p:grpSpPr>
        <p:sp>
          <p:nvSpPr>
            <p:cNvPr id="3220" name="Freeform 141"/>
            <p:cNvSpPr>
              <a:spLocks noChangeArrowheads="1"/>
            </p:cNvSpPr>
            <p:nvPr/>
          </p:nvSpPr>
          <p:spPr bwMode="auto">
            <a:xfrm>
              <a:off x="7929563" y="2741613"/>
              <a:ext cx="1444625" cy="2025650"/>
            </a:xfrm>
            <a:custGeom>
              <a:avLst/>
              <a:gdLst>
                <a:gd name="T0" fmla="*/ 385 w 385"/>
                <a:gd name="T1" fmla="*/ 34 h 538"/>
                <a:gd name="T2" fmla="*/ 354 w 385"/>
                <a:gd name="T3" fmla="*/ 3 h 538"/>
                <a:gd name="T4" fmla="*/ 47 w 385"/>
                <a:gd name="T5" fmla="*/ 2 h 538"/>
                <a:gd name="T6" fmla="*/ 42 w 385"/>
                <a:gd name="T7" fmla="*/ 2 h 538"/>
                <a:gd name="T8" fmla="*/ 31 w 385"/>
                <a:gd name="T9" fmla="*/ 0 h 538"/>
                <a:gd name="T10" fmla="*/ 29 w 385"/>
                <a:gd name="T11" fmla="*/ 0 h 538"/>
                <a:gd name="T12" fmla="*/ 1 w 385"/>
                <a:gd name="T13" fmla="*/ 28 h 538"/>
                <a:gd name="T14" fmla="*/ 0 w 385"/>
                <a:gd name="T15" fmla="*/ 510 h 538"/>
                <a:gd name="T16" fmla="*/ 27 w 385"/>
                <a:gd name="T17" fmla="*/ 537 h 538"/>
                <a:gd name="T18" fmla="*/ 30 w 385"/>
                <a:gd name="T19" fmla="*/ 537 h 538"/>
                <a:gd name="T20" fmla="*/ 38 w 385"/>
                <a:gd name="T21" fmla="*/ 536 h 538"/>
                <a:gd name="T22" fmla="*/ 46 w 385"/>
                <a:gd name="T23" fmla="*/ 537 h 538"/>
                <a:gd name="T24" fmla="*/ 353 w 385"/>
                <a:gd name="T25" fmla="*/ 538 h 538"/>
                <a:gd name="T26" fmla="*/ 384 w 385"/>
                <a:gd name="T27" fmla="*/ 507 h 538"/>
                <a:gd name="T28" fmla="*/ 385 w 385"/>
                <a:gd name="T29" fmla="*/ 143 h 538"/>
                <a:gd name="T30" fmla="*/ 385 w 385"/>
                <a:gd name="T31" fmla="*/ 34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5" h="538">
                  <a:moveTo>
                    <a:pt x="385" y="34"/>
                  </a:moveTo>
                  <a:cubicBezTo>
                    <a:pt x="385" y="17"/>
                    <a:pt x="371" y="3"/>
                    <a:pt x="354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5" y="2"/>
                    <a:pt x="44" y="2"/>
                    <a:pt x="42" y="2"/>
                  </a:cubicBezTo>
                  <a:cubicBezTo>
                    <a:pt x="39" y="1"/>
                    <a:pt x="35" y="0"/>
                    <a:pt x="3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4" y="0"/>
                    <a:pt x="1" y="13"/>
                    <a:pt x="1" y="28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0" y="525"/>
                    <a:pt x="12" y="537"/>
                    <a:pt x="27" y="537"/>
                  </a:cubicBezTo>
                  <a:cubicBezTo>
                    <a:pt x="30" y="537"/>
                    <a:pt x="30" y="537"/>
                    <a:pt x="30" y="537"/>
                  </a:cubicBezTo>
                  <a:cubicBezTo>
                    <a:pt x="33" y="537"/>
                    <a:pt x="35" y="537"/>
                    <a:pt x="38" y="536"/>
                  </a:cubicBezTo>
                  <a:cubicBezTo>
                    <a:pt x="40" y="537"/>
                    <a:pt x="43" y="537"/>
                    <a:pt x="46" y="537"/>
                  </a:cubicBezTo>
                  <a:cubicBezTo>
                    <a:pt x="353" y="538"/>
                    <a:pt x="353" y="538"/>
                    <a:pt x="353" y="538"/>
                  </a:cubicBezTo>
                  <a:cubicBezTo>
                    <a:pt x="370" y="538"/>
                    <a:pt x="384" y="524"/>
                    <a:pt x="384" y="507"/>
                  </a:cubicBezTo>
                  <a:cubicBezTo>
                    <a:pt x="385" y="143"/>
                    <a:pt x="385" y="143"/>
                    <a:pt x="385" y="143"/>
                  </a:cubicBezTo>
                  <a:cubicBezTo>
                    <a:pt x="385" y="34"/>
                    <a:pt x="385" y="34"/>
                    <a:pt x="385" y="3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1" name="Freeform 142"/>
            <p:cNvSpPr>
              <a:spLocks noChangeArrowheads="1"/>
            </p:cNvSpPr>
            <p:nvPr/>
          </p:nvSpPr>
          <p:spPr bwMode="auto">
            <a:xfrm>
              <a:off x="8128001" y="2825751"/>
              <a:ext cx="1393825" cy="1941513"/>
            </a:xfrm>
            <a:custGeom>
              <a:avLst/>
              <a:gdLst>
                <a:gd name="T0" fmla="*/ 370 w 371"/>
                <a:gd name="T1" fmla="*/ 485 h 516"/>
                <a:gd name="T2" fmla="*/ 338 w 371"/>
                <a:gd name="T3" fmla="*/ 516 h 516"/>
                <a:gd name="T4" fmla="*/ 31 w 371"/>
                <a:gd name="T5" fmla="*/ 515 h 516"/>
                <a:gd name="T6" fmla="*/ 0 w 371"/>
                <a:gd name="T7" fmla="*/ 484 h 516"/>
                <a:gd name="T8" fmla="*/ 1 w 371"/>
                <a:gd name="T9" fmla="*/ 31 h 516"/>
                <a:gd name="T10" fmla="*/ 33 w 371"/>
                <a:gd name="T11" fmla="*/ 0 h 516"/>
                <a:gd name="T12" fmla="*/ 339 w 371"/>
                <a:gd name="T13" fmla="*/ 1 h 516"/>
                <a:gd name="T14" fmla="*/ 371 w 371"/>
                <a:gd name="T15" fmla="*/ 32 h 516"/>
                <a:gd name="T16" fmla="*/ 370 w 371"/>
                <a:gd name="T17" fmla="*/ 485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516">
                  <a:moveTo>
                    <a:pt x="370" y="485"/>
                  </a:moveTo>
                  <a:cubicBezTo>
                    <a:pt x="370" y="502"/>
                    <a:pt x="355" y="516"/>
                    <a:pt x="338" y="516"/>
                  </a:cubicBezTo>
                  <a:cubicBezTo>
                    <a:pt x="31" y="515"/>
                    <a:pt x="31" y="515"/>
                    <a:pt x="31" y="515"/>
                  </a:cubicBezTo>
                  <a:cubicBezTo>
                    <a:pt x="14" y="515"/>
                    <a:pt x="0" y="501"/>
                    <a:pt x="0" y="484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14"/>
                    <a:pt x="15" y="0"/>
                    <a:pt x="33" y="0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57" y="1"/>
                    <a:pt x="371" y="15"/>
                    <a:pt x="371" y="32"/>
                  </a:cubicBezTo>
                  <a:cubicBezTo>
                    <a:pt x="370" y="485"/>
                    <a:pt x="370" y="485"/>
                    <a:pt x="370" y="485"/>
                  </a:cubicBezTo>
                </a:path>
              </a:pathLst>
            </a:custGeom>
            <a:solidFill>
              <a:srgbClr val="203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2" name="Freeform 143"/>
            <p:cNvSpPr>
              <a:spLocks noChangeArrowheads="1"/>
            </p:cNvSpPr>
            <p:nvPr/>
          </p:nvSpPr>
          <p:spPr bwMode="auto">
            <a:xfrm>
              <a:off x="8181976" y="2817813"/>
              <a:ext cx="1208088" cy="1878013"/>
            </a:xfrm>
            <a:custGeom>
              <a:avLst/>
              <a:gdLst>
                <a:gd name="T0" fmla="*/ 759 w 761"/>
                <a:gd name="T1" fmla="*/ 1183 h 1183"/>
                <a:gd name="T2" fmla="*/ 0 w 761"/>
                <a:gd name="T3" fmla="*/ 1180 h 1183"/>
                <a:gd name="T4" fmla="*/ 4 w 761"/>
                <a:gd name="T5" fmla="*/ 0 h 1183"/>
                <a:gd name="T6" fmla="*/ 761 w 761"/>
                <a:gd name="T7" fmla="*/ 2 h 1183"/>
                <a:gd name="T8" fmla="*/ 759 w 761"/>
                <a:gd name="T9" fmla="*/ 118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183">
                  <a:moveTo>
                    <a:pt x="759" y="1183"/>
                  </a:moveTo>
                  <a:lnTo>
                    <a:pt x="0" y="1180"/>
                  </a:lnTo>
                  <a:lnTo>
                    <a:pt x="4" y="0"/>
                  </a:lnTo>
                  <a:lnTo>
                    <a:pt x="761" y="2"/>
                  </a:lnTo>
                  <a:lnTo>
                    <a:pt x="759" y="1183"/>
                  </a:lnTo>
                  <a:close/>
                </a:path>
              </a:pathLst>
            </a:custGeom>
            <a:solidFill>
              <a:srgbClr val="FCFF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3" name="Freeform 144"/>
            <p:cNvSpPr>
              <a:spLocks noChangeArrowheads="1"/>
            </p:cNvSpPr>
            <p:nvPr/>
          </p:nvSpPr>
          <p:spPr bwMode="auto">
            <a:xfrm>
              <a:off x="8181976" y="2817813"/>
              <a:ext cx="1208088" cy="1878013"/>
            </a:xfrm>
            <a:custGeom>
              <a:avLst/>
              <a:gdLst>
                <a:gd name="T0" fmla="*/ 759 w 761"/>
                <a:gd name="T1" fmla="*/ 1183 h 1183"/>
                <a:gd name="T2" fmla="*/ 0 w 761"/>
                <a:gd name="T3" fmla="*/ 1180 h 1183"/>
                <a:gd name="T4" fmla="*/ 4 w 761"/>
                <a:gd name="T5" fmla="*/ 0 h 1183"/>
                <a:gd name="T6" fmla="*/ 761 w 761"/>
                <a:gd name="T7" fmla="*/ 2 h 1183"/>
                <a:gd name="T8" fmla="*/ 759 w 761"/>
                <a:gd name="T9" fmla="*/ 118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183">
                  <a:moveTo>
                    <a:pt x="759" y="1183"/>
                  </a:moveTo>
                  <a:lnTo>
                    <a:pt x="0" y="1180"/>
                  </a:lnTo>
                  <a:lnTo>
                    <a:pt x="4" y="0"/>
                  </a:lnTo>
                  <a:lnTo>
                    <a:pt x="761" y="2"/>
                  </a:lnTo>
                  <a:lnTo>
                    <a:pt x="759" y="11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4" name="Freeform 145"/>
            <p:cNvSpPr>
              <a:spLocks noChangeArrowheads="1"/>
            </p:cNvSpPr>
            <p:nvPr/>
          </p:nvSpPr>
          <p:spPr bwMode="auto">
            <a:xfrm>
              <a:off x="8128001" y="2749551"/>
              <a:ext cx="1393825" cy="1855788"/>
            </a:xfrm>
            <a:custGeom>
              <a:avLst/>
              <a:gdLst>
                <a:gd name="T0" fmla="*/ 370 w 371"/>
                <a:gd name="T1" fmla="*/ 462 h 493"/>
                <a:gd name="T2" fmla="*/ 338 w 371"/>
                <a:gd name="T3" fmla="*/ 493 h 493"/>
                <a:gd name="T4" fmla="*/ 31 w 371"/>
                <a:gd name="T5" fmla="*/ 492 h 493"/>
                <a:gd name="T6" fmla="*/ 0 w 371"/>
                <a:gd name="T7" fmla="*/ 461 h 493"/>
                <a:gd name="T8" fmla="*/ 1 w 371"/>
                <a:gd name="T9" fmla="*/ 31 h 493"/>
                <a:gd name="T10" fmla="*/ 33 w 371"/>
                <a:gd name="T11" fmla="*/ 0 h 493"/>
                <a:gd name="T12" fmla="*/ 339 w 371"/>
                <a:gd name="T13" fmla="*/ 1 h 493"/>
                <a:gd name="T14" fmla="*/ 371 w 371"/>
                <a:gd name="T15" fmla="*/ 32 h 493"/>
                <a:gd name="T16" fmla="*/ 370 w 371"/>
                <a:gd name="T17" fmla="*/ 46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493">
                  <a:moveTo>
                    <a:pt x="370" y="462"/>
                  </a:moveTo>
                  <a:cubicBezTo>
                    <a:pt x="370" y="479"/>
                    <a:pt x="356" y="493"/>
                    <a:pt x="338" y="493"/>
                  </a:cubicBezTo>
                  <a:cubicBezTo>
                    <a:pt x="31" y="492"/>
                    <a:pt x="31" y="492"/>
                    <a:pt x="31" y="492"/>
                  </a:cubicBezTo>
                  <a:cubicBezTo>
                    <a:pt x="14" y="492"/>
                    <a:pt x="0" y="478"/>
                    <a:pt x="0" y="46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14"/>
                    <a:pt x="15" y="0"/>
                    <a:pt x="33" y="0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57" y="1"/>
                    <a:pt x="371" y="15"/>
                    <a:pt x="371" y="32"/>
                  </a:cubicBezTo>
                  <a:cubicBezTo>
                    <a:pt x="370" y="462"/>
                    <a:pt x="370" y="462"/>
                    <a:pt x="370" y="462"/>
                  </a:cubicBezTo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5" name="Freeform 146"/>
            <p:cNvSpPr>
              <a:spLocks noChangeArrowheads="1"/>
            </p:cNvSpPr>
            <p:nvPr/>
          </p:nvSpPr>
          <p:spPr bwMode="auto">
            <a:xfrm>
              <a:off x="8072438" y="2716213"/>
              <a:ext cx="225425" cy="2073275"/>
            </a:xfrm>
            <a:custGeom>
              <a:avLst/>
              <a:gdLst>
                <a:gd name="T0" fmla="*/ 59 w 60"/>
                <a:gd name="T1" fmla="*/ 523 h 551"/>
                <a:gd name="T2" fmla="*/ 31 w 60"/>
                <a:gd name="T3" fmla="*/ 551 h 551"/>
                <a:gd name="T4" fmla="*/ 28 w 60"/>
                <a:gd name="T5" fmla="*/ 551 h 551"/>
                <a:gd name="T6" fmla="*/ 0 w 60"/>
                <a:gd name="T7" fmla="*/ 523 h 551"/>
                <a:gd name="T8" fmla="*/ 1 w 60"/>
                <a:gd name="T9" fmla="*/ 29 h 551"/>
                <a:gd name="T10" fmla="*/ 29 w 60"/>
                <a:gd name="T11" fmla="*/ 1 h 551"/>
                <a:gd name="T12" fmla="*/ 32 w 60"/>
                <a:gd name="T13" fmla="*/ 1 h 551"/>
                <a:gd name="T14" fmla="*/ 60 w 60"/>
                <a:gd name="T15" fmla="*/ 29 h 551"/>
                <a:gd name="T16" fmla="*/ 59 w 60"/>
                <a:gd name="T17" fmla="*/ 523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551">
                  <a:moveTo>
                    <a:pt x="59" y="523"/>
                  </a:moveTo>
                  <a:cubicBezTo>
                    <a:pt x="59" y="539"/>
                    <a:pt x="46" y="551"/>
                    <a:pt x="31" y="551"/>
                  </a:cubicBezTo>
                  <a:cubicBezTo>
                    <a:pt x="28" y="551"/>
                    <a:pt x="28" y="551"/>
                    <a:pt x="28" y="551"/>
                  </a:cubicBezTo>
                  <a:cubicBezTo>
                    <a:pt x="12" y="551"/>
                    <a:pt x="0" y="538"/>
                    <a:pt x="0" y="52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13"/>
                    <a:pt x="14" y="0"/>
                    <a:pt x="29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48" y="1"/>
                    <a:pt x="60" y="13"/>
                    <a:pt x="60" y="29"/>
                  </a:cubicBezTo>
                  <a:cubicBezTo>
                    <a:pt x="59" y="523"/>
                    <a:pt x="59" y="523"/>
                    <a:pt x="59" y="523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6" name="Freeform 147"/>
            <p:cNvSpPr>
              <a:spLocks noChangeArrowheads="1"/>
            </p:cNvSpPr>
            <p:nvPr/>
          </p:nvSpPr>
          <p:spPr bwMode="auto">
            <a:xfrm>
              <a:off x="8526463" y="3260726"/>
              <a:ext cx="676275" cy="79375"/>
            </a:xfrm>
            <a:custGeom>
              <a:avLst/>
              <a:gdLst>
                <a:gd name="T0" fmla="*/ 180 w 180"/>
                <a:gd name="T1" fmla="*/ 11 h 21"/>
                <a:gd name="T2" fmla="*/ 170 w 180"/>
                <a:gd name="T3" fmla="*/ 21 h 21"/>
                <a:gd name="T4" fmla="*/ 10 w 180"/>
                <a:gd name="T5" fmla="*/ 21 h 21"/>
                <a:gd name="T6" fmla="*/ 0 w 180"/>
                <a:gd name="T7" fmla="*/ 11 h 21"/>
                <a:gd name="T8" fmla="*/ 10 w 180"/>
                <a:gd name="T9" fmla="*/ 0 h 21"/>
                <a:gd name="T10" fmla="*/ 170 w 180"/>
                <a:gd name="T11" fmla="*/ 1 h 21"/>
                <a:gd name="T12" fmla="*/ 180 w 180"/>
                <a:gd name="T13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21">
                  <a:moveTo>
                    <a:pt x="180" y="11"/>
                  </a:moveTo>
                  <a:cubicBezTo>
                    <a:pt x="180" y="17"/>
                    <a:pt x="176" y="21"/>
                    <a:pt x="17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5" y="21"/>
                    <a:pt x="0" y="16"/>
                    <a:pt x="0" y="11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6" y="1"/>
                    <a:pt x="180" y="5"/>
                    <a:pt x="180" y="11"/>
                  </a:cubicBezTo>
                  <a:close/>
                </a:path>
              </a:pathLst>
            </a:custGeom>
            <a:solidFill>
              <a:srgbClr val="FFF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7" name="Freeform 167"/>
            <p:cNvSpPr>
              <a:spLocks noChangeArrowheads="1"/>
            </p:cNvSpPr>
            <p:nvPr/>
          </p:nvSpPr>
          <p:spPr bwMode="auto">
            <a:xfrm>
              <a:off x="7932738" y="2998788"/>
              <a:ext cx="142875" cy="142875"/>
            </a:xfrm>
            <a:custGeom>
              <a:avLst/>
              <a:gdLst>
                <a:gd name="T0" fmla="*/ 90 w 90"/>
                <a:gd name="T1" fmla="*/ 0 h 90"/>
                <a:gd name="T2" fmla="*/ 0 w 90"/>
                <a:gd name="T3" fmla="*/ 90 h 90"/>
                <a:gd name="T4" fmla="*/ 90 w 90"/>
                <a:gd name="T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90">
                  <a:moveTo>
                    <a:pt x="90" y="0"/>
                  </a:moveTo>
                  <a:lnTo>
                    <a:pt x="0" y="90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8" name="Freeform 168"/>
            <p:cNvSpPr>
              <a:spLocks noChangeArrowheads="1"/>
            </p:cNvSpPr>
            <p:nvPr/>
          </p:nvSpPr>
          <p:spPr bwMode="auto">
            <a:xfrm>
              <a:off x="7932738" y="2998788"/>
              <a:ext cx="142875" cy="142875"/>
            </a:xfrm>
            <a:custGeom>
              <a:avLst/>
              <a:gdLst>
                <a:gd name="T0" fmla="*/ 90 w 90"/>
                <a:gd name="T1" fmla="*/ 0 h 90"/>
                <a:gd name="T2" fmla="*/ 0 w 90"/>
                <a:gd name="T3" fmla="*/ 90 h 90"/>
                <a:gd name="T4" fmla="*/ 90 w 90"/>
                <a:gd name="T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90">
                  <a:moveTo>
                    <a:pt x="90" y="0"/>
                  </a:moveTo>
                  <a:lnTo>
                    <a:pt x="0" y="90"/>
                  </a:lnTo>
                  <a:lnTo>
                    <a:pt x="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9" name="Freeform 169"/>
            <p:cNvSpPr>
              <a:spLocks noChangeArrowheads="1"/>
            </p:cNvSpPr>
            <p:nvPr/>
          </p:nvSpPr>
          <p:spPr bwMode="auto">
            <a:xfrm>
              <a:off x="8289926" y="2749551"/>
              <a:ext cx="38100" cy="38100"/>
            </a:xfrm>
            <a:custGeom>
              <a:avLst/>
              <a:gdLst>
                <a:gd name="T0" fmla="*/ 10 w 10"/>
                <a:gd name="T1" fmla="*/ 0 h 10"/>
                <a:gd name="T2" fmla="*/ 0 w 10"/>
                <a:gd name="T3" fmla="*/ 10 h 10"/>
                <a:gd name="T4" fmla="*/ 0 w 10"/>
                <a:gd name="T5" fmla="*/ 10 h 10"/>
                <a:gd name="T6" fmla="*/ 10 w 10"/>
                <a:gd name="T7" fmla="*/ 0 h 10"/>
                <a:gd name="T8" fmla="*/ 1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23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0" name="Freeform 170"/>
            <p:cNvSpPr>
              <a:spLocks noChangeArrowheads="1"/>
            </p:cNvSpPr>
            <p:nvPr/>
          </p:nvSpPr>
          <p:spPr bwMode="auto">
            <a:xfrm>
              <a:off x="8075613" y="2787651"/>
              <a:ext cx="214313" cy="211138"/>
            </a:xfrm>
            <a:custGeom>
              <a:avLst/>
              <a:gdLst>
                <a:gd name="T0" fmla="*/ 57 w 57"/>
                <a:gd name="T1" fmla="*/ 0 h 56"/>
                <a:gd name="T2" fmla="*/ 0 w 57"/>
                <a:gd name="T3" fmla="*/ 56 h 56"/>
                <a:gd name="T4" fmla="*/ 0 w 57"/>
                <a:gd name="T5" fmla="*/ 56 h 56"/>
                <a:gd name="T6" fmla="*/ 57 w 57"/>
                <a:gd name="T7" fmla="*/ 0 h 56"/>
                <a:gd name="T8" fmla="*/ 57 w 5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57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31" name="文本框 1"/>
          <p:cNvSpPr txBox="1">
            <a:spLocks noChangeArrowheads="1"/>
          </p:cNvSpPr>
          <p:nvPr/>
        </p:nvSpPr>
        <p:spPr bwMode="auto">
          <a:xfrm rot="1800000" flipH="1">
            <a:off x="-31181675" y="3280172"/>
            <a:ext cx="3494087" cy="521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32" name="文本框 1"/>
          <p:cNvSpPr txBox="1">
            <a:spLocks noChangeArrowheads="1"/>
          </p:cNvSpPr>
          <p:nvPr/>
        </p:nvSpPr>
        <p:spPr bwMode="auto">
          <a:xfrm rot="1800000" flipH="1">
            <a:off x="37476113" y="2911078"/>
            <a:ext cx="3492500" cy="522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33" name="文本框 39"/>
          <p:cNvSpPr txBox="1">
            <a:spLocks noChangeArrowheads="1"/>
          </p:cNvSpPr>
          <p:nvPr/>
        </p:nvSpPr>
        <p:spPr bwMode="auto">
          <a:xfrm>
            <a:off x="-7938" y="1939529"/>
            <a:ext cx="914082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学时间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9"/>
          <p:cNvSpPr/>
          <p:nvPr/>
        </p:nvSpPr>
        <p:spPr>
          <a:xfrm>
            <a:off x="2700339" y="665560"/>
            <a:ext cx="3741737" cy="76795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zh-CN" sz="44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数学好玩</a:t>
            </a:r>
            <a:endParaRPr lang="zh-CN" altLang="zh-CN" sz="44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组合 1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2290" name="文本框 62"/>
            <p:cNvSpPr txBox="1">
              <a:spLocks noChangeArrowheads="1"/>
            </p:cNvSpPr>
            <p:nvPr/>
          </p:nvSpPr>
          <p:spPr bwMode="auto">
            <a:xfrm>
              <a:off x="1155" y="128"/>
              <a:ext cx="2620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latin typeface="方正大标宋简体" charset="-122"/>
                  <a:ea typeface="方正大标宋简体" charset="-122"/>
                </a:rPr>
                <a:t> 文化</a:t>
              </a:r>
              <a:endParaRPr lang="zh-CN" altLang="en-US" sz="2800"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2291" name="MH_Other_2"/>
            <p:cNvSpPr>
              <a:spLocks noChangeArrowheads="1"/>
            </p:cNvSpPr>
            <p:nvPr/>
          </p:nvSpPr>
          <p:spPr bwMode="auto">
            <a:xfrm>
              <a:off x="163" y="128"/>
              <a:ext cx="3627" cy="792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2292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3" name="文本框 61"/>
            <p:cNvSpPr txBox="1">
              <a:spLocks noChangeArrowheads="1"/>
            </p:cNvSpPr>
            <p:nvPr/>
          </p:nvSpPr>
          <p:spPr bwMode="auto">
            <a:xfrm>
              <a:off x="100" y="138"/>
              <a:ext cx="101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2294" name="文本框 62"/>
            <p:cNvSpPr txBox="1">
              <a:spLocks noChangeArrowheads="1"/>
            </p:cNvSpPr>
            <p:nvPr/>
          </p:nvSpPr>
          <p:spPr bwMode="auto">
            <a:xfrm>
              <a:off x="1158" y="125"/>
              <a:ext cx="2617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12295" name="组合 1"/>
          <p:cNvGrpSpPr/>
          <p:nvPr/>
        </p:nvGrpSpPr>
        <p:grpSpPr bwMode="auto">
          <a:xfrm>
            <a:off x="217488" y="725091"/>
            <a:ext cx="8407400" cy="1076325"/>
            <a:chOff x="343" y="1273"/>
            <a:chExt cx="13240" cy="1684"/>
          </a:xfrm>
        </p:grpSpPr>
        <p:sp>
          <p:nvSpPr>
            <p:cNvPr id="12296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1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记录自己一周内每天上学路上用的时间。看看每天用的时间一样吗？</a:t>
              </a:r>
              <a:r>
                <a:rPr lang="zh-CN" altLang="en-US" sz="20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00" noProof="1">
                  <a:solidFill>
                    <a:srgbClr val="92D050"/>
                  </a:solidFill>
                  <a:ea typeface="微软雅黑" panose="020B0503020204020204" pitchFamily="34" charset="-122"/>
                </a:rPr>
                <a:t>优翼</a:t>
              </a: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圆角矩形 11"/>
          <p:cNvSpPr/>
          <p:nvPr/>
        </p:nvSpPr>
        <p:spPr>
          <a:xfrm>
            <a:off x="3688079" y="87628"/>
            <a:ext cx="1979930" cy="569201"/>
          </a:xfrm>
          <a:prstGeom prst="roundRect">
            <a:avLst>
              <a:gd name="adj" fmla="val 50000"/>
            </a:avLst>
          </a:prstGeom>
          <a:solidFill>
            <a:srgbClr val="FFCB2D"/>
          </a:solidFill>
          <a:ln>
            <a:noFill/>
          </a:ln>
          <a:effectLst>
            <a:innerShdw blurRad="114300">
              <a:prstClr val="black">
                <a:alpha val="4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3200" noProof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活动任务</a:t>
            </a:r>
            <a:endParaRPr lang="zh-CN" altLang="en-US" sz="3200" noProof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299" name="组合 4"/>
          <p:cNvGrpSpPr/>
          <p:nvPr/>
        </p:nvGrpSpPr>
        <p:grpSpPr bwMode="auto">
          <a:xfrm>
            <a:off x="766763" y="1746647"/>
            <a:ext cx="7466012" cy="3095625"/>
            <a:chOff x="1207" y="2750"/>
            <a:chExt cx="11759" cy="4876"/>
          </a:xfrm>
        </p:grpSpPr>
        <p:sp>
          <p:nvSpPr>
            <p:cNvPr id="12300" name="AutoShape 27"/>
            <p:cNvSpPr>
              <a:spLocks noChangeArrowheads="1"/>
            </p:cNvSpPr>
            <p:nvPr/>
          </p:nvSpPr>
          <p:spPr bwMode="auto">
            <a:xfrm flipH="1">
              <a:off x="3435" y="3018"/>
              <a:ext cx="9531" cy="1720"/>
            </a:xfrm>
            <a:prstGeom prst="wedgeRoundRectCallout">
              <a:avLst>
                <a:gd name="adj1" fmla="val 53412"/>
                <a:gd name="adj2" fmla="val 21426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0" tIns="0" rIns="0" bIns="0" anchor="ctr"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 noProof="1">
                  <a:latin typeface="黑体" panose="02010609060101010101" pitchFamily="49" charset="-122"/>
                  <a:ea typeface="黑体" panose="02010609060101010101" pitchFamily="49" charset="-122"/>
                </a:rPr>
                <a:t>在完成任务的过程中，还需要注意什么呢？</a:t>
              </a:r>
              <a:endParaRPr lang="zh-CN" altLang="en-US" sz="3200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301" name="图片 1" descr="人物(有名字)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07" y="2750"/>
              <a:ext cx="1865" cy="4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302" name="组合 8"/>
          <p:cNvGrpSpPr/>
          <p:nvPr/>
        </p:nvGrpSpPr>
        <p:grpSpPr bwMode="auto">
          <a:xfrm>
            <a:off x="2787650" y="2824163"/>
            <a:ext cx="6197600" cy="2124075"/>
            <a:chOff x="4389" y="4447"/>
            <a:chExt cx="9760" cy="3345"/>
          </a:xfrm>
        </p:grpSpPr>
        <p:sp>
          <p:nvSpPr>
            <p:cNvPr id="12303" name="AutoShape 27"/>
            <p:cNvSpPr>
              <a:spLocks noChangeArrowheads="1"/>
            </p:cNvSpPr>
            <p:nvPr/>
          </p:nvSpPr>
          <p:spPr bwMode="auto">
            <a:xfrm flipH="1">
              <a:off x="4389" y="5017"/>
              <a:ext cx="7625" cy="1720"/>
            </a:xfrm>
            <a:prstGeom prst="wedgeRoundRectCallout">
              <a:avLst>
                <a:gd name="adj1" fmla="val -55000"/>
                <a:gd name="adj2" fmla="val -14787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不要在路上贪玩，选择相同的交通工具。</a:t>
              </a:r>
              <a:endParaRPr lang="zh-CN" altLang="en-US" sz="32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pic>
          <p:nvPicPr>
            <p:cNvPr id="12304" name="图片 6" descr="人物(1)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2534" y="4447"/>
              <a:ext cx="1615" cy="3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3" name="组合 1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3314" name="文本框 62"/>
            <p:cNvSpPr txBox="1">
              <a:spLocks noChangeArrowheads="1"/>
            </p:cNvSpPr>
            <p:nvPr/>
          </p:nvSpPr>
          <p:spPr bwMode="auto">
            <a:xfrm>
              <a:off x="1155" y="128"/>
              <a:ext cx="2620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latin typeface="方正大标宋简体" charset="-122"/>
                  <a:ea typeface="方正大标宋简体" charset="-122"/>
                </a:rPr>
                <a:t> 文化</a:t>
              </a:r>
              <a:endParaRPr lang="zh-CN" altLang="en-US" sz="2800"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3315" name="MH_Other_2"/>
            <p:cNvSpPr>
              <a:spLocks noChangeArrowheads="1"/>
            </p:cNvSpPr>
            <p:nvPr/>
          </p:nvSpPr>
          <p:spPr bwMode="auto">
            <a:xfrm>
              <a:off x="163" y="128"/>
              <a:ext cx="3627" cy="792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3316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317" name="文本框 61"/>
            <p:cNvSpPr txBox="1">
              <a:spLocks noChangeArrowheads="1"/>
            </p:cNvSpPr>
            <p:nvPr/>
          </p:nvSpPr>
          <p:spPr bwMode="auto">
            <a:xfrm>
              <a:off x="100" y="138"/>
              <a:ext cx="101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3318" name="文本框 62"/>
            <p:cNvSpPr txBox="1">
              <a:spLocks noChangeArrowheads="1"/>
            </p:cNvSpPr>
            <p:nvPr/>
          </p:nvSpPr>
          <p:spPr bwMode="auto">
            <a:xfrm>
              <a:off x="1158" y="125"/>
              <a:ext cx="2617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13319" name="组合 1"/>
          <p:cNvGrpSpPr/>
          <p:nvPr/>
        </p:nvGrpSpPr>
        <p:grpSpPr bwMode="auto">
          <a:xfrm>
            <a:off x="217488" y="725091"/>
            <a:ext cx="3035300" cy="3538538"/>
            <a:chOff x="343" y="1273"/>
            <a:chExt cx="4781" cy="5536"/>
          </a:xfrm>
        </p:grpSpPr>
        <p:sp>
          <p:nvSpPr>
            <p:cNvPr id="13320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4086" cy="55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下面是淘气一周每天出发、到校的时间记录，请你帮他填出路上用的时间。</a:t>
              </a:r>
              <a:r>
                <a:rPr lang="zh-CN" altLang="en-US" sz="200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00" noProof="1">
                  <a:solidFill>
                    <a:srgbClr val="92D050"/>
                  </a:solidFill>
                  <a:ea typeface="微软雅黑" panose="020B0503020204020204" pitchFamily="34" charset="-122"/>
                </a:rPr>
                <a:t>优翼</a:t>
              </a: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47117" name="表格 47116"/>
          <p:cNvGraphicFramePr/>
          <p:nvPr/>
        </p:nvGraphicFramePr>
        <p:xfrm>
          <a:off x="3422651" y="803674"/>
          <a:ext cx="5254625" cy="3570861"/>
        </p:xfrm>
        <a:graphic>
          <a:graphicData uri="http://schemas.openxmlformats.org/drawingml/2006/table">
            <a:tbl>
              <a:tblPr/>
              <a:tblGrid>
                <a:gridCol w="1414463"/>
                <a:gridCol w="1152525"/>
                <a:gridCol w="1130300"/>
                <a:gridCol w="1557337"/>
              </a:tblGrid>
              <a:tr h="95343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600" dirty="0"/>
                    </a:p>
                  </a:txBody>
                  <a:tcPr marL="91418" marR="91418" marT="43530" marB="435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600" dirty="0"/>
                        <a:t>出发时间</a:t>
                      </a:r>
                      <a:endParaRPr lang="zh-CN" altLang="en-US" sz="1600" dirty="0"/>
                    </a:p>
                  </a:txBody>
                  <a:tcPr marL="91418" marR="91418" marT="43530" marB="435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600" dirty="0"/>
                        <a:t>到校时间</a:t>
                      </a:r>
                      <a:endParaRPr lang="zh-CN" altLang="en-US" sz="1600" dirty="0"/>
                    </a:p>
                  </a:txBody>
                  <a:tcPr marL="91418" marR="91418" marT="43530" marB="435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600" dirty="0"/>
                        <a:t>路上用的时间</a:t>
                      </a:r>
                      <a:endParaRPr lang="zh-CN" altLang="en-US" sz="1600" dirty="0"/>
                    </a:p>
                  </a:txBody>
                  <a:tcPr marL="91418" marR="91418" marT="43530" marB="435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2420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600" dirty="0"/>
                        <a:t>星期一</a:t>
                      </a:r>
                      <a:endParaRPr lang="zh-CN" altLang="en-US" sz="1600" dirty="0"/>
                    </a:p>
                  </a:txBody>
                  <a:tcPr marL="91418" marR="91418" marT="43530" marB="435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1600" dirty="0"/>
                        <a:t>7</a:t>
                      </a:r>
                      <a:r>
                        <a:rPr lang="zh-CN" altLang="en-US" sz="1600" dirty="0">
                          <a:sym typeface="+mn-ea"/>
                        </a:rPr>
                        <a:t>：</a:t>
                      </a:r>
                      <a:r>
                        <a:rPr lang="en-US" altLang="zh-CN" sz="1600" dirty="0"/>
                        <a:t>30</a:t>
                      </a:r>
                      <a:endParaRPr lang="zh-CN" altLang="en-US" sz="1600" dirty="0"/>
                    </a:p>
                  </a:txBody>
                  <a:tcPr marL="91418" marR="91418" marT="43530" marB="435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1600" dirty="0"/>
                        <a:t>7</a:t>
                      </a:r>
                      <a:r>
                        <a:rPr lang="zh-CN" altLang="en-US" sz="1600" dirty="0">
                          <a:sym typeface="+mn-ea"/>
                        </a:rPr>
                        <a:t>：</a:t>
                      </a:r>
                      <a:r>
                        <a:rPr lang="en-US" altLang="zh-CN" sz="1600" dirty="0"/>
                        <a:t>53</a:t>
                      </a:r>
                      <a:endParaRPr lang="zh-CN" altLang="en-US" sz="1600" dirty="0"/>
                    </a:p>
                  </a:txBody>
                  <a:tcPr marL="91418" marR="91418" marT="43530" marB="435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600" dirty="0"/>
                    </a:p>
                  </a:txBody>
                  <a:tcPr marL="91418" marR="91418" marT="43530" marB="435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523004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600" dirty="0">
                          <a:sym typeface="+mn-ea"/>
                        </a:rPr>
                        <a:t>星期二</a:t>
                      </a:r>
                      <a:endParaRPr lang="zh-CN" altLang="en-US" sz="1600" dirty="0">
                        <a:sym typeface="+mn-ea"/>
                      </a:endParaRPr>
                    </a:p>
                  </a:txBody>
                  <a:tcPr marL="91418" marR="91418" marT="43530" marB="435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1600" dirty="0"/>
                        <a:t>7</a:t>
                      </a:r>
                      <a:r>
                        <a:rPr lang="zh-CN" altLang="en-US" sz="1600" dirty="0">
                          <a:sym typeface="+mn-ea"/>
                        </a:rPr>
                        <a:t>：</a:t>
                      </a:r>
                      <a:r>
                        <a:rPr lang="en-US" altLang="zh-CN" sz="1600" dirty="0"/>
                        <a:t>28</a:t>
                      </a:r>
                      <a:endParaRPr lang="zh-CN" altLang="en-US" sz="1600" dirty="0"/>
                    </a:p>
                  </a:txBody>
                  <a:tcPr marL="91418" marR="91418" marT="43530" marB="435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1600" dirty="0"/>
                        <a:t>7</a:t>
                      </a:r>
                      <a:r>
                        <a:rPr lang="zh-CN" altLang="en-US" sz="1600" dirty="0">
                          <a:sym typeface="+mn-ea"/>
                        </a:rPr>
                        <a:t>：</a:t>
                      </a:r>
                      <a:r>
                        <a:rPr lang="en-US" altLang="zh-CN" sz="1600" dirty="0">
                          <a:sym typeface="+mn-ea"/>
                        </a:rPr>
                        <a:t>52</a:t>
                      </a:r>
                      <a:endParaRPr lang="en-US" altLang="zh-CN" sz="1600" dirty="0">
                        <a:sym typeface="+mn-ea"/>
                      </a:endParaRPr>
                    </a:p>
                  </a:txBody>
                  <a:tcPr marL="91418" marR="91418" marT="43530" marB="435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en-US" altLang="zh-CN" sz="1600" dirty="0"/>
                    </a:p>
                  </a:txBody>
                  <a:tcPr marL="91418" marR="91418" marT="43530" marB="435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52420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600" dirty="0"/>
                        <a:t>星期三</a:t>
                      </a:r>
                      <a:endParaRPr lang="zh-CN" altLang="en-US" sz="1600" dirty="0"/>
                    </a:p>
                  </a:txBody>
                  <a:tcPr marL="91418" marR="91418" marT="43530" marB="435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1600" dirty="0"/>
                        <a:t>7</a:t>
                      </a:r>
                      <a:r>
                        <a:rPr lang="zh-CN" altLang="en-US" sz="1600" dirty="0"/>
                        <a:t>：</a:t>
                      </a:r>
                      <a:r>
                        <a:rPr lang="en-US" altLang="zh-CN" sz="1600" dirty="0"/>
                        <a:t>32</a:t>
                      </a:r>
                      <a:endParaRPr lang="en-US" altLang="zh-CN" sz="1600" dirty="0"/>
                    </a:p>
                  </a:txBody>
                  <a:tcPr marL="91418" marR="91418" marT="43530" marB="435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1600" dirty="0">
                          <a:sym typeface="+mn-ea"/>
                        </a:rPr>
                        <a:t>7</a:t>
                      </a:r>
                      <a:r>
                        <a:rPr lang="zh-CN" altLang="en-US" sz="1600" dirty="0">
                          <a:sym typeface="+mn-ea"/>
                        </a:rPr>
                        <a:t>：</a:t>
                      </a:r>
                      <a:r>
                        <a:rPr lang="en-US" altLang="zh-CN" sz="1600" dirty="0">
                          <a:sym typeface="+mn-ea"/>
                        </a:rPr>
                        <a:t>56</a:t>
                      </a:r>
                      <a:endParaRPr lang="en-US" altLang="zh-CN" sz="1600" dirty="0">
                        <a:sym typeface="+mn-ea"/>
                      </a:endParaRPr>
                    </a:p>
                  </a:txBody>
                  <a:tcPr marL="91418" marR="91418" marT="43530" marB="435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600" dirty="0"/>
                    </a:p>
                  </a:txBody>
                  <a:tcPr marL="91418" marR="91418" marT="43530" marB="435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52180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600" dirty="0"/>
                        <a:t>星期四</a:t>
                      </a:r>
                      <a:endParaRPr lang="zh-CN" altLang="en-US" sz="1600" dirty="0"/>
                    </a:p>
                  </a:txBody>
                  <a:tcPr marL="91418" marR="91418" marT="43530" marB="435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1600" dirty="0"/>
                        <a:t>7</a:t>
                      </a:r>
                      <a:r>
                        <a:rPr lang="zh-CN" altLang="en-US" sz="1600" dirty="0">
                          <a:sym typeface="+mn-ea"/>
                        </a:rPr>
                        <a:t>：</a:t>
                      </a:r>
                      <a:r>
                        <a:rPr lang="en-US" altLang="zh-CN" sz="1600" dirty="0">
                          <a:sym typeface="+mn-ea"/>
                        </a:rPr>
                        <a:t>30</a:t>
                      </a:r>
                      <a:endParaRPr lang="en-US" altLang="zh-CN" sz="1600" dirty="0">
                        <a:sym typeface="+mn-ea"/>
                      </a:endParaRPr>
                    </a:p>
                  </a:txBody>
                  <a:tcPr marL="91418" marR="91418" marT="43530" marB="435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1600" dirty="0">
                          <a:sym typeface="+mn-ea"/>
                        </a:rPr>
                        <a:t>7</a:t>
                      </a:r>
                      <a:r>
                        <a:rPr lang="zh-CN" altLang="en-US" sz="1600" dirty="0">
                          <a:sym typeface="+mn-ea"/>
                        </a:rPr>
                        <a:t>：</a:t>
                      </a:r>
                      <a:r>
                        <a:rPr lang="en-US" altLang="zh-CN" sz="1600" dirty="0">
                          <a:sym typeface="+mn-ea"/>
                        </a:rPr>
                        <a:t>55</a:t>
                      </a:r>
                      <a:endParaRPr lang="en-US" altLang="zh-CN" sz="1600" dirty="0">
                        <a:sym typeface="+mn-ea"/>
                      </a:endParaRPr>
                    </a:p>
                  </a:txBody>
                  <a:tcPr marL="91418" marR="91418" marT="43530" marB="435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600" dirty="0"/>
                    </a:p>
                  </a:txBody>
                  <a:tcPr marL="91418" marR="91418" marT="43530" marB="435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52420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600" dirty="0"/>
                        <a:t>星期五</a:t>
                      </a:r>
                      <a:endParaRPr lang="zh-CN" altLang="en-US" sz="1600" dirty="0"/>
                    </a:p>
                  </a:txBody>
                  <a:tcPr marL="91418" marR="91418" marT="43530" marB="435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1600" dirty="0">
                          <a:sym typeface="+mn-ea"/>
                        </a:rPr>
                        <a:t>7</a:t>
                      </a:r>
                      <a:r>
                        <a:rPr lang="zh-CN" altLang="en-US" sz="1600" dirty="0">
                          <a:sym typeface="+mn-ea"/>
                        </a:rPr>
                        <a:t>：</a:t>
                      </a:r>
                      <a:r>
                        <a:rPr lang="en-US" altLang="zh-CN" sz="1600" dirty="0">
                          <a:sym typeface="+mn-ea"/>
                        </a:rPr>
                        <a:t>33</a:t>
                      </a:r>
                      <a:endParaRPr lang="zh-CN" altLang="en-US" sz="1600" dirty="0"/>
                    </a:p>
                  </a:txBody>
                  <a:tcPr marL="91418" marR="91418" marT="43530" marB="435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altLang="zh-CN" sz="1600" dirty="0">
                          <a:sym typeface="+mn-ea"/>
                        </a:rPr>
                        <a:t>7</a:t>
                      </a:r>
                      <a:r>
                        <a:rPr lang="zh-CN" altLang="en-US" sz="1600" dirty="0">
                          <a:sym typeface="+mn-ea"/>
                        </a:rPr>
                        <a:t>：</a:t>
                      </a:r>
                      <a:r>
                        <a:rPr lang="en-US" altLang="zh-CN" sz="1600" dirty="0">
                          <a:sym typeface="+mn-ea"/>
                        </a:rPr>
                        <a:t>56</a:t>
                      </a:r>
                      <a:endParaRPr lang="en-US" altLang="zh-CN" sz="1600" dirty="0">
                        <a:sym typeface="+mn-ea"/>
                      </a:endParaRPr>
                    </a:p>
                  </a:txBody>
                  <a:tcPr marL="91418" marR="91418" marT="43530" marB="435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600" dirty="0"/>
                    </a:p>
                  </a:txBody>
                  <a:tcPr marL="91418" marR="91418" marT="43530" marB="43530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7378701" y="1703785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23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7378701" y="2225279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24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7378701" y="2746773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24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7378701" y="3267076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7378701" y="3789760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23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组合 1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4338" name="文本框 62"/>
            <p:cNvSpPr txBox="1">
              <a:spLocks noChangeArrowheads="1"/>
            </p:cNvSpPr>
            <p:nvPr/>
          </p:nvSpPr>
          <p:spPr bwMode="auto">
            <a:xfrm>
              <a:off x="1155" y="128"/>
              <a:ext cx="2620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latin typeface="方正大标宋简体" charset="-122"/>
                  <a:ea typeface="方正大标宋简体" charset="-122"/>
                </a:rPr>
                <a:t> 文化</a:t>
              </a:r>
              <a:endParaRPr lang="zh-CN" altLang="en-US" sz="2800"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4339" name="MH_Other_2"/>
            <p:cNvSpPr>
              <a:spLocks noChangeArrowheads="1"/>
            </p:cNvSpPr>
            <p:nvPr/>
          </p:nvSpPr>
          <p:spPr bwMode="auto">
            <a:xfrm>
              <a:off x="163" y="128"/>
              <a:ext cx="3627" cy="792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4340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1" name="文本框 61"/>
            <p:cNvSpPr txBox="1">
              <a:spLocks noChangeArrowheads="1"/>
            </p:cNvSpPr>
            <p:nvPr/>
          </p:nvSpPr>
          <p:spPr bwMode="auto">
            <a:xfrm>
              <a:off x="100" y="138"/>
              <a:ext cx="101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4342" name="文本框 62"/>
            <p:cNvSpPr txBox="1">
              <a:spLocks noChangeArrowheads="1"/>
            </p:cNvSpPr>
            <p:nvPr/>
          </p:nvSpPr>
          <p:spPr bwMode="auto">
            <a:xfrm>
              <a:off x="1158" y="125"/>
              <a:ext cx="2617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14343" name="组合 1"/>
          <p:cNvGrpSpPr/>
          <p:nvPr/>
        </p:nvGrpSpPr>
        <p:grpSpPr bwMode="auto">
          <a:xfrm>
            <a:off x="217488" y="725091"/>
            <a:ext cx="8407400" cy="584597"/>
            <a:chOff x="343" y="1273"/>
            <a:chExt cx="13240" cy="913"/>
          </a:xfrm>
        </p:grpSpPr>
        <p:sp>
          <p:nvSpPr>
            <p:cNvPr id="14344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淘气这周每天上学路上用的时间一样吗？</a:t>
              </a:r>
              <a:r>
                <a:rPr lang="zh-CN" altLang="en-US" sz="20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00" noProof="1">
                  <a:solidFill>
                    <a:srgbClr val="92D050"/>
                  </a:solidFill>
                  <a:ea typeface="微软雅黑" panose="020B0503020204020204" pitchFamily="34" charset="-122"/>
                </a:rPr>
                <a:t>优翼</a:t>
              </a: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 bwMode="auto">
          <a:xfrm>
            <a:off x="3698875" y="1129904"/>
            <a:ext cx="4592638" cy="2126456"/>
            <a:chOff x="5787" y="904"/>
            <a:chExt cx="7235" cy="3347"/>
          </a:xfrm>
        </p:grpSpPr>
        <p:pic>
          <p:nvPicPr>
            <p:cNvPr id="14347" name="图片 10" descr="人物(1)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1595" y="904"/>
              <a:ext cx="1427" cy="3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48" name="AutoShape 27"/>
            <p:cNvSpPr>
              <a:spLocks noChangeArrowheads="1"/>
            </p:cNvSpPr>
            <p:nvPr/>
          </p:nvSpPr>
          <p:spPr bwMode="auto">
            <a:xfrm flipH="1">
              <a:off x="5787" y="1586"/>
              <a:ext cx="5622" cy="1717"/>
            </a:xfrm>
            <a:prstGeom prst="wedgeRoundRectCallout">
              <a:avLst>
                <a:gd name="adj1" fmla="val -55000"/>
                <a:gd name="adj2" fmla="val -14787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不一样，但是所用时间相差不大。</a:t>
              </a:r>
              <a:endParaRPr lang="zh-CN" altLang="en-US" sz="32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 bwMode="auto">
          <a:xfrm>
            <a:off x="3443289" y="2858691"/>
            <a:ext cx="4638675" cy="1969294"/>
            <a:chOff x="6256" y="4548"/>
            <a:chExt cx="7304" cy="3100"/>
          </a:xfrm>
        </p:grpSpPr>
        <p:pic>
          <p:nvPicPr>
            <p:cNvPr id="14350" name="图片 9" descr="人物(有名字)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256" y="4548"/>
              <a:ext cx="1573" cy="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51" name="AutoShape 27"/>
            <p:cNvSpPr>
              <a:spLocks noChangeArrowheads="1"/>
            </p:cNvSpPr>
            <p:nvPr/>
          </p:nvSpPr>
          <p:spPr bwMode="auto">
            <a:xfrm>
              <a:off x="7941" y="5070"/>
              <a:ext cx="5619" cy="2578"/>
            </a:xfrm>
            <a:prstGeom prst="wedgeRoundRectCallout">
              <a:avLst>
                <a:gd name="adj1" fmla="val -54778"/>
                <a:gd name="adj2" fmla="val -30181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星期一和星期五一样，星期二和星期三一样。</a:t>
              </a:r>
              <a:endParaRPr lang="zh-CN" altLang="en-US" sz="32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aphicFrame>
        <p:nvGraphicFramePr>
          <p:cNvPr id="48147" name="表格 48146"/>
          <p:cNvGraphicFramePr/>
          <p:nvPr/>
        </p:nvGraphicFramePr>
        <p:xfrm>
          <a:off x="409575" y="1739503"/>
          <a:ext cx="2971800" cy="3108723"/>
        </p:xfrm>
        <a:graphic>
          <a:graphicData uri="http://schemas.openxmlformats.org/drawingml/2006/table">
            <a:tbl>
              <a:tblPr/>
              <a:tblGrid>
                <a:gridCol w="1414463"/>
                <a:gridCol w="1557337"/>
              </a:tblGrid>
              <a:tr h="517922">
                <a:tc grid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/>
                        <a:t>路上用的时间</a:t>
                      </a:r>
                      <a:endParaRPr lang="zh-CN" altLang="en-US" sz="1400" dirty="0"/>
                    </a:p>
                  </a:txBody>
                  <a:tcPr marL="91401" marR="91401" marT="34283" marB="3428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911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/>
                        <a:t>星期一</a:t>
                      </a:r>
                      <a:endParaRPr lang="zh-CN" altLang="en-US" sz="1400" dirty="0"/>
                    </a:p>
                  </a:txBody>
                  <a:tcPr marL="91401" marR="91401" marT="34283" marB="3428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400" dirty="0"/>
                    </a:p>
                  </a:txBody>
                  <a:tcPr marL="91401" marR="91401" marT="34283" marB="3428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51792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ym typeface="+mn-ea"/>
                        </a:rPr>
                        <a:t>星期二</a:t>
                      </a:r>
                      <a:endParaRPr lang="zh-CN" altLang="en-US" sz="1400" dirty="0">
                        <a:sym typeface="+mn-ea"/>
                      </a:endParaRPr>
                    </a:p>
                  </a:txBody>
                  <a:tcPr marL="91401" marR="91401" marT="34283" marB="3428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en-US" altLang="zh-CN" sz="1400" dirty="0"/>
                    </a:p>
                  </a:txBody>
                  <a:tcPr marL="91401" marR="91401" marT="34283" marB="3428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51911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/>
                        <a:t>星期三</a:t>
                      </a:r>
                      <a:endParaRPr lang="zh-CN" altLang="en-US" sz="1400" dirty="0"/>
                    </a:p>
                  </a:txBody>
                  <a:tcPr marL="91401" marR="91401" marT="34283" marB="3428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400" dirty="0"/>
                    </a:p>
                  </a:txBody>
                  <a:tcPr marL="91401" marR="91401" marT="34283" marB="3428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516731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/>
                        <a:t>星期四</a:t>
                      </a:r>
                      <a:endParaRPr lang="zh-CN" altLang="en-US" sz="1400" dirty="0"/>
                    </a:p>
                  </a:txBody>
                  <a:tcPr marL="91401" marR="91401" marT="34283" marB="3428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400" dirty="0"/>
                    </a:p>
                  </a:txBody>
                  <a:tcPr marL="91401" marR="91401" marT="34283" marB="3428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51792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/>
                        <a:t>星期五</a:t>
                      </a:r>
                      <a:endParaRPr lang="zh-CN" altLang="en-US" sz="1400" dirty="0"/>
                    </a:p>
                  </a:txBody>
                  <a:tcPr marL="91401" marR="91401" marT="34283" marB="3428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400" dirty="0"/>
                    </a:p>
                  </a:txBody>
                  <a:tcPr marL="91401" marR="91401" marT="34283" marB="3428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  <p:grpSp>
        <p:nvGrpSpPr>
          <p:cNvPr id="14374" name="组合 24"/>
          <p:cNvGrpSpPr/>
          <p:nvPr/>
        </p:nvGrpSpPr>
        <p:grpSpPr bwMode="auto">
          <a:xfrm>
            <a:off x="2098677" y="2260998"/>
            <a:ext cx="1005520" cy="2670095"/>
            <a:chOff x="7454" y="3397"/>
            <a:chExt cx="1584" cy="4205"/>
          </a:xfrm>
        </p:grpSpPr>
        <p:sp>
          <p:nvSpPr>
            <p:cNvPr id="14375" name="文本框 25"/>
            <p:cNvSpPr txBox="1">
              <a:spLocks noChangeArrowheads="1"/>
            </p:cNvSpPr>
            <p:nvPr/>
          </p:nvSpPr>
          <p:spPr bwMode="auto">
            <a:xfrm>
              <a:off x="7454" y="3397"/>
              <a:ext cx="1584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23</a:t>
              </a:r>
              <a:r>
                <a:rPr lang="zh-CN" altLang="en-US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</a:t>
              </a:r>
              <a:endPara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376" name="文本框 26"/>
            <p:cNvSpPr txBox="1">
              <a:spLocks noChangeArrowheads="1"/>
            </p:cNvSpPr>
            <p:nvPr/>
          </p:nvSpPr>
          <p:spPr bwMode="auto">
            <a:xfrm>
              <a:off x="7454" y="4218"/>
              <a:ext cx="1584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24</a:t>
              </a:r>
              <a:r>
                <a:rPr lang="zh-CN" altLang="en-US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</a:t>
              </a:r>
              <a:endPara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377" name="文本框 27"/>
            <p:cNvSpPr txBox="1">
              <a:spLocks noChangeArrowheads="1"/>
            </p:cNvSpPr>
            <p:nvPr/>
          </p:nvSpPr>
          <p:spPr bwMode="auto">
            <a:xfrm>
              <a:off x="7454" y="5039"/>
              <a:ext cx="1584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24</a:t>
              </a:r>
              <a:r>
                <a:rPr lang="zh-CN" altLang="en-US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</a:t>
              </a:r>
              <a:endPara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378" name="文本框 28"/>
            <p:cNvSpPr txBox="1">
              <a:spLocks noChangeArrowheads="1"/>
            </p:cNvSpPr>
            <p:nvPr/>
          </p:nvSpPr>
          <p:spPr bwMode="auto">
            <a:xfrm>
              <a:off x="7454" y="5860"/>
              <a:ext cx="1584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25</a:t>
              </a:r>
              <a:r>
                <a:rPr lang="zh-CN" altLang="en-US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</a:t>
              </a:r>
              <a:endPara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379" name="文本框 29"/>
            <p:cNvSpPr txBox="1">
              <a:spLocks noChangeArrowheads="1"/>
            </p:cNvSpPr>
            <p:nvPr/>
          </p:nvSpPr>
          <p:spPr bwMode="auto">
            <a:xfrm>
              <a:off x="7454" y="6681"/>
              <a:ext cx="1584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23</a:t>
              </a:r>
              <a:r>
                <a:rPr lang="zh-CN" altLang="en-US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</a:t>
              </a:r>
              <a:endPara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组合 1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5362" name="文本框 62"/>
            <p:cNvSpPr txBox="1">
              <a:spLocks noChangeArrowheads="1"/>
            </p:cNvSpPr>
            <p:nvPr/>
          </p:nvSpPr>
          <p:spPr bwMode="auto">
            <a:xfrm>
              <a:off x="1155" y="128"/>
              <a:ext cx="2620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latin typeface="方正大标宋简体" charset="-122"/>
                  <a:ea typeface="方正大标宋简体" charset="-122"/>
                </a:rPr>
                <a:t> 文化</a:t>
              </a:r>
              <a:endParaRPr lang="zh-CN" altLang="en-US" sz="2800"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5363" name="MH_Other_2"/>
            <p:cNvSpPr>
              <a:spLocks noChangeArrowheads="1"/>
            </p:cNvSpPr>
            <p:nvPr/>
          </p:nvSpPr>
          <p:spPr bwMode="auto">
            <a:xfrm>
              <a:off x="163" y="128"/>
              <a:ext cx="3627" cy="792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5364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5" name="文本框 61"/>
            <p:cNvSpPr txBox="1">
              <a:spLocks noChangeArrowheads="1"/>
            </p:cNvSpPr>
            <p:nvPr/>
          </p:nvSpPr>
          <p:spPr bwMode="auto">
            <a:xfrm>
              <a:off x="100" y="138"/>
              <a:ext cx="101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5366" name="文本框 62"/>
            <p:cNvSpPr txBox="1">
              <a:spLocks noChangeArrowheads="1"/>
            </p:cNvSpPr>
            <p:nvPr/>
          </p:nvSpPr>
          <p:spPr bwMode="auto">
            <a:xfrm>
              <a:off x="1158" y="125"/>
              <a:ext cx="2617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15367" name="组合 1"/>
          <p:cNvGrpSpPr/>
          <p:nvPr/>
        </p:nvGrpSpPr>
        <p:grpSpPr bwMode="auto">
          <a:xfrm>
            <a:off x="217488" y="725091"/>
            <a:ext cx="8407400" cy="1076325"/>
            <a:chOff x="343" y="1273"/>
            <a:chExt cx="13240" cy="1684"/>
          </a:xfrm>
        </p:grpSpPr>
        <p:sp>
          <p:nvSpPr>
            <p:cNvPr id="15368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1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淘气每天上学路上最多用了多长时间，最少用了多长时间？大概用了多长时间</a:t>
              </a:r>
              <a:r>
                <a:rPr lang="zh-CN" altLang="en-US" sz="3200" dirty="0">
                  <a:latin typeface="黑体" panose="02010609060101010101" pitchFamily="49" charset="-122"/>
                  <a:ea typeface="黑体" panose="02010609060101010101" pitchFamily="49" charset="-122"/>
                </a:rPr>
                <a:t>？</a:t>
              </a:r>
              <a:r>
                <a:rPr lang="zh-CN" altLang="en-US" sz="200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00" noProof="1">
                  <a:solidFill>
                    <a:srgbClr val="92D050"/>
                  </a:solidFill>
                  <a:ea typeface="微软雅黑" panose="020B0503020204020204" pitchFamily="34" charset="-122"/>
                </a:rPr>
                <a:t>优翼</a:t>
              </a: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49165" name="表格 49164"/>
          <p:cNvGraphicFramePr/>
          <p:nvPr/>
        </p:nvGraphicFramePr>
        <p:xfrm>
          <a:off x="409575" y="1739503"/>
          <a:ext cx="2971800" cy="3108723"/>
        </p:xfrm>
        <a:graphic>
          <a:graphicData uri="http://schemas.openxmlformats.org/drawingml/2006/table">
            <a:tbl>
              <a:tblPr/>
              <a:tblGrid>
                <a:gridCol w="1414463"/>
                <a:gridCol w="1557337"/>
              </a:tblGrid>
              <a:tr h="517922">
                <a:tc grid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/>
                        <a:t>路上用的时间</a:t>
                      </a:r>
                      <a:endParaRPr lang="zh-CN" altLang="en-US" sz="1400" dirty="0"/>
                    </a:p>
                  </a:txBody>
                  <a:tcPr marL="91401" marR="91401" marT="34283" marB="3428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cPr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51911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/>
                        <a:t>星期一</a:t>
                      </a:r>
                      <a:endParaRPr lang="zh-CN" altLang="en-US" sz="1400" dirty="0"/>
                    </a:p>
                  </a:txBody>
                  <a:tcPr marL="91401" marR="91401" marT="34283" marB="3428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400" dirty="0"/>
                    </a:p>
                  </a:txBody>
                  <a:tcPr marL="91401" marR="91401" marT="34283" marB="3428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51792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>
                          <a:sym typeface="+mn-ea"/>
                        </a:rPr>
                        <a:t>星期二</a:t>
                      </a:r>
                      <a:endParaRPr lang="zh-CN" altLang="en-US" sz="1400" dirty="0">
                        <a:sym typeface="+mn-ea"/>
                      </a:endParaRPr>
                    </a:p>
                  </a:txBody>
                  <a:tcPr marL="91401" marR="91401" marT="34283" marB="3428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en-US" altLang="zh-CN" sz="1400" dirty="0"/>
                    </a:p>
                  </a:txBody>
                  <a:tcPr marL="91401" marR="91401" marT="34283" marB="3428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51911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/>
                        <a:t>星期三</a:t>
                      </a:r>
                      <a:endParaRPr lang="zh-CN" altLang="en-US" sz="1400" dirty="0"/>
                    </a:p>
                  </a:txBody>
                  <a:tcPr marL="91401" marR="91401" marT="34283" marB="3428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400" dirty="0"/>
                    </a:p>
                  </a:txBody>
                  <a:tcPr marL="91401" marR="91401" marT="34283" marB="3428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516731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/>
                        <a:t>星期四</a:t>
                      </a:r>
                      <a:endParaRPr lang="zh-CN" altLang="en-US" sz="1400" dirty="0"/>
                    </a:p>
                  </a:txBody>
                  <a:tcPr marL="91401" marR="91401" marT="34283" marB="3428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400" dirty="0"/>
                    </a:p>
                  </a:txBody>
                  <a:tcPr marL="91401" marR="91401" marT="34283" marB="3428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51792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zh-CN" altLang="en-US" sz="1400" dirty="0"/>
                        <a:t>星期五</a:t>
                      </a:r>
                      <a:endParaRPr lang="zh-CN" altLang="en-US" sz="1400" dirty="0"/>
                    </a:p>
                  </a:txBody>
                  <a:tcPr marL="91401" marR="91401" marT="34283" marB="3428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 defTabSz="685800" eaLnBrk="1" hangingPunct="1">
                        <a:spcBef>
                          <a:spcPct val="0"/>
                        </a:spcBef>
                        <a:buFont typeface="Arial" panose="020B0604020202020204" pitchFamily="34" charset="0"/>
                        <a:buNone/>
                      </a:pPr>
                      <a:endParaRPr lang="zh-CN" altLang="en-US" sz="1400" dirty="0"/>
                    </a:p>
                  </a:txBody>
                  <a:tcPr marL="91401" marR="91401" marT="34283" marB="34283"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  <p:grpSp>
        <p:nvGrpSpPr>
          <p:cNvPr id="15392" name="组合 24"/>
          <p:cNvGrpSpPr/>
          <p:nvPr/>
        </p:nvGrpSpPr>
        <p:grpSpPr bwMode="auto">
          <a:xfrm>
            <a:off x="2098677" y="2260998"/>
            <a:ext cx="1005520" cy="2670095"/>
            <a:chOff x="7454" y="3397"/>
            <a:chExt cx="1584" cy="4205"/>
          </a:xfrm>
        </p:grpSpPr>
        <p:sp>
          <p:nvSpPr>
            <p:cNvPr id="15393" name="文本框 25"/>
            <p:cNvSpPr txBox="1">
              <a:spLocks noChangeArrowheads="1"/>
            </p:cNvSpPr>
            <p:nvPr/>
          </p:nvSpPr>
          <p:spPr bwMode="auto">
            <a:xfrm>
              <a:off x="7454" y="3397"/>
              <a:ext cx="1584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23</a:t>
              </a:r>
              <a:r>
                <a:rPr lang="zh-CN" altLang="en-US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</a:t>
              </a:r>
              <a:endPara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394" name="文本框 26"/>
            <p:cNvSpPr txBox="1">
              <a:spLocks noChangeArrowheads="1"/>
            </p:cNvSpPr>
            <p:nvPr/>
          </p:nvSpPr>
          <p:spPr bwMode="auto">
            <a:xfrm>
              <a:off x="7454" y="4218"/>
              <a:ext cx="1584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24</a:t>
              </a:r>
              <a:r>
                <a:rPr lang="zh-CN" altLang="en-US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</a:t>
              </a:r>
              <a:endPara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395" name="文本框 27"/>
            <p:cNvSpPr txBox="1">
              <a:spLocks noChangeArrowheads="1"/>
            </p:cNvSpPr>
            <p:nvPr/>
          </p:nvSpPr>
          <p:spPr bwMode="auto">
            <a:xfrm>
              <a:off x="7454" y="5039"/>
              <a:ext cx="1584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24</a:t>
              </a:r>
              <a:r>
                <a:rPr lang="zh-CN" altLang="en-US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</a:t>
              </a:r>
              <a:endPara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396" name="文本框 28"/>
            <p:cNvSpPr txBox="1">
              <a:spLocks noChangeArrowheads="1"/>
            </p:cNvSpPr>
            <p:nvPr/>
          </p:nvSpPr>
          <p:spPr bwMode="auto">
            <a:xfrm>
              <a:off x="7454" y="5860"/>
              <a:ext cx="1584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25</a:t>
              </a:r>
              <a:r>
                <a:rPr lang="zh-CN" altLang="en-US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</a:t>
              </a:r>
              <a:endPara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397" name="文本框 29"/>
            <p:cNvSpPr txBox="1">
              <a:spLocks noChangeArrowheads="1"/>
            </p:cNvSpPr>
            <p:nvPr/>
          </p:nvSpPr>
          <p:spPr bwMode="auto">
            <a:xfrm>
              <a:off x="7454" y="6681"/>
              <a:ext cx="1584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23</a:t>
              </a:r>
              <a:r>
                <a:rPr lang="zh-CN" altLang="en-US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</a:t>
              </a:r>
              <a:endPara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5398" name="组合 8"/>
          <p:cNvGrpSpPr/>
          <p:nvPr/>
        </p:nvGrpSpPr>
        <p:grpSpPr bwMode="auto">
          <a:xfrm>
            <a:off x="4033839" y="1700213"/>
            <a:ext cx="4948237" cy="2125266"/>
            <a:chOff x="6352" y="2677"/>
            <a:chExt cx="7793" cy="3347"/>
          </a:xfrm>
        </p:grpSpPr>
        <p:sp>
          <p:nvSpPr>
            <p:cNvPr id="15399" name="AutoShape 27"/>
            <p:cNvSpPr>
              <a:spLocks noChangeArrowheads="1"/>
            </p:cNvSpPr>
            <p:nvPr/>
          </p:nvSpPr>
          <p:spPr bwMode="auto">
            <a:xfrm flipH="1">
              <a:off x="6352" y="3224"/>
              <a:ext cx="5620" cy="2577"/>
            </a:xfrm>
            <a:prstGeom prst="wedgeRoundRectCallout">
              <a:avLst>
                <a:gd name="adj1" fmla="val -55000"/>
                <a:gd name="adj2" fmla="val -14787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最多用了</a:t>
              </a:r>
              <a:r>
                <a:rPr lang="zh-CN" altLang="zh-CN" sz="3200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25</a:t>
              </a:r>
              <a:r>
                <a:rPr lang="zh-CN" altLang="en-US" sz="3200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分；最少用了</a:t>
              </a:r>
              <a:r>
                <a:rPr lang="zh-CN" altLang="zh-CN" sz="3200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23</a:t>
              </a:r>
              <a:r>
                <a:rPr lang="zh-CN" altLang="en-US" sz="3200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分；大概</a:t>
              </a:r>
              <a:r>
                <a:rPr lang="zh-CN" altLang="zh-CN" sz="3200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20</a:t>
              </a:r>
              <a:r>
                <a:rPr lang="zh-CN" altLang="en-US" sz="3200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多分。</a:t>
              </a:r>
              <a:endParaRPr lang="zh-CN" altLang="en-US" sz="32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pic>
          <p:nvPicPr>
            <p:cNvPr id="15400" name="图片 8" descr="人物(1)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115" y="2677"/>
              <a:ext cx="2030" cy="3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组合 1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6386" name="文本框 62"/>
            <p:cNvSpPr txBox="1">
              <a:spLocks noChangeArrowheads="1"/>
            </p:cNvSpPr>
            <p:nvPr/>
          </p:nvSpPr>
          <p:spPr bwMode="auto">
            <a:xfrm>
              <a:off x="1155" y="128"/>
              <a:ext cx="2620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latin typeface="方正大标宋简体" charset="-122"/>
                  <a:ea typeface="方正大标宋简体" charset="-122"/>
                </a:rPr>
                <a:t> 文化</a:t>
              </a:r>
              <a:endParaRPr lang="zh-CN" altLang="en-US" sz="2800"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6387" name="MH_Other_2"/>
            <p:cNvSpPr>
              <a:spLocks noChangeArrowheads="1"/>
            </p:cNvSpPr>
            <p:nvPr/>
          </p:nvSpPr>
          <p:spPr bwMode="auto">
            <a:xfrm>
              <a:off x="163" y="128"/>
              <a:ext cx="3627" cy="792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6388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89" name="文本框 61"/>
            <p:cNvSpPr txBox="1">
              <a:spLocks noChangeArrowheads="1"/>
            </p:cNvSpPr>
            <p:nvPr/>
          </p:nvSpPr>
          <p:spPr bwMode="auto">
            <a:xfrm>
              <a:off x="100" y="138"/>
              <a:ext cx="101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三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6390" name="文本框 62"/>
            <p:cNvSpPr txBox="1">
              <a:spLocks noChangeArrowheads="1"/>
            </p:cNvSpPr>
            <p:nvPr/>
          </p:nvSpPr>
          <p:spPr bwMode="auto">
            <a:xfrm>
              <a:off x="1158" y="125"/>
              <a:ext cx="2617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对应练习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16391" name="组合 4"/>
          <p:cNvGrpSpPr/>
          <p:nvPr/>
        </p:nvGrpSpPr>
        <p:grpSpPr bwMode="auto">
          <a:xfrm>
            <a:off x="509588" y="1098948"/>
            <a:ext cx="7466012" cy="3096815"/>
            <a:chOff x="1207" y="2750"/>
            <a:chExt cx="11759" cy="4877"/>
          </a:xfrm>
        </p:grpSpPr>
        <p:sp>
          <p:nvSpPr>
            <p:cNvPr id="16392" name="AutoShape 27"/>
            <p:cNvSpPr>
              <a:spLocks noChangeArrowheads="1"/>
            </p:cNvSpPr>
            <p:nvPr/>
          </p:nvSpPr>
          <p:spPr bwMode="auto">
            <a:xfrm flipH="1">
              <a:off x="3435" y="3780"/>
              <a:ext cx="9531" cy="2577"/>
            </a:xfrm>
            <a:prstGeom prst="wedgeRoundRectCallout">
              <a:avLst>
                <a:gd name="adj1" fmla="val 53412"/>
                <a:gd name="adj2" fmla="val 21426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0" tIns="0" rIns="0" bIns="0" anchor="ctr"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 noProof="1">
                  <a:latin typeface="黑体" panose="02010609060101010101" pitchFamily="49" charset="-122"/>
                  <a:ea typeface="黑体" panose="02010609060101010101" pitchFamily="49" charset="-122"/>
                </a:rPr>
                <a:t>同学们，利用附页</a:t>
              </a:r>
              <a:r>
                <a:rPr lang="zh-CN" altLang="zh-CN" sz="3200" noProof="1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r>
                <a:rPr lang="zh-CN" altLang="en-US" sz="3200" noProof="1">
                  <a:latin typeface="黑体" panose="02010609060101010101" pitchFamily="49" charset="-122"/>
                  <a:ea typeface="黑体" panose="02010609060101010101" pitchFamily="49" charset="-122"/>
                </a:rPr>
                <a:t>种的记录表记录你自己一周内每天上学路上用的时间吧！</a:t>
              </a:r>
              <a:endParaRPr lang="zh-CN" altLang="en-US" sz="3200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393" name="图片 1" descr="人物(有名字)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07" y="2750"/>
              <a:ext cx="1865" cy="4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7" name="组合 6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4098" name="文本框 62"/>
            <p:cNvSpPr txBox="1">
              <a:spLocks noChangeArrowheads="1"/>
            </p:cNvSpPr>
            <p:nvPr/>
          </p:nvSpPr>
          <p:spPr bwMode="auto">
            <a:xfrm>
              <a:off x="1161" y="127"/>
              <a:ext cx="2619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rgbClr val="FF0000"/>
                  </a:solidFill>
                  <a:latin typeface="方正大标宋简体" charset="-122"/>
                  <a:ea typeface="方正大标宋简体" charset="-122"/>
                </a:rPr>
                <a:t> 文化</a:t>
              </a:r>
              <a:endParaRPr lang="zh-CN" altLang="en-US" sz="2800">
                <a:solidFill>
                  <a:srgbClr val="FF0000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grpSp>
          <p:nvGrpSpPr>
            <p:cNvPr id="4099" name="组合 69"/>
            <p:cNvGrpSpPr/>
            <p:nvPr/>
          </p:nvGrpSpPr>
          <p:grpSpPr bwMode="auto">
            <a:xfrm>
              <a:off x="30" y="30"/>
              <a:ext cx="3928" cy="1020"/>
              <a:chOff x="30" y="30"/>
              <a:chExt cx="3928" cy="1020"/>
            </a:xfrm>
          </p:grpSpPr>
          <p:sp>
            <p:nvSpPr>
              <p:cNvPr id="4100" name="MH_Other_2"/>
              <p:cNvSpPr>
                <a:spLocks noChangeArrowheads="1"/>
              </p:cNvSpPr>
              <p:nvPr/>
            </p:nvSpPr>
            <p:spPr bwMode="auto">
              <a:xfrm>
                <a:off x="162" y="127"/>
                <a:ext cx="3628" cy="793"/>
              </a:xfrm>
              <a:custGeom>
                <a:avLst/>
                <a:gdLst>
                  <a:gd name="T0" fmla="*/ 2907 w 3244"/>
                  <a:gd name="T1" fmla="*/ 675 h 675"/>
                  <a:gd name="T2" fmla="*/ 3244 w 3244"/>
                  <a:gd name="T3" fmla="*/ 337 h 675"/>
                  <a:gd name="T4" fmla="*/ 2907 w 3244"/>
                  <a:gd name="T5" fmla="*/ 0 h 675"/>
                  <a:gd name="T6" fmla="*/ 337 w 3244"/>
                  <a:gd name="T7" fmla="*/ 0 h 675"/>
                  <a:gd name="T8" fmla="*/ 0 w 3244"/>
                  <a:gd name="T9" fmla="*/ 337 h 675"/>
                  <a:gd name="T10" fmla="*/ 337 w 3244"/>
                  <a:gd name="T11" fmla="*/ 675 h 675"/>
                  <a:gd name="T12" fmla="*/ 2907 w 3244"/>
                  <a:gd name="T13" fmla="*/ 675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59BC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4101" name="MH_Other_8"/>
              <p:cNvPicPr preferRelativeResize="0"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30" y="30"/>
                <a:ext cx="3928" cy="10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102" name="文本框 61"/>
              <p:cNvSpPr txBox="1">
                <a:spLocks noChangeArrowheads="1"/>
              </p:cNvSpPr>
              <p:nvPr/>
            </p:nvSpPr>
            <p:spPr bwMode="auto">
              <a:xfrm>
                <a:off x="101" y="137"/>
                <a:ext cx="1013" cy="8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</a:pPr>
                <a:r>
                  <a:rPr lang="zh-CN" altLang="en-US" sz="2800" b="1">
                    <a:solidFill>
                      <a:schemeClr val="bg1"/>
                    </a:solidFill>
                    <a:latin typeface="方正大标宋简体" charset="-122"/>
                    <a:ea typeface="方正大标宋简体" charset="-122"/>
                  </a:rPr>
                  <a:t>一</a:t>
                </a:r>
                <a:endPara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endParaRPr>
              </a:p>
            </p:txBody>
          </p:sp>
          <p:sp>
            <p:nvSpPr>
              <p:cNvPr id="4103" name="文本框 62"/>
              <p:cNvSpPr txBox="1">
                <a:spLocks noChangeArrowheads="1"/>
              </p:cNvSpPr>
              <p:nvPr/>
            </p:nvSpPr>
            <p:spPr bwMode="auto">
              <a:xfrm>
                <a:off x="1157" y="125"/>
                <a:ext cx="2619" cy="8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dist">
                  <a:buFont typeface="Arial" panose="020B0604020202020204" pitchFamily="34" charset="0"/>
                  <a:buNone/>
                </a:pPr>
                <a:r>
                  <a:rPr lang="zh-CN" altLang="en-US" sz="2800" dirty="0">
                    <a:solidFill>
                      <a:schemeClr val="bg1"/>
                    </a:solidFill>
                    <a:latin typeface="方正大标宋简体" charset="-122"/>
                    <a:ea typeface="方正大标宋简体" charset="-122"/>
                  </a:rPr>
                  <a:t>情景导入</a:t>
                </a:r>
                <a:endParaRPr lang="zh-CN" altLang="en-US" sz="28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endParaRPr>
              </a:p>
            </p:txBody>
          </p:sp>
        </p:grpSp>
      </p:grpSp>
      <p:pic>
        <p:nvPicPr>
          <p:cNvPr id="4104" name="图片 1" descr="人物(有名字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7214" y="679848"/>
            <a:ext cx="1184275" cy="3096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5" name="AutoShape 27"/>
          <p:cNvSpPr>
            <a:spLocks noChangeArrowheads="1"/>
          </p:cNvSpPr>
          <p:nvPr/>
        </p:nvSpPr>
        <p:spPr bwMode="auto">
          <a:xfrm>
            <a:off x="2096474" y="608965"/>
            <a:ext cx="6391275" cy="919401"/>
          </a:xfrm>
          <a:prstGeom prst="wedgeRoundRectCallout">
            <a:avLst>
              <a:gd name="adj1" fmla="val -54301"/>
              <a:gd name="adj2" fmla="val -16407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zh-CN" altLang="en-US" sz="24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同学们知道</a:t>
            </a:r>
            <a:r>
              <a:rPr lang="zh-CN" altLang="zh-CN" sz="24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24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光阴似箭，日月如梭</a:t>
            </a:r>
            <a:r>
              <a:rPr lang="zh-CN" altLang="zh-CN" sz="24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</a:t>
            </a:r>
            <a:r>
              <a:rPr lang="zh-CN" altLang="en-US" sz="24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的意思吗，告诉我们什么道理？</a:t>
            </a:r>
            <a:endParaRPr lang="zh-CN" altLang="en-US" sz="2400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 bwMode="auto">
          <a:xfrm>
            <a:off x="3425825" y="2584848"/>
            <a:ext cx="5016500" cy="2125265"/>
            <a:chOff x="4432" y="380"/>
            <a:chExt cx="7904" cy="3347"/>
          </a:xfrm>
        </p:grpSpPr>
        <p:pic>
          <p:nvPicPr>
            <p:cNvPr id="4107" name="图片 10" descr="人物(1)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0909" y="380"/>
              <a:ext cx="1427" cy="3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08" name="AutoShape 27"/>
            <p:cNvSpPr>
              <a:spLocks noChangeArrowheads="1"/>
            </p:cNvSpPr>
            <p:nvPr/>
          </p:nvSpPr>
          <p:spPr bwMode="auto">
            <a:xfrm flipH="1">
              <a:off x="4432" y="872"/>
              <a:ext cx="5953" cy="1287"/>
            </a:xfrm>
            <a:prstGeom prst="wedgeRoundRectCallout">
              <a:avLst>
                <a:gd name="adj1" fmla="val -55000"/>
                <a:gd name="adj2" fmla="val -14787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2400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时间过得很快，要珍惜时间，合理安排自己的时间。</a:t>
              </a:r>
              <a:endParaRPr lang="zh-CN" altLang="en-US" sz="24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sp>
        <p:nvSpPr>
          <p:cNvPr id="37902" name="AutoShape 27"/>
          <p:cNvSpPr>
            <a:spLocks noChangeArrowheads="1"/>
          </p:cNvSpPr>
          <p:nvPr/>
        </p:nvSpPr>
        <p:spPr bwMode="auto">
          <a:xfrm>
            <a:off x="2051051" y="1508522"/>
            <a:ext cx="6391275" cy="1328023"/>
          </a:xfrm>
          <a:prstGeom prst="wedgeRoundRectCallout">
            <a:avLst>
              <a:gd name="adj1" fmla="val -54301"/>
              <a:gd name="adj2" fmla="val -16407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zh-CN" altLang="en-US" sz="24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这节课我们继续研究生活中与时间有关的问题。来一起看看淘气是怎样安排自己时间的吧！</a:t>
            </a:r>
            <a:endParaRPr lang="zh-CN" altLang="en-US" sz="2400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2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1" name="组合 411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5122" name="文本框 62"/>
            <p:cNvSpPr txBox="1">
              <a:spLocks noChangeArrowheads="1"/>
            </p:cNvSpPr>
            <p:nvPr/>
          </p:nvSpPr>
          <p:spPr bwMode="auto">
            <a:xfrm>
              <a:off x="1155" y="128"/>
              <a:ext cx="2620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latin typeface="方正大标宋简体" charset="-122"/>
                  <a:ea typeface="方正大标宋简体" charset="-122"/>
                </a:rPr>
                <a:t> 文化</a:t>
              </a:r>
              <a:endParaRPr lang="zh-CN" altLang="en-US" sz="2800"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5123" name="MH_Other_2"/>
            <p:cNvSpPr>
              <a:spLocks noChangeArrowheads="1"/>
            </p:cNvSpPr>
            <p:nvPr/>
          </p:nvSpPr>
          <p:spPr bwMode="auto">
            <a:xfrm>
              <a:off x="163" y="128"/>
              <a:ext cx="3627" cy="792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5124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5" name="文本框 61"/>
            <p:cNvSpPr txBox="1">
              <a:spLocks noChangeArrowheads="1"/>
            </p:cNvSpPr>
            <p:nvPr/>
          </p:nvSpPr>
          <p:spPr bwMode="auto">
            <a:xfrm>
              <a:off x="100" y="138"/>
              <a:ext cx="101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5126" name="文本框 62"/>
            <p:cNvSpPr txBox="1">
              <a:spLocks noChangeArrowheads="1"/>
            </p:cNvSpPr>
            <p:nvPr/>
          </p:nvSpPr>
          <p:spPr bwMode="auto">
            <a:xfrm>
              <a:off x="1158" y="125"/>
              <a:ext cx="2617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pic>
        <p:nvPicPr>
          <p:cNvPr id="5127" name="图片 22" descr="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8025" y="800100"/>
            <a:ext cx="3176588" cy="2668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图片 23" descr="2.pn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DFEFE"/>
              </a:clrFrom>
              <a:clrTo>
                <a:srgbClr val="FD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2013" y="919163"/>
            <a:ext cx="4032250" cy="2718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图片 25" descr="3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2839" y="3267075"/>
            <a:ext cx="1552575" cy="158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图片 26" descr="4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35676" y="3384948"/>
            <a:ext cx="1533525" cy="1583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24" name="右箭头 31"/>
          <p:cNvSpPr>
            <a:spLocks noChangeArrowheads="1"/>
          </p:cNvSpPr>
          <p:nvPr/>
        </p:nvSpPr>
        <p:spPr bwMode="auto">
          <a:xfrm>
            <a:off x="3457576" y="4280297"/>
            <a:ext cx="1700213" cy="214313"/>
          </a:xfrm>
          <a:prstGeom prst="rightArrow">
            <a:avLst>
              <a:gd name="adj1" fmla="val 50000"/>
              <a:gd name="adj2" fmla="val 37408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120769" y="3719513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经过了多久？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4" grpId="0" bldLvl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5" name="组合 411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6146" name="文本框 62"/>
            <p:cNvSpPr txBox="1">
              <a:spLocks noChangeArrowheads="1"/>
            </p:cNvSpPr>
            <p:nvPr/>
          </p:nvSpPr>
          <p:spPr bwMode="auto">
            <a:xfrm>
              <a:off x="1155" y="128"/>
              <a:ext cx="2620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latin typeface="方正大标宋简体" charset="-122"/>
                  <a:ea typeface="方正大标宋简体" charset="-122"/>
                </a:rPr>
                <a:t> 文化</a:t>
              </a:r>
              <a:endParaRPr lang="zh-CN" altLang="en-US" sz="2800"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6147" name="MH_Other_2"/>
            <p:cNvSpPr>
              <a:spLocks noChangeArrowheads="1"/>
            </p:cNvSpPr>
            <p:nvPr/>
          </p:nvSpPr>
          <p:spPr bwMode="auto">
            <a:xfrm>
              <a:off x="163" y="128"/>
              <a:ext cx="3627" cy="792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6148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49" name="文本框 61"/>
            <p:cNvSpPr txBox="1">
              <a:spLocks noChangeArrowheads="1"/>
            </p:cNvSpPr>
            <p:nvPr/>
          </p:nvSpPr>
          <p:spPr bwMode="auto">
            <a:xfrm>
              <a:off x="100" y="138"/>
              <a:ext cx="101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6150" name="文本框 62"/>
            <p:cNvSpPr txBox="1">
              <a:spLocks noChangeArrowheads="1"/>
            </p:cNvSpPr>
            <p:nvPr/>
          </p:nvSpPr>
          <p:spPr bwMode="auto">
            <a:xfrm>
              <a:off x="1158" y="125"/>
              <a:ext cx="2617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pic>
        <p:nvPicPr>
          <p:cNvPr id="6151" name="图片 25" descr="3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2839" y="696516"/>
            <a:ext cx="1552575" cy="158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图片 26" descr="4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35676" y="815578"/>
            <a:ext cx="1533525" cy="1584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3" name="右箭头 31"/>
          <p:cNvSpPr>
            <a:spLocks noChangeArrowheads="1"/>
          </p:cNvSpPr>
          <p:nvPr/>
        </p:nvSpPr>
        <p:spPr bwMode="auto">
          <a:xfrm>
            <a:off x="3457576" y="1710928"/>
            <a:ext cx="1700213" cy="214313"/>
          </a:xfrm>
          <a:prstGeom prst="rightArrow">
            <a:avLst>
              <a:gd name="adj1" fmla="val 50000"/>
              <a:gd name="adj2" fmla="val 37408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6154" name="TextBox 11"/>
          <p:cNvSpPr txBox="1">
            <a:spLocks noChangeArrowheads="1"/>
          </p:cNvSpPr>
          <p:nvPr/>
        </p:nvSpPr>
        <p:spPr bwMode="auto">
          <a:xfrm>
            <a:off x="3120769" y="1148953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经过了多久？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 bwMode="auto">
          <a:xfrm>
            <a:off x="146051" y="3058716"/>
            <a:ext cx="3768725" cy="1322784"/>
            <a:chOff x="149" y="5293"/>
            <a:chExt cx="5937" cy="2083"/>
          </a:xfrm>
        </p:grpSpPr>
        <p:sp>
          <p:nvSpPr>
            <p:cNvPr id="6156" name="AutoShape 27"/>
            <p:cNvSpPr>
              <a:spLocks noChangeArrowheads="1"/>
            </p:cNvSpPr>
            <p:nvPr/>
          </p:nvSpPr>
          <p:spPr bwMode="auto">
            <a:xfrm>
              <a:off x="1727" y="5293"/>
              <a:ext cx="4359" cy="1718"/>
            </a:xfrm>
            <a:prstGeom prst="wedgeRoundRectCallout">
              <a:avLst>
                <a:gd name="adj1" fmla="val -55000"/>
                <a:gd name="adj2" fmla="val -14787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淘气什么时候从家出发上学？</a:t>
              </a:r>
              <a:endParaRPr lang="zh-CN" altLang="en-US" sz="32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pic>
          <p:nvPicPr>
            <p:cNvPr id="6157" name="图片 7" descr="人物(有名字)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49" y="5642"/>
              <a:ext cx="1620" cy="1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1509713" y="2325291"/>
            <a:ext cx="996950" cy="58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7:30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6413243" y="2325291"/>
            <a:ext cx="10054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7:50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 bwMode="auto">
          <a:xfrm>
            <a:off x="4883150" y="3058716"/>
            <a:ext cx="4097338" cy="1318022"/>
            <a:chOff x="7689" y="5293"/>
            <a:chExt cx="6453" cy="2076"/>
          </a:xfrm>
        </p:grpSpPr>
        <p:sp>
          <p:nvSpPr>
            <p:cNvPr id="6161" name="AutoShape 27"/>
            <p:cNvSpPr>
              <a:spLocks noChangeArrowheads="1"/>
            </p:cNvSpPr>
            <p:nvPr/>
          </p:nvSpPr>
          <p:spPr bwMode="auto">
            <a:xfrm flipH="1">
              <a:off x="7689" y="5293"/>
              <a:ext cx="4473" cy="1718"/>
            </a:xfrm>
            <a:prstGeom prst="wedgeRoundRectCallout">
              <a:avLst>
                <a:gd name="adj1" fmla="val -55000"/>
                <a:gd name="adj2" fmla="val -14787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他上学路上用了多长时间？</a:t>
              </a:r>
              <a:endParaRPr lang="zh-CN" altLang="en-US" sz="32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pic>
          <p:nvPicPr>
            <p:cNvPr id="6162" name="图片 11" descr="人物(1)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2379" y="5404"/>
              <a:ext cx="1763" cy="1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TextBox 11"/>
          <p:cNvSpPr txBox="1">
            <a:spLocks noChangeArrowheads="1"/>
          </p:cNvSpPr>
          <p:nvPr/>
        </p:nvSpPr>
        <p:spPr bwMode="auto">
          <a:xfrm>
            <a:off x="2099608" y="4225528"/>
            <a:ext cx="46987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50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分－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分＝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组合 411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7170" name="文本框 62"/>
            <p:cNvSpPr txBox="1">
              <a:spLocks noChangeArrowheads="1"/>
            </p:cNvSpPr>
            <p:nvPr/>
          </p:nvSpPr>
          <p:spPr bwMode="auto">
            <a:xfrm>
              <a:off x="1155" y="128"/>
              <a:ext cx="2620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latin typeface="方正大标宋简体" charset="-122"/>
                  <a:ea typeface="方正大标宋简体" charset="-122"/>
                </a:rPr>
                <a:t> 文化</a:t>
              </a:r>
              <a:endParaRPr lang="zh-CN" altLang="en-US" sz="2800"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7171" name="MH_Other_2"/>
            <p:cNvSpPr>
              <a:spLocks noChangeArrowheads="1"/>
            </p:cNvSpPr>
            <p:nvPr/>
          </p:nvSpPr>
          <p:spPr bwMode="auto">
            <a:xfrm>
              <a:off x="163" y="128"/>
              <a:ext cx="3627" cy="792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7172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3" name="文本框 61"/>
            <p:cNvSpPr txBox="1">
              <a:spLocks noChangeArrowheads="1"/>
            </p:cNvSpPr>
            <p:nvPr/>
          </p:nvSpPr>
          <p:spPr bwMode="auto">
            <a:xfrm>
              <a:off x="100" y="138"/>
              <a:ext cx="101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7174" name="文本框 62"/>
            <p:cNvSpPr txBox="1">
              <a:spLocks noChangeArrowheads="1"/>
            </p:cNvSpPr>
            <p:nvPr/>
          </p:nvSpPr>
          <p:spPr bwMode="auto">
            <a:xfrm>
              <a:off x="1158" y="125"/>
              <a:ext cx="2617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pic>
        <p:nvPicPr>
          <p:cNvPr id="7175" name="图片 25" descr="3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2839" y="696516"/>
            <a:ext cx="1552575" cy="158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图片 26" descr="4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35676" y="815578"/>
            <a:ext cx="1533525" cy="1584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7" name="右箭头 31"/>
          <p:cNvSpPr>
            <a:spLocks noChangeArrowheads="1"/>
          </p:cNvSpPr>
          <p:nvPr/>
        </p:nvSpPr>
        <p:spPr bwMode="auto">
          <a:xfrm>
            <a:off x="3457576" y="1710928"/>
            <a:ext cx="1700213" cy="214313"/>
          </a:xfrm>
          <a:prstGeom prst="rightArrow">
            <a:avLst>
              <a:gd name="adj1" fmla="val 50000"/>
              <a:gd name="adj2" fmla="val 37408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7178" name="TextBox 11"/>
          <p:cNvSpPr txBox="1">
            <a:spLocks noChangeArrowheads="1"/>
          </p:cNvSpPr>
          <p:nvPr/>
        </p:nvSpPr>
        <p:spPr bwMode="auto">
          <a:xfrm>
            <a:off x="3120769" y="1148953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经过了多久？</a:t>
            </a:r>
            <a:endParaRPr lang="zh-CN" altLang="en-US" sz="32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179" name="组合 12"/>
          <p:cNvGrpSpPr/>
          <p:nvPr/>
        </p:nvGrpSpPr>
        <p:grpSpPr bwMode="auto">
          <a:xfrm>
            <a:off x="1857376" y="2938462"/>
            <a:ext cx="6696075" cy="2006204"/>
            <a:chOff x="2926" y="4628"/>
            <a:chExt cx="10543" cy="3160"/>
          </a:xfrm>
        </p:grpSpPr>
        <p:pic>
          <p:nvPicPr>
            <p:cNvPr id="7180" name="图片 3" descr="人物(1)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1017" y="4628"/>
              <a:ext cx="2453" cy="3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1" name="AutoShape 27"/>
            <p:cNvSpPr>
              <a:spLocks noChangeArrowheads="1"/>
            </p:cNvSpPr>
            <p:nvPr/>
          </p:nvSpPr>
          <p:spPr bwMode="auto">
            <a:xfrm flipH="1">
              <a:off x="2926" y="5805"/>
              <a:ext cx="7699" cy="1728"/>
            </a:xfrm>
            <a:prstGeom prst="wedgeRoundRectCallout">
              <a:avLst>
                <a:gd name="adj1" fmla="val -55000"/>
                <a:gd name="adj2" fmla="val -14787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淘气每天上学路上用的时间一样吗？</a:t>
              </a:r>
              <a:endParaRPr lang="zh-CN" altLang="en-US" sz="32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  <p:grpSp>
        <p:nvGrpSpPr>
          <p:cNvPr id="7182" name="组合 7"/>
          <p:cNvGrpSpPr/>
          <p:nvPr/>
        </p:nvGrpSpPr>
        <p:grpSpPr bwMode="auto">
          <a:xfrm>
            <a:off x="1506221" y="2325291"/>
            <a:ext cx="5911849" cy="1210389"/>
            <a:chOff x="2371" y="3663"/>
            <a:chExt cx="9311" cy="1906"/>
          </a:xfrm>
        </p:grpSpPr>
        <p:sp>
          <p:nvSpPr>
            <p:cNvPr id="7183" name="TextBox 11"/>
            <p:cNvSpPr txBox="1">
              <a:spLocks noChangeArrowheads="1"/>
            </p:cNvSpPr>
            <p:nvPr/>
          </p:nvSpPr>
          <p:spPr bwMode="auto">
            <a:xfrm>
              <a:off x="3417" y="4648"/>
              <a:ext cx="7400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7</a:t>
              </a:r>
              <a:r>
                <a:rPr lang="zh-CN" altLang="en-US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时</a:t>
              </a:r>
              <a:r>
                <a:rPr lang="en-US" altLang="zh-CN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50</a:t>
              </a:r>
              <a:r>
                <a:rPr lang="zh-CN" altLang="en-US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分－</a:t>
              </a:r>
              <a:r>
                <a:rPr lang="en-US" altLang="zh-CN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7</a:t>
              </a:r>
              <a:r>
                <a:rPr lang="zh-CN" altLang="en-US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时</a:t>
              </a:r>
              <a:r>
                <a:rPr lang="en-US" altLang="zh-CN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30</a:t>
              </a:r>
              <a:r>
                <a:rPr lang="zh-CN" altLang="en-US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分＝</a:t>
              </a:r>
              <a:r>
                <a:rPr lang="en-US" altLang="zh-CN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20</a:t>
              </a:r>
              <a:r>
                <a:rPr lang="zh-CN" altLang="en-US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分</a:t>
              </a:r>
              <a:endPara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184" name="TextBox 11"/>
            <p:cNvSpPr txBox="1">
              <a:spLocks noChangeArrowheads="1"/>
            </p:cNvSpPr>
            <p:nvPr/>
          </p:nvSpPr>
          <p:spPr bwMode="auto">
            <a:xfrm>
              <a:off x="2371" y="3663"/>
              <a:ext cx="1583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7:30</a:t>
              </a:r>
              <a:endPara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185" name="TextBox 11"/>
            <p:cNvSpPr txBox="1">
              <a:spLocks noChangeArrowheads="1"/>
            </p:cNvSpPr>
            <p:nvPr/>
          </p:nvSpPr>
          <p:spPr bwMode="auto">
            <a:xfrm>
              <a:off x="10099" y="3663"/>
              <a:ext cx="1583" cy="9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en-US" altLang="zh-CN" sz="3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7:50</a:t>
              </a:r>
              <a:endPara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组合 411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8194" name="文本框 62"/>
            <p:cNvSpPr txBox="1">
              <a:spLocks noChangeArrowheads="1"/>
            </p:cNvSpPr>
            <p:nvPr/>
          </p:nvSpPr>
          <p:spPr bwMode="auto">
            <a:xfrm>
              <a:off x="1155" y="128"/>
              <a:ext cx="2620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latin typeface="方正大标宋简体" charset="-122"/>
                  <a:ea typeface="方正大标宋简体" charset="-122"/>
                </a:rPr>
                <a:t> 文化</a:t>
              </a:r>
              <a:endParaRPr lang="zh-CN" altLang="en-US" sz="2800"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8195" name="MH_Other_2"/>
            <p:cNvSpPr>
              <a:spLocks noChangeArrowheads="1"/>
            </p:cNvSpPr>
            <p:nvPr/>
          </p:nvSpPr>
          <p:spPr bwMode="auto">
            <a:xfrm>
              <a:off x="163" y="128"/>
              <a:ext cx="3627" cy="792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8196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7" name="文本框 61"/>
            <p:cNvSpPr txBox="1">
              <a:spLocks noChangeArrowheads="1"/>
            </p:cNvSpPr>
            <p:nvPr/>
          </p:nvSpPr>
          <p:spPr bwMode="auto">
            <a:xfrm>
              <a:off x="100" y="138"/>
              <a:ext cx="101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8198" name="文本框 62"/>
            <p:cNvSpPr txBox="1">
              <a:spLocks noChangeArrowheads="1"/>
            </p:cNvSpPr>
            <p:nvPr/>
          </p:nvSpPr>
          <p:spPr bwMode="auto">
            <a:xfrm>
              <a:off x="1158" y="125"/>
              <a:ext cx="2617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8199" name="组合 2"/>
          <p:cNvGrpSpPr/>
          <p:nvPr/>
        </p:nvGrpSpPr>
        <p:grpSpPr bwMode="auto">
          <a:xfrm>
            <a:off x="557214" y="679848"/>
            <a:ext cx="7793037" cy="3096815"/>
            <a:chOff x="877" y="1071"/>
            <a:chExt cx="12273" cy="4877"/>
          </a:xfrm>
        </p:grpSpPr>
        <p:pic>
          <p:nvPicPr>
            <p:cNvPr id="8200" name="图片 1" descr="人物(有名字)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77" y="1071"/>
              <a:ext cx="1865" cy="4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1" name="AutoShape 27"/>
            <p:cNvSpPr>
              <a:spLocks noChangeArrowheads="1"/>
            </p:cNvSpPr>
            <p:nvPr/>
          </p:nvSpPr>
          <p:spPr bwMode="auto">
            <a:xfrm>
              <a:off x="3082" y="1366"/>
              <a:ext cx="10068" cy="4457"/>
            </a:xfrm>
            <a:prstGeom prst="wedgeRoundRectCallout">
              <a:avLst>
                <a:gd name="adj1" fmla="val -54301"/>
                <a:gd name="adj2" fmla="val -16407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要想知道淘气每天上学路上用的时间是否一样，就需要知道他每天的出发时间和到校时间，也就是说需要进行记录！现在老师给同学们布置一个小任务。</a:t>
              </a:r>
              <a:endParaRPr lang="zh-CN" altLang="zh-CN" sz="32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组合 1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9218" name="文本框 62"/>
            <p:cNvSpPr txBox="1">
              <a:spLocks noChangeArrowheads="1"/>
            </p:cNvSpPr>
            <p:nvPr/>
          </p:nvSpPr>
          <p:spPr bwMode="auto">
            <a:xfrm>
              <a:off x="1155" y="128"/>
              <a:ext cx="2620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latin typeface="方正大标宋简体" charset="-122"/>
                  <a:ea typeface="方正大标宋简体" charset="-122"/>
                </a:rPr>
                <a:t> 文化</a:t>
              </a:r>
              <a:endParaRPr lang="zh-CN" altLang="en-US" sz="2800"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9219" name="MH_Other_2"/>
            <p:cNvSpPr>
              <a:spLocks noChangeArrowheads="1"/>
            </p:cNvSpPr>
            <p:nvPr/>
          </p:nvSpPr>
          <p:spPr bwMode="auto">
            <a:xfrm>
              <a:off x="163" y="128"/>
              <a:ext cx="3627" cy="792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9220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1" name="文本框 61"/>
            <p:cNvSpPr txBox="1">
              <a:spLocks noChangeArrowheads="1"/>
            </p:cNvSpPr>
            <p:nvPr/>
          </p:nvSpPr>
          <p:spPr bwMode="auto">
            <a:xfrm>
              <a:off x="100" y="138"/>
              <a:ext cx="101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9222" name="文本框 62"/>
            <p:cNvSpPr txBox="1">
              <a:spLocks noChangeArrowheads="1"/>
            </p:cNvSpPr>
            <p:nvPr/>
          </p:nvSpPr>
          <p:spPr bwMode="auto">
            <a:xfrm>
              <a:off x="1158" y="125"/>
              <a:ext cx="2617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9223" name="组合 1"/>
          <p:cNvGrpSpPr/>
          <p:nvPr/>
        </p:nvGrpSpPr>
        <p:grpSpPr bwMode="auto">
          <a:xfrm>
            <a:off x="217488" y="725091"/>
            <a:ext cx="8407400" cy="1076325"/>
            <a:chOff x="343" y="1273"/>
            <a:chExt cx="13240" cy="1684"/>
          </a:xfrm>
        </p:grpSpPr>
        <p:sp>
          <p:nvSpPr>
            <p:cNvPr id="9224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1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记录自己一周内每天上学路上用的时间。看看每天用的时间一样吗？</a:t>
              </a:r>
              <a:r>
                <a:rPr lang="zh-CN" altLang="en-US" sz="20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00" noProof="1">
                  <a:solidFill>
                    <a:srgbClr val="92D050"/>
                  </a:solidFill>
                  <a:ea typeface="微软雅黑" panose="020B0503020204020204" pitchFamily="34" charset="-122"/>
                </a:rPr>
                <a:t>优翼</a:t>
              </a: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圆角矩形 11"/>
          <p:cNvSpPr/>
          <p:nvPr/>
        </p:nvSpPr>
        <p:spPr>
          <a:xfrm>
            <a:off x="3688079" y="87628"/>
            <a:ext cx="1979930" cy="569201"/>
          </a:xfrm>
          <a:prstGeom prst="roundRect">
            <a:avLst>
              <a:gd name="adj" fmla="val 50000"/>
            </a:avLst>
          </a:prstGeom>
          <a:solidFill>
            <a:srgbClr val="FFCB2D"/>
          </a:solidFill>
          <a:ln>
            <a:noFill/>
          </a:ln>
          <a:effectLst>
            <a:innerShdw blurRad="114300">
              <a:prstClr val="black">
                <a:alpha val="4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3200" noProof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活动任务</a:t>
            </a:r>
            <a:endParaRPr lang="zh-CN" altLang="en-US" sz="3200" noProof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658813" y="1987154"/>
            <a:ext cx="5954712" cy="1102519"/>
            <a:chOff x="1155" y="3883"/>
            <a:chExt cx="9376" cy="1734"/>
          </a:xfrm>
        </p:grpSpPr>
        <p:pic>
          <p:nvPicPr>
            <p:cNvPr id="9228" name="图片 7" descr="人物(有名字)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155" y="3883"/>
              <a:ext cx="1620" cy="1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29" name="AutoShape 27"/>
            <p:cNvSpPr>
              <a:spLocks noChangeArrowheads="1"/>
            </p:cNvSpPr>
            <p:nvPr/>
          </p:nvSpPr>
          <p:spPr bwMode="auto">
            <a:xfrm flipH="1">
              <a:off x="2860" y="3883"/>
              <a:ext cx="7671" cy="860"/>
            </a:xfrm>
            <a:prstGeom prst="wedgeRoundRectCallout">
              <a:avLst>
                <a:gd name="adj1" fmla="val 53412"/>
                <a:gd name="adj2" fmla="val 21426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0" tIns="0" rIns="0" bIns="0" anchor="ctr"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 noProof="1">
                  <a:latin typeface="黑体" panose="02010609060101010101" pitchFamily="49" charset="-122"/>
                  <a:ea typeface="黑体" panose="02010609060101010101" pitchFamily="49" charset="-122"/>
                </a:rPr>
                <a:t>怎样才能完成这个任务呢？</a:t>
              </a:r>
              <a:endParaRPr lang="zh-CN" altLang="en-US" sz="3200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 bwMode="auto">
          <a:xfrm>
            <a:off x="3124200" y="2903935"/>
            <a:ext cx="5672138" cy="2125265"/>
            <a:chOff x="4313" y="1380"/>
            <a:chExt cx="8935" cy="3347"/>
          </a:xfrm>
        </p:grpSpPr>
        <p:pic>
          <p:nvPicPr>
            <p:cNvPr id="9231" name="图片 10" descr="人物(1)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1821" y="1380"/>
              <a:ext cx="1427" cy="3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2" name="AutoShape 27"/>
            <p:cNvSpPr>
              <a:spLocks noChangeArrowheads="1"/>
            </p:cNvSpPr>
            <p:nvPr/>
          </p:nvSpPr>
          <p:spPr bwMode="auto">
            <a:xfrm flipH="1">
              <a:off x="4313" y="1467"/>
              <a:ext cx="7097" cy="2575"/>
            </a:xfrm>
            <a:prstGeom prst="wedgeRoundRectCallout">
              <a:avLst>
                <a:gd name="adj1" fmla="val -55000"/>
                <a:gd name="adj2" fmla="val -14787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需要制作一个记录表，记录每天上学路上用的时间。</a:t>
              </a:r>
              <a:endParaRPr lang="zh-CN" altLang="en-US" sz="32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1" name="组合 1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0242" name="文本框 62"/>
            <p:cNvSpPr txBox="1">
              <a:spLocks noChangeArrowheads="1"/>
            </p:cNvSpPr>
            <p:nvPr/>
          </p:nvSpPr>
          <p:spPr bwMode="auto">
            <a:xfrm>
              <a:off x="1155" y="128"/>
              <a:ext cx="2620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latin typeface="方正大标宋简体" charset="-122"/>
                  <a:ea typeface="方正大标宋简体" charset="-122"/>
                </a:rPr>
                <a:t> 文化</a:t>
              </a:r>
              <a:endParaRPr lang="zh-CN" altLang="en-US" sz="2800"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0243" name="MH_Other_2"/>
            <p:cNvSpPr>
              <a:spLocks noChangeArrowheads="1"/>
            </p:cNvSpPr>
            <p:nvPr/>
          </p:nvSpPr>
          <p:spPr bwMode="auto">
            <a:xfrm>
              <a:off x="163" y="128"/>
              <a:ext cx="3627" cy="792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0244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45" name="文本框 61"/>
            <p:cNvSpPr txBox="1">
              <a:spLocks noChangeArrowheads="1"/>
            </p:cNvSpPr>
            <p:nvPr/>
          </p:nvSpPr>
          <p:spPr bwMode="auto">
            <a:xfrm>
              <a:off x="100" y="138"/>
              <a:ext cx="101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0246" name="文本框 62"/>
            <p:cNvSpPr txBox="1">
              <a:spLocks noChangeArrowheads="1"/>
            </p:cNvSpPr>
            <p:nvPr/>
          </p:nvSpPr>
          <p:spPr bwMode="auto">
            <a:xfrm>
              <a:off x="1158" y="125"/>
              <a:ext cx="2617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10247" name="组合 1"/>
          <p:cNvGrpSpPr/>
          <p:nvPr/>
        </p:nvGrpSpPr>
        <p:grpSpPr bwMode="auto">
          <a:xfrm>
            <a:off x="217488" y="725091"/>
            <a:ext cx="8407400" cy="1076325"/>
            <a:chOff x="343" y="1273"/>
            <a:chExt cx="13240" cy="1684"/>
          </a:xfrm>
        </p:grpSpPr>
        <p:sp>
          <p:nvSpPr>
            <p:cNvPr id="10248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1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记录自己一周内每天上学路上用的时间。看看每天用的时间一样吗？</a:t>
              </a:r>
              <a:r>
                <a:rPr lang="zh-CN" altLang="en-US" sz="20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00" noProof="1">
                  <a:solidFill>
                    <a:srgbClr val="92D050"/>
                  </a:solidFill>
                  <a:ea typeface="微软雅黑" panose="020B0503020204020204" pitchFamily="34" charset="-122"/>
                </a:rPr>
                <a:t>优翼</a:t>
              </a: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圆角矩形 11"/>
          <p:cNvSpPr/>
          <p:nvPr/>
        </p:nvSpPr>
        <p:spPr>
          <a:xfrm>
            <a:off x="3688079" y="87628"/>
            <a:ext cx="1979930" cy="569201"/>
          </a:xfrm>
          <a:prstGeom prst="roundRect">
            <a:avLst>
              <a:gd name="adj" fmla="val 50000"/>
            </a:avLst>
          </a:prstGeom>
          <a:solidFill>
            <a:srgbClr val="FFCB2D"/>
          </a:solidFill>
          <a:ln>
            <a:noFill/>
          </a:ln>
          <a:effectLst>
            <a:innerShdw blurRad="114300">
              <a:prstClr val="black">
                <a:alpha val="4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3200" noProof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活动任务</a:t>
            </a:r>
            <a:endParaRPr lang="zh-CN" altLang="en-US" sz="3200" noProof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658813" y="1910954"/>
            <a:ext cx="5954712" cy="1121569"/>
            <a:chOff x="1155" y="3883"/>
            <a:chExt cx="9377" cy="1765"/>
          </a:xfrm>
        </p:grpSpPr>
        <p:pic>
          <p:nvPicPr>
            <p:cNvPr id="10252" name="图片 7" descr="人物(有名字)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155" y="3883"/>
              <a:ext cx="1620" cy="17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3" name="AutoShape 27"/>
            <p:cNvSpPr>
              <a:spLocks noChangeArrowheads="1"/>
            </p:cNvSpPr>
            <p:nvPr/>
          </p:nvSpPr>
          <p:spPr bwMode="auto">
            <a:xfrm flipH="1">
              <a:off x="2860" y="3928"/>
              <a:ext cx="7672" cy="1720"/>
            </a:xfrm>
            <a:prstGeom prst="wedgeRoundRectCallout">
              <a:avLst>
                <a:gd name="adj1" fmla="val 53412"/>
                <a:gd name="adj2" fmla="val 21426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0" tIns="0" rIns="0" bIns="0" anchor="ctr"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 noProof="1">
                  <a:latin typeface="黑体" panose="02010609060101010101" pitchFamily="49" charset="-122"/>
                  <a:ea typeface="黑体" panose="02010609060101010101" pitchFamily="49" charset="-122"/>
                </a:rPr>
                <a:t>那怎样记录每天上学路上用的时间？</a:t>
              </a:r>
              <a:endParaRPr lang="zh-CN" altLang="en-US" sz="3200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 bwMode="auto">
          <a:xfrm>
            <a:off x="2787650" y="2980135"/>
            <a:ext cx="6008688" cy="2125265"/>
            <a:chOff x="3782" y="1142"/>
            <a:chExt cx="9466" cy="3347"/>
          </a:xfrm>
        </p:grpSpPr>
        <p:pic>
          <p:nvPicPr>
            <p:cNvPr id="10255" name="图片 10" descr="人物(1)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1821" y="1142"/>
              <a:ext cx="1427" cy="3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6" name="AutoShape 27"/>
            <p:cNvSpPr>
              <a:spLocks noChangeArrowheads="1"/>
            </p:cNvSpPr>
            <p:nvPr/>
          </p:nvSpPr>
          <p:spPr bwMode="auto">
            <a:xfrm flipH="1">
              <a:off x="3782" y="1467"/>
              <a:ext cx="7628" cy="1720"/>
            </a:xfrm>
            <a:prstGeom prst="wedgeRoundRectCallout">
              <a:avLst>
                <a:gd name="adj1" fmla="val -55000"/>
                <a:gd name="adj2" fmla="val -14787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先记录从家里面出发的时间，再记录到学校的时间。</a:t>
              </a:r>
              <a:endParaRPr lang="zh-CN" altLang="en-US" sz="32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5" name="组合 1"/>
          <p:cNvGrpSpPr/>
          <p:nvPr/>
        </p:nvGrpSpPr>
        <p:grpSpPr bwMode="auto">
          <a:xfrm>
            <a:off x="19051" y="19050"/>
            <a:ext cx="2493963" cy="647700"/>
            <a:chOff x="30" y="30"/>
            <a:chExt cx="3928" cy="1020"/>
          </a:xfrm>
        </p:grpSpPr>
        <p:sp>
          <p:nvSpPr>
            <p:cNvPr id="11266" name="文本框 62"/>
            <p:cNvSpPr txBox="1">
              <a:spLocks noChangeArrowheads="1"/>
            </p:cNvSpPr>
            <p:nvPr/>
          </p:nvSpPr>
          <p:spPr bwMode="auto">
            <a:xfrm>
              <a:off x="1155" y="128"/>
              <a:ext cx="2620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latin typeface="方正大标宋简体" charset="-122"/>
                  <a:ea typeface="方正大标宋简体" charset="-122"/>
                </a:rPr>
                <a:t> 文化</a:t>
              </a:r>
              <a:endParaRPr lang="zh-CN" altLang="en-US" sz="2800"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1267" name="MH_Other_2"/>
            <p:cNvSpPr>
              <a:spLocks noChangeArrowheads="1"/>
            </p:cNvSpPr>
            <p:nvPr/>
          </p:nvSpPr>
          <p:spPr bwMode="auto">
            <a:xfrm>
              <a:off x="163" y="128"/>
              <a:ext cx="3627" cy="792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1268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" y="30"/>
              <a:ext cx="3928" cy="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69" name="文本框 61"/>
            <p:cNvSpPr txBox="1">
              <a:spLocks noChangeArrowheads="1"/>
            </p:cNvSpPr>
            <p:nvPr/>
          </p:nvSpPr>
          <p:spPr bwMode="auto">
            <a:xfrm>
              <a:off x="100" y="138"/>
              <a:ext cx="101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28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1270" name="文本框 62"/>
            <p:cNvSpPr txBox="1">
              <a:spLocks noChangeArrowheads="1"/>
            </p:cNvSpPr>
            <p:nvPr/>
          </p:nvSpPr>
          <p:spPr bwMode="auto">
            <a:xfrm>
              <a:off x="1158" y="125"/>
              <a:ext cx="2617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80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grpSp>
        <p:nvGrpSpPr>
          <p:cNvPr id="11271" name="组合 1"/>
          <p:cNvGrpSpPr/>
          <p:nvPr/>
        </p:nvGrpSpPr>
        <p:grpSpPr bwMode="auto">
          <a:xfrm>
            <a:off x="217488" y="725091"/>
            <a:ext cx="8407400" cy="1076325"/>
            <a:chOff x="343" y="1273"/>
            <a:chExt cx="13240" cy="1684"/>
          </a:xfrm>
        </p:grpSpPr>
        <p:sp>
          <p:nvSpPr>
            <p:cNvPr id="11272" name="文本框 1"/>
            <p:cNvSpPr txBox="1">
              <a:spLocks noChangeArrowheads="1"/>
            </p:cNvSpPr>
            <p:nvPr/>
          </p:nvSpPr>
          <p:spPr bwMode="auto">
            <a:xfrm>
              <a:off x="1038" y="1273"/>
              <a:ext cx="12545" cy="1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>
                  <a:latin typeface="黑体" panose="02010609060101010101" pitchFamily="49" charset="-122"/>
                  <a:ea typeface="黑体" panose="02010609060101010101" pitchFamily="49" charset="-122"/>
                </a:rPr>
                <a:t>记录自己一周内每天上学路上用的时间。看看每天用的时间一样吗？</a:t>
              </a:r>
              <a:r>
                <a:rPr lang="zh-CN" altLang="en-US" sz="20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en-US" sz="2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43" y="1401"/>
              <a:ext cx="567" cy="567"/>
            </a:xfrm>
            <a:prstGeom prst="ellipse">
              <a:avLst/>
            </a:prstGeom>
            <a:solidFill>
              <a:srgbClr val="339966"/>
            </a:solidFill>
            <a:ln w="25400" cap="flat" cmpd="sng" algn="ctr">
              <a:noFill/>
              <a:prstDash val="solid"/>
            </a:ln>
            <a:effectLst>
              <a:innerShdw blurRad="114300">
                <a:schemeClr val="bg1"/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100" noProof="1">
                  <a:solidFill>
                    <a:srgbClr val="92D050"/>
                  </a:solidFill>
                  <a:ea typeface="微软雅黑" panose="020B0503020204020204" pitchFamily="34" charset="-122"/>
                </a:rPr>
                <a:t>优翼</a:t>
              </a:r>
              <a:endParaRPr lang="zh-CN" altLang="en-US" sz="100" noProof="1">
                <a:solidFill>
                  <a:srgbClr val="92D05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圆角矩形 11"/>
          <p:cNvSpPr/>
          <p:nvPr/>
        </p:nvSpPr>
        <p:spPr>
          <a:xfrm>
            <a:off x="3688079" y="87628"/>
            <a:ext cx="1979930" cy="569201"/>
          </a:xfrm>
          <a:prstGeom prst="roundRect">
            <a:avLst>
              <a:gd name="adj" fmla="val 50000"/>
            </a:avLst>
          </a:prstGeom>
          <a:solidFill>
            <a:srgbClr val="FFCB2D"/>
          </a:solidFill>
          <a:ln>
            <a:noFill/>
          </a:ln>
          <a:effectLst>
            <a:innerShdw blurRad="114300">
              <a:prstClr val="black">
                <a:alpha val="4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3200" noProof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活动任务</a:t>
            </a:r>
            <a:endParaRPr lang="zh-CN" altLang="en-US" sz="3200" noProof="1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275" name="组合 4"/>
          <p:cNvGrpSpPr/>
          <p:nvPr/>
        </p:nvGrpSpPr>
        <p:grpSpPr bwMode="auto">
          <a:xfrm>
            <a:off x="766763" y="1746647"/>
            <a:ext cx="7466012" cy="3095625"/>
            <a:chOff x="1207" y="2750"/>
            <a:chExt cx="11759" cy="4876"/>
          </a:xfrm>
        </p:grpSpPr>
        <p:sp>
          <p:nvSpPr>
            <p:cNvPr id="11276" name="AutoShape 27"/>
            <p:cNvSpPr>
              <a:spLocks noChangeArrowheads="1"/>
            </p:cNvSpPr>
            <p:nvPr/>
          </p:nvSpPr>
          <p:spPr bwMode="auto">
            <a:xfrm flipH="1">
              <a:off x="3435" y="3018"/>
              <a:ext cx="9531" cy="1720"/>
            </a:xfrm>
            <a:prstGeom prst="wedgeRoundRectCallout">
              <a:avLst>
                <a:gd name="adj1" fmla="val 53412"/>
                <a:gd name="adj2" fmla="val 21426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0" tIns="0" rIns="0" bIns="0" anchor="ctr"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 noProof="1">
                  <a:latin typeface="黑体" panose="02010609060101010101" pitchFamily="49" charset="-122"/>
                  <a:ea typeface="黑体" panose="02010609060101010101" pitchFamily="49" charset="-122"/>
                </a:rPr>
                <a:t>在完成任务的过程中，还需要注意什么呢？</a:t>
              </a:r>
              <a:endParaRPr lang="zh-CN" altLang="en-US" sz="3200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1277" name="图片 1" descr="人物(有名字)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07" y="2750"/>
              <a:ext cx="1865" cy="4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组合 17"/>
          <p:cNvGrpSpPr/>
          <p:nvPr/>
        </p:nvGrpSpPr>
        <p:grpSpPr bwMode="auto">
          <a:xfrm>
            <a:off x="2787650" y="2980135"/>
            <a:ext cx="6008688" cy="2125265"/>
            <a:chOff x="3782" y="1142"/>
            <a:chExt cx="9466" cy="3347"/>
          </a:xfrm>
        </p:grpSpPr>
        <p:pic>
          <p:nvPicPr>
            <p:cNvPr id="11279" name="图片 10" descr="人物(1)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1821" y="1142"/>
              <a:ext cx="1427" cy="3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80" name="AutoShape 27"/>
            <p:cNvSpPr>
              <a:spLocks noChangeArrowheads="1"/>
            </p:cNvSpPr>
            <p:nvPr/>
          </p:nvSpPr>
          <p:spPr bwMode="auto">
            <a:xfrm flipH="1">
              <a:off x="3782" y="2062"/>
              <a:ext cx="7628" cy="860"/>
            </a:xfrm>
            <a:prstGeom prst="wedgeRoundRectCallout">
              <a:avLst>
                <a:gd name="adj1" fmla="val -55000"/>
                <a:gd name="adj2" fmla="val -14787"/>
                <a:gd name="adj3" fmla="val 16667"/>
              </a:avLst>
            </a:prstGeom>
            <a:solidFill>
              <a:srgbClr val="FFFFF2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lIns="0" tIns="0" rIns="0" bIns="0">
              <a:spAutoFit/>
            </a:bodyPr>
            <a:lstStyle/>
            <a:p>
              <a:pPr algn="just">
                <a:buFont typeface="Arial" panose="020B0604020202020204" pitchFamily="34" charset="0"/>
                <a:buNone/>
              </a:pPr>
              <a:r>
                <a:rPr lang="zh-CN" altLang="en-US" sz="3200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要把学校和家里的表对准。</a:t>
              </a:r>
              <a:endParaRPr lang="zh-CN" altLang="en-US" sz="3200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5422fb18-fda7-45a9-a243-d563fe50900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1027</Words>
  <Application>WPS 演示</Application>
  <PresentationFormat>全屏显示(16:9)</PresentationFormat>
  <Paragraphs>274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黑体</vt:lpstr>
      <vt:lpstr>微软雅黑</vt:lpstr>
      <vt:lpstr>方正大标宋简体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8</cp:revision>
  <dcterms:created xsi:type="dcterms:W3CDTF">2019-11-20T11:23:00Z</dcterms:created>
  <dcterms:modified xsi:type="dcterms:W3CDTF">2023-01-30T04:50:48Z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1A79DB426E5C4CA3A9B3D21B30386073</vt:lpwstr>
  </property>
</Properties>
</file>