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25" r:id="rId3"/>
    <p:sldId id="510" r:id="rId4"/>
    <p:sldId id="472" r:id="rId5"/>
    <p:sldId id="511" r:id="rId7"/>
    <p:sldId id="512" r:id="rId8"/>
    <p:sldId id="513" r:id="rId9"/>
    <p:sldId id="519" r:id="rId10"/>
    <p:sldId id="520" r:id="rId11"/>
    <p:sldId id="516" r:id="rId12"/>
    <p:sldId id="523" r:id="rId13"/>
    <p:sldId id="521" r:id="rId14"/>
    <p:sldId id="518" r:id="rId15"/>
    <p:sldId id="502" r:id="rId16"/>
    <p:sldId id="515" r:id="rId17"/>
    <p:sldId id="524" r:id="rId18"/>
    <p:sldId id="528" r:id="rId19"/>
    <p:sldId id="527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隶书" panose="0201050906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00FF"/>
    <a:srgbClr val="009900"/>
    <a:srgbClr val="FF9F9F"/>
    <a:srgbClr val="FF0000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9239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万以内数的认识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认识计数单位“千”“万”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emf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347614"/>
            <a:ext cx="9151628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万以内数的数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10214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12693" y="571795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万以内数的认识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329603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6" descr="K40~]{X(P9ZYEF_}%1MCS0M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26102" y="843558"/>
            <a:ext cx="1053769" cy="989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39711" y="1851670"/>
            <a:ext cx="1974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" name="Picture 11" descr="7HF564XC~$K}~LV9E1`$OGX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83927" y="1029343"/>
            <a:ext cx="5760640" cy="82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25"/>
          <p:cNvSpPr txBox="1">
            <a:spLocks noChangeArrowheads="1"/>
          </p:cNvSpPr>
          <p:nvPr/>
        </p:nvSpPr>
        <p:spPr bwMode="auto">
          <a:xfrm>
            <a:off x="773129" y="4054301"/>
            <a:ext cx="202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千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4"/>
          <p:cNvGrpSpPr/>
          <p:nvPr/>
        </p:nvGrpSpPr>
        <p:grpSpPr bwMode="auto">
          <a:xfrm>
            <a:off x="611560" y="2582203"/>
            <a:ext cx="1612327" cy="1413922"/>
            <a:chOff x="-469" y="-122"/>
            <a:chExt cx="2367" cy="1418"/>
          </a:xfrm>
        </p:grpSpPr>
        <p:sp>
          <p:nvSpPr>
            <p:cNvPr id="40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7" name="Oval 28"/>
          <p:cNvSpPr>
            <a:spLocks noChangeArrowheads="1"/>
          </p:cNvSpPr>
          <p:nvPr/>
        </p:nvSpPr>
        <p:spPr bwMode="auto">
          <a:xfrm>
            <a:off x="987175" y="3509923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4661561" y="4054301"/>
            <a:ext cx="202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Group 4"/>
          <p:cNvGrpSpPr/>
          <p:nvPr/>
        </p:nvGrpSpPr>
        <p:grpSpPr bwMode="auto">
          <a:xfrm>
            <a:off x="4499992" y="2597988"/>
            <a:ext cx="1612327" cy="1413922"/>
            <a:chOff x="-469" y="-122"/>
            <a:chExt cx="2367" cy="1418"/>
          </a:xfrm>
        </p:grpSpPr>
        <p:sp>
          <p:nvSpPr>
            <p:cNvPr id="50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51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2" name="Oval 28"/>
          <p:cNvSpPr>
            <a:spLocks noChangeArrowheads="1"/>
          </p:cNvSpPr>
          <p:nvPr/>
        </p:nvSpPr>
        <p:spPr bwMode="auto">
          <a:xfrm>
            <a:off x="4599579" y="348954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grpSp>
        <p:nvGrpSpPr>
          <p:cNvPr id="34" name="组合 33"/>
          <p:cNvGrpSpPr/>
          <p:nvPr/>
        </p:nvGrpSpPr>
        <p:grpSpPr>
          <a:xfrm>
            <a:off x="7769113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277762" y="1851670"/>
            <a:ext cx="1974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一万（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7" grpId="0"/>
      <p:bldP spid="47" grpId="0" animBg="1" autoUpdateAnimBg="0"/>
      <p:bldP spid="48" grpId="0"/>
      <p:bldP spid="62" grpId="0" animBg="1" autoUpdateAnimBg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3"/>
          <p:cNvGraphicFramePr>
            <a:graphicFrameLocks noGrp="1"/>
          </p:cNvGraphicFramePr>
          <p:nvPr/>
        </p:nvGraphicFramePr>
        <p:xfrm>
          <a:off x="548728" y="627534"/>
          <a:ext cx="3909936" cy="1662140"/>
        </p:xfrm>
        <a:graphic>
          <a:graphicData uri="http://schemas.openxmlformats.org/drawingml/2006/table">
            <a:tbl>
              <a:tblPr/>
              <a:tblGrid>
                <a:gridCol w="1117489"/>
                <a:gridCol w="558744"/>
                <a:gridCol w="557471"/>
                <a:gridCol w="558744"/>
                <a:gridCol w="558744"/>
                <a:gridCol w="558744"/>
              </a:tblGrid>
              <a:tr h="593465">
                <a:tc gridSpan="6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zh-CN" sz="3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068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556840" y="699542"/>
            <a:ext cx="3688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数位顺序表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3883163" y="1275606"/>
            <a:ext cx="553998" cy="118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3307099" y="1275606"/>
            <a:ext cx="553998" cy="120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2744743" y="1275606"/>
            <a:ext cx="553998" cy="120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2154971" y="1295825"/>
            <a:ext cx="553998" cy="120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6"/>
          <p:cNvSpPr txBox="1">
            <a:spLocks noChangeArrowheads="1"/>
          </p:cNvSpPr>
          <p:nvPr/>
        </p:nvSpPr>
        <p:spPr bwMode="auto">
          <a:xfrm>
            <a:off x="1578907" y="1275606"/>
            <a:ext cx="553998" cy="120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  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630588" y="1563638"/>
            <a:ext cx="1009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28"/>
          <p:cNvSpPr txBox="1">
            <a:spLocks noChangeArrowheads="1"/>
          </p:cNvSpPr>
          <p:nvPr/>
        </p:nvSpPr>
        <p:spPr bwMode="auto">
          <a:xfrm>
            <a:off x="3978761" y="2211710"/>
            <a:ext cx="60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Line 29"/>
          <p:cNvSpPr>
            <a:spLocks noChangeShapeType="1"/>
          </p:cNvSpPr>
          <p:nvPr/>
        </p:nvSpPr>
        <p:spPr bwMode="auto">
          <a:xfrm flipH="1">
            <a:off x="2970649" y="2427734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2250569" y="2230874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Group 4"/>
          <p:cNvGrpSpPr/>
          <p:nvPr/>
        </p:nvGrpSpPr>
        <p:grpSpPr bwMode="auto">
          <a:xfrm>
            <a:off x="2123729" y="2715766"/>
            <a:ext cx="3240359" cy="1563687"/>
            <a:chOff x="-405" y="-122"/>
            <a:chExt cx="2050" cy="1418"/>
          </a:xfrm>
        </p:grpSpPr>
        <p:sp>
          <p:nvSpPr>
            <p:cNvPr id="26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050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-334" y="903"/>
              <a:ext cx="1935" cy="3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千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百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十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" name="Oval 28"/>
          <p:cNvSpPr>
            <a:spLocks noChangeArrowheads="1"/>
          </p:cNvSpPr>
          <p:nvPr/>
        </p:nvSpPr>
        <p:spPr bwMode="auto">
          <a:xfrm>
            <a:off x="4272376" y="374818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2" name="Oval 30"/>
          <p:cNvSpPr>
            <a:spLocks noChangeArrowheads="1"/>
          </p:cNvSpPr>
          <p:nvPr/>
        </p:nvSpPr>
        <p:spPr bwMode="auto">
          <a:xfrm>
            <a:off x="4272376" y="372387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3" name="Oval 28"/>
          <p:cNvSpPr>
            <a:spLocks noChangeArrowheads="1"/>
          </p:cNvSpPr>
          <p:nvPr/>
        </p:nvSpPr>
        <p:spPr bwMode="auto">
          <a:xfrm>
            <a:off x="3624304" y="374818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4" name="Oval 29"/>
          <p:cNvSpPr>
            <a:spLocks noChangeArrowheads="1"/>
          </p:cNvSpPr>
          <p:nvPr/>
        </p:nvSpPr>
        <p:spPr bwMode="auto">
          <a:xfrm>
            <a:off x="4272376" y="365187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5" name="Oval 31"/>
          <p:cNvSpPr>
            <a:spLocks noChangeArrowheads="1"/>
          </p:cNvSpPr>
          <p:nvPr/>
        </p:nvSpPr>
        <p:spPr bwMode="auto">
          <a:xfrm>
            <a:off x="4272376" y="357986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6" name="Oval 28"/>
          <p:cNvSpPr>
            <a:spLocks noChangeArrowheads="1"/>
          </p:cNvSpPr>
          <p:nvPr/>
        </p:nvSpPr>
        <p:spPr bwMode="auto">
          <a:xfrm>
            <a:off x="4272376" y="350785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7" name="Oval 30"/>
          <p:cNvSpPr>
            <a:spLocks noChangeArrowheads="1"/>
          </p:cNvSpPr>
          <p:nvPr/>
        </p:nvSpPr>
        <p:spPr bwMode="auto">
          <a:xfrm>
            <a:off x="4272376" y="343584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8" name="Oval 29"/>
          <p:cNvSpPr>
            <a:spLocks noChangeArrowheads="1"/>
          </p:cNvSpPr>
          <p:nvPr/>
        </p:nvSpPr>
        <p:spPr bwMode="auto">
          <a:xfrm>
            <a:off x="4272376" y="336383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9" name="Oval 28"/>
          <p:cNvSpPr>
            <a:spLocks noChangeArrowheads="1"/>
          </p:cNvSpPr>
          <p:nvPr/>
        </p:nvSpPr>
        <p:spPr bwMode="auto">
          <a:xfrm>
            <a:off x="4272376" y="329183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0" name="Oval 28"/>
          <p:cNvSpPr>
            <a:spLocks noChangeArrowheads="1"/>
          </p:cNvSpPr>
          <p:nvPr/>
        </p:nvSpPr>
        <p:spPr bwMode="auto">
          <a:xfrm>
            <a:off x="4272376" y="321982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1" name="Oval 28"/>
          <p:cNvSpPr>
            <a:spLocks noChangeArrowheads="1"/>
          </p:cNvSpPr>
          <p:nvPr/>
        </p:nvSpPr>
        <p:spPr bwMode="auto">
          <a:xfrm>
            <a:off x="4272376" y="314781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2" name="Oval 28"/>
          <p:cNvSpPr>
            <a:spLocks noChangeArrowheads="1"/>
          </p:cNvSpPr>
          <p:nvPr/>
        </p:nvSpPr>
        <p:spPr bwMode="auto">
          <a:xfrm>
            <a:off x="4272376" y="307580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4" name="Oval 30"/>
          <p:cNvSpPr>
            <a:spLocks noChangeArrowheads="1"/>
          </p:cNvSpPr>
          <p:nvPr/>
        </p:nvSpPr>
        <p:spPr bwMode="auto">
          <a:xfrm>
            <a:off x="3635896" y="372387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5" name="Oval 28"/>
          <p:cNvSpPr>
            <a:spLocks noChangeArrowheads="1"/>
          </p:cNvSpPr>
          <p:nvPr/>
        </p:nvSpPr>
        <p:spPr bwMode="auto">
          <a:xfrm>
            <a:off x="3048241" y="379588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6" name="Oval 29"/>
          <p:cNvSpPr>
            <a:spLocks noChangeArrowheads="1"/>
          </p:cNvSpPr>
          <p:nvPr/>
        </p:nvSpPr>
        <p:spPr bwMode="auto">
          <a:xfrm>
            <a:off x="3635896" y="365187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7" name="Oval 31"/>
          <p:cNvSpPr>
            <a:spLocks noChangeArrowheads="1"/>
          </p:cNvSpPr>
          <p:nvPr/>
        </p:nvSpPr>
        <p:spPr bwMode="auto">
          <a:xfrm>
            <a:off x="3635896" y="357986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8" name="Oval 28"/>
          <p:cNvSpPr>
            <a:spLocks noChangeArrowheads="1"/>
          </p:cNvSpPr>
          <p:nvPr/>
        </p:nvSpPr>
        <p:spPr bwMode="auto">
          <a:xfrm>
            <a:off x="3635896" y="350785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9" name="Oval 30"/>
          <p:cNvSpPr>
            <a:spLocks noChangeArrowheads="1"/>
          </p:cNvSpPr>
          <p:nvPr/>
        </p:nvSpPr>
        <p:spPr bwMode="auto">
          <a:xfrm>
            <a:off x="3635896" y="343584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0" name="Oval 29"/>
          <p:cNvSpPr>
            <a:spLocks noChangeArrowheads="1"/>
          </p:cNvSpPr>
          <p:nvPr/>
        </p:nvSpPr>
        <p:spPr bwMode="auto">
          <a:xfrm>
            <a:off x="3635896" y="336383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1" name="Oval 28"/>
          <p:cNvSpPr>
            <a:spLocks noChangeArrowheads="1"/>
          </p:cNvSpPr>
          <p:nvPr/>
        </p:nvSpPr>
        <p:spPr bwMode="auto">
          <a:xfrm>
            <a:off x="3635896" y="329183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" name="Oval 28"/>
          <p:cNvSpPr>
            <a:spLocks noChangeArrowheads="1"/>
          </p:cNvSpPr>
          <p:nvPr/>
        </p:nvSpPr>
        <p:spPr bwMode="auto">
          <a:xfrm>
            <a:off x="3635896" y="321982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" name="Oval 28"/>
          <p:cNvSpPr>
            <a:spLocks noChangeArrowheads="1"/>
          </p:cNvSpPr>
          <p:nvPr/>
        </p:nvSpPr>
        <p:spPr bwMode="auto">
          <a:xfrm>
            <a:off x="3635896" y="314781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4" name="Oval 28"/>
          <p:cNvSpPr>
            <a:spLocks noChangeArrowheads="1"/>
          </p:cNvSpPr>
          <p:nvPr/>
        </p:nvSpPr>
        <p:spPr bwMode="auto">
          <a:xfrm>
            <a:off x="3635896" y="307580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6" name="Oval 30"/>
          <p:cNvSpPr>
            <a:spLocks noChangeArrowheads="1"/>
          </p:cNvSpPr>
          <p:nvPr/>
        </p:nvSpPr>
        <p:spPr bwMode="auto">
          <a:xfrm>
            <a:off x="3048240" y="372387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7" name="Oval 28"/>
          <p:cNvSpPr>
            <a:spLocks noChangeArrowheads="1"/>
          </p:cNvSpPr>
          <p:nvPr/>
        </p:nvSpPr>
        <p:spPr bwMode="auto">
          <a:xfrm>
            <a:off x="2400168" y="374818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8" name="Oval 29"/>
          <p:cNvSpPr>
            <a:spLocks noChangeArrowheads="1"/>
          </p:cNvSpPr>
          <p:nvPr/>
        </p:nvSpPr>
        <p:spPr bwMode="auto">
          <a:xfrm>
            <a:off x="3048240" y="365187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9" name="Oval 31"/>
          <p:cNvSpPr>
            <a:spLocks noChangeArrowheads="1"/>
          </p:cNvSpPr>
          <p:nvPr/>
        </p:nvSpPr>
        <p:spPr bwMode="auto">
          <a:xfrm>
            <a:off x="3048240" y="357986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0" name="Oval 28"/>
          <p:cNvSpPr>
            <a:spLocks noChangeArrowheads="1"/>
          </p:cNvSpPr>
          <p:nvPr/>
        </p:nvSpPr>
        <p:spPr bwMode="auto">
          <a:xfrm>
            <a:off x="3048240" y="350785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1" name="Oval 30"/>
          <p:cNvSpPr>
            <a:spLocks noChangeArrowheads="1"/>
          </p:cNvSpPr>
          <p:nvPr/>
        </p:nvSpPr>
        <p:spPr bwMode="auto">
          <a:xfrm>
            <a:off x="3048240" y="343584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2" name="Oval 29"/>
          <p:cNvSpPr>
            <a:spLocks noChangeArrowheads="1"/>
          </p:cNvSpPr>
          <p:nvPr/>
        </p:nvSpPr>
        <p:spPr bwMode="auto">
          <a:xfrm>
            <a:off x="3048240" y="3363838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" name="Oval 28"/>
          <p:cNvSpPr>
            <a:spLocks noChangeArrowheads="1"/>
          </p:cNvSpPr>
          <p:nvPr/>
        </p:nvSpPr>
        <p:spPr bwMode="auto">
          <a:xfrm>
            <a:off x="3048240" y="3291830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4" name="Oval 28"/>
          <p:cNvSpPr>
            <a:spLocks noChangeArrowheads="1"/>
          </p:cNvSpPr>
          <p:nvPr/>
        </p:nvSpPr>
        <p:spPr bwMode="auto">
          <a:xfrm>
            <a:off x="3048240" y="3219822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5" name="Oval 28"/>
          <p:cNvSpPr>
            <a:spLocks noChangeArrowheads="1"/>
          </p:cNvSpPr>
          <p:nvPr/>
        </p:nvSpPr>
        <p:spPr bwMode="auto">
          <a:xfrm>
            <a:off x="3048240" y="3147814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6" name="Oval 28"/>
          <p:cNvSpPr>
            <a:spLocks noChangeArrowheads="1"/>
          </p:cNvSpPr>
          <p:nvPr/>
        </p:nvSpPr>
        <p:spPr bwMode="auto">
          <a:xfrm>
            <a:off x="3048240" y="3075806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7" name="Oval 28"/>
          <p:cNvSpPr>
            <a:spLocks noChangeArrowheads="1"/>
          </p:cNvSpPr>
          <p:nvPr/>
        </p:nvSpPr>
        <p:spPr bwMode="auto">
          <a:xfrm>
            <a:off x="4283969" y="302810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8" name="Oval 28"/>
          <p:cNvSpPr>
            <a:spLocks noChangeArrowheads="1"/>
          </p:cNvSpPr>
          <p:nvPr/>
        </p:nvSpPr>
        <p:spPr bwMode="auto">
          <a:xfrm>
            <a:off x="3635897" y="302810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9" name="Oval 28"/>
          <p:cNvSpPr>
            <a:spLocks noChangeArrowheads="1"/>
          </p:cNvSpPr>
          <p:nvPr/>
        </p:nvSpPr>
        <p:spPr bwMode="auto">
          <a:xfrm>
            <a:off x="3048241" y="3028107"/>
            <a:ext cx="227616" cy="11970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16353" y="555527"/>
            <a:ext cx="4088095" cy="3417244"/>
            <a:chOff x="4516353" y="555527"/>
            <a:chExt cx="4088095" cy="3417244"/>
          </a:xfrm>
        </p:grpSpPr>
        <p:pic>
          <p:nvPicPr>
            <p:cNvPr id="64" name="Picture 13" descr="]CW1~AO2WS3PM)7T`SI)S[O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373127" y="2586579"/>
              <a:ext cx="1231321" cy="1386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AutoShape 7"/>
            <p:cNvSpPr>
              <a:spLocks noChangeArrowheads="1"/>
            </p:cNvSpPr>
            <p:nvPr/>
          </p:nvSpPr>
          <p:spPr bwMode="auto">
            <a:xfrm>
              <a:off x="4516353" y="555527"/>
              <a:ext cx="3384376" cy="2031052"/>
            </a:xfrm>
            <a:prstGeom prst="cloudCallout">
              <a:avLst>
                <a:gd name="adj1" fmla="val 44432"/>
                <a:gd name="adj2" fmla="val 72197"/>
              </a:avLst>
            </a:prstGeom>
            <a:noFill/>
            <a:ln w="9525" cmpd="sng">
              <a:solidFill>
                <a:schemeClr val="accent4">
                  <a:lumMod val="50000"/>
                </a:schemeClr>
              </a:solidFill>
              <a:round/>
            </a:ln>
            <a:effectLst/>
          </p:spPr>
          <p:txBody>
            <a:bodyPr lIns="0" rIns="0"/>
            <a:lstStyle/>
            <a:p>
              <a:pPr>
                <a:defRPr/>
              </a:pPr>
              <a:r>
                <a:rPr lang="zh-CN" altLang="en-US" sz="1100" b="1" dirty="0">
                  <a:solidFill>
                    <a:srgbClr val="CC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     </a:t>
              </a:r>
              <a:endParaRPr lang="zh-CN" altLang="en-US" sz="16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0" name="Oval 30"/>
            <p:cNvSpPr>
              <a:spLocks noChangeArrowheads="1"/>
            </p:cNvSpPr>
            <p:nvPr/>
          </p:nvSpPr>
          <p:spPr bwMode="auto">
            <a:xfrm>
              <a:off x="4920448" y="3748187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4920448" y="3651870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Oval 31"/>
            <p:cNvSpPr>
              <a:spLocks noChangeArrowheads="1"/>
            </p:cNvSpPr>
            <p:nvPr/>
          </p:nvSpPr>
          <p:spPr bwMode="auto">
            <a:xfrm>
              <a:off x="4920448" y="3579862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Oval 28"/>
            <p:cNvSpPr>
              <a:spLocks noChangeArrowheads="1"/>
            </p:cNvSpPr>
            <p:nvPr/>
          </p:nvSpPr>
          <p:spPr bwMode="auto">
            <a:xfrm>
              <a:off x="4920448" y="3507854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Oval 30"/>
            <p:cNvSpPr>
              <a:spLocks noChangeArrowheads="1"/>
            </p:cNvSpPr>
            <p:nvPr/>
          </p:nvSpPr>
          <p:spPr bwMode="auto">
            <a:xfrm>
              <a:off x="4920448" y="3435846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Oval 29"/>
            <p:cNvSpPr>
              <a:spLocks noChangeArrowheads="1"/>
            </p:cNvSpPr>
            <p:nvPr/>
          </p:nvSpPr>
          <p:spPr bwMode="auto">
            <a:xfrm>
              <a:off x="4920448" y="3363838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Oval 28"/>
            <p:cNvSpPr>
              <a:spLocks noChangeArrowheads="1"/>
            </p:cNvSpPr>
            <p:nvPr/>
          </p:nvSpPr>
          <p:spPr bwMode="auto">
            <a:xfrm>
              <a:off x="4920448" y="3291830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Oval 28"/>
            <p:cNvSpPr>
              <a:spLocks noChangeArrowheads="1"/>
            </p:cNvSpPr>
            <p:nvPr/>
          </p:nvSpPr>
          <p:spPr bwMode="auto">
            <a:xfrm>
              <a:off x="4920448" y="3219822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4920448" y="3147814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Oval 28"/>
            <p:cNvSpPr>
              <a:spLocks noChangeArrowheads="1"/>
            </p:cNvSpPr>
            <p:nvPr/>
          </p:nvSpPr>
          <p:spPr bwMode="auto">
            <a:xfrm>
              <a:off x="4920448" y="3075806"/>
              <a:ext cx="227616" cy="119707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76393" y="699542"/>
              <a:ext cx="2808312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一、十、百、千、万都是计数单位，相邻两个计数单位间的进率是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3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7" grpId="0" autoUpdateAnimBg="0"/>
      <p:bldP spid="58" grpId="0" animBg="1"/>
      <p:bldP spid="59" grpId="0" autoUpdateAnimBg="0"/>
      <p:bldP spid="48" grpId="0" animBg="1" autoUpdateAnimBg="0"/>
      <p:bldP spid="48" grpId="1" animBg="1"/>
      <p:bldP spid="82" grpId="0" animBg="1" autoUpdateAnimBg="0"/>
      <p:bldP spid="82" grpId="1" animBg="1" autoUpdateAnimBg="0"/>
      <p:bldP spid="83" grpId="0" animBg="1" autoUpdateAnimBg="0"/>
      <p:bldP spid="83" grpId="1" animBg="1"/>
      <p:bldP spid="84" grpId="0" animBg="1" autoUpdateAnimBg="0"/>
      <p:bldP spid="84" grpId="1" animBg="1" autoUpdateAnimBg="0"/>
      <p:bldP spid="85" grpId="0" animBg="1" autoUpdateAnimBg="0"/>
      <p:bldP spid="85" grpId="1" animBg="1" autoUpdateAnimBg="0"/>
      <p:bldP spid="86" grpId="0" animBg="1" autoUpdateAnimBg="0"/>
      <p:bldP spid="86" grpId="1" animBg="1" autoUpdateAnimBg="0"/>
      <p:bldP spid="87" grpId="0" animBg="1" autoUpdateAnimBg="0"/>
      <p:bldP spid="87" grpId="1" animBg="1" autoUpdateAnimBg="0"/>
      <p:bldP spid="88" grpId="0" animBg="1" autoUpdateAnimBg="0"/>
      <p:bldP spid="88" grpId="1" animBg="1" autoUpdateAnimBg="0"/>
      <p:bldP spid="89" grpId="0" animBg="1" autoUpdateAnimBg="0"/>
      <p:bldP spid="89" grpId="1" animBg="1" autoUpdateAnimBg="0"/>
      <p:bldP spid="90" grpId="0" animBg="1" autoUpdateAnimBg="0"/>
      <p:bldP spid="90" grpId="1" animBg="1" autoUpdateAnimBg="0"/>
      <p:bldP spid="91" grpId="0" animBg="1" autoUpdateAnimBg="0"/>
      <p:bldP spid="91" grpId="1" animBg="1" autoUpdateAnimBg="0"/>
      <p:bldP spid="92" grpId="0" animBg="1" autoUpdateAnimBg="0"/>
      <p:bldP spid="92" grpId="1" animBg="1" autoUpdateAnimBg="0"/>
      <p:bldP spid="94" grpId="0" animBg="1" autoUpdateAnimBg="0"/>
      <p:bldP spid="94" grpId="1" animBg="1" autoUpdateAnimBg="0"/>
      <p:bldP spid="95" grpId="0" animBg="1" autoUpdateAnimBg="0"/>
      <p:bldP spid="95" grpId="1" animBg="1"/>
      <p:bldP spid="96" grpId="0" animBg="1" autoUpdateAnimBg="0"/>
      <p:bldP spid="96" grpId="1" animBg="1" autoUpdateAnimBg="0"/>
      <p:bldP spid="97" grpId="0" animBg="1" autoUpdateAnimBg="0"/>
      <p:bldP spid="97" grpId="1" animBg="1" autoUpdateAnimBg="0"/>
      <p:bldP spid="98" grpId="0" animBg="1" autoUpdateAnimBg="0"/>
      <p:bldP spid="98" grpId="1" animBg="1" autoUpdateAnimBg="0"/>
      <p:bldP spid="99" grpId="0" animBg="1" autoUpdateAnimBg="0"/>
      <p:bldP spid="99" grpId="1" animBg="1" autoUpdateAnimBg="0"/>
      <p:bldP spid="100" grpId="0" animBg="1" autoUpdateAnimBg="0"/>
      <p:bldP spid="100" grpId="1" animBg="1" autoUpdateAnimBg="0"/>
      <p:bldP spid="101" grpId="0" animBg="1" autoUpdateAnimBg="0"/>
      <p:bldP spid="101" grpId="1" animBg="1" autoUpdateAnimBg="0"/>
      <p:bldP spid="102" grpId="0" animBg="1" autoUpdateAnimBg="0"/>
      <p:bldP spid="102" grpId="1" animBg="1" autoUpdateAnimBg="0"/>
      <p:bldP spid="103" grpId="0" animBg="1" autoUpdateAnimBg="0"/>
      <p:bldP spid="103" grpId="1" animBg="1" autoUpdateAnimBg="0"/>
      <p:bldP spid="104" grpId="0" animBg="1" autoUpdateAnimBg="0"/>
      <p:bldP spid="104" grpId="1" animBg="1" autoUpdateAnimBg="0"/>
      <p:bldP spid="106" grpId="0" animBg="1" autoUpdateAnimBg="0"/>
      <p:bldP spid="106" grpId="1" animBg="1" autoUpdateAnimBg="0"/>
      <p:bldP spid="107" grpId="0" animBg="1" autoUpdateAnimBg="0"/>
      <p:bldP spid="108" grpId="0" animBg="1" autoUpdateAnimBg="0"/>
      <p:bldP spid="108" grpId="1" animBg="1" autoUpdateAnimBg="0"/>
      <p:bldP spid="109" grpId="0" animBg="1" autoUpdateAnimBg="0"/>
      <p:bldP spid="109" grpId="1" animBg="1" autoUpdateAnimBg="0"/>
      <p:bldP spid="110" grpId="0" animBg="1" autoUpdateAnimBg="0"/>
      <p:bldP spid="110" grpId="1" animBg="1" autoUpdateAnimBg="0"/>
      <p:bldP spid="111" grpId="0" animBg="1" autoUpdateAnimBg="0"/>
      <p:bldP spid="111" grpId="1" animBg="1" autoUpdateAnimBg="0"/>
      <p:bldP spid="112" grpId="0" animBg="1" autoUpdateAnimBg="0"/>
      <p:bldP spid="112" grpId="1" animBg="1" autoUpdateAnimBg="0"/>
      <p:bldP spid="113" grpId="0" animBg="1" autoUpdateAnimBg="0"/>
      <p:bldP spid="113" grpId="1" animBg="1" autoUpdateAnimBg="0"/>
      <p:bldP spid="114" grpId="0" animBg="1" autoUpdateAnimBg="0"/>
      <p:bldP spid="114" grpId="1" animBg="1" autoUpdateAnimBg="0"/>
      <p:bldP spid="115" grpId="0" animBg="1" autoUpdateAnimBg="0"/>
      <p:bldP spid="115" grpId="1" animBg="1" autoUpdateAnimBg="0"/>
      <p:bldP spid="116" grpId="0" animBg="1" autoUpdateAnimBg="0"/>
      <p:bldP spid="116" grpId="1" animBg="1" autoUpdateAnimBg="0"/>
      <p:bldP spid="117" grpId="0" animBg="1" autoUpdateAnimBg="0"/>
      <p:bldP spid="117" grpId="1" animBg="1" autoUpdateAnimBg="0"/>
      <p:bldP spid="118" grpId="0" animBg="1" autoUpdateAnimBg="0"/>
      <p:bldP spid="118" grpId="1" animBg="1" autoUpdateAnimBg="0"/>
      <p:bldP spid="119" grpId="0" animBg="1" autoUpdateAnimBg="0"/>
      <p:bldP spid="119" grpId="1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323528" y="1541960"/>
            <a:ext cx="662473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图中有（     ）个小方格。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3" descr="P_8CETL1I(H8~YZ@9SF0YHN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64141" y="2483532"/>
            <a:ext cx="6254045" cy="77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1059582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数一数，说一说。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 descr="P_8CETL1I(H8~YZ@9SF0YHN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364141" y="1605381"/>
            <a:ext cx="699912" cy="7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323528" y="2438131"/>
            <a:ext cx="783161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1390536" y="3126596"/>
            <a:ext cx="7831616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图中共有（       ）个小方格。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323528" y="3651870"/>
            <a:ext cx="86957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个（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）题这样的图共有（       ）个小方格。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639620" y="1621573"/>
            <a:ext cx="1079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3387814" y="3216448"/>
            <a:ext cx="1079376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5723831" y="3720505"/>
            <a:ext cx="122443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16216" y="1819401"/>
            <a:ext cx="2376264" cy="520345"/>
            <a:chOff x="6516216" y="1680665"/>
            <a:chExt cx="2376264" cy="520345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6516216" y="1680665"/>
              <a:ext cx="2376264" cy="520345"/>
            </a:xfrm>
            <a:prstGeom prst="wedgeRoundRectCallout">
              <a:avLst>
                <a:gd name="adj1" fmla="val -46896"/>
                <a:gd name="adj2" fmla="val 108362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6516216" y="1714072"/>
              <a:ext cx="2340713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十个一百是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16216" y="3262466"/>
            <a:ext cx="2520280" cy="520345"/>
            <a:chOff x="7801435" y="1680665"/>
            <a:chExt cx="2520280" cy="520345"/>
          </a:xfrm>
          <a:noFill/>
        </p:grpSpPr>
        <p:sp>
          <p:nvSpPr>
            <p:cNvPr id="23" name="圆角矩形标注 22"/>
            <p:cNvSpPr/>
            <p:nvPr/>
          </p:nvSpPr>
          <p:spPr>
            <a:xfrm>
              <a:off x="7801435" y="1680665"/>
              <a:ext cx="2376264" cy="520345"/>
            </a:xfrm>
            <a:prstGeom prst="wedgeRoundRectCallout">
              <a:avLst>
                <a:gd name="adj1" fmla="val -43730"/>
                <a:gd name="adj2" fmla="val 6567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7822265" y="1714072"/>
              <a:ext cx="2499450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一千是一万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1" grpId="0"/>
      <p:bldP spid="32" grpId="0"/>
      <p:bldP spid="33" grpId="0" autoUpdateAnimBg="0"/>
      <p:bldP spid="34" grpId="0" autoUpdateAnimBg="0"/>
      <p:bldP spid="3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7544" y="627534"/>
            <a:ext cx="4508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在计数器图上画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28955" y="4011910"/>
            <a:ext cx="20268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一万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8"/>
          <p:cNvSpPr>
            <a:spLocks noChangeArrowheads="1"/>
          </p:cNvSpPr>
          <p:nvPr/>
        </p:nvSpPr>
        <p:spPr bwMode="auto">
          <a:xfrm>
            <a:off x="3419872" y="84355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8" name="Group 4"/>
          <p:cNvGrpSpPr/>
          <p:nvPr/>
        </p:nvGrpSpPr>
        <p:grpSpPr bwMode="auto">
          <a:xfrm>
            <a:off x="6371867" y="1583672"/>
            <a:ext cx="2304589" cy="2256377"/>
            <a:chOff x="-469" y="-122"/>
            <a:chExt cx="2367" cy="1418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23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Group 4"/>
          <p:cNvGrpSpPr/>
          <p:nvPr/>
        </p:nvGrpSpPr>
        <p:grpSpPr bwMode="auto">
          <a:xfrm>
            <a:off x="483283" y="1563638"/>
            <a:ext cx="2304589" cy="2256377"/>
            <a:chOff x="-469" y="-122"/>
            <a:chExt cx="2367" cy="1418"/>
          </a:xfrm>
        </p:grpSpPr>
        <p:sp>
          <p:nvSpPr>
            <p:cNvPr id="56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7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23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Group 4"/>
          <p:cNvGrpSpPr/>
          <p:nvPr/>
        </p:nvGrpSpPr>
        <p:grpSpPr bwMode="auto">
          <a:xfrm>
            <a:off x="3563555" y="1583672"/>
            <a:ext cx="2304589" cy="2256377"/>
            <a:chOff x="-469" y="-122"/>
            <a:chExt cx="2367" cy="1418"/>
          </a:xfrm>
        </p:grpSpPr>
        <p:sp>
          <p:nvSpPr>
            <p:cNvPr id="68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9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23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" name="TextBox 25"/>
          <p:cNvSpPr txBox="1">
            <a:spLocks noChangeArrowheads="1"/>
          </p:cNvSpPr>
          <p:nvPr/>
        </p:nvSpPr>
        <p:spPr bwMode="auto">
          <a:xfrm>
            <a:off x="3622114" y="4011910"/>
            <a:ext cx="20268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5"/>
          <p:cNvSpPr txBox="1">
            <a:spLocks noChangeArrowheads="1"/>
          </p:cNvSpPr>
          <p:nvPr/>
        </p:nvSpPr>
        <p:spPr bwMode="auto">
          <a:xfrm>
            <a:off x="6434180" y="4011910"/>
            <a:ext cx="20268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Oval 28"/>
          <p:cNvSpPr>
            <a:spLocks noChangeArrowheads="1"/>
          </p:cNvSpPr>
          <p:nvPr/>
        </p:nvSpPr>
        <p:spPr bwMode="auto">
          <a:xfrm>
            <a:off x="674704" y="311158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8" name="Oval 28"/>
          <p:cNvSpPr>
            <a:spLocks noChangeArrowheads="1"/>
          </p:cNvSpPr>
          <p:nvPr/>
        </p:nvSpPr>
        <p:spPr bwMode="auto">
          <a:xfrm>
            <a:off x="4138587" y="3111585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9" name="Oval 28"/>
          <p:cNvSpPr>
            <a:spLocks noChangeArrowheads="1"/>
          </p:cNvSpPr>
          <p:nvPr/>
        </p:nvSpPr>
        <p:spPr bwMode="auto">
          <a:xfrm>
            <a:off x="7333291" y="308297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19" grpId="0" animBg="1"/>
      <p:bldP spid="75" grpId="0"/>
      <p:bldP spid="76" grpId="0"/>
      <p:bldP spid="77" grpId="0" animBg="1" autoUpdateAnimBg="0"/>
      <p:bldP spid="78" grpId="0" animBg="1" autoUpdateAnimBg="0"/>
      <p:bldP spid="7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627534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下面的人民币每扎是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张，各是多少元？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 flipV="1">
            <a:off x="5292080" y="1085819"/>
            <a:ext cx="1708073" cy="33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圆角矩形 8"/>
          <p:cNvSpPr/>
          <p:nvPr/>
        </p:nvSpPr>
        <p:spPr>
          <a:xfrm>
            <a:off x="3779912" y="670321"/>
            <a:ext cx="1080120" cy="415498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25387" y="1313076"/>
            <a:ext cx="7847013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730150" y="2738526"/>
            <a:ext cx="2785058" cy="1227401"/>
            <a:chOff x="3246294" y="3473996"/>
            <a:chExt cx="2785058" cy="1227401"/>
          </a:xfrm>
          <a:noFill/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68665"/>
                <a:gd name="adj2" fmla="val 1260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06702" y="3701392"/>
              <a:ext cx="2207792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再求出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张是多少元。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2257680" y="1491630"/>
            <a:ext cx="1031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8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6673212" y="1491630"/>
            <a:ext cx="1002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9182" y="2139702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一百个一是一百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60621" y="2139701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云形标注 10"/>
          <p:cNvSpPr/>
          <p:nvPr/>
        </p:nvSpPr>
        <p:spPr>
          <a:xfrm>
            <a:off x="1475656" y="2741639"/>
            <a:ext cx="3048289" cy="1342279"/>
          </a:xfrm>
          <a:prstGeom prst="cloudCallout">
            <a:avLst>
              <a:gd name="adj1" fmla="val -59177"/>
              <a:gd name="adj2" fmla="val -1213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TextBox 12"/>
          <p:cNvSpPr txBox="1"/>
          <p:nvPr/>
        </p:nvSpPr>
        <p:spPr>
          <a:xfrm>
            <a:off x="1733274" y="2965922"/>
            <a:ext cx="2822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先看一张人民币的面额是多少元。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8065" y="2889418"/>
            <a:ext cx="1104039" cy="158216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028384" y="3075806"/>
            <a:ext cx="519183" cy="122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30" grpId="0" autoUpdateAnimBg="0"/>
      <p:bldP spid="31" grpId="0" autoUpdateAnimBg="0"/>
      <p:bldP spid="8" grpId="0"/>
      <p:bldP spid="21" grpId="0"/>
      <p:bldP spid="11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323528" y="1402779"/>
            <a:ext cx="812071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个一百是（    ），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个一千是（      ）。十万里面有（    ）个一万，一千里面有（    ）个十。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84928" y="403549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122220" y="1400458"/>
            <a:ext cx="1305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555776" y="1779662"/>
            <a:ext cx="1079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732240" y="1400458"/>
            <a:ext cx="12244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95736" y="688066"/>
            <a:ext cx="2398114" cy="520345"/>
            <a:chOff x="6505291" y="1680665"/>
            <a:chExt cx="2398114" cy="520345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6516216" y="1680665"/>
              <a:ext cx="2376264" cy="520345"/>
            </a:xfrm>
            <a:prstGeom prst="wedgeRoundRectCallout">
              <a:avLst>
                <a:gd name="adj1" fmla="val -46562"/>
                <a:gd name="adj2" fmla="val 10072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FF"/>
                </a:solidFill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6505291" y="1714072"/>
              <a:ext cx="2398114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十个一百是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92080" y="688066"/>
            <a:ext cx="2421868" cy="520345"/>
            <a:chOff x="7755831" y="1680665"/>
            <a:chExt cx="2421868" cy="520345"/>
          </a:xfrm>
          <a:noFill/>
        </p:grpSpPr>
        <p:sp>
          <p:nvSpPr>
            <p:cNvPr id="23" name="圆角矩形标注 22"/>
            <p:cNvSpPr/>
            <p:nvPr/>
          </p:nvSpPr>
          <p:spPr>
            <a:xfrm>
              <a:off x="7801435" y="1680665"/>
              <a:ext cx="2376264" cy="520345"/>
            </a:xfrm>
            <a:prstGeom prst="wedgeRoundRectCallout">
              <a:avLst>
                <a:gd name="adj1" fmla="val -35699"/>
                <a:gd name="adj2" fmla="val 10693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00FF"/>
                </a:solidFill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7755831" y="1714072"/>
              <a:ext cx="2398114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一千是一万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Group 4"/>
          <p:cNvGrpSpPr/>
          <p:nvPr/>
        </p:nvGrpSpPr>
        <p:grpSpPr bwMode="auto">
          <a:xfrm>
            <a:off x="1403648" y="2917371"/>
            <a:ext cx="2224767" cy="1494533"/>
            <a:chOff x="-469" y="-122"/>
            <a:chExt cx="2367" cy="1433"/>
          </a:xfrm>
        </p:grpSpPr>
        <p:sp>
          <p:nvSpPr>
            <p:cNvPr id="36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37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9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0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1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-469" y="927"/>
              <a:ext cx="2367" cy="3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千 </a:t>
              </a:r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百 </a:t>
              </a:r>
              <a:r>
                <a:rPr lang="zh-CN" altLang="en-US" sz="20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1574933" y="3884205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4" name="Oval 28"/>
          <p:cNvSpPr>
            <a:spLocks noChangeArrowheads="1"/>
          </p:cNvSpPr>
          <p:nvPr/>
        </p:nvSpPr>
        <p:spPr bwMode="auto">
          <a:xfrm>
            <a:off x="1574933" y="3812197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5" name="Oval 28"/>
          <p:cNvSpPr>
            <a:spLocks noChangeArrowheads="1"/>
          </p:cNvSpPr>
          <p:nvPr/>
        </p:nvSpPr>
        <p:spPr bwMode="auto">
          <a:xfrm>
            <a:off x="1574933" y="3740189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6" name="Oval 28"/>
          <p:cNvSpPr>
            <a:spLocks noChangeArrowheads="1"/>
          </p:cNvSpPr>
          <p:nvPr/>
        </p:nvSpPr>
        <p:spPr bwMode="auto">
          <a:xfrm>
            <a:off x="1574933" y="3668181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7" name="Oval 28"/>
          <p:cNvSpPr>
            <a:spLocks noChangeArrowheads="1"/>
          </p:cNvSpPr>
          <p:nvPr/>
        </p:nvSpPr>
        <p:spPr bwMode="auto">
          <a:xfrm>
            <a:off x="1574933" y="3596173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8" name="Oval 28"/>
          <p:cNvSpPr>
            <a:spLocks noChangeArrowheads="1"/>
          </p:cNvSpPr>
          <p:nvPr/>
        </p:nvSpPr>
        <p:spPr bwMode="auto">
          <a:xfrm>
            <a:off x="1574933" y="3524165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49" name="Oval 28"/>
          <p:cNvSpPr>
            <a:spLocks noChangeArrowheads="1"/>
          </p:cNvSpPr>
          <p:nvPr/>
        </p:nvSpPr>
        <p:spPr bwMode="auto">
          <a:xfrm>
            <a:off x="1574933" y="3452157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50" name="Oval 28"/>
          <p:cNvSpPr>
            <a:spLocks noChangeArrowheads="1"/>
          </p:cNvSpPr>
          <p:nvPr/>
        </p:nvSpPr>
        <p:spPr bwMode="auto">
          <a:xfrm>
            <a:off x="1574933" y="3380149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51" name="Oval 28"/>
          <p:cNvSpPr>
            <a:spLocks noChangeArrowheads="1"/>
          </p:cNvSpPr>
          <p:nvPr/>
        </p:nvSpPr>
        <p:spPr bwMode="auto">
          <a:xfrm>
            <a:off x="1574933" y="3308141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52" name="Oval 28"/>
          <p:cNvSpPr>
            <a:spLocks noChangeArrowheads="1"/>
          </p:cNvSpPr>
          <p:nvPr/>
        </p:nvSpPr>
        <p:spPr bwMode="auto">
          <a:xfrm>
            <a:off x="1574933" y="3236133"/>
            <a:ext cx="260763" cy="99887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pic>
        <p:nvPicPr>
          <p:cNvPr id="53" name="Picture 3" descr="P_8CETL1I(H8~YZ@9SF0YHN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036474" y="2935506"/>
            <a:ext cx="4996630" cy="58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3877778" y="3761675"/>
            <a:ext cx="910246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rot="16200000">
            <a:off x="4144828" y="3375273"/>
            <a:ext cx="361213" cy="514981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8" name="左大括号 57"/>
          <p:cNvSpPr/>
          <p:nvPr/>
        </p:nvSpPr>
        <p:spPr>
          <a:xfrm rot="16200000">
            <a:off x="4378854" y="3141246"/>
            <a:ext cx="361213" cy="983033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矩形 4"/>
          <p:cNvSpPr>
            <a:spLocks noChangeArrowheads="1"/>
          </p:cNvSpPr>
          <p:nvPr/>
        </p:nvSpPr>
        <p:spPr bwMode="auto">
          <a:xfrm>
            <a:off x="4139952" y="3740189"/>
            <a:ext cx="910246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左大括号 60"/>
          <p:cNvSpPr/>
          <p:nvPr/>
        </p:nvSpPr>
        <p:spPr>
          <a:xfrm rot="16200000">
            <a:off x="4672687" y="2916511"/>
            <a:ext cx="361213" cy="1415081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4309826" y="3740189"/>
            <a:ext cx="910246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左大括号 62"/>
          <p:cNvSpPr/>
          <p:nvPr/>
        </p:nvSpPr>
        <p:spPr>
          <a:xfrm rot="16200000">
            <a:off x="4882521" y="2637579"/>
            <a:ext cx="361213" cy="1990369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4644008" y="3740190"/>
            <a:ext cx="910246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左大括号 64"/>
          <p:cNvSpPr/>
          <p:nvPr/>
        </p:nvSpPr>
        <p:spPr>
          <a:xfrm rot="16200000">
            <a:off x="5105026" y="2383606"/>
            <a:ext cx="361213" cy="2498313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矩形 4"/>
          <p:cNvSpPr>
            <a:spLocks noChangeArrowheads="1"/>
          </p:cNvSpPr>
          <p:nvPr/>
        </p:nvSpPr>
        <p:spPr bwMode="auto">
          <a:xfrm>
            <a:off x="4897342" y="3740190"/>
            <a:ext cx="1160969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左大括号 66"/>
          <p:cNvSpPr/>
          <p:nvPr/>
        </p:nvSpPr>
        <p:spPr>
          <a:xfrm rot="16200000">
            <a:off x="5347767" y="2140865"/>
            <a:ext cx="361213" cy="2983798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矩形 4"/>
          <p:cNvSpPr>
            <a:spLocks noChangeArrowheads="1"/>
          </p:cNvSpPr>
          <p:nvPr/>
        </p:nvSpPr>
        <p:spPr bwMode="auto">
          <a:xfrm>
            <a:off x="5165407" y="3740191"/>
            <a:ext cx="1396959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左大括号 73"/>
          <p:cNvSpPr/>
          <p:nvPr/>
        </p:nvSpPr>
        <p:spPr>
          <a:xfrm rot="16200000">
            <a:off x="5628070" y="1917112"/>
            <a:ext cx="361213" cy="3431303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5459948" y="3740191"/>
            <a:ext cx="1606473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左大括号 75"/>
          <p:cNvSpPr/>
          <p:nvPr/>
        </p:nvSpPr>
        <p:spPr>
          <a:xfrm rot="16200000">
            <a:off x="5867559" y="1652543"/>
            <a:ext cx="361213" cy="3960442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5716272" y="3740192"/>
            <a:ext cx="1854205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左大括号 77"/>
          <p:cNvSpPr/>
          <p:nvPr/>
        </p:nvSpPr>
        <p:spPr>
          <a:xfrm rot="16200000">
            <a:off x="6119198" y="1425986"/>
            <a:ext cx="361213" cy="4413554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9" name="矩形 4"/>
          <p:cNvSpPr>
            <a:spLocks noChangeArrowheads="1"/>
          </p:cNvSpPr>
          <p:nvPr/>
        </p:nvSpPr>
        <p:spPr bwMode="auto">
          <a:xfrm>
            <a:off x="5996081" y="3740192"/>
            <a:ext cx="207845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左大括号 79"/>
          <p:cNvSpPr/>
          <p:nvPr/>
        </p:nvSpPr>
        <p:spPr>
          <a:xfrm rot="16200000">
            <a:off x="6353806" y="1166295"/>
            <a:ext cx="361213" cy="4932935"/>
          </a:xfrm>
          <a:prstGeom prst="leftBrac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6214109" y="3740193"/>
            <a:ext cx="229247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6"/>
          <p:cNvSpPr txBox="1">
            <a:spLocks noChangeArrowheads="1"/>
          </p:cNvSpPr>
          <p:nvPr/>
        </p:nvSpPr>
        <p:spPr bwMode="auto">
          <a:xfrm>
            <a:off x="7165032" y="1832506"/>
            <a:ext cx="1079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 autoUpdateAnimBg="0"/>
      <p:bldP spid="34" grpId="0"/>
      <p:bldP spid="35" grpId="0" autoUpdateAnimBg="0"/>
      <p:bldP spid="43" grpId="0" animBg="1" autoUpdateAnimBg="0"/>
      <p:bldP spid="44" grpId="0" animBg="1" autoUpdateAnimBg="0"/>
      <p:bldP spid="45" grpId="0" animBg="1" autoUpdateAnimBg="0"/>
      <p:bldP spid="46" grpId="0" animBg="1" autoUpdateAnimBg="0"/>
      <p:bldP spid="47" grpId="0" animBg="1" autoUpdateAnimBg="0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7" grpId="0"/>
      <p:bldP spid="57" grpId="1"/>
      <p:bldP spid="8" grpId="0" animBg="1"/>
      <p:bldP spid="8" grpId="1" animBg="1"/>
      <p:bldP spid="58" grpId="0" animBg="1"/>
      <p:bldP spid="58" grpId="1" animBg="1"/>
      <p:bldP spid="60" grpId="0"/>
      <p:bldP spid="60" grpId="1"/>
      <p:bldP spid="61" grpId="0" animBg="1"/>
      <p:bldP spid="61" grpId="1" animBg="1"/>
      <p:bldP spid="62" grpId="0"/>
      <p:bldP spid="62" grpId="1"/>
      <p:bldP spid="63" grpId="0" animBg="1"/>
      <p:bldP spid="63" grpId="1" animBg="1"/>
      <p:bldP spid="64" grpId="0"/>
      <p:bldP spid="64" grpId="1"/>
      <p:bldP spid="65" grpId="0" animBg="1"/>
      <p:bldP spid="65" grpId="1" animBg="1"/>
      <p:bldP spid="66" grpId="0"/>
      <p:bldP spid="66" grpId="1"/>
      <p:bldP spid="67" grpId="0" animBg="1"/>
      <p:bldP spid="67" grpId="1" animBg="1"/>
      <p:bldP spid="68" grpId="0"/>
      <p:bldP spid="68" grpId="1"/>
      <p:bldP spid="74" grpId="0" animBg="1"/>
      <p:bldP spid="74" grpId="1" animBg="1"/>
      <p:bldP spid="75" grpId="0"/>
      <p:bldP spid="75" grpId="1"/>
      <p:bldP spid="76" grpId="0" animBg="1"/>
      <p:bldP spid="76" grpId="1" animBg="1"/>
      <p:bldP spid="77" grpId="0"/>
      <p:bldP spid="77" grpId="1"/>
      <p:bldP spid="78" grpId="0" animBg="1"/>
      <p:bldP spid="78" grpId="1" animBg="1"/>
      <p:bldP spid="79" grpId="0"/>
      <p:bldP spid="79" grpId="1"/>
      <p:bldP spid="80" grpId="0" animBg="1"/>
      <p:bldP spid="81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7624" y="1995686"/>
            <a:ext cx="229099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624" y="3291830"/>
            <a:ext cx="6745206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两个计数单位间的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7824" y="1995686"/>
            <a:ext cx="2662217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7624" y="2427734"/>
            <a:ext cx="424847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624" y="2931790"/>
            <a:ext cx="463503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275856" y="1635646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41215" y="555527"/>
            <a:ext cx="4447209" cy="394821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47681" y="293380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1854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5454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59779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1579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6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5816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7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9416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6029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9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3379" y="2175942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0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7341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1" descr="2HN8DC12CRD[V1U``X12V@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5541" y="2172767"/>
            <a:ext cx="286747" cy="183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3" descr="QR]TSQ}G8`SSB)%UCG`AY%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4744" y="1926947"/>
            <a:ext cx="1723680" cy="208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右箭头 46"/>
          <p:cNvSpPr>
            <a:spLocks noChangeArrowheads="1"/>
          </p:cNvSpPr>
          <p:nvPr/>
        </p:nvSpPr>
        <p:spPr bwMode="auto">
          <a:xfrm>
            <a:off x="5649641" y="3143821"/>
            <a:ext cx="691504" cy="243115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F0000"/>
          </a:solidFill>
          <a:ln w="19050" algn="ctr">
            <a:solidFill>
              <a:srgbClr val="C0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6421" y="4012730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个一是十。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99070" y="1544474"/>
            <a:ext cx="3057247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数一数，说一说。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50" name="图片 49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15616" y="988689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547664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979712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411760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43808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75856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707904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139952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572000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004048" y="987574"/>
            <a:ext cx="432048" cy="237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右箭头 48"/>
          <p:cNvSpPr>
            <a:spLocks noChangeArrowheads="1"/>
          </p:cNvSpPr>
          <p:nvPr/>
        </p:nvSpPr>
        <p:spPr bwMode="auto">
          <a:xfrm>
            <a:off x="5508104" y="1895007"/>
            <a:ext cx="691504" cy="281256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F0000"/>
          </a:solidFill>
          <a:ln w="19050" algn="ctr">
            <a:solidFill>
              <a:srgbClr val="C0000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0947" y="987574"/>
            <a:ext cx="1234258" cy="223224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2992325" y="3579862"/>
            <a:ext cx="2698175" cy="523220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个十是一百。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3902" y="12756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3" descr="[~)4EWY~[NF9$BP90MFX16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1656" y="2926973"/>
            <a:ext cx="1223183" cy="11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AutoShape 14"/>
          <p:cNvSpPr/>
          <p:nvPr/>
        </p:nvSpPr>
        <p:spPr bwMode="auto">
          <a:xfrm rot="16238142" flipV="1">
            <a:off x="4258283" y="-176325"/>
            <a:ext cx="371129" cy="5869171"/>
          </a:xfrm>
          <a:prstGeom prst="leftBrace">
            <a:avLst>
              <a:gd name="adj1" fmla="val 101084"/>
              <a:gd name="adj2" fmla="val 52912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2" name="Text Box 15"/>
          <p:cNvSpPr txBox="1">
            <a:spLocks noChangeArrowheads="1"/>
          </p:cNvSpPr>
          <p:nvPr/>
        </p:nvSpPr>
        <p:spPr bwMode="auto">
          <a:xfrm>
            <a:off x="2254077" y="4037505"/>
            <a:ext cx="4406155" cy="523220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个一百是一千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7667" y="4079896"/>
            <a:ext cx="936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9591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2591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3847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67783" y="135196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8655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9911" y="132036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72039" y="1373106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2911" y="1341505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3" descr="~%5I(1D9RCRZRTI8O]T]5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7110" y="1329540"/>
            <a:ext cx="480992" cy="126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682048" y="634729"/>
            <a:ext cx="3416320" cy="523220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个一百是多少呢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16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"/>
          <p:cNvGrpSpPr/>
          <p:nvPr/>
        </p:nvGrpSpPr>
        <p:grpSpPr bwMode="auto">
          <a:xfrm>
            <a:off x="2699792" y="1707654"/>
            <a:ext cx="3254375" cy="2441575"/>
            <a:chOff x="-405" y="-122"/>
            <a:chExt cx="2050" cy="1437"/>
          </a:xfrm>
        </p:grpSpPr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050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5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Text Box 11"/>
            <p:cNvSpPr txBox="1">
              <a:spLocks noChangeArrowheads="1"/>
            </p:cNvSpPr>
            <p:nvPr/>
          </p:nvSpPr>
          <p:spPr bwMode="auto">
            <a:xfrm>
              <a:off x="-334" y="971"/>
              <a:ext cx="1935" cy="34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十 个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" name="Oval 28"/>
          <p:cNvSpPr>
            <a:spLocks noChangeArrowheads="1"/>
          </p:cNvSpPr>
          <p:nvPr/>
        </p:nvSpPr>
        <p:spPr bwMode="auto">
          <a:xfrm>
            <a:off x="4225380" y="277581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" name="Oval 29"/>
          <p:cNvSpPr>
            <a:spLocks noChangeArrowheads="1"/>
          </p:cNvSpPr>
          <p:nvPr/>
        </p:nvSpPr>
        <p:spPr bwMode="auto">
          <a:xfrm>
            <a:off x="4225380" y="3083793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3" name="Oval 30"/>
          <p:cNvSpPr>
            <a:spLocks noChangeArrowheads="1"/>
          </p:cNvSpPr>
          <p:nvPr/>
        </p:nvSpPr>
        <p:spPr bwMode="auto">
          <a:xfrm>
            <a:off x="4225380" y="3237781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4" name="Oval 31"/>
          <p:cNvSpPr>
            <a:spLocks noChangeArrowheads="1"/>
          </p:cNvSpPr>
          <p:nvPr/>
        </p:nvSpPr>
        <p:spPr bwMode="auto">
          <a:xfrm>
            <a:off x="4225380" y="3393356"/>
            <a:ext cx="228600" cy="111922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5" name="Oval 28"/>
          <p:cNvSpPr>
            <a:spLocks noChangeArrowheads="1"/>
          </p:cNvSpPr>
          <p:nvPr/>
        </p:nvSpPr>
        <p:spPr bwMode="auto">
          <a:xfrm>
            <a:off x="4225380" y="231226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6" name="Oval 29"/>
          <p:cNvSpPr>
            <a:spLocks noChangeArrowheads="1"/>
          </p:cNvSpPr>
          <p:nvPr/>
        </p:nvSpPr>
        <p:spPr bwMode="auto">
          <a:xfrm>
            <a:off x="4225380" y="2466256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7" name="Oval 30"/>
          <p:cNvSpPr>
            <a:spLocks noChangeArrowheads="1"/>
          </p:cNvSpPr>
          <p:nvPr/>
        </p:nvSpPr>
        <p:spPr bwMode="auto">
          <a:xfrm>
            <a:off x="4225380" y="2621831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8" name="Oval 31"/>
          <p:cNvSpPr>
            <a:spLocks noChangeArrowheads="1"/>
          </p:cNvSpPr>
          <p:nvPr/>
        </p:nvSpPr>
        <p:spPr bwMode="auto">
          <a:xfrm>
            <a:off x="4225380" y="2929806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9" name="Oval 28"/>
          <p:cNvSpPr>
            <a:spLocks noChangeArrowheads="1"/>
          </p:cNvSpPr>
          <p:nvPr/>
        </p:nvSpPr>
        <p:spPr bwMode="auto">
          <a:xfrm>
            <a:off x="4225380" y="2158281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0" name="Oval 28"/>
          <p:cNvSpPr>
            <a:spLocks noChangeArrowheads="1"/>
          </p:cNvSpPr>
          <p:nvPr/>
        </p:nvSpPr>
        <p:spPr bwMode="auto">
          <a:xfrm>
            <a:off x="4225380" y="2004293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" name="Oval 28"/>
          <p:cNvSpPr>
            <a:spLocks noChangeArrowheads="1"/>
          </p:cNvSpPr>
          <p:nvPr/>
        </p:nvSpPr>
        <p:spPr bwMode="auto">
          <a:xfrm>
            <a:off x="3604667" y="3352878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09060" y="699542"/>
            <a:ext cx="3877985" cy="584775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个一百是多少呢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 autoUpdateAnimBg="0"/>
      <p:bldP spid="51" grpId="1" animBg="1" autoUpdateAnimBg="0"/>
      <p:bldP spid="52" grpId="0" animBg="1" autoUpdateAnimBg="0"/>
      <p:bldP spid="52" grpId="1" animBg="1" autoUpdateAnimBg="0"/>
      <p:bldP spid="53" grpId="0" animBg="1" autoUpdateAnimBg="0"/>
      <p:bldP spid="53" grpId="1" animBg="1" autoUpdateAnimBg="0"/>
      <p:bldP spid="54" grpId="0" animBg="1" autoUpdateAnimBg="0"/>
      <p:bldP spid="54" grpId="1" animBg="1" autoUpdateAnimBg="0"/>
      <p:bldP spid="55" grpId="0" animBg="1" autoUpdateAnimBg="0"/>
      <p:bldP spid="55" grpId="1" animBg="1" autoUpdateAnimBg="0"/>
      <p:bldP spid="56" grpId="0" animBg="1" autoUpdateAnimBg="0"/>
      <p:bldP spid="56" grpId="1" animBg="1" autoUpdateAnimBg="0"/>
      <p:bldP spid="57" grpId="0" animBg="1" autoUpdateAnimBg="0"/>
      <p:bldP spid="57" grpId="1" animBg="1" autoUpdateAnimBg="0"/>
      <p:bldP spid="58" grpId="0" animBg="1" autoUpdateAnimBg="0"/>
      <p:bldP spid="58" grpId="1" animBg="1" autoUpdateAnimBg="0"/>
      <p:bldP spid="59" grpId="0" animBg="1" autoUpdateAnimBg="0"/>
      <p:bldP spid="59" grpId="1" animBg="1" autoUpdateAnimBg="0"/>
      <p:bldP spid="60" grpId="0" animBg="1" autoUpdateAnimBg="0"/>
      <p:bldP spid="60" grpId="1" animBg="1" autoUpdateAnimBg="0"/>
      <p:bldP spid="61" grpId="0" bldLvl="0" animBg="1" autoUpdateAnimBg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3" descr="5ORIN3HSCZOI4T{AN~@E41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2175520"/>
            <a:ext cx="7705725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539750" y="1851670"/>
            <a:ext cx="3603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5"/>
          <p:cNvSpPr txBox="1">
            <a:spLocks noChangeArrowheads="1"/>
          </p:cNvSpPr>
          <p:nvPr/>
        </p:nvSpPr>
        <p:spPr bwMode="auto">
          <a:xfrm>
            <a:off x="1188789" y="1851670"/>
            <a:ext cx="649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6"/>
          <p:cNvSpPr txBox="1">
            <a:spLocks noChangeArrowheads="1"/>
          </p:cNvSpPr>
          <p:nvPr/>
        </p:nvSpPr>
        <p:spPr bwMode="auto">
          <a:xfrm>
            <a:off x="1980951" y="1851670"/>
            <a:ext cx="649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7"/>
          <p:cNvSpPr txBox="1">
            <a:spLocks noChangeArrowheads="1"/>
          </p:cNvSpPr>
          <p:nvPr/>
        </p:nvSpPr>
        <p:spPr bwMode="auto">
          <a:xfrm>
            <a:off x="2700089" y="1851670"/>
            <a:ext cx="649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490665" y="1851670"/>
            <a:ext cx="5052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9"/>
          <p:cNvSpPr txBox="1">
            <a:spLocks noChangeArrowheads="1"/>
          </p:cNvSpPr>
          <p:nvPr/>
        </p:nvSpPr>
        <p:spPr bwMode="auto">
          <a:xfrm>
            <a:off x="4212976" y="1851670"/>
            <a:ext cx="649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5003551" y="1851670"/>
            <a:ext cx="649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11"/>
          <p:cNvSpPr txBox="1">
            <a:spLocks noChangeArrowheads="1"/>
          </p:cNvSpPr>
          <p:nvPr/>
        </p:nvSpPr>
        <p:spPr bwMode="auto">
          <a:xfrm>
            <a:off x="5724128" y="1851670"/>
            <a:ext cx="5040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7237164" y="1851670"/>
            <a:ext cx="649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13"/>
          <p:cNvSpPr txBox="1">
            <a:spLocks noChangeArrowheads="1"/>
          </p:cNvSpPr>
          <p:nvPr/>
        </p:nvSpPr>
        <p:spPr bwMode="auto">
          <a:xfrm>
            <a:off x="6444208" y="1851670"/>
            <a:ext cx="5038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4"/>
          <p:cNvSpPr txBox="1">
            <a:spLocks noChangeArrowheads="1"/>
          </p:cNvSpPr>
          <p:nvPr/>
        </p:nvSpPr>
        <p:spPr bwMode="auto">
          <a:xfrm>
            <a:off x="7957889" y="1851670"/>
            <a:ext cx="7905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71"/>
          <p:cNvSpPr txBox="1">
            <a:spLocks noChangeArrowheads="1"/>
          </p:cNvSpPr>
          <p:nvPr/>
        </p:nvSpPr>
        <p:spPr bwMode="auto">
          <a:xfrm>
            <a:off x="502841" y="618242"/>
            <a:ext cx="5725343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观察线段上的数，一起数一数。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919446" y="2931790"/>
            <a:ext cx="2785058" cy="1227401"/>
            <a:chOff x="3246294" y="3473996"/>
            <a:chExt cx="2785058" cy="1227401"/>
          </a:xfrm>
          <a:noFill/>
        </p:grpSpPr>
        <p:sp>
          <p:nvSpPr>
            <p:cNvPr id="85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86523"/>
                <a:gd name="adj2" fmla="val 14778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706702" y="3701392"/>
              <a:ext cx="2207792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是一个比较大的数。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248" y="3119200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utoUpdateAnimBg="0"/>
      <p:bldP spid="72" grpId="0" autoUpdateAnimBg="0"/>
      <p:bldP spid="73" grpId="0" autoUpdateAnimBg="0"/>
      <p:bldP spid="74" grpId="0" autoUpdateAnimBg="0"/>
      <p:bldP spid="75" grpId="0" autoUpdateAnimBg="0"/>
      <p:bldP spid="76" grpId="0" autoUpdateAnimBg="0"/>
      <p:bldP spid="77" grpId="0" autoUpdateAnimBg="0"/>
      <p:bldP spid="78" grpId="0" autoUpdateAnimBg="0"/>
      <p:bldP spid="79" grpId="0" autoUpdateAnimBg="0"/>
      <p:bldP spid="80" grpId="0" autoUpdateAnimBg="0"/>
      <p:bldP spid="8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3" descr="]CW1~AO2WS3PM)7T`SI)S[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55099" y="2983278"/>
            <a:ext cx="1358897" cy="13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993891" y="3525999"/>
            <a:ext cx="45780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个一千是一万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Group 8"/>
          <p:cNvGrpSpPr/>
          <p:nvPr/>
        </p:nvGrpSpPr>
        <p:grpSpPr bwMode="auto">
          <a:xfrm>
            <a:off x="838037" y="1851727"/>
            <a:ext cx="908050" cy="1131551"/>
            <a:chOff x="0" y="-52"/>
            <a:chExt cx="1430" cy="1783"/>
          </a:xfrm>
        </p:grpSpPr>
        <p:pic>
          <p:nvPicPr>
            <p:cNvPr id="35" name="Picture 9" descr="K40~]{X(P9ZYEF_}%1MCS0M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54"/>
              <a:ext cx="1360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321" y="-52"/>
              <a:ext cx="110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11"/>
          <p:cNvGrpSpPr/>
          <p:nvPr/>
        </p:nvGrpSpPr>
        <p:grpSpPr bwMode="auto">
          <a:xfrm>
            <a:off x="1846100" y="1851727"/>
            <a:ext cx="908050" cy="1131551"/>
            <a:chOff x="0" y="-52"/>
            <a:chExt cx="1430" cy="1783"/>
          </a:xfrm>
        </p:grpSpPr>
        <p:pic>
          <p:nvPicPr>
            <p:cNvPr id="38" name="Picture 12" descr="K40~]{X(P9ZYEF_}%1MCS0M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54"/>
              <a:ext cx="1360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 Box 13"/>
            <p:cNvSpPr txBox="1">
              <a:spLocks noChangeArrowheads="1"/>
            </p:cNvSpPr>
            <p:nvPr/>
          </p:nvSpPr>
          <p:spPr bwMode="auto">
            <a:xfrm>
              <a:off x="321" y="-52"/>
              <a:ext cx="110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Group 14"/>
          <p:cNvGrpSpPr/>
          <p:nvPr/>
        </p:nvGrpSpPr>
        <p:grpSpPr bwMode="auto">
          <a:xfrm>
            <a:off x="2927187" y="1851727"/>
            <a:ext cx="906780" cy="1131551"/>
            <a:chOff x="0" y="-52"/>
            <a:chExt cx="1428" cy="1783"/>
          </a:xfrm>
        </p:grpSpPr>
        <p:pic>
          <p:nvPicPr>
            <p:cNvPr id="41" name="Picture 15" descr="K40~]{X(P9ZYEF_}%1MCS0M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54"/>
              <a:ext cx="1360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 Box 16"/>
            <p:cNvSpPr txBox="1">
              <a:spLocks noChangeArrowheads="1"/>
            </p:cNvSpPr>
            <p:nvPr/>
          </p:nvSpPr>
          <p:spPr bwMode="auto">
            <a:xfrm>
              <a:off x="319" y="-52"/>
              <a:ext cx="110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AutoShape 17"/>
          <p:cNvSpPr/>
          <p:nvPr/>
        </p:nvSpPr>
        <p:spPr bwMode="auto">
          <a:xfrm rot="16238141" flipV="1">
            <a:off x="3094107" y="836234"/>
            <a:ext cx="377602" cy="4906759"/>
          </a:xfrm>
          <a:prstGeom prst="leftBrace">
            <a:avLst>
              <a:gd name="adj1" fmla="val 97849"/>
              <a:gd name="adj2" fmla="val 52912"/>
            </a:avLst>
          </a:prstGeom>
          <a:noFill/>
          <a:ln w="38100">
            <a:solidFill>
              <a:srgbClr val="0000FF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grpSp>
        <p:nvGrpSpPr>
          <p:cNvPr id="44" name="Group 18"/>
          <p:cNvGrpSpPr/>
          <p:nvPr/>
        </p:nvGrpSpPr>
        <p:grpSpPr bwMode="auto">
          <a:xfrm>
            <a:off x="4872829" y="1851727"/>
            <a:ext cx="908050" cy="1131551"/>
            <a:chOff x="0" y="-52"/>
            <a:chExt cx="1430" cy="1783"/>
          </a:xfrm>
        </p:grpSpPr>
        <p:pic>
          <p:nvPicPr>
            <p:cNvPr id="45" name="Picture 19" descr="K40~]{X(P9ZYEF_}%1MCS0M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54"/>
              <a:ext cx="1360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 Box 20"/>
            <p:cNvSpPr txBox="1">
              <a:spLocks noChangeArrowheads="1"/>
            </p:cNvSpPr>
            <p:nvPr/>
          </p:nvSpPr>
          <p:spPr bwMode="auto">
            <a:xfrm>
              <a:off x="321" y="-52"/>
              <a:ext cx="110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 Box 21"/>
          <p:cNvSpPr txBox="1">
            <a:spLocks noChangeArrowheads="1"/>
          </p:cNvSpPr>
          <p:nvPr/>
        </p:nvSpPr>
        <p:spPr bwMode="auto">
          <a:xfrm>
            <a:off x="3834191" y="221171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3328" y="3550969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10000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92774" y="1515522"/>
            <a:ext cx="2324650" cy="1072228"/>
            <a:chOff x="3246294" y="3473996"/>
            <a:chExt cx="2785058" cy="1227401"/>
          </a:xfrm>
          <a:noFill/>
        </p:grpSpPr>
        <p:sp>
          <p:nvSpPr>
            <p:cNvPr id="50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17641"/>
                <a:gd name="adj2" fmla="val 11695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706702" y="3701392"/>
              <a:ext cx="2207792" cy="8103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是一个更大的数。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679032" y="771550"/>
            <a:ext cx="3057247" cy="523220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数一数，说一说。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54" name="图片 53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矩形 5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43" grpId="0" animBg="1"/>
      <p:bldP spid="47" grpId="0" bldLvl="0" autoUpdateAnimBg="0"/>
      <p:bldP spid="7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46324" y="483518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先数一数，再在计数器上拨一拨。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3" descr="335@FBCFC1LM$9V{(%R_Y9C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35660" y="1724008"/>
            <a:ext cx="4032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" descr="CCRZF82XD70WJ07WSO0N@5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8188" y="1078746"/>
            <a:ext cx="2778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" descr="C0S6C_KW46GQ(BT0(YYYUZ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70277" y="1150754"/>
            <a:ext cx="4619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2298642"/>
            <a:ext cx="1549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42188" y="2302882"/>
            <a:ext cx="1549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8412" y="2343554"/>
            <a:ext cx="1837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一百（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Group 4"/>
          <p:cNvGrpSpPr/>
          <p:nvPr/>
        </p:nvGrpSpPr>
        <p:grpSpPr bwMode="auto">
          <a:xfrm>
            <a:off x="1303489" y="2787774"/>
            <a:ext cx="1612327" cy="1413922"/>
            <a:chOff x="-469" y="-122"/>
            <a:chExt cx="2367" cy="1418"/>
          </a:xfrm>
        </p:grpSpPr>
        <p:sp>
          <p:nvSpPr>
            <p:cNvPr id="31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32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3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5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6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475656" y="4109869"/>
            <a:ext cx="202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28"/>
          <p:cNvSpPr>
            <a:spLocks noChangeArrowheads="1"/>
          </p:cNvSpPr>
          <p:nvPr/>
        </p:nvSpPr>
        <p:spPr bwMode="auto">
          <a:xfrm>
            <a:off x="2471192" y="3678476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grpSp>
        <p:nvGrpSpPr>
          <p:cNvPr id="40" name="Group 4"/>
          <p:cNvGrpSpPr/>
          <p:nvPr/>
        </p:nvGrpSpPr>
        <p:grpSpPr bwMode="auto">
          <a:xfrm>
            <a:off x="3391721" y="2787774"/>
            <a:ext cx="1612327" cy="1413922"/>
            <a:chOff x="-469" y="-122"/>
            <a:chExt cx="2367" cy="1418"/>
          </a:xfrm>
        </p:grpSpPr>
        <p:sp>
          <p:nvSpPr>
            <p:cNvPr id="41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42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3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4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5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7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3563888" y="4126309"/>
            <a:ext cx="202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Oval 28"/>
          <p:cNvSpPr>
            <a:spLocks noChangeArrowheads="1"/>
          </p:cNvSpPr>
          <p:nvPr/>
        </p:nvSpPr>
        <p:spPr bwMode="auto">
          <a:xfrm>
            <a:off x="4283968" y="3670092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grpSp>
        <p:nvGrpSpPr>
          <p:cNvPr id="51" name="Group 4"/>
          <p:cNvGrpSpPr/>
          <p:nvPr/>
        </p:nvGrpSpPr>
        <p:grpSpPr bwMode="auto">
          <a:xfrm>
            <a:off x="5633664" y="2761168"/>
            <a:ext cx="1612327" cy="1413922"/>
            <a:chOff x="-469" y="-122"/>
            <a:chExt cx="2367" cy="1418"/>
          </a:xfrm>
        </p:grpSpPr>
        <p:sp>
          <p:nvSpPr>
            <p:cNvPr id="62" name="AutoShape 5"/>
            <p:cNvSpPr>
              <a:spLocks noChangeArrowheads="1"/>
            </p:cNvSpPr>
            <p:nvPr/>
          </p:nvSpPr>
          <p:spPr bwMode="auto">
            <a:xfrm>
              <a:off x="-405" y="864"/>
              <a:ext cx="2175" cy="432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  <p:sp>
          <p:nvSpPr>
            <p:cNvPr id="63" name="Line 6"/>
            <p:cNvSpPr>
              <a:spLocks noChangeShapeType="1"/>
            </p:cNvSpPr>
            <p:nvPr/>
          </p:nvSpPr>
          <p:spPr bwMode="auto">
            <a:xfrm>
              <a:off x="-155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4" name="Line 7"/>
            <p:cNvSpPr>
              <a:spLocks noChangeShapeType="1"/>
            </p:cNvSpPr>
            <p:nvPr/>
          </p:nvSpPr>
          <p:spPr bwMode="auto">
            <a:xfrm>
              <a:off x="239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5" name="Line 8"/>
            <p:cNvSpPr>
              <a:spLocks noChangeShapeType="1"/>
            </p:cNvSpPr>
            <p:nvPr/>
          </p:nvSpPr>
          <p:spPr bwMode="auto">
            <a:xfrm flipH="1">
              <a:off x="632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" name="Line 9"/>
            <p:cNvSpPr>
              <a:spLocks noChangeShapeType="1"/>
            </p:cNvSpPr>
            <p:nvPr/>
          </p:nvSpPr>
          <p:spPr bwMode="auto">
            <a:xfrm flipH="1">
              <a:off x="1026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7" name="Line 10"/>
            <p:cNvSpPr>
              <a:spLocks noChangeShapeType="1"/>
            </p:cNvSpPr>
            <p:nvPr/>
          </p:nvSpPr>
          <p:spPr bwMode="auto">
            <a:xfrm>
              <a:off x="1420" y="-122"/>
              <a:ext cx="0" cy="10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8" name="Text Box 11"/>
            <p:cNvSpPr txBox="1">
              <a:spLocks noChangeArrowheads="1"/>
            </p:cNvSpPr>
            <p:nvPr/>
          </p:nvSpPr>
          <p:spPr bwMode="auto">
            <a:xfrm>
              <a:off x="-469" y="971"/>
              <a:ext cx="2367" cy="3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万 千 百 </a:t>
              </a:r>
              <a:r>
                <a:rPr lang="zh-CN" altLang="en-US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十 个  </a:t>
              </a:r>
              <a:endParaRPr lang="zh-CN" altLang="en-US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9" name="TextBox 25"/>
          <p:cNvSpPr txBox="1">
            <a:spLocks noChangeArrowheads="1"/>
          </p:cNvSpPr>
          <p:nvPr/>
        </p:nvSpPr>
        <p:spPr bwMode="auto">
          <a:xfrm>
            <a:off x="5857546" y="4145473"/>
            <a:ext cx="2026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6287616" y="3651870"/>
            <a:ext cx="228600" cy="152400"/>
          </a:xfrm>
          <a:prstGeom prst="ellipse">
            <a:avLst/>
          </a:prstGeom>
          <a:solidFill>
            <a:schemeClr val="tx1"/>
          </a:solidFill>
          <a:ln w="9525" cmpd="sng">
            <a:solidFill>
              <a:schemeClr val="bg1">
                <a:lumMod val="65000"/>
              </a:schemeClr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58" name="图片 57" descr="28Z58PICt4r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矩形 5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4" grpId="0"/>
      <p:bldP spid="38" grpId="0"/>
      <p:bldP spid="39" grpId="0" animBg="1" autoUpdateAnimBg="0"/>
      <p:bldP spid="48" grpId="0"/>
      <p:bldP spid="49" grpId="0" animBg="1" autoUpdateAnimBg="0"/>
      <p:bldP spid="69" grpId="0"/>
      <p:bldP spid="70" grpId="0" animBg="1" autoUpdateAnimBg="0"/>
    </p:bldLst>
  </p:timing>
</p:sld>
</file>

<file path=ppt/tags/tag1.xml><?xml version="1.0" encoding="utf-8"?>
<p:tagLst xmlns:p="http://schemas.openxmlformats.org/presentationml/2006/main">
  <p:tag name="KSO_WPP_MARK_KEY" val="e8383c6d-e717-461a-94d0-17012907548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</Words>
  <Application>WPS 演示</Application>
  <PresentationFormat>全屏显示(16:9)</PresentationFormat>
  <Paragraphs>291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Times New Roman</vt:lpstr>
      <vt:lpstr>Calibri</vt:lpstr>
      <vt:lpstr>隶书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5</cp:revision>
  <dcterms:created xsi:type="dcterms:W3CDTF">2017-03-17T02:28:00Z</dcterms:created>
  <dcterms:modified xsi:type="dcterms:W3CDTF">2023-01-30T08:04:24Z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3547770C094144F19C130D888AA7D566</vt:lpwstr>
  </property>
</Properties>
</file>