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4" r:id="rId15"/>
    <p:sldId id="29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50" d="100"/>
          <a:sy n="150" d="100"/>
        </p:scale>
        <p:origin x="-684" y="-1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203848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9386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毫米、分米、千米的认识  千米的认识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72" y="2211710"/>
            <a:ext cx="9144000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044634" y="843558"/>
            <a:ext cx="6559814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甜甜的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</a:t>
            </a:r>
            <a:r>
              <a:rPr lang="en-US" altLang="zh-CN" sz="20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毫米、分米、千米的认识</a:t>
            </a:r>
            <a:endParaRPr lang="zh-CN" altLang="en-US" sz="2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325416" y="843647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02398" y="884965"/>
            <a:ext cx="5181970" cy="966705"/>
            <a:chOff x="3629031" y="467360"/>
            <a:chExt cx="4262003" cy="966705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3635896" y="467360"/>
              <a:ext cx="4255138" cy="736238"/>
            </a:xfrm>
            <a:prstGeom prst="wedgeRoundRectCallout">
              <a:avLst>
                <a:gd name="adj1" fmla="val -59324"/>
                <a:gd name="adj2" fmla="val -1820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629031" y="603068"/>
              <a:ext cx="403244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在○里填上“＞”“＜”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或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96538" y="1779662"/>
            <a:ext cx="7797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6538" y="2715766"/>
            <a:ext cx="7797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米○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6400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6536" y="3723878"/>
            <a:ext cx="7797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4090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1851670"/>
            <a:ext cx="522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00192" y="1851670"/>
            <a:ext cx="522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56176" y="2777320"/>
            <a:ext cx="522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2939" y="2777320"/>
            <a:ext cx="522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21528" y="3785432"/>
            <a:ext cx="522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53976" y="3795886"/>
            <a:ext cx="522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6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4370" y="3239483"/>
            <a:ext cx="1239867" cy="746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665287" y="1325327"/>
            <a:ext cx="1717901" cy="1246423"/>
            <a:chOff x="4211960" y="345257"/>
            <a:chExt cx="2856237" cy="1246423"/>
          </a:xfrm>
          <a:noFill/>
        </p:grpSpPr>
        <p:sp>
          <p:nvSpPr>
            <p:cNvPr id="3" name="圆角矩形标注 2"/>
            <p:cNvSpPr/>
            <p:nvPr/>
          </p:nvSpPr>
          <p:spPr>
            <a:xfrm>
              <a:off x="4211960" y="345257"/>
              <a:ext cx="2856237" cy="1246423"/>
            </a:xfrm>
            <a:prstGeom prst="wedgeRoundRectCallout">
              <a:avLst>
                <a:gd name="adj1" fmla="val 611"/>
                <a:gd name="adj2" fmla="val 92902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355976" y="411510"/>
              <a:ext cx="252028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算一算，填一填。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419872" y="102792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+500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1827907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=2600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19872" y="271576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）千米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+600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=1600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3507854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+1100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）千米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8144" y="102792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8064" y="183250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59932" y="2724895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00192" y="3528045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  <p:bldP spid="17" grpId="0"/>
      <p:bldP spid="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795656" y="1459031"/>
            <a:ext cx="5939132" cy="162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729428" y="3258193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车的长度大约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米，两个路灯之间是（  ）米。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2773" y="3910285"/>
            <a:ext cx="3832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10     20     30     40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92791" y="3262213"/>
            <a:ext cx="5875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993008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659722" y="762175"/>
            <a:ext cx="4102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选择合适的答案填一填。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91520" y="1851670"/>
            <a:ext cx="672084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毫米、厘米、分米、米、千米（公里）都是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单位。千米是比米大的长度单位，可以用字母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km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6574" y="2964244"/>
            <a:ext cx="6390488" cy="101565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千米与米之间的简单换算：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千米                   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35808" y="2564147"/>
            <a:ext cx="6510105" cy="400097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千米和米之间的关系：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，即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1km=1000m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524014" y="3433969"/>
            <a:ext cx="3136219" cy="703363"/>
            <a:chOff x="2139630" y="3750189"/>
            <a:chExt cx="2550233" cy="703363"/>
          </a:xfrm>
        </p:grpSpPr>
        <p:sp>
          <p:nvSpPr>
            <p:cNvPr id="31" name="TextBox 30"/>
            <p:cNvSpPr txBox="1"/>
            <p:nvPr/>
          </p:nvSpPr>
          <p:spPr>
            <a:xfrm>
              <a:off x="2139631" y="3750189"/>
              <a:ext cx="25502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数的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末尾加上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2139631" y="4057966"/>
              <a:ext cx="142425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 flipH="1">
              <a:off x="2139631" y="4077356"/>
              <a:ext cx="1352249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2139630" y="4084220"/>
              <a:ext cx="16719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数的末尾去掉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/>
      <p:bldP spid="21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41-42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275856" y="673530"/>
            <a:ext cx="5256584" cy="384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043608" y="1027926"/>
            <a:ext cx="1923670" cy="2047880"/>
            <a:chOff x="416082" y="1027926"/>
            <a:chExt cx="2283710" cy="2047880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416082" y="1027926"/>
              <a:ext cx="2283710" cy="2047880"/>
            </a:xfrm>
            <a:prstGeom prst="cloudCallout">
              <a:avLst>
                <a:gd name="adj1" fmla="val -19999"/>
                <a:gd name="adj2" fmla="val 7133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11560" y="1330771"/>
              <a:ext cx="1800200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395967" y="324485"/>
            <a:ext cx="1267489" cy="76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7991372" y="2983948"/>
            <a:ext cx="867615" cy="103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355976" y="296724"/>
            <a:ext cx="3024336" cy="841593"/>
            <a:chOff x="4067944" y="345257"/>
            <a:chExt cx="3024336" cy="841593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4067944" y="345257"/>
              <a:ext cx="3024336" cy="841593"/>
            </a:xfrm>
            <a:prstGeom prst="cloudCallout">
              <a:avLst>
                <a:gd name="adj1" fmla="val -68075"/>
                <a:gd name="adj2" fmla="val 364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211960" y="445898"/>
              <a:ext cx="244827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一千米有多长？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39891" y="1494346"/>
            <a:ext cx="3577889" cy="854248"/>
            <a:chOff x="1221906" y="1186851"/>
            <a:chExt cx="2341325" cy="854248"/>
          </a:xfrm>
          <a:noFill/>
        </p:grpSpPr>
        <p:sp>
          <p:nvSpPr>
            <p:cNvPr id="6" name="圆角矩形标注 5"/>
            <p:cNvSpPr/>
            <p:nvPr/>
          </p:nvSpPr>
          <p:spPr>
            <a:xfrm>
              <a:off x="1221906" y="1186851"/>
              <a:ext cx="2341325" cy="854248"/>
            </a:xfrm>
            <a:prstGeom prst="wedgeRoundRectCallout">
              <a:avLst>
                <a:gd name="adj1" fmla="val -63742"/>
                <a:gd name="adj2" fmla="val 19612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48598" y="1210101"/>
              <a:ext cx="2314633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学校的教学楼长约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米。一个方格代表一栋楼。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1103124" y="3179986"/>
            <a:ext cx="6007893" cy="432791"/>
            <a:chOff x="1835696" y="3507854"/>
            <a:chExt cx="6007893" cy="432791"/>
          </a:xfrm>
        </p:grpSpPr>
        <p:sp>
          <p:nvSpPr>
            <p:cNvPr id="2048" name="矩形 2047"/>
            <p:cNvSpPr/>
            <p:nvPr/>
          </p:nvSpPr>
          <p:spPr>
            <a:xfrm>
              <a:off x="1835696" y="3507854"/>
              <a:ext cx="2376264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035567" y="3507854"/>
              <a:ext cx="2376264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395967" y="3507854"/>
              <a:ext cx="2436257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3617144" y="3507854"/>
              <a:ext cx="2436257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5407332" y="3507854"/>
              <a:ext cx="2436257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206974" y="3507854"/>
              <a:ext cx="2436257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832224" y="3508597"/>
              <a:ext cx="2436257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50" name="右大括号 2049"/>
          <p:cNvSpPr/>
          <p:nvPr/>
        </p:nvSpPr>
        <p:spPr>
          <a:xfrm rot="16200000">
            <a:off x="1243787" y="2736757"/>
            <a:ext cx="278947" cy="560272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0" name="组合 2059"/>
          <p:cNvGrpSpPr/>
          <p:nvPr/>
        </p:nvGrpSpPr>
        <p:grpSpPr>
          <a:xfrm>
            <a:off x="1659788" y="2874534"/>
            <a:ext cx="5485736" cy="282656"/>
            <a:chOff x="1659788" y="2874534"/>
            <a:chExt cx="5485736" cy="282656"/>
          </a:xfrm>
        </p:grpSpPr>
        <p:sp>
          <p:nvSpPr>
            <p:cNvPr id="49" name="右大括号 48"/>
            <p:cNvSpPr/>
            <p:nvPr/>
          </p:nvSpPr>
          <p:spPr>
            <a:xfrm rot="16200000">
              <a:off x="1834244" y="2702139"/>
              <a:ext cx="278947" cy="627859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287647" y="2877419"/>
              <a:ext cx="1184522" cy="279771"/>
              <a:chOff x="1371254" y="3421230"/>
              <a:chExt cx="1184522" cy="279771"/>
            </a:xfrm>
          </p:grpSpPr>
          <p:sp>
            <p:nvSpPr>
              <p:cNvPr id="52" name="右大括号 51"/>
              <p:cNvSpPr/>
              <p:nvPr/>
            </p:nvSpPr>
            <p:spPr>
              <a:xfrm rot="16200000">
                <a:off x="1511916" y="3281392"/>
                <a:ext cx="278947" cy="560272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右大括号 52"/>
              <p:cNvSpPr/>
              <p:nvPr/>
            </p:nvSpPr>
            <p:spPr>
              <a:xfrm rot="16200000">
                <a:off x="2102373" y="3246774"/>
                <a:ext cx="278947" cy="627859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472169" y="2874947"/>
              <a:ext cx="2436211" cy="280595"/>
              <a:chOff x="1371254" y="3421230"/>
              <a:chExt cx="2369044" cy="280595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371254" y="3421230"/>
                <a:ext cx="1184522" cy="279771"/>
                <a:chOff x="1371254" y="3421230"/>
                <a:chExt cx="1184522" cy="279771"/>
              </a:xfrm>
            </p:grpSpPr>
            <p:sp>
              <p:nvSpPr>
                <p:cNvPr id="60" name="右大括号 59"/>
                <p:cNvSpPr/>
                <p:nvPr/>
              </p:nvSpPr>
              <p:spPr>
                <a:xfrm rot="16200000">
                  <a:off x="1511916" y="3281392"/>
                  <a:ext cx="278947" cy="560272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右大括号 60"/>
                <p:cNvSpPr/>
                <p:nvPr/>
              </p:nvSpPr>
              <p:spPr>
                <a:xfrm rot="16200000">
                  <a:off x="2102373" y="3246774"/>
                  <a:ext cx="278947" cy="627859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2555776" y="3422054"/>
                <a:ext cx="1184522" cy="279771"/>
                <a:chOff x="1371254" y="3421230"/>
                <a:chExt cx="1184522" cy="279771"/>
              </a:xfrm>
            </p:grpSpPr>
            <p:sp>
              <p:nvSpPr>
                <p:cNvPr id="58" name="右大括号 57"/>
                <p:cNvSpPr/>
                <p:nvPr/>
              </p:nvSpPr>
              <p:spPr>
                <a:xfrm rot="16200000">
                  <a:off x="1511916" y="3281392"/>
                  <a:ext cx="278947" cy="560272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右大括号 58"/>
                <p:cNvSpPr/>
                <p:nvPr/>
              </p:nvSpPr>
              <p:spPr>
                <a:xfrm rot="16200000">
                  <a:off x="2102373" y="3246774"/>
                  <a:ext cx="278947" cy="627859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5927418" y="2874534"/>
              <a:ext cx="1218106" cy="279771"/>
              <a:chOff x="1371254" y="3421230"/>
              <a:chExt cx="1184522" cy="279771"/>
            </a:xfrm>
          </p:grpSpPr>
          <p:sp>
            <p:nvSpPr>
              <p:cNvPr id="65" name="右大括号 64"/>
              <p:cNvSpPr/>
              <p:nvPr/>
            </p:nvSpPr>
            <p:spPr>
              <a:xfrm rot="16200000">
                <a:off x="1511916" y="3281392"/>
                <a:ext cx="278947" cy="560272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右大括号 65"/>
              <p:cNvSpPr/>
              <p:nvPr/>
            </p:nvSpPr>
            <p:spPr>
              <a:xfrm rot="16200000">
                <a:off x="2102373" y="3246774"/>
                <a:ext cx="278947" cy="627859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54" name="TextBox 2053"/>
          <p:cNvSpPr txBox="1"/>
          <p:nvPr/>
        </p:nvSpPr>
        <p:spPr>
          <a:xfrm>
            <a:off x="1055872" y="2550311"/>
            <a:ext cx="815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39575" y="2550311"/>
            <a:ext cx="815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215639" y="2559361"/>
            <a:ext cx="1399333" cy="338554"/>
            <a:chOff x="1324001" y="3453500"/>
            <a:chExt cx="1399333" cy="338554"/>
          </a:xfrm>
        </p:grpSpPr>
        <p:sp>
          <p:nvSpPr>
            <p:cNvPr id="74" name="TextBox 73"/>
            <p:cNvSpPr txBox="1"/>
            <p:nvPr/>
          </p:nvSpPr>
          <p:spPr>
            <a:xfrm>
              <a:off x="1324001" y="3453500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907704" y="3453500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439775" y="2550311"/>
            <a:ext cx="1399333" cy="338554"/>
            <a:chOff x="1324001" y="3453500"/>
            <a:chExt cx="1399333" cy="338554"/>
          </a:xfrm>
        </p:grpSpPr>
        <p:sp>
          <p:nvSpPr>
            <p:cNvPr id="77" name="TextBox 76"/>
            <p:cNvSpPr txBox="1"/>
            <p:nvPr/>
          </p:nvSpPr>
          <p:spPr>
            <a:xfrm>
              <a:off x="1324001" y="3453500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907704" y="3453500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632730" y="2554143"/>
            <a:ext cx="1399333" cy="338554"/>
            <a:chOff x="1324001" y="3453500"/>
            <a:chExt cx="1399333" cy="338554"/>
          </a:xfrm>
        </p:grpSpPr>
        <p:sp>
          <p:nvSpPr>
            <p:cNvPr id="80" name="TextBox 79"/>
            <p:cNvSpPr txBox="1"/>
            <p:nvPr/>
          </p:nvSpPr>
          <p:spPr>
            <a:xfrm>
              <a:off x="1324001" y="3453500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907704" y="3453500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888047" y="2554143"/>
            <a:ext cx="1399333" cy="338554"/>
            <a:chOff x="1324001" y="3453500"/>
            <a:chExt cx="1399333" cy="338554"/>
          </a:xfrm>
        </p:grpSpPr>
        <p:sp>
          <p:nvSpPr>
            <p:cNvPr id="83" name="TextBox 82"/>
            <p:cNvSpPr txBox="1"/>
            <p:nvPr/>
          </p:nvSpPr>
          <p:spPr>
            <a:xfrm>
              <a:off x="1324001" y="3453500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907704" y="3453500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6" name="右大括号 2055"/>
          <p:cNvSpPr/>
          <p:nvPr/>
        </p:nvSpPr>
        <p:spPr>
          <a:xfrm rot="5400000">
            <a:off x="3837170" y="908036"/>
            <a:ext cx="560273" cy="6056435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8" name="TextBox 2057"/>
          <p:cNvSpPr txBox="1"/>
          <p:nvPr/>
        </p:nvSpPr>
        <p:spPr>
          <a:xfrm>
            <a:off x="3587158" y="4083918"/>
            <a:ext cx="1313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6941807" y="1288797"/>
            <a:ext cx="2091535" cy="1223580"/>
            <a:chOff x="1221906" y="1186850"/>
            <a:chExt cx="2282002" cy="1223580"/>
          </a:xfrm>
          <a:noFill/>
        </p:grpSpPr>
        <p:sp>
          <p:nvSpPr>
            <p:cNvPr id="89" name="圆角矩形标注 88"/>
            <p:cNvSpPr/>
            <p:nvPr/>
          </p:nvSpPr>
          <p:spPr>
            <a:xfrm>
              <a:off x="1221906" y="1186850"/>
              <a:ext cx="2168489" cy="1202697"/>
            </a:xfrm>
            <a:prstGeom prst="wedgeRoundRectCallout">
              <a:avLst>
                <a:gd name="adj1" fmla="val -1804"/>
                <a:gd name="adj2" fmla="val 8708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248598" y="1210101"/>
              <a:ext cx="2255310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座这样的教学楼是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米也就是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千米。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61" name="矩形 2060"/>
          <p:cNvSpPr/>
          <p:nvPr/>
        </p:nvSpPr>
        <p:spPr>
          <a:xfrm>
            <a:off x="1103124" y="3180729"/>
            <a:ext cx="560273" cy="4313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68" name="图片 6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4" grpId="0"/>
      <p:bldP spid="71" grpId="0"/>
      <p:bldP spid="2056" grpId="0" animBg="1"/>
      <p:bldP spid="2058" grpId="0"/>
      <p:bldP spid="20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77407" y="837115"/>
            <a:ext cx="3330697" cy="884460"/>
            <a:chOff x="3419872" y="247130"/>
            <a:chExt cx="3330697" cy="884460"/>
          </a:xfrm>
          <a:noFill/>
        </p:grpSpPr>
        <p:sp>
          <p:nvSpPr>
            <p:cNvPr id="3" name="圆角矩形标注 2"/>
            <p:cNvSpPr/>
            <p:nvPr/>
          </p:nvSpPr>
          <p:spPr>
            <a:xfrm>
              <a:off x="3419872" y="247130"/>
              <a:ext cx="3330697" cy="884460"/>
            </a:xfrm>
            <a:prstGeom prst="wedgeRoundRectCallout">
              <a:avLst>
                <a:gd name="adj1" fmla="val -65903"/>
                <a:gd name="adj2" fmla="val 2166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41229" y="267494"/>
              <a:ext cx="330934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计量路程的远近，通常用千米（</a:t>
              </a:r>
              <a:r>
                <a:rPr lang="en-US" altLang="zh-CN" sz="24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km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）作单位。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95536" y="2211710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京沪铁路全长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1463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99992" y="2192546"/>
            <a:ext cx="41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京九铁路全长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2553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39752" y="3272666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青藏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铁路全长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1956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747" y="2529240"/>
            <a:ext cx="948996" cy="113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31111" y="3043213"/>
            <a:ext cx="11652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851919" y="421427"/>
            <a:ext cx="3024337" cy="646331"/>
            <a:chOff x="4067944" y="419069"/>
            <a:chExt cx="3721172" cy="646331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4067944" y="419069"/>
              <a:ext cx="3522100" cy="646331"/>
            </a:xfrm>
            <a:prstGeom prst="wedgeRoundRectCallout">
              <a:avLst>
                <a:gd name="adj1" fmla="val -65996"/>
                <a:gd name="adj2" fmla="val -1182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88716" y="523551"/>
              <a:ext cx="36004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千米是多少米？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5921" y="1198095"/>
            <a:ext cx="1871973" cy="1007716"/>
            <a:chOff x="370791" y="2211710"/>
            <a:chExt cx="5295494" cy="1007716"/>
          </a:xfrm>
          <a:noFill/>
        </p:grpSpPr>
        <p:sp>
          <p:nvSpPr>
            <p:cNvPr id="5" name="圆角矩形标注 4"/>
            <p:cNvSpPr/>
            <p:nvPr/>
          </p:nvSpPr>
          <p:spPr>
            <a:xfrm>
              <a:off x="416083" y="2211710"/>
              <a:ext cx="5125484" cy="1007716"/>
            </a:xfrm>
            <a:prstGeom prst="wedgeRoundRectCallout">
              <a:avLst>
                <a:gd name="adj1" fmla="val -29458"/>
                <a:gd name="adj2" fmla="val 7903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70791" y="2211710"/>
              <a:ext cx="5295494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千米就是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627784" y="1491630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45926" y="2292206"/>
            <a:ext cx="449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44208" y="1193490"/>
            <a:ext cx="2261006" cy="1200329"/>
            <a:chOff x="370791" y="2211710"/>
            <a:chExt cx="4131565" cy="1200329"/>
          </a:xfrm>
          <a:noFill/>
        </p:grpSpPr>
        <p:sp>
          <p:nvSpPr>
            <p:cNvPr id="22" name="圆角矩形标注 21"/>
            <p:cNvSpPr/>
            <p:nvPr/>
          </p:nvSpPr>
          <p:spPr>
            <a:xfrm>
              <a:off x="416083" y="2211710"/>
              <a:ext cx="4086273" cy="1132686"/>
            </a:xfrm>
            <a:prstGeom prst="wedgeRoundRectCallout">
              <a:avLst>
                <a:gd name="adj1" fmla="val 29051"/>
                <a:gd name="adj2" fmla="val 72463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0791" y="2211710"/>
              <a:ext cx="4131565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米，再加上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米，一共是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2500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283969" y="1501268"/>
            <a:ext cx="1157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4008" y="2283718"/>
            <a:ext cx="1528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endParaRPr lang="zh-CN" altLang="en-US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04309" y="3005976"/>
            <a:ext cx="4795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+300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39606" y="3003798"/>
            <a:ext cx="1404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6300</a:t>
            </a:r>
            <a:endParaRPr lang="zh-CN" altLang="en-US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6072" y="2661402"/>
            <a:ext cx="1432772" cy="86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2850100" y="3588399"/>
            <a:ext cx="2537589" cy="783377"/>
            <a:chOff x="370791" y="2211710"/>
            <a:chExt cx="5301038" cy="783377"/>
          </a:xfrm>
          <a:noFill/>
        </p:grpSpPr>
        <p:sp>
          <p:nvSpPr>
            <p:cNvPr id="30" name="圆角矩形标注 29"/>
            <p:cNvSpPr/>
            <p:nvPr/>
          </p:nvSpPr>
          <p:spPr>
            <a:xfrm>
              <a:off x="416083" y="2211710"/>
              <a:ext cx="5125484" cy="783377"/>
            </a:xfrm>
            <a:prstGeom prst="wedgeRoundRectCallout">
              <a:avLst>
                <a:gd name="adj1" fmla="val 83042"/>
                <a:gd name="adj2" fmla="val -2304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70791" y="2211710"/>
              <a:ext cx="5301038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=6000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米，加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米一共是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6300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11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83568" y="1248003"/>
            <a:ext cx="7851395" cy="340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118388" y="405177"/>
            <a:ext cx="2934724" cy="487079"/>
            <a:chOff x="2139631" y="1027926"/>
            <a:chExt cx="2129128" cy="641722"/>
          </a:xfrm>
          <a:noFill/>
        </p:grpSpPr>
        <p:sp>
          <p:nvSpPr>
            <p:cNvPr id="7" name="圆角矩形标注 6"/>
            <p:cNvSpPr/>
            <p:nvPr/>
          </p:nvSpPr>
          <p:spPr>
            <a:xfrm>
              <a:off x="2139631" y="1027926"/>
              <a:ext cx="1958798" cy="641722"/>
            </a:xfrm>
            <a:prstGeom prst="wedgeRoundRectCallout">
              <a:avLst>
                <a:gd name="adj1" fmla="val -61786"/>
                <a:gd name="adj2" fmla="val -729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90752" y="1029535"/>
              <a:ext cx="2078007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量一量，估一估。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123728" y="1945164"/>
            <a:ext cx="1044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5856" y="3858602"/>
            <a:ext cx="1080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76256" y="110197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96136" y="3385324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393666" y="219889"/>
            <a:ext cx="1239867" cy="746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683568" y="1114065"/>
            <a:ext cx="7396204" cy="3339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067944" y="345257"/>
            <a:ext cx="3267353" cy="620637"/>
            <a:chOff x="4067944" y="345257"/>
            <a:chExt cx="3267353" cy="620637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4067944" y="345257"/>
              <a:ext cx="3267353" cy="620637"/>
            </a:xfrm>
            <a:prstGeom prst="wedgeRoundRectCallout">
              <a:avLst>
                <a:gd name="adj1" fmla="val -58425"/>
                <a:gd name="adj2" fmla="val -1521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43774" y="401972"/>
              <a:ext cx="2736304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量一量，估一估。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627784" y="285978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0152" y="3848149"/>
            <a:ext cx="895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7662" y="1163528"/>
            <a:ext cx="9702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200" y="1687909"/>
            <a:ext cx="1136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6517" y="570357"/>
            <a:ext cx="2845534" cy="658999"/>
            <a:chOff x="4171673" y="291851"/>
            <a:chExt cx="3456384" cy="1032295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4171673" y="291851"/>
              <a:ext cx="3456384" cy="1032295"/>
            </a:xfrm>
            <a:prstGeom prst="wedgeRoundRectCallout">
              <a:avLst>
                <a:gd name="adj1" fmla="val -59208"/>
                <a:gd name="adj2" fmla="val -77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355976" y="472554"/>
              <a:ext cx="316835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想一想，算一算。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60788" y="1779661"/>
            <a:ext cx="7671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 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0788" y="2602370"/>
            <a:ext cx="8584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 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）米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76812" y="3363838"/>
            <a:ext cx="7743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 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1779661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32240" y="262459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31840" y="260237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60232" y="179081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48264" y="336383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83768" y="336383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6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9839" y="509331"/>
            <a:ext cx="2952328" cy="843513"/>
            <a:chOff x="3995936" y="543010"/>
            <a:chExt cx="2952328" cy="1020628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3995936" y="543010"/>
              <a:ext cx="2880320" cy="1020628"/>
            </a:xfrm>
            <a:prstGeom prst="wedgeRoundRectCallout">
              <a:avLst>
                <a:gd name="adj1" fmla="val -65655"/>
                <a:gd name="adj2" fmla="val -3504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067944" y="555526"/>
              <a:ext cx="288032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在括号里填上合适的长度单位。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6881" y="1576070"/>
            <a:ext cx="2742433" cy="171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4028" y="3520286"/>
            <a:ext cx="257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珠穆朗玛峰海拔高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8844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5856" y="1577300"/>
            <a:ext cx="2571477" cy="171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348499" y="3522935"/>
            <a:ext cx="257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骑自行车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小时能行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2160" y="1578530"/>
            <a:ext cx="2569635" cy="17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324341" y="3520284"/>
            <a:ext cx="2119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日月潭周长约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389226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1960" y="3892267"/>
            <a:ext cx="945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33964" y="3910285"/>
            <a:ext cx="945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2" grpId="0"/>
      <p:bldP spid="6" grpId="0"/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KSO_WPP_MARK_KEY" val="9b76c735-0b70-4e7c-bcaf-968b71cc90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1073</Words>
  <Application>WPS 演示</Application>
  <PresentationFormat>全屏显示(16:9)</PresentationFormat>
  <Paragraphs>232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100</cp:revision>
  <dcterms:created xsi:type="dcterms:W3CDTF">2018-09-11T05:46:00Z</dcterms:created>
  <dcterms:modified xsi:type="dcterms:W3CDTF">2023-02-01T01:44:23Z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0BB93DCC626041A6AA153CC1ACD7C76B</vt:lpwstr>
  </property>
  <property fmtid="{D5CDD505-2E9C-101B-9397-08002B2CF9AE}" pid="3" name="KSOProductBuildVer">
    <vt:lpwstr>2052-11.1.0.13703</vt:lpwstr>
  </property>
</Properties>
</file>