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3" r:id="rId4"/>
    <p:sldId id="294" r:id="rId5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291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267744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251520" y="93861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观察物体  观察物体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slide" Target="slide6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3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jpeg"/><Relationship Id="rId8" Type="http://schemas.openxmlformats.org/officeDocument/2006/relationships/image" Target="../media/image37.jpeg"/><Relationship Id="rId7" Type="http://schemas.openxmlformats.org/officeDocument/2006/relationships/image" Target="../media/image36.jpeg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4" Type="http://schemas.openxmlformats.org/officeDocument/2006/relationships/notesSlide" Target="../notesSlides/notesSlide5.x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6.png"/><Relationship Id="rId11" Type="http://schemas.openxmlformats.org/officeDocument/2006/relationships/slide" Target="slide1.xml"/><Relationship Id="rId10" Type="http://schemas.openxmlformats.org/officeDocument/2006/relationships/image" Target="../media/image39.jpeg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40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42.png"/><Relationship Id="rId1" Type="http://schemas.openxmlformats.org/officeDocument/2006/relationships/image" Target="../media/image41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7082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2987384" y="1080066"/>
            <a:ext cx="459805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谁的眼睛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观察物体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231063" y="1098468"/>
            <a:ext cx="661174" cy="648000"/>
            <a:chOff x="1326371" y="1457547"/>
            <a:chExt cx="661174" cy="648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326371" y="1457547"/>
              <a:ext cx="66117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6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i02picsos.sogoucdn.com/9c51b3a3eb2aaa36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490582" y="1710948"/>
            <a:ext cx="3721378" cy="189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4211960" y="537523"/>
            <a:ext cx="3348372" cy="954107"/>
            <a:chOff x="4211960" y="333377"/>
            <a:chExt cx="3348372" cy="954107"/>
          </a:xfrm>
        </p:grpSpPr>
        <p:sp>
          <p:nvSpPr>
            <p:cNvPr id="6" name="圆角矩形标注 5"/>
            <p:cNvSpPr/>
            <p:nvPr/>
          </p:nvSpPr>
          <p:spPr>
            <a:xfrm>
              <a:off x="4211960" y="345257"/>
              <a:ext cx="3312368" cy="930349"/>
            </a:xfrm>
            <a:prstGeom prst="wedgeRoundRectCallout">
              <a:avLst>
                <a:gd name="adj1" fmla="val -60590"/>
                <a:gd name="adj2" fmla="val -15265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391980" y="333377"/>
              <a:ext cx="316835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想一下，下面他们看到的是哪一面。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99297" y="3607363"/>
            <a:ext cx="1096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小明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69539" y="3704714"/>
            <a:ext cx="1096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43808" y="3704714"/>
            <a:ext cx="1096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小红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3" descr="C:\Users\Administrator\Desktop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8513" y="1474151"/>
            <a:ext cx="4356484" cy="132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644008" y="3602573"/>
            <a:ext cx="1182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小红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117220" y="3625287"/>
            <a:ext cx="1182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小明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709509" y="3625287"/>
            <a:ext cx="1182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5204650" y="2571750"/>
            <a:ext cx="2355682" cy="93472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21" idx="0"/>
          </p:cNvCxnSpPr>
          <p:nvPr/>
        </p:nvCxnSpPr>
        <p:spPr>
          <a:xfrm flipH="1" flipV="1">
            <a:off x="5308307" y="2571750"/>
            <a:ext cx="1400399" cy="10535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6528386" y="2499742"/>
            <a:ext cx="1572006" cy="110283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267744" y="509448"/>
            <a:ext cx="871220" cy="103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https://i04picsos.sogoucdn.com/8dfd01ff1a722027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362493" y="1923678"/>
            <a:ext cx="2968194" cy="247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868654" y="219889"/>
            <a:ext cx="3493286" cy="1146373"/>
            <a:chOff x="683568" y="1275606"/>
            <a:chExt cx="2376264" cy="1146373"/>
          </a:xfrm>
        </p:grpSpPr>
        <p:sp>
          <p:nvSpPr>
            <p:cNvPr id="2" name="圆角矩形标注 1"/>
            <p:cNvSpPr/>
            <p:nvPr/>
          </p:nvSpPr>
          <p:spPr>
            <a:xfrm>
              <a:off x="683568" y="1275606"/>
              <a:ext cx="2376264" cy="1146373"/>
            </a:xfrm>
            <a:prstGeom prst="wedgeRoundRectCallout">
              <a:avLst>
                <a:gd name="adj1" fmla="val -62702"/>
                <a:gd name="adj2" fmla="val -7935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25667" y="1335721"/>
              <a:ext cx="233416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看一看，他们各看到的是汽车的哪一面。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4" name="Picture 2" descr="https://i04picsos.sogoucdn.com/8dfd01ff1a722027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3625162" y="3423041"/>
            <a:ext cx="819096" cy="753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i04picsos.sogoucdn.com/8dfd01ff1a722027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5972019" y="1508102"/>
            <a:ext cx="1211328" cy="51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i04picsos.sogoucdn.com/8dfd01ff1a722027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5130748" y="3487502"/>
            <a:ext cx="819096" cy="700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i04picsos.sogoucdn.com/8dfd01ff1a722027"/>
          <p:cNvPicPr>
            <a:picLocks noChangeAspect="1" noChangeArrowheads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 bwMode="auto">
          <a:xfrm>
            <a:off x="6542844" y="3487502"/>
            <a:ext cx="819096" cy="70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i04picsos.sogoucdn.com/8dfd01ff1a722027"/>
          <p:cNvPicPr>
            <a:picLocks noChangeAspect="1" noChangeArrowheads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 bwMode="auto">
          <a:xfrm>
            <a:off x="7973245" y="3374127"/>
            <a:ext cx="819096" cy="851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s://i04picsos.sogoucdn.com/8dfd01ff1a722027"/>
          <p:cNvPicPr>
            <a:picLocks noChangeAspect="1" noChangeArrowheads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 bwMode="auto">
          <a:xfrm>
            <a:off x="4563574" y="1511727"/>
            <a:ext cx="1211328" cy="49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s://i04picsos.sogoucdn.com/8dfd01ff1a722027"/>
          <p:cNvPicPr>
            <a:picLocks noChangeAspect="1" noChangeArrowheads="1"/>
          </p:cNvPicPr>
          <p:nvPr/>
        </p:nvPicPr>
        <p:blipFill rotWithShape="1">
          <a:blip r:embed="rId9" cstate="email"/>
          <a:srcRect/>
          <a:stretch>
            <a:fillRect/>
          </a:stretch>
        </p:blipFill>
        <p:spPr bwMode="auto">
          <a:xfrm>
            <a:off x="7426040" y="1536309"/>
            <a:ext cx="1211328" cy="46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s://i04picsos.sogoucdn.com/8dfd01ff1a722027"/>
          <p:cNvPicPr>
            <a:picLocks noChangeAspect="1" noChangeArrowheads="1"/>
          </p:cNvPicPr>
          <p:nvPr/>
        </p:nvPicPr>
        <p:blipFill rotWithShape="1">
          <a:blip r:embed="rId10" cstate="email"/>
          <a:srcRect/>
          <a:stretch>
            <a:fillRect/>
          </a:stretch>
        </p:blipFill>
        <p:spPr bwMode="auto">
          <a:xfrm>
            <a:off x="3464315" y="1507013"/>
            <a:ext cx="876649" cy="719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直接连接符 22"/>
          <p:cNvCxnSpPr>
            <a:stCxn id="19" idx="2"/>
            <a:endCxn id="18" idx="0"/>
          </p:cNvCxnSpPr>
          <p:nvPr/>
        </p:nvCxnSpPr>
        <p:spPr>
          <a:xfrm>
            <a:off x="5169238" y="2004096"/>
            <a:ext cx="3213555" cy="137003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21" idx="2"/>
            <a:endCxn id="14" idx="0"/>
          </p:cNvCxnSpPr>
          <p:nvPr/>
        </p:nvCxnSpPr>
        <p:spPr>
          <a:xfrm flipH="1">
            <a:off x="4034710" y="1998533"/>
            <a:ext cx="3996994" cy="142450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15" idx="2"/>
            <a:endCxn id="16" idx="0"/>
          </p:cNvCxnSpPr>
          <p:nvPr/>
        </p:nvCxnSpPr>
        <p:spPr>
          <a:xfrm flipH="1">
            <a:off x="5540296" y="2026740"/>
            <a:ext cx="1037387" cy="14607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22" idx="2"/>
            <a:endCxn id="17" idx="0"/>
          </p:cNvCxnSpPr>
          <p:nvPr/>
        </p:nvCxnSpPr>
        <p:spPr>
          <a:xfrm>
            <a:off x="3902640" y="2226056"/>
            <a:ext cx="3049752" cy="126144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1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42439" y="771550"/>
            <a:ext cx="1109681" cy="667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692303" y="2001760"/>
            <a:ext cx="2428875" cy="2239997"/>
            <a:chOff x="3357563" y="1357313"/>
            <a:chExt cx="2428875" cy="2239997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 b="7776"/>
            <a:stretch>
              <a:fillRect/>
            </a:stretch>
          </p:blipFill>
          <p:spPr bwMode="auto">
            <a:xfrm>
              <a:off x="3357563" y="1357313"/>
              <a:ext cx="2428875" cy="2239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" name="组合 8"/>
            <p:cNvGrpSpPr/>
            <p:nvPr/>
          </p:nvGrpSpPr>
          <p:grpSpPr>
            <a:xfrm>
              <a:off x="3923928" y="1692638"/>
              <a:ext cx="1512167" cy="519071"/>
              <a:chOff x="3923928" y="1692638"/>
              <a:chExt cx="1512167" cy="519071"/>
            </a:xfrm>
          </p:grpSpPr>
          <p:sp>
            <p:nvSpPr>
              <p:cNvPr id="7" name="圆柱形 6"/>
              <p:cNvSpPr/>
              <p:nvPr/>
            </p:nvSpPr>
            <p:spPr>
              <a:xfrm>
                <a:off x="3923928" y="1779662"/>
                <a:ext cx="648072" cy="432047"/>
              </a:xfrm>
              <a:prstGeom prst="can">
                <a:avLst>
                  <a:gd name="adj" fmla="val 65710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立方体 7"/>
              <p:cNvSpPr/>
              <p:nvPr/>
            </p:nvSpPr>
            <p:spPr>
              <a:xfrm>
                <a:off x="4866474" y="1692638"/>
                <a:ext cx="569621" cy="519071"/>
              </a:xfrm>
              <a:prstGeom prst="cub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 flipH="1">
            <a:off x="748958" y="834801"/>
            <a:ext cx="3484319" cy="1384995"/>
            <a:chOff x="3004319" y="-1154882"/>
            <a:chExt cx="3343982" cy="1384995"/>
          </a:xfrm>
        </p:grpSpPr>
        <p:sp>
          <p:nvSpPr>
            <p:cNvPr id="11" name="圆角矩形标注 10"/>
            <p:cNvSpPr/>
            <p:nvPr/>
          </p:nvSpPr>
          <p:spPr>
            <a:xfrm>
              <a:off x="3107941" y="-1114220"/>
              <a:ext cx="3240360" cy="922723"/>
            </a:xfrm>
            <a:prstGeom prst="wedgeRoundRectCallout">
              <a:avLst>
                <a:gd name="adj1" fmla="val -64557"/>
                <a:gd name="adj2" fmla="val -16703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004319" y="-1154882"/>
              <a:ext cx="331236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右面的图形是从哪一面看到的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填一填。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561873" y="1557964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）面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61873" y="2499742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）面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88224" y="3438112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）面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99992" y="1722669"/>
            <a:ext cx="864096" cy="345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688124" y="1517333"/>
            <a:ext cx="576064" cy="5503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219979" y="2499742"/>
            <a:ext cx="576064" cy="5503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076056" y="2705078"/>
            <a:ext cx="864096" cy="345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940152" y="3531816"/>
            <a:ext cx="576064" cy="5503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715923" y="3438112"/>
            <a:ext cx="864189" cy="86209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7027552" y="1527851"/>
            <a:ext cx="6767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27552" y="3435846"/>
            <a:ext cx="6767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27552" y="2499741"/>
            <a:ext cx="6767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  <p:bldP spid="15" grpId="0" animBg="1"/>
      <p:bldP spid="22" grpId="0" animBg="1"/>
      <p:bldP spid="23" grpId="0" animBg="1"/>
      <p:bldP spid="24" grpId="0" animBg="1"/>
      <p:bldP spid="26" grpId="0" animBg="1"/>
      <p:bldP spid="16" grpId="0" animBg="1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07654"/>
            <a:ext cx="7500895" cy="2736304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59632" y="1940833"/>
            <a:ext cx="6393542" cy="954095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从不同角度观察同一物体，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所看到的物体的形状一般是不同的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13652" y="2770944"/>
            <a:ext cx="6339522" cy="1384982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观察两个简单物体的组合时，一定要明确谁是观察者，然后根据观察者的位置进行判断，要兼顾两个物体的相对位置。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95736" y="1601237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63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843808" y="698883"/>
            <a:ext cx="5472895" cy="3755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611560" y="1218114"/>
            <a:ext cx="2090057" cy="1569660"/>
            <a:chOff x="611560" y="1218114"/>
            <a:chExt cx="2090057" cy="1569660"/>
          </a:xfrm>
        </p:grpSpPr>
        <p:sp>
          <p:nvSpPr>
            <p:cNvPr id="2" name="圆角矩形标注 1"/>
            <p:cNvSpPr/>
            <p:nvPr/>
          </p:nvSpPr>
          <p:spPr>
            <a:xfrm>
              <a:off x="611560" y="1275606"/>
              <a:ext cx="2088232" cy="1478431"/>
            </a:xfrm>
            <a:prstGeom prst="wedgeRoundRectCallout">
              <a:avLst>
                <a:gd name="adj1" fmla="val -26126"/>
                <a:gd name="adj2" fmla="val 82890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18597" y="1218114"/>
              <a:ext cx="198302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根据右图你能提出什么问题？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860032" y="617806"/>
            <a:ext cx="1944216" cy="771160"/>
            <a:chOff x="3995937" y="280875"/>
            <a:chExt cx="1944216" cy="771160"/>
          </a:xfrm>
        </p:grpSpPr>
        <p:sp>
          <p:nvSpPr>
            <p:cNvPr id="2" name="圆角矩形标注 1"/>
            <p:cNvSpPr/>
            <p:nvPr/>
          </p:nvSpPr>
          <p:spPr>
            <a:xfrm>
              <a:off x="3995937" y="280875"/>
              <a:ext cx="1944216" cy="771160"/>
            </a:xfrm>
            <a:prstGeom prst="wedgeRoundRectCallout">
              <a:avLst>
                <a:gd name="adj1" fmla="val -80579"/>
                <a:gd name="adj2" fmla="val -1132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211959" y="349979"/>
              <a:ext cx="17281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想一想。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672138" y="1881183"/>
            <a:ext cx="3422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谁看到的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0" y="1834043"/>
            <a:ext cx="3422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谁看到的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29790" y="3108905"/>
            <a:ext cx="3422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谁看到的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 rot="16200000">
            <a:off x="3367285" y="1932523"/>
            <a:ext cx="1017054" cy="727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 rot="16200000">
            <a:off x="7239692" y="1691369"/>
            <a:ext cx="965536" cy="1116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 rot="16200000">
            <a:off x="4491898" y="3161701"/>
            <a:ext cx="865133" cy="78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2943325" y="1041305"/>
            <a:ext cx="3252651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2521325" y="3527587"/>
            <a:ext cx="5472609" cy="830997"/>
            <a:chOff x="2411760" y="3507854"/>
            <a:chExt cx="5472609" cy="830997"/>
          </a:xfrm>
        </p:grpSpPr>
        <p:sp>
          <p:nvSpPr>
            <p:cNvPr id="2" name="圆角矩形标注 1"/>
            <p:cNvSpPr/>
            <p:nvPr/>
          </p:nvSpPr>
          <p:spPr>
            <a:xfrm>
              <a:off x="2411760" y="3507854"/>
              <a:ext cx="5328592" cy="830997"/>
            </a:xfrm>
            <a:prstGeom prst="wedgeRoundRectCallout">
              <a:avLst>
                <a:gd name="adj1" fmla="val -13010"/>
                <a:gd name="adj2" fmla="val -99001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413511" y="3507854"/>
              <a:ext cx="54708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我站在前面看到的是头上的“王”字，耳朵、眼睛、鼻子、胡须和两条前腿。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5536" y="969297"/>
            <a:ext cx="2547789" cy="2558290"/>
            <a:chOff x="2411760" y="3507854"/>
            <a:chExt cx="5472609" cy="1938992"/>
          </a:xfrm>
        </p:grpSpPr>
        <p:sp>
          <p:nvSpPr>
            <p:cNvPr id="16" name="圆角矩形标注 15"/>
            <p:cNvSpPr/>
            <p:nvPr/>
          </p:nvSpPr>
          <p:spPr>
            <a:xfrm>
              <a:off x="2411760" y="3507854"/>
              <a:ext cx="5328593" cy="1584176"/>
            </a:xfrm>
            <a:prstGeom prst="wedgeRoundRectCallout">
              <a:avLst>
                <a:gd name="adj1" fmla="val 79790"/>
                <a:gd name="adj2" fmla="val 3491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413513" y="3507854"/>
              <a:ext cx="5470856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我站在侧面看到的是一个耳朵、一只眼睛、一条前腿、一条后腿和尾巴。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72406" y="699542"/>
            <a:ext cx="2448271" cy="1584176"/>
            <a:chOff x="2411760" y="3507854"/>
            <a:chExt cx="5472609" cy="1584176"/>
          </a:xfrm>
        </p:grpSpPr>
        <p:sp>
          <p:nvSpPr>
            <p:cNvPr id="22" name="圆角矩形标注 21"/>
            <p:cNvSpPr/>
            <p:nvPr/>
          </p:nvSpPr>
          <p:spPr>
            <a:xfrm>
              <a:off x="2411760" y="3507854"/>
              <a:ext cx="5328593" cy="1584176"/>
            </a:xfrm>
            <a:prstGeom prst="wedgeRoundRectCallout">
              <a:avLst>
                <a:gd name="adj1" fmla="val -71053"/>
                <a:gd name="adj2" fmla="val -5126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413512" y="3507854"/>
              <a:ext cx="547085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我站在后面看到的是上翘的尾巴、屁股、两条后腿和两个耳朵。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4375315" y="298102"/>
            <a:ext cx="3252651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539552" y="2436225"/>
            <a:ext cx="990343" cy="1129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1023489" y="1090191"/>
            <a:ext cx="3456384" cy="1512168"/>
            <a:chOff x="971600" y="1203598"/>
            <a:chExt cx="2592288" cy="1879875"/>
          </a:xfrm>
        </p:grpSpPr>
        <p:sp>
          <p:nvSpPr>
            <p:cNvPr id="2" name="圆角矩形标注 1"/>
            <p:cNvSpPr/>
            <p:nvPr/>
          </p:nvSpPr>
          <p:spPr>
            <a:xfrm>
              <a:off x="971600" y="1203598"/>
              <a:ext cx="2523340" cy="1879875"/>
            </a:xfrm>
            <a:prstGeom prst="wedgeRoundRectCallout">
              <a:avLst>
                <a:gd name="adj1" fmla="val -37160"/>
                <a:gd name="adj2" fmla="val 62500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077892" y="1259924"/>
              <a:ext cx="2485996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根据上面三位同学的描述可以看出谁看到的是哪一面。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663449" y="3593699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小红看到的是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84626" y="2785364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小丽看到的是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22663" y="3581605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小刚看到的是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 rot="16200000">
            <a:off x="3564917" y="3508883"/>
            <a:ext cx="707281" cy="58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 rot="16200000">
            <a:off x="7313322" y="2720784"/>
            <a:ext cx="648071" cy="782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 rot="16200000">
            <a:off x="7804452" y="3571954"/>
            <a:ext cx="648071" cy="663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 rot="16200000">
            <a:off x="1243051" y="1013387"/>
            <a:ext cx="2411316" cy="3943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 rot="16200000">
            <a:off x="5012931" y="3263805"/>
            <a:ext cx="1152128" cy="1064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2296065" y="506263"/>
            <a:ext cx="1109681" cy="667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4041226" y="324681"/>
            <a:ext cx="3159968" cy="954107"/>
            <a:chOff x="4283968" y="249491"/>
            <a:chExt cx="3159968" cy="954107"/>
          </a:xfrm>
        </p:grpSpPr>
        <p:sp>
          <p:nvSpPr>
            <p:cNvPr id="23" name="圆角矩形标注 22"/>
            <p:cNvSpPr/>
            <p:nvPr/>
          </p:nvSpPr>
          <p:spPr>
            <a:xfrm>
              <a:off x="4283968" y="280875"/>
              <a:ext cx="3042670" cy="922723"/>
            </a:xfrm>
            <a:prstGeom prst="wedgeRoundRectCallout">
              <a:avLst>
                <a:gd name="adj1" fmla="val -64557"/>
                <a:gd name="adj2" fmla="val -16703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419600" y="249491"/>
              <a:ext cx="302433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填一填，下面的照片是谁拍的。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5" name="Picture 4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 rot="16200000">
            <a:off x="5087249" y="1816715"/>
            <a:ext cx="1041207" cy="1026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18403" y="2068329"/>
            <a:ext cx="2592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是（   ）拍的。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18403" y="3579862"/>
            <a:ext cx="2592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是（   ）拍的。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76256" y="2068329"/>
            <a:ext cx="982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乐乐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829569" y="3558840"/>
            <a:ext cx="9827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云云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75855" y="633832"/>
            <a:ext cx="4767297" cy="1077218"/>
            <a:chOff x="3902928" y="210750"/>
            <a:chExt cx="3603825" cy="1077218"/>
          </a:xfrm>
        </p:grpSpPr>
        <p:sp>
          <p:nvSpPr>
            <p:cNvPr id="2" name="圆角矩形标注 1"/>
            <p:cNvSpPr/>
            <p:nvPr/>
          </p:nvSpPr>
          <p:spPr>
            <a:xfrm>
              <a:off x="3902928" y="219889"/>
              <a:ext cx="3549392" cy="1055717"/>
            </a:xfrm>
            <a:prstGeom prst="wedgeRoundRectCallout">
              <a:avLst>
                <a:gd name="adj1" fmla="val -58615"/>
                <a:gd name="adj2" fmla="val -4126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957363" y="210750"/>
              <a:ext cx="354939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小狐狸照镜子，在小狐狸照的镜子下面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画“√” 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25714" y="2553780"/>
            <a:ext cx="8286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平行四边形 11"/>
          <p:cNvSpPr/>
          <p:nvPr/>
        </p:nvSpPr>
        <p:spPr>
          <a:xfrm>
            <a:off x="860788" y="1743306"/>
            <a:ext cx="1391397" cy="2088232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27984" y="1923678"/>
            <a:ext cx="1224136" cy="197768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660232" y="1868403"/>
            <a:ext cx="1224136" cy="197768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flipH="1">
            <a:off x="6857962" y="2541749"/>
            <a:ext cx="82867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 flipH="1">
            <a:off x="709884" y="3214006"/>
            <a:ext cx="1024048" cy="12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427984" y="3939902"/>
            <a:ext cx="3384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      （  ）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36963" y="3899427"/>
            <a:ext cx="515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82374" y="3867894"/>
            <a:ext cx="515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23" grpId="0" animBg="1"/>
      <p:bldP spid="15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 rot="16200000">
            <a:off x="661167" y="1331156"/>
            <a:ext cx="2776489" cy="3241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4041226" y="324681"/>
            <a:ext cx="3159968" cy="954107"/>
            <a:chOff x="4283968" y="249491"/>
            <a:chExt cx="3159968" cy="954107"/>
          </a:xfrm>
        </p:grpSpPr>
        <p:sp>
          <p:nvSpPr>
            <p:cNvPr id="25" name="圆角矩形标注 24"/>
            <p:cNvSpPr/>
            <p:nvPr/>
          </p:nvSpPr>
          <p:spPr>
            <a:xfrm>
              <a:off x="4283968" y="280875"/>
              <a:ext cx="3042670" cy="922723"/>
            </a:xfrm>
            <a:prstGeom prst="wedgeRoundRectCallout">
              <a:avLst>
                <a:gd name="adj1" fmla="val -64557"/>
                <a:gd name="adj2" fmla="val -16703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419600" y="249491"/>
              <a:ext cx="302433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填一填，下面的形状是谁看到的。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4252502" y="1607713"/>
            <a:ext cx="973010" cy="705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4211960" y="3507512"/>
            <a:ext cx="1054094" cy="702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4343770" y="2508805"/>
            <a:ext cx="790473" cy="705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97651" y="1698746"/>
            <a:ext cx="3105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是（    ）看到的。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97650" y="2599838"/>
            <a:ext cx="3105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是（    ）看到的。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339147" y="3597248"/>
            <a:ext cx="3105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是（    ）看到的。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029224" y="3597248"/>
            <a:ext cx="99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辰辰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29225" y="1661891"/>
            <a:ext cx="99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月月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12159" y="2599838"/>
            <a:ext cx="99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安琪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2" grpId="0"/>
      <p:bldP spid="33" grpId="0"/>
      <p:bldP spid="35" grpId="0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534975" y="1419622"/>
            <a:ext cx="3821001" cy="2931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3821023" y="864235"/>
            <a:ext cx="4520314" cy="645194"/>
            <a:chOff x="730564" y="1203598"/>
            <a:chExt cx="2488314" cy="1290389"/>
          </a:xfrm>
        </p:grpSpPr>
        <p:sp>
          <p:nvSpPr>
            <p:cNvPr id="16" name="圆角矩形标注 15"/>
            <p:cNvSpPr/>
            <p:nvPr/>
          </p:nvSpPr>
          <p:spPr>
            <a:xfrm>
              <a:off x="755576" y="1203598"/>
              <a:ext cx="2463302" cy="1290389"/>
            </a:xfrm>
            <a:prstGeom prst="wedgeRoundRectCallout">
              <a:avLst>
                <a:gd name="adj1" fmla="val -68313"/>
                <a:gd name="adj2" fmla="val -22160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30564" y="1203598"/>
              <a:ext cx="24364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右图分别是谁看到的？连一连。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4004947" y="1509429"/>
            <a:ext cx="4789174" cy="3050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0" name="直接连接符 19"/>
          <p:cNvCxnSpPr/>
          <p:nvPr/>
        </p:nvCxnSpPr>
        <p:spPr>
          <a:xfrm flipH="1">
            <a:off x="5292080" y="2842396"/>
            <a:ext cx="1152128" cy="43204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628788" y="2842396"/>
            <a:ext cx="1152128" cy="43204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 flipV="1">
            <a:off x="4860032" y="2886970"/>
            <a:ext cx="2808312" cy="38747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1a63a56f-f183-4315-b3c6-7ac2f3ebe26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595</Words>
  <Application>WPS 演示</Application>
  <PresentationFormat>全屏显示(16:9)</PresentationFormat>
  <Paragraphs>151</Paragraphs>
  <Slides>14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103</cp:revision>
  <dcterms:created xsi:type="dcterms:W3CDTF">2018-09-11T05:46:00Z</dcterms:created>
  <dcterms:modified xsi:type="dcterms:W3CDTF">2023-02-01T01:48:28Z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46DECA1948924C43926C21912CB1999E</vt:lpwstr>
  </property>
  <property fmtid="{D5CDD505-2E9C-101B-9397-08002B2CF9AE}" pid="3" name="KSOProductBuildVer">
    <vt:lpwstr>2052-11.1.0.13703</vt:lpwstr>
  </property>
</Properties>
</file>