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64" r:id="rId3"/>
    <p:sldId id="510" r:id="rId4"/>
    <p:sldId id="472" r:id="rId5"/>
    <p:sldId id="556" r:id="rId7"/>
    <p:sldId id="518" r:id="rId8"/>
    <p:sldId id="502" r:id="rId9"/>
    <p:sldId id="559" r:id="rId10"/>
    <p:sldId id="560" r:id="rId11"/>
    <p:sldId id="562" r:id="rId12"/>
    <p:sldId id="563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3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9900"/>
    <a:srgbClr val="0000FF"/>
    <a:srgbClr val="FF9933"/>
    <a:srgbClr val="AFF22A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33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13184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认识方向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认识东、南、西、北（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07455" y="1059582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认识方向</a:t>
            </a:r>
            <a:endParaRPr lang="zh-CN" altLang="en-US" sz="4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826545" y="1059582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41046" y="2211710"/>
            <a:ext cx="1297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8" y="2546756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>
          <a:xfrm>
            <a:off x="1766833" y="938117"/>
            <a:ext cx="5841214" cy="841545"/>
          </a:xfrm>
          <a:prstGeom prst="wedgeRoundRectCallout">
            <a:avLst>
              <a:gd name="adj1" fmla="val -54196"/>
              <a:gd name="adj2" fmla="val -1536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找一找你们家居住地区的地图，说说你们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家的东、南、西、北各有什么？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195736" y="2947297"/>
            <a:ext cx="2952328" cy="488550"/>
          </a:xfrm>
          <a:prstGeom prst="wedgeRoundRectCallout">
            <a:avLst>
              <a:gd name="adj1" fmla="val 55931"/>
              <a:gd name="adj2" fmla="val 1333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我家的东面有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3608" y="840879"/>
            <a:ext cx="945271" cy="13546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43608" y="2211710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064760" y="2890320"/>
            <a:ext cx="681960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地图或平面图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通常按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上北、下南、左西、右东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绘制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056068"/>
            <a:ext cx="4847607" cy="336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0478" y="2931790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标注 16"/>
          <p:cNvSpPr/>
          <p:nvPr/>
        </p:nvSpPr>
        <p:spPr>
          <a:xfrm>
            <a:off x="5601950" y="1203598"/>
            <a:ext cx="3017057" cy="1532751"/>
          </a:xfrm>
          <a:prstGeom prst="wedgeRoundRectCallout">
            <a:avLst>
              <a:gd name="adj1" fmla="val 19463"/>
              <a:gd name="adj2" fmla="val 6426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操场的东面是教学楼、西面是小区，南面是办公楼、北面是幼儿园。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标注 32"/>
          <p:cNvSpPr/>
          <p:nvPr/>
        </p:nvSpPr>
        <p:spPr>
          <a:xfrm>
            <a:off x="2214296" y="1131590"/>
            <a:ext cx="6174128" cy="782324"/>
          </a:xfrm>
          <a:prstGeom prst="wedgeRoundRectCallout">
            <a:avLst>
              <a:gd name="adj1" fmla="val -53629"/>
              <a:gd name="adj2" fmla="val -1665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你还记得操场的东、南、西、北各有什么吗？先说说怎样在图上表示，再试着画一画。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78372" y="2357824"/>
            <a:ext cx="7416824" cy="2016224"/>
            <a:chOff x="971600" y="2598753"/>
            <a:chExt cx="7219541" cy="201149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图片 36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38" name="图片 37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3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1043608" y="334171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380312" y="3156585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圆角矩形标注 40"/>
          <p:cNvSpPr/>
          <p:nvPr/>
        </p:nvSpPr>
        <p:spPr>
          <a:xfrm>
            <a:off x="1907704" y="2574157"/>
            <a:ext cx="2448272" cy="1186663"/>
          </a:xfrm>
          <a:prstGeom prst="wedgeRoundRectCallout">
            <a:avLst>
              <a:gd name="adj1" fmla="val -56299"/>
              <a:gd name="adj2" fmla="val 21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先画出东面的物体，然后依次画南面、西面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4788024" y="2571750"/>
            <a:ext cx="2375706" cy="1080120"/>
          </a:xfrm>
          <a:prstGeom prst="wedgeRoundRectCallout">
            <a:avLst>
              <a:gd name="adj1" fmla="val 57889"/>
              <a:gd name="adj2" fmla="val 2810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东面和西面相对，先画东面和西面的物体。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69025" y="1001087"/>
            <a:ext cx="945271" cy="13546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11560" y="48351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地图或平面图通常按上北、下南、左西、右东绘制。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7066" y="1923678"/>
            <a:ext cx="5117182" cy="25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圆角矩形标注 24"/>
          <p:cNvSpPr/>
          <p:nvPr/>
        </p:nvSpPr>
        <p:spPr>
          <a:xfrm>
            <a:off x="2267744" y="1106062"/>
            <a:ext cx="5544616" cy="494292"/>
          </a:xfrm>
          <a:prstGeom prst="wedgeRoundRectCallout">
            <a:avLst>
              <a:gd name="adj1" fmla="val -54918"/>
              <a:gd name="adj2" fmla="val 3076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你能在平面图上记录操场四周的物体吗？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8064" y="300379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教学楼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63888" y="221171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幼儿园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63888" y="383827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办公楼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79712" y="304618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7076" y="1106062"/>
            <a:ext cx="945271" cy="135464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5" grpId="0" animBg="1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83568" y="915566"/>
            <a:ext cx="7218802" cy="3187855"/>
            <a:chOff x="683568" y="915566"/>
            <a:chExt cx="7218802" cy="3187855"/>
          </a:xfrm>
        </p:grpSpPr>
        <p:sp>
          <p:nvSpPr>
            <p:cNvPr id="6" name="文本框 10245"/>
            <p:cNvSpPr txBox="1">
              <a:spLocks noChangeArrowheads="1"/>
            </p:cNvSpPr>
            <p:nvPr/>
          </p:nvSpPr>
          <p:spPr bwMode="auto">
            <a:xfrm>
              <a:off x="683568" y="915566"/>
              <a:ext cx="7218802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15616" y="986631"/>
              <a:ext cx="5610222" cy="3116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35216" y="2499742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圆角矩形标注 28"/>
          <p:cNvSpPr/>
          <p:nvPr/>
        </p:nvSpPr>
        <p:spPr>
          <a:xfrm>
            <a:off x="6228184" y="3166907"/>
            <a:ext cx="1512168" cy="562080"/>
          </a:xfrm>
          <a:prstGeom prst="wedgeRoundRectCallout">
            <a:avLst>
              <a:gd name="adj1" fmla="val 65018"/>
              <a:gd name="adj2" fmla="val -435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朝东面走。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29512" y="339502"/>
            <a:ext cx="3426864" cy="278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881590" y="627534"/>
            <a:ext cx="325836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青山小学教学楼在食堂的（   ）面。实验楼在食堂的（   ）面，在花坛的（   ）面。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4328" y="3147814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>
          <a:xfrm>
            <a:off x="1403648" y="3355053"/>
            <a:ext cx="2376264" cy="494292"/>
          </a:xfrm>
          <a:prstGeom prst="wedgeRoundRectCallout">
            <a:avLst>
              <a:gd name="adj1" fmla="val -58734"/>
              <a:gd name="adj2" fmla="val -4798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还可以怎样说？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965451" y="3355053"/>
            <a:ext cx="3312368" cy="803032"/>
          </a:xfrm>
          <a:prstGeom prst="wedgeRoundRectCallout">
            <a:avLst>
              <a:gd name="adj1" fmla="val 55931"/>
              <a:gd name="adj2" fmla="val 13339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实验楼在操场的西面，操场在教学楼的南面。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6669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1800" y="134761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3768" y="170765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3003574"/>
            <a:ext cx="945271" cy="13546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" grpId="0" animBg="1"/>
      <p:bldP spid="14" grpId="0" animBg="1"/>
      <p:bldP spid="2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67544" y="483518"/>
            <a:ext cx="3993251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从水上世界出发，到望梅阁应该怎样走？到樱花阁、儿童乐园呢？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96471" y="3317999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>
          <a:xfrm>
            <a:off x="1647940" y="2211710"/>
            <a:ext cx="2203980" cy="720080"/>
          </a:xfrm>
          <a:prstGeom prst="wedgeRoundRectCallout">
            <a:avLst>
              <a:gd name="adj1" fmla="val -65103"/>
              <a:gd name="adj2" fmla="val -253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190" y="477264"/>
            <a:ext cx="3817218" cy="2886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1528" y="475865"/>
            <a:ext cx="3755030" cy="278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763688" y="3291830"/>
            <a:ext cx="3816424" cy="1379770"/>
          </a:xfrm>
          <a:prstGeom prst="wedgeRoundRectCallout">
            <a:avLst>
              <a:gd name="adj1" fmla="val 55931"/>
              <a:gd name="adj2" fmla="val 13339"/>
              <a:gd name="adj3" fmla="val 16667"/>
            </a:avLst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763688" y="3308201"/>
            <a:ext cx="2562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到望梅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阁向西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763688" y="3757595"/>
            <a:ext cx="331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到樱花阁先向西再向南，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1528" y="477860"/>
            <a:ext cx="3720626" cy="278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"/>
          <p:cNvSpPr txBox="1"/>
          <p:nvPr/>
        </p:nvSpPr>
        <p:spPr>
          <a:xfrm>
            <a:off x="1763688" y="4143729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到儿童乐园先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向西再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向北。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0706" y="477264"/>
            <a:ext cx="3745852" cy="2809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18417" y="1903899"/>
            <a:ext cx="945271" cy="135464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" grpId="0" animBg="1"/>
      <p:bldP spid="20" grpId="0" animBg="1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67544" y="525909"/>
            <a:ext cx="66427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下面是某市的一条公交路线图。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28905" y="3147814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632" y="1015152"/>
            <a:ext cx="6460008" cy="220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标注 13"/>
          <p:cNvSpPr/>
          <p:nvPr/>
        </p:nvSpPr>
        <p:spPr>
          <a:xfrm>
            <a:off x="971600" y="3291830"/>
            <a:ext cx="6840760" cy="1152128"/>
          </a:xfrm>
          <a:prstGeom prst="wedgeRoundRectCallout">
            <a:avLst>
              <a:gd name="adj1" fmla="val 52685"/>
              <a:gd name="adj2" fmla="val 958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从汽车站到西门是向（   ）走，从东门到体育场是向（   ）走，从建设路到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市政府是向（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，从儿童乐园到图书馆是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1960" y="326221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365187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56276" y="3622253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0092" y="4011910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4" grpId="0" animBg="1"/>
      <p:bldP spid="2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664" y="1491630"/>
            <a:ext cx="6192688" cy="299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683568" y="411510"/>
            <a:ext cx="762449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下面是某大楼的紧急疏散平面图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（紧急疏散时不走电梯）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。遇到紧急情况，各房间的人应该朝哪个方向走？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1550775"/>
            <a:ext cx="6050061" cy="292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ags/tag1.xml><?xml version="1.0" encoding="utf-8"?>
<p:tagLst xmlns:p="http://schemas.openxmlformats.org/presentationml/2006/main">
  <p:tag name="KSO_WPP_MARK_KEY" val="c8d08ab1-8b10-441f-8796-c15dfbb43d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WPS 演示</Application>
  <PresentationFormat>全屏显示(16:9)</PresentationFormat>
  <Paragraphs>123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2017-03-17T02:28:00Z</dcterms:created>
  <dcterms:modified xsi:type="dcterms:W3CDTF">2023-02-01T02:11:10Z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FDBDBAA0114C4B5AAD290B6728094358</vt:lpwstr>
  </property>
</Properties>
</file>