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544" r:id="rId3"/>
    <p:sldId id="510" r:id="rId4"/>
    <p:sldId id="522" r:id="rId5"/>
    <p:sldId id="523" r:id="rId6"/>
    <p:sldId id="524" r:id="rId7"/>
    <p:sldId id="525" r:id="rId8"/>
    <p:sldId id="535" r:id="rId9"/>
    <p:sldId id="536" r:id="rId10"/>
    <p:sldId id="537" r:id="rId11"/>
    <p:sldId id="538" r:id="rId12"/>
    <p:sldId id="527" r:id="rId13"/>
    <p:sldId id="502" r:id="rId14"/>
    <p:sldId id="517" r:id="rId15"/>
    <p:sldId id="526" r:id="rId16"/>
    <p:sldId id="521" r:id="rId17"/>
    <p:sldId id="540" r:id="rId18"/>
    <p:sldId id="541" r:id="rId19"/>
    <p:sldId id="542" r:id="rId20"/>
    <p:sldId id="543" r:id="rId21"/>
    <p:sldId id="507" r:id="rId22"/>
    <p:sldId id="501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微软雅黑" panose="020B0503020204020204" pitchFamily="34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幼圆" panose="02010509060101010101" pitchFamily="49" charset="-122"/>
      <p:regular r:id="rId31"/>
    </p:embeddedFont>
    <p:embeddedFont>
      <p:font typeface="楷体_GB2312" panose="02010609030101010101" pitchFamily="49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1588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" Target="../slides/slide1.xml"/><Relationship Id="rId6" Type="http://schemas.openxmlformats.org/officeDocument/2006/relationships/image" Target="../media/image2.png"/><Relationship Id="rId5" Type="http://schemas.openxmlformats.org/officeDocument/2006/relationships/slide" Target="../slides/slid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659982"/>
            <a:ext cx="9144000" cy="48351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万以内数的认识（</a:t>
            </a:r>
            <a:r>
              <a:rPr lang="en-US" altLang="zh-CN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02098" y="4742308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苏教版  数学  二年级  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435155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认识万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内的数</a:t>
            </a:r>
            <a:endParaRPr lang="en-US" altLang="zh-CN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68338" y="620928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认识万以内的数</a:t>
            </a:r>
            <a:endParaRPr lang="zh-CN" altLang="en-US" sz="28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55526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03052" y="1440417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395536" y="483518"/>
            <a:ext cx="55296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一千一千地数，从一千数到一万。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600" y="1131590"/>
            <a:ext cx="797460" cy="779683"/>
          </a:xfrm>
          <a:prstGeom prst="rect">
            <a:avLst/>
          </a:prstGeom>
        </p:spPr>
      </p:pic>
      <p:pic>
        <p:nvPicPr>
          <p:cNvPr id="10" name="图片 9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67677" y="1131590"/>
            <a:ext cx="797460" cy="779683"/>
          </a:xfrm>
          <a:prstGeom prst="rect">
            <a:avLst/>
          </a:prstGeom>
        </p:spPr>
      </p:pic>
      <p:pic>
        <p:nvPicPr>
          <p:cNvPr id="11" name="图片 10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3754" y="1131590"/>
            <a:ext cx="797460" cy="779683"/>
          </a:xfrm>
          <a:prstGeom prst="rect">
            <a:avLst/>
          </a:prstGeom>
        </p:spPr>
      </p:pic>
      <p:pic>
        <p:nvPicPr>
          <p:cNvPr id="12" name="图片 11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9831" y="1131590"/>
            <a:ext cx="797460" cy="779683"/>
          </a:xfrm>
          <a:prstGeom prst="rect">
            <a:avLst/>
          </a:prstGeom>
        </p:spPr>
      </p:pic>
      <p:pic>
        <p:nvPicPr>
          <p:cNvPr id="13" name="图片 12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55908" y="1131590"/>
            <a:ext cx="797460" cy="779683"/>
          </a:xfrm>
          <a:prstGeom prst="rect">
            <a:avLst/>
          </a:prstGeom>
        </p:spPr>
      </p:pic>
      <p:pic>
        <p:nvPicPr>
          <p:cNvPr id="14" name="图片 13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51985" y="1131590"/>
            <a:ext cx="797460" cy="779683"/>
          </a:xfrm>
          <a:prstGeom prst="rect">
            <a:avLst/>
          </a:prstGeom>
        </p:spPr>
      </p:pic>
      <p:pic>
        <p:nvPicPr>
          <p:cNvPr id="15" name="图片 14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48062" y="1131590"/>
            <a:ext cx="797460" cy="779683"/>
          </a:xfrm>
          <a:prstGeom prst="rect">
            <a:avLst/>
          </a:prstGeom>
        </p:spPr>
      </p:pic>
      <p:pic>
        <p:nvPicPr>
          <p:cNvPr id="16" name="图片 15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4139" y="1131590"/>
            <a:ext cx="797460" cy="779683"/>
          </a:xfrm>
          <a:prstGeom prst="rect">
            <a:avLst/>
          </a:prstGeom>
        </p:spPr>
      </p:pic>
      <p:pic>
        <p:nvPicPr>
          <p:cNvPr id="17" name="图片 16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40216" y="1131590"/>
            <a:ext cx="797460" cy="779683"/>
          </a:xfrm>
          <a:prstGeom prst="rect">
            <a:avLst/>
          </a:prstGeom>
        </p:spPr>
      </p:pic>
      <p:pic>
        <p:nvPicPr>
          <p:cNvPr id="18" name="图片 17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36296" y="1131590"/>
            <a:ext cx="797460" cy="77968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203848" y="2067694"/>
            <a:ext cx="2484000" cy="4320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3203848" y="2067694"/>
            <a:ext cx="2556000" cy="449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35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个一千是一万。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043608" y="3518474"/>
          <a:ext cx="7344000" cy="853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000"/>
                <a:gridCol w="1224000"/>
                <a:gridCol w="1224000"/>
                <a:gridCol w="1224000"/>
                <a:gridCol w="1224000"/>
                <a:gridCol w="1224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数  位  顺  序  表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位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位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位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位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位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930893" y="2545535"/>
            <a:ext cx="5466707" cy="818303"/>
            <a:chOff x="392970" y="2403422"/>
            <a:chExt cx="5043126" cy="818303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 flipH="1">
              <a:off x="1187624" y="2403422"/>
              <a:ext cx="4032448" cy="783590"/>
            </a:xfrm>
            <a:prstGeom prst="wedgeRoundRectCallout">
              <a:avLst>
                <a:gd name="adj1" fmla="val 54947"/>
                <a:gd name="adj2" fmla="val -3300"/>
                <a:gd name="adj3" fmla="val 16667"/>
              </a:avLst>
            </a:prstGeom>
            <a:noFill/>
            <a:ln w="9525">
              <a:solidFill>
                <a:srgbClr val="68A828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10245"/>
            <p:cNvSpPr txBox="1">
              <a:spLocks noChangeArrowheads="1"/>
            </p:cNvSpPr>
            <p:nvPr/>
          </p:nvSpPr>
          <p:spPr bwMode="auto">
            <a:xfrm>
              <a:off x="1115616" y="2438135"/>
              <a:ext cx="4320480" cy="7835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从右边起，第几位是万位？你能填写下面的数位顺序表吗？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 descr="白菜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970" y="2456384"/>
              <a:ext cx="544762" cy="693333"/>
            </a:xfrm>
            <a:prstGeom prst="rect">
              <a:avLst/>
            </a:prstGeom>
          </p:spPr>
        </p:pic>
      </p:grp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7414180" y="394205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6181577" y="394205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4961713" y="394205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3733305" y="394205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2513441" y="3942055"/>
            <a:ext cx="4320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83568" y="977176"/>
            <a:ext cx="50405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在算盘上一边拨珠一边数。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539552" y="1563638"/>
            <a:ext cx="6192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）一千一千地数，从一千数到一万。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5" name="图片 44" descr="5位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2223680"/>
            <a:ext cx="2554605" cy="2220278"/>
          </a:xfrm>
          <a:prstGeom prst="rect">
            <a:avLst/>
          </a:prstGeom>
        </p:spPr>
      </p:pic>
      <p:pic>
        <p:nvPicPr>
          <p:cNvPr id="48" name="图片 4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4137415"/>
            <a:ext cx="360000" cy="188572"/>
          </a:xfrm>
          <a:prstGeom prst="rect">
            <a:avLst/>
          </a:prstGeom>
        </p:spPr>
      </p:pic>
      <p:pic>
        <p:nvPicPr>
          <p:cNvPr id="49" name="图片 4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2391465"/>
            <a:ext cx="360000" cy="188572"/>
          </a:xfrm>
          <a:prstGeom prst="rect">
            <a:avLst/>
          </a:prstGeom>
        </p:spPr>
      </p:pic>
      <p:pic>
        <p:nvPicPr>
          <p:cNvPr id="50" name="图片 49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3591059"/>
            <a:ext cx="360000" cy="188572"/>
          </a:xfrm>
          <a:prstGeom prst="rect">
            <a:avLst/>
          </a:prstGeom>
        </p:spPr>
      </p:pic>
      <p:pic>
        <p:nvPicPr>
          <p:cNvPr id="51" name="图片 5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3972282"/>
            <a:ext cx="360000" cy="188572"/>
          </a:xfrm>
          <a:prstGeom prst="rect">
            <a:avLst/>
          </a:prstGeom>
        </p:spPr>
      </p:pic>
      <p:pic>
        <p:nvPicPr>
          <p:cNvPr id="52" name="图片 51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3781705"/>
            <a:ext cx="360000" cy="188572"/>
          </a:xfrm>
          <a:prstGeom prst="rect">
            <a:avLst/>
          </a:prstGeom>
        </p:spPr>
      </p:pic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4137415"/>
            <a:ext cx="360000" cy="188572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2391465"/>
            <a:ext cx="360000" cy="188572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591059"/>
            <a:ext cx="360000" cy="188572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972282"/>
            <a:ext cx="360000" cy="188572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781705"/>
            <a:ext cx="360000" cy="188572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4288408" y="2391465"/>
            <a:ext cx="360000" cy="1934522"/>
            <a:chOff x="3051365" y="2038098"/>
            <a:chExt cx="400000" cy="2149468"/>
          </a:xfrm>
        </p:grpSpPr>
        <p:pic>
          <p:nvPicPr>
            <p:cNvPr id="61" name="图片 60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62" name="图片 61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63" name="图片 62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64" name="图片 63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65" name="图片 64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4769691" y="2391465"/>
            <a:ext cx="360000" cy="1934522"/>
            <a:chOff x="3051365" y="2038098"/>
            <a:chExt cx="400000" cy="2149468"/>
          </a:xfrm>
        </p:grpSpPr>
        <p:pic>
          <p:nvPicPr>
            <p:cNvPr id="67" name="图片 66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68" name="图片 67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69" name="图片 68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70" name="图片 69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71" name="图片 70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5250973" y="2391465"/>
            <a:ext cx="360000" cy="1934522"/>
            <a:chOff x="3051365" y="2038098"/>
            <a:chExt cx="400000" cy="2149468"/>
          </a:xfrm>
        </p:grpSpPr>
        <p:pic>
          <p:nvPicPr>
            <p:cNvPr id="73" name="图片 72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74" name="图片 73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75" name="图片 74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76" name="图片 75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77" name="图片 76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pic>
        <p:nvPicPr>
          <p:cNvPr id="82" name="图片 8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5842" y="3064982"/>
            <a:ext cx="360000" cy="188572"/>
          </a:xfrm>
          <a:prstGeom prst="rect">
            <a:avLst/>
          </a:prstGeom>
        </p:spPr>
      </p:pic>
      <p:pic>
        <p:nvPicPr>
          <p:cNvPr id="87" name="图片 8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2677331"/>
            <a:ext cx="360000" cy="188572"/>
          </a:xfrm>
          <a:prstGeom prst="rect">
            <a:avLst/>
          </a:prstGeom>
        </p:spPr>
      </p:pic>
      <p:pic>
        <p:nvPicPr>
          <p:cNvPr id="88" name="图片 87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064982"/>
            <a:ext cx="360000" cy="188572"/>
          </a:xfrm>
          <a:prstGeom prst="rect">
            <a:avLst/>
          </a:prstGeom>
        </p:spPr>
      </p:pic>
      <p:pic>
        <p:nvPicPr>
          <p:cNvPr id="89" name="图片 8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253238"/>
            <a:ext cx="360000" cy="188572"/>
          </a:xfrm>
          <a:prstGeom prst="rect">
            <a:avLst/>
          </a:prstGeom>
        </p:spPr>
      </p:pic>
      <p:pic>
        <p:nvPicPr>
          <p:cNvPr id="90" name="图片 8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436161"/>
            <a:ext cx="360000" cy="188572"/>
          </a:xfrm>
          <a:prstGeom prst="rect">
            <a:avLst/>
          </a:prstGeom>
        </p:spPr>
      </p:pic>
      <p:pic>
        <p:nvPicPr>
          <p:cNvPr id="91" name="图片 90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25" y="3622744"/>
            <a:ext cx="360000" cy="18857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57523" y="699542"/>
            <a:ext cx="50405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在算盘上一边拨珠一边数。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467544" y="1275606"/>
            <a:ext cx="590465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）一百一百地数，从八千八百数到一万。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5" name="图片 44" descr="5位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1278" y="1995686"/>
            <a:ext cx="2554605" cy="2220278"/>
          </a:xfrm>
          <a:prstGeom prst="rect">
            <a:avLst/>
          </a:prstGeom>
        </p:spPr>
      </p:pic>
      <p:pic>
        <p:nvPicPr>
          <p:cNvPr id="48" name="图片 4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3909421"/>
            <a:ext cx="360000" cy="188572"/>
          </a:xfrm>
          <a:prstGeom prst="rect">
            <a:avLst/>
          </a:prstGeom>
        </p:spPr>
      </p:pic>
      <p:pic>
        <p:nvPicPr>
          <p:cNvPr id="49" name="图片 4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2163471"/>
            <a:ext cx="360000" cy="188572"/>
          </a:xfrm>
          <a:prstGeom prst="rect">
            <a:avLst/>
          </a:prstGeom>
        </p:spPr>
      </p:pic>
      <p:pic>
        <p:nvPicPr>
          <p:cNvPr id="50" name="图片 49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3363065"/>
            <a:ext cx="360000" cy="188572"/>
          </a:xfrm>
          <a:prstGeom prst="rect">
            <a:avLst/>
          </a:prstGeom>
        </p:spPr>
      </p:pic>
      <p:pic>
        <p:nvPicPr>
          <p:cNvPr id="51" name="图片 5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3744288"/>
            <a:ext cx="360000" cy="188572"/>
          </a:xfrm>
          <a:prstGeom prst="rect">
            <a:avLst/>
          </a:prstGeom>
        </p:spPr>
      </p:pic>
      <p:pic>
        <p:nvPicPr>
          <p:cNvPr id="52" name="图片 51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3553711"/>
            <a:ext cx="360000" cy="188572"/>
          </a:xfrm>
          <a:prstGeom prst="rect">
            <a:avLst/>
          </a:prstGeom>
        </p:spPr>
      </p:pic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909421"/>
            <a:ext cx="360000" cy="188572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2163471"/>
            <a:ext cx="360000" cy="188572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363065"/>
            <a:ext cx="360000" cy="188572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744288"/>
            <a:ext cx="360000" cy="188572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553711"/>
            <a:ext cx="360000" cy="188572"/>
          </a:xfrm>
          <a:prstGeom prst="rect">
            <a:avLst/>
          </a:prstGeom>
        </p:spPr>
      </p:pic>
      <p:pic>
        <p:nvPicPr>
          <p:cNvPr id="4" name="图片 3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909421"/>
            <a:ext cx="360000" cy="188572"/>
          </a:xfrm>
          <a:prstGeom prst="rect">
            <a:avLst/>
          </a:prstGeom>
        </p:spPr>
      </p:pic>
      <p:pic>
        <p:nvPicPr>
          <p:cNvPr id="6" name="图片 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2163471"/>
            <a:ext cx="360000" cy="188572"/>
          </a:xfrm>
          <a:prstGeom prst="rect">
            <a:avLst/>
          </a:prstGeom>
        </p:spPr>
      </p:pic>
      <p:pic>
        <p:nvPicPr>
          <p:cNvPr id="7" name="图片 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363065"/>
            <a:ext cx="360000" cy="188572"/>
          </a:xfrm>
          <a:prstGeom prst="rect">
            <a:avLst/>
          </a:prstGeom>
        </p:spPr>
      </p:pic>
      <p:pic>
        <p:nvPicPr>
          <p:cNvPr id="64" name="图片 63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744288"/>
            <a:ext cx="360000" cy="188572"/>
          </a:xfrm>
          <a:prstGeom prst="rect">
            <a:avLst/>
          </a:prstGeom>
        </p:spPr>
      </p:pic>
      <p:pic>
        <p:nvPicPr>
          <p:cNvPr id="65" name="图片 6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553711"/>
            <a:ext cx="360000" cy="188572"/>
          </a:xfrm>
          <a:prstGeom prst="rect">
            <a:avLst/>
          </a:prstGeom>
        </p:spPr>
      </p:pic>
      <p:grpSp>
        <p:nvGrpSpPr>
          <p:cNvPr id="9" name="组合 65"/>
          <p:cNvGrpSpPr/>
          <p:nvPr/>
        </p:nvGrpSpPr>
        <p:grpSpPr>
          <a:xfrm>
            <a:off x="4807121" y="2163471"/>
            <a:ext cx="360000" cy="1934522"/>
            <a:chOff x="3051365" y="2038098"/>
            <a:chExt cx="400000" cy="2149468"/>
          </a:xfrm>
        </p:grpSpPr>
        <p:pic>
          <p:nvPicPr>
            <p:cNvPr id="67" name="图片 66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68" name="图片 67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69" name="图片 68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70" name="图片 69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71" name="图片 70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grpSp>
        <p:nvGrpSpPr>
          <p:cNvPr id="10" name="组合 71"/>
          <p:cNvGrpSpPr/>
          <p:nvPr/>
        </p:nvGrpSpPr>
        <p:grpSpPr>
          <a:xfrm>
            <a:off x="5288403" y="2163471"/>
            <a:ext cx="360000" cy="1934522"/>
            <a:chOff x="3051365" y="2038098"/>
            <a:chExt cx="400000" cy="2149468"/>
          </a:xfrm>
        </p:grpSpPr>
        <p:pic>
          <p:nvPicPr>
            <p:cNvPr id="73" name="图片 72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74" name="图片 73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75" name="图片 74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76" name="图片 75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77" name="图片 76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pic>
        <p:nvPicPr>
          <p:cNvPr id="82" name="图片 8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272" y="2836988"/>
            <a:ext cx="360000" cy="188572"/>
          </a:xfrm>
          <a:prstGeom prst="rect">
            <a:avLst/>
          </a:prstGeom>
        </p:spPr>
      </p:pic>
      <p:pic>
        <p:nvPicPr>
          <p:cNvPr id="87" name="图片 8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2449337"/>
            <a:ext cx="360000" cy="188572"/>
          </a:xfrm>
          <a:prstGeom prst="rect">
            <a:avLst/>
          </a:prstGeom>
        </p:spPr>
      </p:pic>
      <p:pic>
        <p:nvPicPr>
          <p:cNvPr id="88" name="图片 87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2836988"/>
            <a:ext cx="360000" cy="188572"/>
          </a:xfrm>
          <a:prstGeom prst="rect">
            <a:avLst/>
          </a:prstGeom>
        </p:spPr>
      </p:pic>
      <p:pic>
        <p:nvPicPr>
          <p:cNvPr id="89" name="图片 8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025244"/>
            <a:ext cx="360000" cy="188572"/>
          </a:xfrm>
          <a:prstGeom prst="rect">
            <a:avLst/>
          </a:prstGeom>
        </p:spPr>
      </p:pic>
      <p:pic>
        <p:nvPicPr>
          <p:cNvPr id="90" name="图片 8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208167"/>
            <a:ext cx="360000" cy="188572"/>
          </a:xfrm>
          <a:prstGeom prst="rect">
            <a:avLst/>
          </a:prstGeom>
        </p:spPr>
      </p:pic>
      <p:pic>
        <p:nvPicPr>
          <p:cNvPr id="91" name="图片 90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555" y="3394750"/>
            <a:ext cx="360000" cy="188572"/>
          </a:xfrm>
          <a:prstGeom prst="rect">
            <a:avLst/>
          </a:prstGeom>
        </p:spPr>
      </p:pic>
      <p:pic>
        <p:nvPicPr>
          <p:cNvPr id="93" name="图片 9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2449337"/>
            <a:ext cx="360000" cy="188572"/>
          </a:xfrm>
          <a:prstGeom prst="rect">
            <a:avLst/>
          </a:prstGeom>
        </p:spPr>
      </p:pic>
      <p:pic>
        <p:nvPicPr>
          <p:cNvPr id="94" name="图片 93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2836988"/>
            <a:ext cx="360000" cy="188572"/>
          </a:xfrm>
          <a:prstGeom prst="rect">
            <a:avLst/>
          </a:prstGeom>
        </p:spPr>
      </p:pic>
      <p:pic>
        <p:nvPicPr>
          <p:cNvPr id="95" name="图片 94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025244"/>
            <a:ext cx="360000" cy="188572"/>
          </a:xfrm>
          <a:prstGeom prst="rect">
            <a:avLst/>
          </a:prstGeom>
        </p:spPr>
      </p:pic>
      <p:pic>
        <p:nvPicPr>
          <p:cNvPr id="96" name="图片 95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208167"/>
            <a:ext cx="360000" cy="188572"/>
          </a:xfrm>
          <a:prstGeom prst="rect">
            <a:avLst/>
          </a:prstGeom>
        </p:spPr>
      </p:pic>
      <p:pic>
        <p:nvPicPr>
          <p:cNvPr id="97" name="图片 9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838" y="3394750"/>
            <a:ext cx="360000" cy="188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603796" y="627534"/>
            <a:ext cx="50405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在算盘上一边拨珠一边数。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467544" y="1275606"/>
            <a:ext cx="655272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）一十一十地数，从五千八百九十数到六千。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5" name="图片 44" descr="5位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1995686"/>
            <a:ext cx="2554605" cy="2220278"/>
          </a:xfrm>
          <a:prstGeom prst="rect">
            <a:avLst/>
          </a:prstGeom>
        </p:spPr>
      </p:pic>
      <p:grpSp>
        <p:nvGrpSpPr>
          <p:cNvPr id="9" name="组合 52"/>
          <p:cNvGrpSpPr/>
          <p:nvPr/>
        </p:nvGrpSpPr>
        <p:grpSpPr>
          <a:xfrm>
            <a:off x="3181826" y="2163471"/>
            <a:ext cx="360000" cy="1934522"/>
            <a:chOff x="3051365" y="2038098"/>
            <a:chExt cx="400000" cy="2149468"/>
          </a:xfrm>
        </p:grpSpPr>
        <p:pic>
          <p:nvPicPr>
            <p:cNvPr id="48" name="图片 47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49" name="图片 48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50" name="图片 49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51" name="图片 50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52" name="图片 51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3909421"/>
            <a:ext cx="360000" cy="188572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2163471"/>
            <a:ext cx="360000" cy="188572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3363065"/>
            <a:ext cx="360000" cy="188572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3744288"/>
            <a:ext cx="360000" cy="188572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3553711"/>
            <a:ext cx="360000" cy="188572"/>
          </a:xfrm>
          <a:prstGeom prst="rect">
            <a:avLst/>
          </a:prstGeom>
        </p:spPr>
      </p:pic>
      <p:pic>
        <p:nvPicPr>
          <p:cNvPr id="61" name="图片 6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909421"/>
            <a:ext cx="360000" cy="188572"/>
          </a:xfrm>
          <a:prstGeom prst="rect">
            <a:avLst/>
          </a:prstGeom>
        </p:spPr>
      </p:pic>
      <p:pic>
        <p:nvPicPr>
          <p:cNvPr id="62" name="图片 61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2163471"/>
            <a:ext cx="360000" cy="188572"/>
          </a:xfrm>
          <a:prstGeom prst="rect">
            <a:avLst/>
          </a:prstGeom>
        </p:spPr>
      </p:pic>
      <p:pic>
        <p:nvPicPr>
          <p:cNvPr id="63" name="图片 62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363065"/>
            <a:ext cx="360000" cy="188572"/>
          </a:xfrm>
          <a:prstGeom prst="rect">
            <a:avLst/>
          </a:prstGeom>
        </p:spPr>
      </p:pic>
      <p:pic>
        <p:nvPicPr>
          <p:cNvPr id="64" name="图片 63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744288"/>
            <a:ext cx="360000" cy="188572"/>
          </a:xfrm>
          <a:prstGeom prst="rect">
            <a:avLst/>
          </a:prstGeom>
        </p:spPr>
      </p:pic>
      <p:pic>
        <p:nvPicPr>
          <p:cNvPr id="65" name="图片 6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553711"/>
            <a:ext cx="360000" cy="188572"/>
          </a:xfrm>
          <a:prstGeom prst="rect">
            <a:avLst/>
          </a:prstGeom>
        </p:spPr>
      </p:pic>
      <p:pic>
        <p:nvPicPr>
          <p:cNvPr id="67" name="图片 6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909421"/>
            <a:ext cx="360000" cy="188572"/>
          </a:xfrm>
          <a:prstGeom prst="rect">
            <a:avLst/>
          </a:prstGeom>
        </p:spPr>
      </p:pic>
      <p:pic>
        <p:nvPicPr>
          <p:cNvPr id="68" name="图片 6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2163471"/>
            <a:ext cx="360000" cy="188572"/>
          </a:xfrm>
          <a:prstGeom prst="rect">
            <a:avLst/>
          </a:prstGeom>
        </p:spPr>
      </p:pic>
      <p:pic>
        <p:nvPicPr>
          <p:cNvPr id="69" name="图片 6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363065"/>
            <a:ext cx="360000" cy="188572"/>
          </a:xfrm>
          <a:prstGeom prst="rect">
            <a:avLst/>
          </a:prstGeom>
        </p:spPr>
      </p:pic>
      <p:pic>
        <p:nvPicPr>
          <p:cNvPr id="70" name="图片 69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744288"/>
            <a:ext cx="360000" cy="188572"/>
          </a:xfrm>
          <a:prstGeom prst="rect">
            <a:avLst/>
          </a:prstGeom>
        </p:spPr>
      </p:pic>
      <p:pic>
        <p:nvPicPr>
          <p:cNvPr id="71" name="图片 7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553711"/>
            <a:ext cx="360000" cy="188572"/>
          </a:xfrm>
          <a:prstGeom prst="rect">
            <a:avLst/>
          </a:prstGeom>
        </p:spPr>
      </p:pic>
      <p:grpSp>
        <p:nvGrpSpPr>
          <p:cNvPr id="10" name="组合 71"/>
          <p:cNvGrpSpPr/>
          <p:nvPr/>
        </p:nvGrpSpPr>
        <p:grpSpPr>
          <a:xfrm>
            <a:off x="5106957" y="2163471"/>
            <a:ext cx="360000" cy="1934522"/>
            <a:chOff x="3051365" y="2038098"/>
            <a:chExt cx="400000" cy="2149468"/>
          </a:xfrm>
        </p:grpSpPr>
        <p:pic>
          <p:nvPicPr>
            <p:cNvPr id="73" name="图片 72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74" name="图片 73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75" name="图片 74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76" name="图片 75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77" name="图片 76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pic>
        <p:nvPicPr>
          <p:cNvPr id="87" name="图片 8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2449337"/>
            <a:ext cx="360000" cy="188572"/>
          </a:xfrm>
          <a:prstGeom prst="rect">
            <a:avLst/>
          </a:prstGeom>
        </p:spPr>
      </p:pic>
      <p:pic>
        <p:nvPicPr>
          <p:cNvPr id="93" name="图片 9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2449337"/>
            <a:ext cx="360000" cy="188572"/>
          </a:xfrm>
          <a:prstGeom prst="rect">
            <a:avLst/>
          </a:prstGeom>
        </p:spPr>
      </p:pic>
      <p:pic>
        <p:nvPicPr>
          <p:cNvPr id="94" name="图片 93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2836988"/>
            <a:ext cx="360000" cy="188572"/>
          </a:xfrm>
          <a:prstGeom prst="rect">
            <a:avLst/>
          </a:prstGeom>
        </p:spPr>
      </p:pic>
      <p:pic>
        <p:nvPicPr>
          <p:cNvPr id="95" name="图片 94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025244"/>
            <a:ext cx="360000" cy="188572"/>
          </a:xfrm>
          <a:prstGeom prst="rect">
            <a:avLst/>
          </a:prstGeom>
        </p:spPr>
      </p:pic>
      <p:pic>
        <p:nvPicPr>
          <p:cNvPr id="96" name="图片 95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208167"/>
            <a:ext cx="360000" cy="188572"/>
          </a:xfrm>
          <a:prstGeom prst="rect">
            <a:avLst/>
          </a:prstGeom>
        </p:spPr>
      </p:pic>
      <p:pic>
        <p:nvPicPr>
          <p:cNvPr id="97" name="图片 9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392" y="3394750"/>
            <a:ext cx="360000" cy="188572"/>
          </a:xfrm>
          <a:prstGeom prst="rect">
            <a:avLst/>
          </a:prstGeom>
        </p:spPr>
      </p:pic>
      <p:pic>
        <p:nvPicPr>
          <p:cNvPr id="99" name="图片 9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2449337"/>
            <a:ext cx="360000" cy="188572"/>
          </a:xfrm>
          <a:prstGeom prst="rect">
            <a:avLst/>
          </a:prstGeom>
        </p:spPr>
      </p:pic>
      <p:pic>
        <p:nvPicPr>
          <p:cNvPr id="100" name="图片 9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2836988"/>
            <a:ext cx="360000" cy="188572"/>
          </a:xfrm>
          <a:prstGeom prst="rect">
            <a:avLst/>
          </a:prstGeom>
        </p:spPr>
      </p:pic>
      <p:pic>
        <p:nvPicPr>
          <p:cNvPr id="101" name="图片 100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025244"/>
            <a:ext cx="360000" cy="188572"/>
          </a:xfrm>
          <a:prstGeom prst="rect">
            <a:avLst/>
          </a:prstGeom>
        </p:spPr>
      </p:pic>
      <p:pic>
        <p:nvPicPr>
          <p:cNvPr id="102" name="图片 10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208167"/>
            <a:ext cx="360000" cy="188572"/>
          </a:xfrm>
          <a:prstGeom prst="rect">
            <a:avLst/>
          </a:prstGeom>
        </p:spPr>
      </p:pic>
      <p:pic>
        <p:nvPicPr>
          <p:cNvPr id="103" name="图片 10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75" y="3394750"/>
            <a:ext cx="360000" cy="188572"/>
          </a:xfrm>
          <a:prstGeom prst="rect">
            <a:avLst/>
          </a:prstGeom>
        </p:spPr>
      </p:pic>
      <p:pic>
        <p:nvPicPr>
          <p:cNvPr id="72" name="图片 7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09" y="2836988"/>
            <a:ext cx="360000" cy="188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539552" y="599207"/>
            <a:ext cx="50405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在算盘上一边拨珠一边数。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395536" y="1203598"/>
            <a:ext cx="734481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）一个一个地数，从四千九百八十八数到五千。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5" name="图片 44" descr="5位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7555" y="2067441"/>
            <a:ext cx="2554605" cy="2220278"/>
          </a:xfrm>
          <a:prstGeom prst="rect">
            <a:avLst/>
          </a:prstGeom>
        </p:spPr>
      </p:pic>
      <p:grpSp>
        <p:nvGrpSpPr>
          <p:cNvPr id="6" name="组合 52"/>
          <p:cNvGrpSpPr/>
          <p:nvPr/>
        </p:nvGrpSpPr>
        <p:grpSpPr>
          <a:xfrm>
            <a:off x="3579549" y="2235226"/>
            <a:ext cx="360000" cy="1934522"/>
            <a:chOff x="3051365" y="2038098"/>
            <a:chExt cx="400000" cy="2149468"/>
          </a:xfrm>
        </p:grpSpPr>
        <p:pic>
          <p:nvPicPr>
            <p:cNvPr id="48" name="图片 47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978042"/>
              <a:ext cx="400000" cy="209524"/>
            </a:xfrm>
            <a:prstGeom prst="rect">
              <a:avLst/>
            </a:prstGeom>
          </p:spPr>
        </p:pic>
        <p:pic>
          <p:nvPicPr>
            <p:cNvPr id="49" name="图片 48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2038098"/>
              <a:ext cx="400000" cy="209524"/>
            </a:xfrm>
            <a:prstGeom prst="rect">
              <a:avLst/>
            </a:prstGeom>
          </p:spPr>
        </p:pic>
        <p:pic>
          <p:nvPicPr>
            <p:cNvPr id="50" name="图片 49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370980"/>
              <a:ext cx="400000" cy="209524"/>
            </a:xfrm>
            <a:prstGeom prst="rect">
              <a:avLst/>
            </a:prstGeom>
          </p:spPr>
        </p:pic>
        <p:pic>
          <p:nvPicPr>
            <p:cNvPr id="51" name="图片 50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794561"/>
              <a:ext cx="400000" cy="209524"/>
            </a:xfrm>
            <a:prstGeom prst="rect">
              <a:avLst/>
            </a:prstGeom>
          </p:spPr>
        </p:pic>
        <p:pic>
          <p:nvPicPr>
            <p:cNvPr id="52" name="图片 51" descr="算盘珠-2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365" y="3582809"/>
              <a:ext cx="400000" cy="209524"/>
            </a:xfrm>
            <a:prstGeom prst="rect">
              <a:avLst/>
            </a:prstGeom>
          </p:spPr>
        </p:pic>
      </p:grpSp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981176"/>
            <a:ext cx="360000" cy="188572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2235226"/>
            <a:ext cx="360000" cy="188572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434820"/>
            <a:ext cx="360000" cy="188572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816043"/>
            <a:ext cx="360000" cy="188572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625466"/>
            <a:ext cx="360000" cy="188572"/>
          </a:xfrm>
          <a:prstGeom prst="rect">
            <a:avLst/>
          </a:prstGeom>
        </p:spPr>
      </p:pic>
      <p:pic>
        <p:nvPicPr>
          <p:cNvPr id="61" name="图片 6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981176"/>
            <a:ext cx="360000" cy="188572"/>
          </a:xfrm>
          <a:prstGeom prst="rect">
            <a:avLst/>
          </a:prstGeom>
        </p:spPr>
      </p:pic>
      <p:pic>
        <p:nvPicPr>
          <p:cNvPr id="62" name="图片 61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2235226"/>
            <a:ext cx="360000" cy="188572"/>
          </a:xfrm>
          <a:prstGeom prst="rect">
            <a:avLst/>
          </a:prstGeom>
        </p:spPr>
      </p:pic>
      <p:pic>
        <p:nvPicPr>
          <p:cNvPr id="63" name="图片 62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434820"/>
            <a:ext cx="360000" cy="188572"/>
          </a:xfrm>
          <a:prstGeom prst="rect">
            <a:avLst/>
          </a:prstGeom>
        </p:spPr>
      </p:pic>
      <p:pic>
        <p:nvPicPr>
          <p:cNvPr id="64" name="图片 63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816043"/>
            <a:ext cx="360000" cy="188572"/>
          </a:xfrm>
          <a:prstGeom prst="rect">
            <a:avLst/>
          </a:prstGeom>
        </p:spPr>
      </p:pic>
      <p:pic>
        <p:nvPicPr>
          <p:cNvPr id="65" name="图片 6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625466"/>
            <a:ext cx="360000" cy="188572"/>
          </a:xfrm>
          <a:prstGeom prst="rect">
            <a:avLst/>
          </a:prstGeom>
        </p:spPr>
      </p:pic>
      <p:pic>
        <p:nvPicPr>
          <p:cNvPr id="67" name="图片 6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981176"/>
            <a:ext cx="360000" cy="188572"/>
          </a:xfrm>
          <a:prstGeom prst="rect">
            <a:avLst/>
          </a:prstGeom>
        </p:spPr>
      </p:pic>
      <p:pic>
        <p:nvPicPr>
          <p:cNvPr id="68" name="图片 67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2235226"/>
            <a:ext cx="360000" cy="188572"/>
          </a:xfrm>
          <a:prstGeom prst="rect">
            <a:avLst/>
          </a:prstGeom>
        </p:spPr>
      </p:pic>
      <p:pic>
        <p:nvPicPr>
          <p:cNvPr id="69" name="图片 68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434820"/>
            <a:ext cx="360000" cy="188572"/>
          </a:xfrm>
          <a:prstGeom prst="rect">
            <a:avLst/>
          </a:prstGeom>
        </p:spPr>
      </p:pic>
      <p:pic>
        <p:nvPicPr>
          <p:cNvPr id="70" name="图片 69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816043"/>
            <a:ext cx="360000" cy="188572"/>
          </a:xfrm>
          <a:prstGeom prst="rect">
            <a:avLst/>
          </a:prstGeom>
        </p:spPr>
      </p:pic>
      <p:pic>
        <p:nvPicPr>
          <p:cNvPr id="71" name="图片 70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625466"/>
            <a:ext cx="360000" cy="188572"/>
          </a:xfrm>
          <a:prstGeom prst="rect">
            <a:avLst/>
          </a:prstGeom>
        </p:spPr>
      </p:pic>
      <p:pic>
        <p:nvPicPr>
          <p:cNvPr id="73" name="图片 72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981176"/>
            <a:ext cx="360000" cy="188572"/>
          </a:xfrm>
          <a:prstGeom prst="rect">
            <a:avLst/>
          </a:prstGeom>
        </p:spPr>
      </p:pic>
      <p:pic>
        <p:nvPicPr>
          <p:cNvPr id="74" name="图片 73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2235226"/>
            <a:ext cx="360000" cy="188572"/>
          </a:xfrm>
          <a:prstGeom prst="rect">
            <a:avLst/>
          </a:prstGeom>
        </p:spPr>
      </p:pic>
      <p:pic>
        <p:nvPicPr>
          <p:cNvPr id="75" name="图片 74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434820"/>
            <a:ext cx="360000" cy="188572"/>
          </a:xfrm>
          <a:prstGeom prst="rect">
            <a:avLst/>
          </a:prstGeom>
        </p:spPr>
      </p:pic>
      <p:pic>
        <p:nvPicPr>
          <p:cNvPr id="76" name="图片 75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816043"/>
            <a:ext cx="360000" cy="188572"/>
          </a:xfrm>
          <a:prstGeom prst="rect">
            <a:avLst/>
          </a:prstGeom>
        </p:spPr>
      </p:pic>
      <p:pic>
        <p:nvPicPr>
          <p:cNvPr id="77" name="图片 76" descr="算盘珠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625466"/>
            <a:ext cx="360000" cy="188572"/>
          </a:xfrm>
          <a:prstGeom prst="rect">
            <a:avLst/>
          </a:prstGeom>
        </p:spPr>
      </p:pic>
      <p:pic>
        <p:nvPicPr>
          <p:cNvPr id="39" name="图片 3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2521092"/>
            <a:ext cx="360000" cy="188572"/>
          </a:xfrm>
          <a:prstGeom prst="rect">
            <a:avLst/>
          </a:prstGeom>
        </p:spPr>
      </p:pic>
      <p:pic>
        <p:nvPicPr>
          <p:cNvPr id="40" name="图片 3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2908743"/>
            <a:ext cx="360000" cy="188572"/>
          </a:xfrm>
          <a:prstGeom prst="rect">
            <a:avLst/>
          </a:prstGeom>
        </p:spPr>
      </p:pic>
      <p:pic>
        <p:nvPicPr>
          <p:cNvPr id="4" name="图片 3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096999"/>
            <a:ext cx="360000" cy="188572"/>
          </a:xfrm>
          <a:prstGeom prst="rect">
            <a:avLst/>
          </a:prstGeom>
        </p:spPr>
      </p:pic>
      <p:pic>
        <p:nvPicPr>
          <p:cNvPr id="42" name="图片 4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279922"/>
            <a:ext cx="360000" cy="188572"/>
          </a:xfrm>
          <a:prstGeom prst="rect">
            <a:avLst/>
          </a:prstGeom>
        </p:spPr>
      </p:pic>
      <p:pic>
        <p:nvPicPr>
          <p:cNvPr id="43" name="图片 4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680" y="3466505"/>
            <a:ext cx="360000" cy="188572"/>
          </a:xfrm>
          <a:prstGeom prst="rect">
            <a:avLst/>
          </a:prstGeom>
        </p:spPr>
      </p:pic>
      <p:pic>
        <p:nvPicPr>
          <p:cNvPr id="87" name="图片 8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2521092"/>
            <a:ext cx="360000" cy="188572"/>
          </a:xfrm>
          <a:prstGeom prst="rect">
            <a:avLst/>
          </a:prstGeom>
        </p:spPr>
      </p:pic>
      <p:pic>
        <p:nvPicPr>
          <p:cNvPr id="88" name="图片 87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2908743"/>
            <a:ext cx="360000" cy="188572"/>
          </a:xfrm>
          <a:prstGeom prst="rect">
            <a:avLst/>
          </a:prstGeom>
        </p:spPr>
      </p:pic>
      <p:pic>
        <p:nvPicPr>
          <p:cNvPr id="89" name="图片 8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096999"/>
            <a:ext cx="360000" cy="188572"/>
          </a:xfrm>
          <a:prstGeom prst="rect">
            <a:avLst/>
          </a:prstGeom>
        </p:spPr>
      </p:pic>
      <p:pic>
        <p:nvPicPr>
          <p:cNvPr id="90" name="图片 8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279922"/>
            <a:ext cx="360000" cy="188572"/>
          </a:xfrm>
          <a:prstGeom prst="rect">
            <a:avLst/>
          </a:prstGeom>
        </p:spPr>
      </p:pic>
      <p:pic>
        <p:nvPicPr>
          <p:cNvPr id="91" name="图片 90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0832" y="3466505"/>
            <a:ext cx="360000" cy="188572"/>
          </a:xfrm>
          <a:prstGeom prst="rect">
            <a:avLst/>
          </a:prstGeom>
        </p:spPr>
      </p:pic>
      <p:pic>
        <p:nvPicPr>
          <p:cNvPr id="93" name="图片 9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2521092"/>
            <a:ext cx="360000" cy="188572"/>
          </a:xfrm>
          <a:prstGeom prst="rect">
            <a:avLst/>
          </a:prstGeom>
        </p:spPr>
      </p:pic>
      <p:pic>
        <p:nvPicPr>
          <p:cNvPr id="94" name="图片 93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2908743"/>
            <a:ext cx="360000" cy="188572"/>
          </a:xfrm>
          <a:prstGeom prst="rect">
            <a:avLst/>
          </a:prstGeom>
        </p:spPr>
      </p:pic>
      <p:pic>
        <p:nvPicPr>
          <p:cNvPr id="95" name="图片 94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096999"/>
            <a:ext cx="360000" cy="188572"/>
          </a:xfrm>
          <a:prstGeom prst="rect">
            <a:avLst/>
          </a:prstGeom>
        </p:spPr>
      </p:pic>
      <p:pic>
        <p:nvPicPr>
          <p:cNvPr id="96" name="图片 95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279922"/>
            <a:ext cx="360000" cy="188572"/>
          </a:xfrm>
          <a:prstGeom prst="rect">
            <a:avLst/>
          </a:prstGeom>
        </p:spPr>
      </p:pic>
      <p:pic>
        <p:nvPicPr>
          <p:cNvPr id="97" name="图片 96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2115" y="3466505"/>
            <a:ext cx="360000" cy="188572"/>
          </a:xfrm>
          <a:prstGeom prst="rect">
            <a:avLst/>
          </a:prstGeom>
        </p:spPr>
      </p:pic>
      <p:pic>
        <p:nvPicPr>
          <p:cNvPr id="99" name="图片 98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2521092"/>
            <a:ext cx="360000" cy="188572"/>
          </a:xfrm>
          <a:prstGeom prst="rect">
            <a:avLst/>
          </a:prstGeom>
        </p:spPr>
      </p:pic>
      <p:pic>
        <p:nvPicPr>
          <p:cNvPr id="100" name="图片 99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2908743"/>
            <a:ext cx="360000" cy="188572"/>
          </a:xfrm>
          <a:prstGeom prst="rect">
            <a:avLst/>
          </a:prstGeom>
        </p:spPr>
      </p:pic>
      <p:pic>
        <p:nvPicPr>
          <p:cNvPr id="101" name="图片 100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096999"/>
            <a:ext cx="360000" cy="188572"/>
          </a:xfrm>
          <a:prstGeom prst="rect">
            <a:avLst/>
          </a:prstGeom>
        </p:spPr>
      </p:pic>
      <p:pic>
        <p:nvPicPr>
          <p:cNvPr id="102" name="图片 101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279922"/>
            <a:ext cx="360000" cy="188572"/>
          </a:xfrm>
          <a:prstGeom prst="rect">
            <a:avLst/>
          </a:prstGeom>
        </p:spPr>
      </p:pic>
      <p:pic>
        <p:nvPicPr>
          <p:cNvPr id="103" name="图片 102" descr="算盘珠-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398" y="3466505"/>
            <a:ext cx="360000" cy="18857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68708" y="2112258"/>
            <a:ext cx="1115060" cy="891540"/>
          </a:xfrm>
          <a:prstGeom prst="rect">
            <a:avLst/>
          </a:prstGeom>
        </p:spPr>
      </p:pic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548552" y="627534"/>
            <a:ext cx="495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49588" y="1114924"/>
            <a:ext cx="7020000" cy="0"/>
          </a:xfrm>
          <a:prstGeom prst="line">
            <a:avLst/>
          </a:prstGeom>
          <a:ln w="127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36561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99928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3295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26662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90029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3396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16763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80130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43497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068642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702316" y="1059850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963237" y="1131858"/>
            <a:ext cx="79208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1597754" y="1131858"/>
            <a:ext cx="79208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404856" y="1131858"/>
            <a:ext cx="79208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7000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24492" y="2470125"/>
            <a:ext cx="5215860" cy="461665"/>
            <a:chOff x="1873511" y="2889925"/>
            <a:chExt cx="4843299" cy="345816"/>
          </a:xfrm>
          <a:noFill/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 flipH="1">
              <a:off x="1899236" y="2906389"/>
              <a:ext cx="4616979" cy="324000"/>
            </a:xfrm>
            <a:prstGeom prst="wedgeRoundRectCallout">
              <a:avLst>
                <a:gd name="adj1" fmla="val 54455"/>
                <a:gd name="adj2" fmla="val -1238"/>
                <a:gd name="adj3" fmla="val 16667"/>
              </a:avLst>
            </a:prstGeom>
            <a:grpFill/>
            <a:ln w="9525">
              <a:solidFill>
                <a:srgbClr val="7030A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10245"/>
            <p:cNvSpPr txBox="1">
              <a:spLocks noChangeArrowheads="1"/>
            </p:cNvSpPr>
            <p:nvPr/>
          </p:nvSpPr>
          <p:spPr bwMode="auto">
            <a:xfrm>
              <a:off x="1873511" y="2889925"/>
              <a:ext cx="4843299" cy="34581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是接近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1000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，还是接近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？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18140" y="1125515"/>
            <a:ext cx="648072" cy="618375"/>
            <a:chOff x="5940152" y="1917335"/>
            <a:chExt cx="648072" cy="618375"/>
          </a:xfrm>
        </p:grpSpPr>
        <p:sp>
          <p:nvSpPr>
            <p:cNvPr id="19" name="矩形 18"/>
            <p:cNvSpPr/>
            <p:nvPr/>
          </p:nvSpPr>
          <p:spPr>
            <a:xfrm>
              <a:off x="5940152" y="2211710"/>
              <a:ext cx="648072" cy="324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20" name="直接连接符 19"/>
            <p:cNvCxnSpPr/>
            <p:nvPr/>
          </p:nvCxnSpPr>
          <p:spPr>
            <a:xfrm rot="16200000">
              <a:off x="6113857" y="2061335"/>
              <a:ext cx="288000" cy="0"/>
            </a:xfrm>
            <a:prstGeom prst="line">
              <a:avLst/>
            </a:pr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10245"/>
          <p:cNvSpPr txBox="1">
            <a:spLocks noChangeArrowheads="1"/>
          </p:cNvSpPr>
          <p:nvPr/>
        </p:nvSpPr>
        <p:spPr bwMode="auto">
          <a:xfrm>
            <a:off x="6046132" y="1343687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8000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2" name="组合 47"/>
          <p:cNvGrpSpPr/>
          <p:nvPr/>
        </p:nvGrpSpPr>
        <p:grpSpPr>
          <a:xfrm>
            <a:off x="4212064" y="1125515"/>
            <a:ext cx="648072" cy="618375"/>
            <a:chOff x="5940152" y="1917335"/>
            <a:chExt cx="648072" cy="618375"/>
          </a:xfrm>
        </p:grpSpPr>
        <p:sp>
          <p:nvSpPr>
            <p:cNvPr id="54" name="矩形 53"/>
            <p:cNvSpPr/>
            <p:nvPr/>
          </p:nvSpPr>
          <p:spPr>
            <a:xfrm>
              <a:off x="5940152" y="2211710"/>
              <a:ext cx="648072" cy="324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55" name="直接连接符 54"/>
            <p:cNvCxnSpPr/>
            <p:nvPr/>
          </p:nvCxnSpPr>
          <p:spPr>
            <a:xfrm rot="16200000">
              <a:off x="6113857" y="2061335"/>
              <a:ext cx="288000" cy="0"/>
            </a:xfrm>
            <a:prstGeom prst="line">
              <a:avLst/>
            </a:pr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4140056" y="1343687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5000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2318650" y="1125515"/>
            <a:ext cx="648072" cy="618375"/>
            <a:chOff x="5940152" y="1917335"/>
            <a:chExt cx="648072" cy="618375"/>
          </a:xfrm>
        </p:grpSpPr>
        <p:sp>
          <p:nvSpPr>
            <p:cNvPr id="59" name="矩形 58"/>
            <p:cNvSpPr/>
            <p:nvPr/>
          </p:nvSpPr>
          <p:spPr>
            <a:xfrm>
              <a:off x="5940152" y="2211710"/>
              <a:ext cx="648072" cy="324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60" name="直接连接符 59"/>
            <p:cNvCxnSpPr/>
            <p:nvPr/>
          </p:nvCxnSpPr>
          <p:spPr>
            <a:xfrm rot="16200000">
              <a:off x="6113857" y="2061335"/>
              <a:ext cx="288000" cy="0"/>
            </a:xfrm>
            <a:prstGeom prst="line">
              <a:avLst/>
            </a:pr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2246642" y="1343687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2000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333809" y="1419890"/>
            <a:ext cx="756000" cy="324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65" name="直接连接符 64"/>
          <p:cNvCxnSpPr/>
          <p:nvPr/>
        </p:nvCxnSpPr>
        <p:spPr>
          <a:xfrm rot="16200000">
            <a:off x="7558316" y="1269515"/>
            <a:ext cx="288000" cy="0"/>
          </a:xfrm>
          <a:prstGeom prst="line">
            <a:avLst/>
          </a:pr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7236400" y="1343687"/>
            <a:ext cx="936000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10000</a:t>
            </a:r>
            <a:endParaRPr lang="zh-CN" altLang="en-US" sz="2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994153" y="771550"/>
            <a:ext cx="3813810" cy="343535"/>
          </a:xfrm>
          <a:custGeom>
            <a:avLst/>
            <a:gdLst>
              <a:gd name="connisteX0" fmla="*/ 0 w 3813810"/>
              <a:gd name="connsiteY0" fmla="*/ 505463 h 513083"/>
              <a:gd name="connisteX1" fmla="*/ 2167255 w 3813810"/>
              <a:gd name="connsiteY1" fmla="*/ 3 h 513083"/>
              <a:gd name="connisteX2" fmla="*/ 3813810 w 3813810"/>
              <a:gd name="connsiteY2" fmla="*/ 513083 h 51308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813810" h="513083">
                <a:moveTo>
                  <a:pt x="0" y="505463"/>
                </a:moveTo>
                <a:cubicBezTo>
                  <a:pt x="400685" y="394338"/>
                  <a:pt x="1404620" y="-1267"/>
                  <a:pt x="2167255" y="3"/>
                </a:cubicBezTo>
                <a:cubicBezTo>
                  <a:pt x="2929890" y="1273"/>
                  <a:pt x="3528060" y="400053"/>
                  <a:pt x="3813810" y="51308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任意多边形 22"/>
          <p:cNvSpPr/>
          <p:nvPr/>
        </p:nvSpPr>
        <p:spPr>
          <a:xfrm>
            <a:off x="5807963" y="771550"/>
            <a:ext cx="1891665" cy="343535"/>
          </a:xfrm>
          <a:custGeom>
            <a:avLst/>
            <a:gdLst>
              <a:gd name="connisteX0" fmla="*/ 0 w 1891665"/>
              <a:gd name="connsiteY0" fmla="*/ 551832 h 551832"/>
              <a:gd name="connisteX1" fmla="*/ 1141095 w 1891665"/>
              <a:gd name="connsiteY1" fmla="*/ 17 h 551832"/>
              <a:gd name="connisteX2" fmla="*/ 1891665 w 1891665"/>
              <a:gd name="connsiteY2" fmla="*/ 536592 h 55183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891665" h="551833">
                <a:moveTo>
                  <a:pt x="0" y="551833"/>
                </a:moveTo>
                <a:cubicBezTo>
                  <a:pt x="213360" y="430548"/>
                  <a:pt x="762635" y="3193"/>
                  <a:pt x="1141095" y="18"/>
                </a:cubicBezTo>
                <a:cubicBezTo>
                  <a:pt x="1519555" y="-3157"/>
                  <a:pt x="1764665" y="418483"/>
                  <a:pt x="1891665" y="536593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3375640" y="3435846"/>
            <a:ext cx="26365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接近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3" grpId="0"/>
      <p:bldP spid="58" grpId="0"/>
      <p:bldP spid="63" grpId="0"/>
      <p:bldP spid="22" grpId="0" animBg="1"/>
      <p:bldP spid="23" grpId="0" bldLvl="0" animBg="1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11560" y="555526"/>
            <a:ext cx="495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06256" y="1498106"/>
            <a:ext cx="1196191" cy="1169524"/>
          </a:xfrm>
          <a:prstGeom prst="rect">
            <a:avLst/>
          </a:prstGeom>
        </p:spPr>
      </p:pic>
      <p:pic>
        <p:nvPicPr>
          <p:cNvPr id="5" name="图片 4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52700" y="1498106"/>
            <a:ext cx="1196191" cy="1169524"/>
          </a:xfrm>
          <a:prstGeom prst="rect">
            <a:avLst/>
          </a:prstGeom>
        </p:spPr>
      </p:pic>
      <p:pic>
        <p:nvPicPr>
          <p:cNvPr id="6" name="图片 5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99144" y="1498106"/>
            <a:ext cx="1196191" cy="1169524"/>
          </a:xfrm>
          <a:prstGeom prst="rect">
            <a:avLst/>
          </a:prstGeom>
        </p:spPr>
      </p:pic>
      <p:pic>
        <p:nvPicPr>
          <p:cNvPr id="7" name="图片 6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45588" y="1498106"/>
            <a:ext cx="1196191" cy="1169524"/>
          </a:xfrm>
          <a:prstGeom prst="rect">
            <a:avLst/>
          </a:prstGeom>
        </p:spPr>
      </p:pic>
      <p:pic>
        <p:nvPicPr>
          <p:cNvPr id="8" name="图片 7" descr="29－正方体100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2033" y="1498106"/>
            <a:ext cx="1196191" cy="1169524"/>
          </a:xfrm>
          <a:prstGeom prst="rect">
            <a:avLst/>
          </a:prstGeom>
        </p:spPr>
      </p:pic>
      <p:pic>
        <p:nvPicPr>
          <p:cNvPr id="9" name="图片 8" descr="40-3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1491630"/>
            <a:ext cx="716000" cy="1176000"/>
          </a:xfrm>
          <a:prstGeom prst="rect">
            <a:avLst/>
          </a:prstGeom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043608" y="2781846"/>
            <a:ext cx="698477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个千和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个百组成的数是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369780" y="2803052"/>
            <a:ext cx="495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3195535" y="2803052"/>
            <a:ext cx="495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228184" y="2803052"/>
            <a:ext cx="86409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5400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539552" y="483518"/>
            <a:ext cx="4320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899592" y="1347614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637090" y="1354106"/>
            <a:ext cx="64807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个千是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里面有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899592" y="1989276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637090" y="1974343"/>
            <a:ext cx="6840760" cy="963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3428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里面有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个十和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899592" y="3012265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030643" y="1351886"/>
            <a:ext cx="10081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8000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6516700" y="3003798"/>
            <a:ext cx="10081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7840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6271509" y="1351886"/>
            <a:ext cx="6480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484073" y="1995686"/>
            <a:ext cx="504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5318218" y="1995686"/>
            <a:ext cx="504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7156558" y="1989336"/>
            <a:ext cx="504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2564727" y="2431929"/>
            <a:ext cx="5040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637090" y="3012265"/>
            <a:ext cx="698477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个百和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个十组成的数是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539552" y="627534"/>
            <a:ext cx="45123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写一写，读一读。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40-第5题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831" y="1491630"/>
            <a:ext cx="5737143" cy="1554286"/>
          </a:xfrm>
          <a:prstGeom prst="rect">
            <a:avLst/>
          </a:prstGeom>
        </p:spPr>
      </p:pic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403648" y="306857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818685" y="3065887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9  0  0  0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369147" y="306857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5355775" y="3068577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801195" y="3075883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2  8  6  0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5758150" y="3065887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4  6  0  0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8334" y="3694261"/>
            <a:ext cx="1319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309" y="3723878"/>
            <a:ext cx="2078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二千八百六十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7244" y="3723878"/>
            <a:ext cx="1677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四千六百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2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344734" y="483518"/>
            <a:ext cx="44432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写出下面横线上的数。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 descr="41－第6题－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02823"/>
            <a:ext cx="2592288" cy="1398841"/>
          </a:xfrm>
          <a:prstGeom prst="rect">
            <a:avLst/>
          </a:prstGeom>
        </p:spPr>
      </p:pic>
      <p:pic>
        <p:nvPicPr>
          <p:cNvPr id="8" name="图片 7" descr="41－第6题－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63888" y="1427710"/>
            <a:ext cx="2410132" cy="1373954"/>
          </a:xfrm>
          <a:prstGeom prst="rect">
            <a:avLst/>
          </a:prstGeom>
        </p:spPr>
      </p:pic>
      <p:pic>
        <p:nvPicPr>
          <p:cNvPr id="9" name="图片 8" descr="41－第6题－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56176" y="1445100"/>
            <a:ext cx="2338124" cy="1356564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539552" y="1347614"/>
            <a:ext cx="8064896" cy="2448272"/>
          </a:xfrm>
          <a:prstGeom prst="roundRect">
            <a:avLst>
              <a:gd name="adj" fmla="val 6456"/>
            </a:avLst>
          </a:prstGeom>
          <a:noFill/>
          <a:ln w="12700">
            <a:solidFill>
              <a:srgbClr val="358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560758" y="2652302"/>
            <a:ext cx="2880320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青海湖是我国最大的咸水湖，湖面的海拔高度是三千一百九十四米。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3534254" y="2652302"/>
            <a:ext cx="2520280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我国有鸟类一千二百多种，全世界有鸟类九千多种。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147709" y="2652302"/>
            <a:ext cx="2232248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京杭大运河距今已有二千五百多年的历史。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419872" y="1347614"/>
            <a:ext cx="0" cy="2448000"/>
          </a:xfrm>
          <a:prstGeom prst="line">
            <a:avLst/>
          </a:prstGeom>
          <a:ln>
            <a:solidFill>
              <a:srgbClr val="35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12160" y="1347614"/>
            <a:ext cx="0" cy="2448000"/>
          </a:xfrm>
          <a:prstGeom prst="line">
            <a:avLst/>
          </a:prstGeom>
          <a:ln>
            <a:solidFill>
              <a:srgbClr val="35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99592" y="3702672"/>
            <a:ext cx="18002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60032" y="3003798"/>
            <a:ext cx="1044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44208" y="3363838"/>
            <a:ext cx="1044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35896" y="3702672"/>
            <a:ext cx="468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1403648" y="3795886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3194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635896" y="3795886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1200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4932040" y="3795886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9000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6876256" y="3795886"/>
            <a:ext cx="864096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2500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150" y="757814"/>
            <a:ext cx="1533525" cy="1226185"/>
          </a:xfrm>
          <a:prstGeom prst="rect">
            <a:avLst/>
          </a:prstGeom>
        </p:spPr>
      </p:pic>
      <p:pic>
        <p:nvPicPr>
          <p:cNvPr id="6" name="图片 5" descr="38-例图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59632" y="2106040"/>
            <a:ext cx="6480973" cy="2553942"/>
          </a:xfrm>
          <a:prstGeom prst="rect">
            <a:avLst/>
          </a:prstGeom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2123981" y="1131590"/>
            <a:ext cx="5616624" cy="600250"/>
          </a:xfrm>
          <a:prstGeom prst="wedgeRoundRectCallout">
            <a:avLst>
              <a:gd name="adj1" fmla="val 55507"/>
              <a:gd name="adj2" fmla="val -1238"/>
              <a:gd name="adj3" fmla="val 16667"/>
            </a:avLst>
          </a:prstGeom>
          <a:noFill/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这座体育馆内大约能坐七千人。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139702"/>
            <a:ext cx="596773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九千九百九十九添上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是一万；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07822" y="2794000"/>
            <a:ext cx="33921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个一千是一万；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5616" y="3440792"/>
            <a:ext cx="341820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以内的数位顺序。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23728" y="1601237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63211" y="2940916"/>
            <a:ext cx="1193165" cy="953770"/>
          </a:xfrm>
          <a:prstGeom prst="rect">
            <a:avLst/>
          </a:prstGeom>
        </p:spPr>
      </p:pic>
      <p:pic>
        <p:nvPicPr>
          <p:cNvPr id="6" name="图片 5" descr="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921875" y="867162"/>
            <a:ext cx="1591945" cy="1272540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flipH="1">
            <a:off x="2242341" y="1308462"/>
            <a:ext cx="5714033" cy="405962"/>
          </a:xfrm>
          <a:prstGeom prst="wedgeRoundRectCallout">
            <a:avLst>
              <a:gd name="adj1" fmla="val 54299"/>
              <a:gd name="adj2" fmla="val -3851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2195736" y="1275606"/>
            <a:ext cx="612607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个一千是多少？你会写一写、读一读吗？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" name="图片 11" descr="38-例-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71538" y="2067694"/>
            <a:ext cx="1925809" cy="1772858"/>
          </a:xfrm>
          <a:prstGeom prst="rect">
            <a:avLst/>
          </a:prstGeom>
        </p:spPr>
      </p:pic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403648" y="3791614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615553" y="3791614"/>
            <a:ext cx="1639173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7   0   0   0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57921" y="3182468"/>
            <a:ext cx="2522977" cy="499018"/>
            <a:chOff x="5350628" y="2758101"/>
            <a:chExt cx="2378961" cy="343517"/>
          </a:xfrm>
          <a:noFill/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5364088" y="2758101"/>
              <a:ext cx="2160240" cy="324000"/>
            </a:xfrm>
            <a:prstGeom prst="wedgeRoundRectCallout">
              <a:avLst>
                <a:gd name="adj1" fmla="val 58306"/>
                <a:gd name="adj2" fmla="val 6602"/>
                <a:gd name="adj3" fmla="val 16667"/>
              </a:avLst>
            </a:prstGeom>
            <a:grpFill/>
            <a:ln w="9525">
              <a:solidFill>
                <a:srgbClr val="CC0066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5350628" y="2783814"/>
              <a:ext cx="2378961" cy="31780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个一千是七千。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30890" y="2221459"/>
            <a:ext cx="1685526" cy="1346833"/>
          </a:xfrm>
          <a:prstGeom prst="rect">
            <a:avLst/>
          </a:prstGeom>
        </p:spPr>
      </p:pic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195234" y="617683"/>
            <a:ext cx="74092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先照样子在算盘上拨一拨，再写一写、读一读。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 descr="38-例-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89305" y="1574848"/>
            <a:ext cx="1918858" cy="1779809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187624" y="3281834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441864" y="3281834"/>
            <a:ext cx="1550231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7   2   5   3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55976" y="1995686"/>
            <a:ext cx="2592288" cy="1799787"/>
            <a:chOff x="4716016" y="1877070"/>
            <a:chExt cx="2232248" cy="1608620"/>
          </a:xfrm>
          <a:noFill/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4732950" y="1877070"/>
              <a:ext cx="2071298" cy="1414759"/>
            </a:xfrm>
            <a:prstGeom prst="wedgeRoundRectCallout">
              <a:avLst>
                <a:gd name="adj1" fmla="val 58306"/>
                <a:gd name="adj2" fmla="val 6602"/>
                <a:gd name="adj3" fmla="val 16667"/>
              </a:avLst>
            </a:prstGeom>
            <a:grpFill/>
            <a:ln w="9525">
              <a:solidFill>
                <a:srgbClr val="2FD1D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文本框 10245"/>
            <p:cNvSpPr txBox="1">
              <a:spLocks noChangeArrowheads="1"/>
            </p:cNvSpPr>
            <p:nvPr/>
          </p:nvSpPr>
          <p:spPr bwMode="auto">
            <a:xfrm>
              <a:off x="4716016" y="1916030"/>
              <a:ext cx="2232248" cy="15696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个千、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个百、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个十和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个一合起来是七千二百五十三。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8-试一试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8" y="1059582"/>
            <a:ext cx="1898000" cy="1758953"/>
          </a:xfrm>
          <a:prstGeom prst="rect">
            <a:avLst/>
          </a:prstGeom>
        </p:spPr>
      </p:pic>
      <p:pic>
        <p:nvPicPr>
          <p:cNvPr id="4" name="图片 3" descr="38-试一试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312" y="1059582"/>
            <a:ext cx="1877143" cy="1765905"/>
          </a:xfrm>
          <a:prstGeom prst="rect">
            <a:avLst/>
          </a:prstGeom>
        </p:spPr>
      </p:pic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27584" y="3226339"/>
            <a:ext cx="4032448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十组成。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339752" y="3226339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5292080" y="3226339"/>
            <a:ext cx="3168352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4211960" y="3226339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2060429" y="3614842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876256" y="3226339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5940152" y="3614842"/>
            <a:ext cx="43204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674746" y="2791969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839659" y="2792181"/>
            <a:ext cx="1745049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6   3   5   0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5495365" y="2791969"/>
            <a:ext cx="201622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5673403" y="2800436"/>
            <a:ext cx="168578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2   7   0   0</a:t>
            </a:r>
            <a:endParaRPr lang="zh-CN" altLang="en-US" sz="2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76848" y="751435"/>
            <a:ext cx="45831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在算盘上一边拨珠一边数。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611560" y="1490618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1331640" y="1472627"/>
            <a:ext cx="698477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拨出三千六百，再一百一百地数，数到四千三百。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2" name="图片 41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2138690"/>
            <a:ext cx="2295525" cy="2362200"/>
          </a:xfrm>
          <a:prstGeom prst="rect">
            <a:avLst/>
          </a:prstGeom>
        </p:spPr>
      </p:pic>
      <p:pic>
        <p:nvPicPr>
          <p:cNvPr id="43" name="图片 4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057854"/>
            <a:ext cx="400000" cy="209524"/>
          </a:xfrm>
          <a:prstGeom prst="rect">
            <a:avLst/>
          </a:prstGeom>
        </p:spPr>
      </p:pic>
      <p:pic>
        <p:nvPicPr>
          <p:cNvPr id="44" name="图片 4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2646941"/>
            <a:ext cx="400000" cy="209524"/>
          </a:xfrm>
          <a:prstGeom prst="rect">
            <a:avLst/>
          </a:prstGeom>
        </p:spPr>
      </p:pic>
      <p:pic>
        <p:nvPicPr>
          <p:cNvPr id="45" name="图片 4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4171848"/>
            <a:ext cx="400000" cy="209524"/>
          </a:xfrm>
          <a:prstGeom prst="rect">
            <a:avLst/>
          </a:prstGeom>
        </p:spPr>
      </p:pic>
      <p:pic>
        <p:nvPicPr>
          <p:cNvPr id="46" name="图片 4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2308107"/>
            <a:ext cx="400000" cy="209524"/>
          </a:xfrm>
          <a:prstGeom prst="rect">
            <a:avLst/>
          </a:prstGeom>
        </p:spPr>
      </p:pic>
      <p:pic>
        <p:nvPicPr>
          <p:cNvPr id="47" name="图片 46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445" y="3057854"/>
            <a:ext cx="400000" cy="209524"/>
          </a:xfrm>
          <a:prstGeom prst="rect">
            <a:avLst/>
          </a:prstGeom>
        </p:spPr>
      </p:pic>
      <p:pic>
        <p:nvPicPr>
          <p:cNvPr id="48" name="图片 47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445" y="3265411"/>
            <a:ext cx="400000" cy="209524"/>
          </a:xfrm>
          <a:prstGeom prst="rect">
            <a:avLst/>
          </a:prstGeom>
        </p:spPr>
      </p:pic>
      <p:pic>
        <p:nvPicPr>
          <p:cNvPr id="49" name="图片 4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445" y="3477240"/>
            <a:ext cx="400000" cy="209524"/>
          </a:xfrm>
          <a:prstGeom prst="rect">
            <a:avLst/>
          </a:prstGeom>
        </p:spPr>
      </p:pic>
      <p:pic>
        <p:nvPicPr>
          <p:cNvPr id="50" name="图片 4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032" y="3540710"/>
            <a:ext cx="400000" cy="209524"/>
          </a:xfrm>
          <a:prstGeom prst="rect">
            <a:avLst/>
          </a:prstGeom>
        </p:spPr>
      </p:pic>
      <p:pic>
        <p:nvPicPr>
          <p:cNvPr id="51" name="图片 5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565" y="2308107"/>
            <a:ext cx="400000" cy="209524"/>
          </a:xfrm>
          <a:prstGeom prst="rect">
            <a:avLst/>
          </a:prstGeom>
        </p:spPr>
      </p:pic>
      <p:pic>
        <p:nvPicPr>
          <p:cNvPr id="52" name="图片 5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761" y="2308107"/>
            <a:ext cx="400000" cy="209524"/>
          </a:xfrm>
          <a:prstGeom prst="rect">
            <a:avLst/>
          </a:prstGeom>
        </p:spPr>
      </p:pic>
      <p:pic>
        <p:nvPicPr>
          <p:cNvPr id="53" name="图片 5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032" y="4176043"/>
            <a:ext cx="400000" cy="209524"/>
          </a:xfrm>
          <a:prstGeom prst="rect">
            <a:avLst/>
          </a:prstGeom>
        </p:spPr>
      </p:pic>
      <p:pic>
        <p:nvPicPr>
          <p:cNvPr id="54" name="图片 5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032" y="3964291"/>
            <a:ext cx="400000" cy="209524"/>
          </a:xfrm>
          <a:prstGeom prst="rect">
            <a:avLst/>
          </a:prstGeom>
        </p:spPr>
      </p:pic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032" y="3752539"/>
            <a:ext cx="400000" cy="209524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447" y="4176120"/>
            <a:ext cx="400000" cy="209524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447" y="3964291"/>
            <a:ext cx="400000" cy="209524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447" y="3752539"/>
            <a:ext cx="400000" cy="209524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447" y="3540710"/>
            <a:ext cx="400000" cy="209524"/>
          </a:xfrm>
          <a:prstGeom prst="rect">
            <a:avLst/>
          </a:prstGeom>
        </p:spPr>
      </p:pic>
      <p:pic>
        <p:nvPicPr>
          <p:cNvPr id="65" name="图片 6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267027"/>
            <a:ext cx="400000" cy="209524"/>
          </a:xfrm>
          <a:prstGeom prst="rect">
            <a:avLst/>
          </a:prstGeom>
        </p:spPr>
      </p:pic>
      <p:pic>
        <p:nvPicPr>
          <p:cNvPr id="66" name="图片 6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4171848"/>
            <a:ext cx="400000" cy="209524"/>
          </a:xfrm>
          <a:prstGeom prst="rect">
            <a:avLst/>
          </a:prstGeom>
        </p:spPr>
      </p:pic>
      <p:pic>
        <p:nvPicPr>
          <p:cNvPr id="67" name="图片 6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964291"/>
            <a:ext cx="400000" cy="209524"/>
          </a:xfrm>
          <a:prstGeom prst="rect">
            <a:avLst/>
          </a:prstGeom>
        </p:spPr>
      </p:pic>
      <p:pic>
        <p:nvPicPr>
          <p:cNvPr id="68" name="图片 6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752539"/>
            <a:ext cx="400000" cy="209524"/>
          </a:xfrm>
          <a:prstGeom prst="rect">
            <a:avLst/>
          </a:prstGeom>
        </p:spPr>
      </p:pic>
      <p:pic>
        <p:nvPicPr>
          <p:cNvPr id="69" name="图片 6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472006"/>
            <a:ext cx="400000" cy="209524"/>
          </a:xfrm>
          <a:prstGeom prst="rect">
            <a:avLst/>
          </a:prstGeom>
        </p:spPr>
      </p:pic>
      <p:pic>
        <p:nvPicPr>
          <p:cNvPr id="70" name="图片 69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685369"/>
            <a:ext cx="400000" cy="209524"/>
          </a:xfrm>
          <a:prstGeom prst="rect">
            <a:avLst/>
          </a:prstGeom>
        </p:spPr>
      </p:pic>
      <p:pic>
        <p:nvPicPr>
          <p:cNvPr id="71" name="图片 7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2308107"/>
            <a:ext cx="400000" cy="209524"/>
          </a:xfrm>
          <a:prstGeom prst="rect">
            <a:avLst/>
          </a:prstGeom>
        </p:spPr>
      </p:pic>
      <p:pic>
        <p:nvPicPr>
          <p:cNvPr id="72" name="图片 7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3641" y="3540710"/>
            <a:ext cx="400000" cy="209524"/>
          </a:xfrm>
          <a:prstGeom prst="rect">
            <a:avLst/>
          </a:prstGeom>
        </p:spPr>
      </p:pic>
      <p:pic>
        <p:nvPicPr>
          <p:cNvPr id="73" name="图片 7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445" y="3685369"/>
            <a:ext cx="400000" cy="209524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3771445" y="3542861"/>
            <a:ext cx="400000" cy="633105"/>
            <a:chOff x="5545847" y="3406090"/>
            <a:chExt cx="400000" cy="633105"/>
          </a:xfrm>
        </p:grpSpPr>
        <p:pic>
          <p:nvPicPr>
            <p:cNvPr id="75" name="图片 74" descr="算盘珠-2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45847" y="3829671"/>
              <a:ext cx="400000" cy="209524"/>
            </a:xfrm>
            <a:prstGeom prst="rect">
              <a:avLst/>
            </a:prstGeom>
          </p:spPr>
        </p:pic>
        <p:pic>
          <p:nvPicPr>
            <p:cNvPr id="76" name="图片 75" descr="算盘珠-2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45847" y="3617919"/>
              <a:ext cx="400000" cy="209524"/>
            </a:xfrm>
            <a:prstGeom prst="rect">
              <a:avLst/>
            </a:prstGeom>
          </p:spPr>
        </p:pic>
        <p:pic>
          <p:nvPicPr>
            <p:cNvPr id="77" name="图片 76" descr="算盘珠-2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45847" y="3406090"/>
              <a:ext cx="400000" cy="20952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539552" y="642922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165268" y="627534"/>
            <a:ext cx="7367171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拨出七千五百五十，再一十一十地数，数到七千六百二十。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80" y="1851670"/>
            <a:ext cx="2295525" cy="2362200"/>
          </a:xfrm>
          <a:prstGeom prst="rect">
            <a:avLst/>
          </a:prstGeom>
        </p:spPr>
      </p:pic>
      <p:pic>
        <p:nvPicPr>
          <p:cNvPr id="14" name="图片 1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2770834"/>
            <a:ext cx="400000" cy="209524"/>
          </a:xfrm>
          <a:prstGeom prst="rect">
            <a:avLst/>
          </a:prstGeom>
        </p:spPr>
      </p:pic>
      <p:pic>
        <p:nvPicPr>
          <p:cNvPr id="19" name="图片 1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2359921"/>
            <a:ext cx="400000" cy="209524"/>
          </a:xfrm>
          <a:prstGeom prst="rect">
            <a:avLst/>
          </a:prstGeom>
        </p:spPr>
      </p:pic>
      <p:pic>
        <p:nvPicPr>
          <p:cNvPr id="20" name="图片 1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3884828"/>
            <a:ext cx="400000" cy="209524"/>
          </a:xfrm>
          <a:prstGeom prst="rect">
            <a:avLst/>
          </a:prstGeom>
        </p:spPr>
      </p:pic>
      <p:pic>
        <p:nvPicPr>
          <p:cNvPr id="21" name="图片 2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2021087"/>
            <a:ext cx="400000" cy="209524"/>
          </a:xfrm>
          <a:prstGeom prst="rect">
            <a:avLst/>
          </a:prstGeom>
        </p:spPr>
      </p:pic>
      <p:pic>
        <p:nvPicPr>
          <p:cNvPr id="3" name="图片 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7429" y="2770834"/>
            <a:ext cx="400000" cy="209524"/>
          </a:xfrm>
          <a:prstGeom prst="rect">
            <a:avLst/>
          </a:prstGeom>
        </p:spPr>
      </p:pic>
      <p:pic>
        <p:nvPicPr>
          <p:cNvPr id="24" name="图片 2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7429" y="2978391"/>
            <a:ext cx="400000" cy="209524"/>
          </a:xfrm>
          <a:prstGeom prst="rect">
            <a:avLst/>
          </a:prstGeom>
        </p:spPr>
      </p:pic>
      <p:pic>
        <p:nvPicPr>
          <p:cNvPr id="26" name="图片 2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253690"/>
            <a:ext cx="400000" cy="209524"/>
          </a:xfrm>
          <a:prstGeom prst="rect">
            <a:avLst/>
          </a:prstGeom>
        </p:spPr>
      </p:pic>
      <p:pic>
        <p:nvPicPr>
          <p:cNvPr id="28" name="图片 2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7549" y="2021087"/>
            <a:ext cx="400000" cy="209524"/>
          </a:xfrm>
          <a:prstGeom prst="rect">
            <a:avLst/>
          </a:prstGeom>
        </p:spPr>
      </p:pic>
      <p:pic>
        <p:nvPicPr>
          <p:cNvPr id="29" name="图片 2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9745" y="2021087"/>
            <a:ext cx="400000" cy="209524"/>
          </a:xfrm>
          <a:prstGeom prst="rect">
            <a:avLst/>
          </a:prstGeom>
        </p:spPr>
      </p:pic>
      <p:pic>
        <p:nvPicPr>
          <p:cNvPr id="30" name="图片 2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889100"/>
            <a:ext cx="400000" cy="209524"/>
          </a:xfrm>
          <a:prstGeom prst="rect">
            <a:avLst/>
          </a:prstGeom>
        </p:spPr>
      </p:pic>
      <p:pic>
        <p:nvPicPr>
          <p:cNvPr id="31" name="图片 3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677271"/>
            <a:ext cx="400000" cy="209524"/>
          </a:xfrm>
          <a:prstGeom prst="rect">
            <a:avLst/>
          </a:prstGeom>
        </p:spPr>
      </p:pic>
      <p:pic>
        <p:nvPicPr>
          <p:cNvPr id="32" name="图片 3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465519"/>
            <a:ext cx="400000" cy="209524"/>
          </a:xfrm>
          <a:prstGeom prst="rect">
            <a:avLst/>
          </a:prstGeom>
        </p:spPr>
      </p:pic>
      <p:pic>
        <p:nvPicPr>
          <p:cNvPr id="33" name="图片 3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9431" y="3889100"/>
            <a:ext cx="400000" cy="209524"/>
          </a:xfrm>
          <a:prstGeom prst="rect">
            <a:avLst/>
          </a:prstGeom>
        </p:spPr>
      </p:pic>
      <p:pic>
        <p:nvPicPr>
          <p:cNvPr id="34" name="图片 3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9431" y="3677271"/>
            <a:ext cx="400000" cy="209524"/>
          </a:xfrm>
          <a:prstGeom prst="rect">
            <a:avLst/>
          </a:prstGeom>
        </p:spPr>
      </p:pic>
      <p:pic>
        <p:nvPicPr>
          <p:cNvPr id="35" name="图片 3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9431" y="3465519"/>
            <a:ext cx="400000" cy="209524"/>
          </a:xfrm>
          <a:prstGeom prst="rect">
            <a:avLst/>
          </a:prstGeom>
        </p:spPr>
      </p:pic>
      <p:pic>
        <p:nvPicPr>
          <p:cNvPr id="36" name="图片 3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9431" y="3253690"/>
            <a:ext cx="400000" cy="209524"/>
          </a:xfrm>
          <a:prstGeom prst="rect">
            <a:avLst/>
          </a:prstGeom>
        </p:spPr>
      </p:pic>
      <p:pic>
        <p:nvPicPr>
          <p:cNvPr id="15" name="图片 1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3884828"/>
            <a:ext cx="400000" cy="209524"/>
          </a:xfrm>
          <a:prstGeom prst="rect">
            <a:avLst/>
          </a:prstGeom>
        </p:spPr>
      </p:pic>
      <p:pic>
        <p:nvPicPr>
          <p:cNvPr id="9" name="图片 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3677271"/>
            <a:ext cx="400000" cy="209524"/>
          </a:xfrm>
          <a:prstGeom prst="rect">
            <a:avLst/>
          </a:prstGeom>
        </p:spPr>
      </p:pic>
      <p:pic>
        <p:nvPicPr>
          <p:cNvPr id="27" name="图片 2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3465519"/>
            <a:ext cx="400000" cy="209524"/>
          </a:xfrm>
          <a:prstGeom prst="rect">
            <a:avLst/>
          </a:prstGeom>
        </p:spPr>
      </p:pic>
      <p:pic>
        <p:nvPicPr>
          <p:cNvPr id="62" name="图片 6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2021087"/>
            <a:ext cx="400000" cy="209524"/>
          </a:xfrm>
          <a:prstGeom prst="rect">
            <a:avLst/>
          </a:prstGeom>
        </p:spPr>
      </p:pic>
      <p:pic>
        <p:nvPicPr>
          <p:cNvPr id="63" name="图片 6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25" y="3253690"/>
            <a:ext cx="400000" cy="209524"/>
          </a:xfrm>
          <a:prstGeom prst="rect">
            <a:avLst/>
          </a:prstGeom>
        </p:spPr>
      </p:pic>
      <p:pic>
        <p:nvPicPr>
          <p:cNvPr id="65" name="图片 6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2359921"/>
            <a:ext cx="400000" cy="209524"/>
          </a:xfrm>
          <a:prstGeom prst="rect">
            <a:avLst/>
          </a:prstGeom>
        </p:spPr>
      </p:pic>
      <p:pic>
        <p:nvPicPr>
          <p:cNvPr id="66" name="图片 65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7549" y="2359921"/>
            <a:ext cx="400000" cy="209524"/>
          </a:xfrm>
          <a:prstGeom prst="rect">
            <a:avLst/>
          </a:prstGeom>
        </p:spPr>
      </p:pic>
      <p:pic>
        <p:nvPicPr>
          <p:cNvPr id="67" name="图片 66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7549" y="2773710"/>
            <a:ext cx="400000" cy="209524"/>
          </a:xfrm>
          <a:prstGeom prst="rect">
            <a:avLst/>
          </a:prstGeom>
        </p:spPr>
      </p:pic>
      <p:pic>
        <p:nvPicPr>
          <p:cNvPr id="68" name="图片 67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7549" y="2982883"/>
            <a:ext cx="400000" cy="209524"/>
          </a:xfrm>
          <a:prstGeom prst="rect">
            <a:avLst/>
          </a:prstGeom>
        </p:spPr>
      </p:pic>
      <p:pic>
        <p:nvPicPr>
          <p:cNvPr id="69" name="图片 6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3277766"/>
            <a:ext cx="400000" cy="209524"/>
          </a:xfrm>
          <a:prstGeom prst="rect">
            <a:avLst/>
          </a:prstGeom>
        </p:spPr>
      </p:pic>
      <p:pic>
        <p:nvPicPr>
          <p:cNvPr id="70" name="图片 6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3701347"/>
            <a:ext cx="400000" cy="209524"/>
          </a:xfrm>
          <a:prstGeom prst="rect">
            <a:avLst/>
          </a:prstGeom>
        </p:spPr>
      </p:pic>
      <p:pic>
        <p:nvPicPr>
          <p:cNvPr id="71" name="图片 7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3489595"/>
            <a:ext cx="400000" cy="209524"/>
          </a:xfrm>
          <a:prstGeom prst="rect">
            <a:avLst/>
          </a:prstGeom>
        </p:spPr>
      </p:pic>
      <p:pic>
        <p:nvPicPr>
          <p:cNvPr id="72" name="图片 71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186131"/>
            <a:ext cx="400000" cy="209524"/>
          </a:xfrm>
          <a:prstGeom prst="rect">
            <a:avLst/>
          </a:prstGeom>
        </p:spPr>
      </p:pic>
      <p:pic>
        <p:nvPicPr>
          <p:cNvPr id="73" name="图片 7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3393446"/>
            <a:ext cx="400000" cy="20952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827584" y="598143"/>
            <a:ext cx="792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547664" y="589677"/>
            <a:ext cx="66967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拨出九千九百八十九，再一个一个地数，数到九千九百九十九。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2" name="图片 111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627" y="1793726"/>
            <a:ext cx="2295525" cy="2362200"/>
          </a:xfrm>
          <a:prstGeom prst="rect">
            <a:avLst/>
          </a:prstGeom>
        </p:spPr>
      </p:pic>
      <p:pic>
        <p:nvPicPr>
          <p:cNvPr id="113" name="图片 11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2712890"/>
            <a:ext cx="400000" cy="209524"/>
          </a:xfrm>
          <a:prstGeom prst="rect">
            <a:avLst/>
          </a:prstGeom>
        </p:spPr>
      </p:pic>
      <p:pic>
        <p:nvPicPr>
          <p:cNvPr id="114" name="图片 11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2301977"/>
            <a:ext cx="400000" cy="209524"/>
          </a:xfrm>
          <a:prstGeom prst="rect">
            <a:avLst/>
          </a:prstGeom>
        </p:spPr>
      </p:pic>
      <p:pic>
        <p:nvPicPr>
          <p:cNvPr id="117" name="图片 116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176" y="2712890"/>
            <a:ext cx="400000" cy="209524"/>
          </a:xfrm>
          <a:prstGeom prst="rect">
            <a:avLst/>
          </a:prstGeom>
        </p:spPr>
      </p:pic>
      <p:pic>
        <p:nvPicPr>
          <p:cNvPr id="119" name="图片 11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195746"/>
            <a:ext cx="400000" cy="209524"/>
          </a:xfrm>
          <a:prstGeom prst="rect">
            <a:avLst/>
          </a:prstGeom>
        </p:spPr>
      </p:pic>
      <p:pic>
        <p:nvPicPr>
          <p:cNvPr id="120" name="图片 11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296" y="1963143"/>
            <a:ext cx="400000" cy="209524"/>
          </a:xfrm>
          <a:prstGeom prst="rect">
            <a:avLst/>
          </a:prstGeom>
        </p:spPr>
      </p:pic>
      <p:pic>
        <p:nvPicPr>
          <p:cNvPr id="121" name="图片 12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1963143"/>
            <a:ext cx="400000" cy="209524"/>
          </a:xfrm>
          <a:prstGeom prst="rect">
            <a:avLst/>
          </a:prstGeom>
        </p:spPr>
      </p:pic>
      <p:pic>
        <p:nvPicPr>
          <p:cNvPr id="122" name="图片 12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831156"/>
            <a:ext cx="400000" cy="209524"/>
          </a:xfrm>
          <a:prstGeom prst="rect">
            <a:avLst/>
          </a:prstGeom>
        </p:spPr>
      </p:pic>
      <p:pic>
        <p:nvPicPr>
          <p:cNvPr id="123" name="图片 12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619327"/>
            <a:ext cx="400000" cy="209524"/>
          </a:xfrm>
          <a:prstGeom prst="rect">
            <a:avLst/>
          </a:prstGeom>
        </p:spPr>
      </p:pic>
      <p:pic>
        <p:nvPicPr>
          <p:cNvPr id="124" name="图片 12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407575"/>
            <a:ext cx="400000" cy="209524"/>
          </a:xfrm>
          <a:prstGeom prst="rect">
            <a:avLst/>
          </a:prstGeom>
        </p:spPr>
      </p:pic>
      <p:pic>
        <p:nvPicPr>
          <p:cNvPr id="125" name="图片 12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178" y="3831156"/>
            <a:ext cx="400000" cy="209524"/>
          </a:xfrm>
          <a:prstGeom prst="rect">
            <a:avLst/>
          </a:prstGeom>
        </p:spPr>
      </p:pic>
      <p:pic>
        <p:nvPicPr>
          <p:cNvPr id="126" name="图片 12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178" y="3619327"/>
            <a:ext cx="400000" cy="209524"/>
          </a:xfrm>
          <a:prstGeom prst="rect">
            <a:avLst/>
          </a:prstGeom>
        </p:spPr>
      </p:pic>
      <p:pic>
        <p:nvPicPr>
          <p:cNvPr id="127" name="图片 12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178" y="3407575"/>
            <a:ext cx="400000" cy="209524"/>
          </a:xfrm>
          <a:prstGeom prst="rect">
            <a:avLst/>
          </a:prstGeom>
        </p:spPr>
      </p:pic>
      <p:pic>
        <p:nvPicPr>
          <p:cNvPr id="128" name="图片 12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178" y="3195746"/>
            <a:ext cx="400000" cy="209524"/>
          </a:xfrm>
          <a:prstGeom prst="rect">
            <a:avLst/>
          </a:prstGeom>
        </p:spPr>
      </p:pic>
      <p:pic>
        <p:nvPicPr>
          <p:cNvPr id="129" name="图片 12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826884"/>
            <a:ext cx="400000" cy="209524"/>
          </a:xfrm>
          <a:prstGeom prst="rect">
            <a:avLst/>
          </a:prstGeom>
        </p:spPr>
      </p:pic>
      <p:pic>
        <p:nvPicPr>
          <p:cNvPr id="130" name="图片 12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619327"/>
            <a:ext cx="400000" cy="209524"/>
          </a:xfrm>
          <a:prstGeom prst="rect">
            <a:avLst/>
          </a:prstGeom>
        </p:spPr>
      </p:pic>
      <p:pic>
        <p:nvPicPr>
          <p:cNvPr id="131" name="图片 13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407575"/>
            <a:ext cx="400000" cy="209524"/>
          </a:xfrm>
          <a:prstGeom prst="rect">
            <a:avLst/>
          </a:prstGeom>
        </p:spPr>
      </p:pic>
      <p:pic>
        <p:nvPicPr>
          <p:cNvPr id="132" name="图片 13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1963143"/>
            <a:ext cx="400000" cy="209524"/>
          </a:xfrm>
          <a:prstGeom prst="rect">
            <a:avLst/>
          </a:prstGeom>
        </p:spPr>
      </p:pic>
      <p:pic>
        <p:nvPicPr>
          <p:cNvPr id="133" name="图片 13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195746"/>
            <a:ext cx="400000" cy="209524"/>
          </a:xfrm>
          <a:prstGeom prst="rect">
            <a:avLst/>
          </a:prstGeom>
        </p:spPr>
      </p:pic>
      <p:pic>
        <p:nvPicPr>
          <p:cNvPr id="134" name="图片 13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2301977"/>
            <a:ext cx="400000" cy="209524"/>
          </a:xfrm>
          <a:prstGeom prst="rect">
            <a:avLst/>
          </a:prstGeom>
        </p:spPr>
      </p:pic>
      <p:pic>
        <p:nvPicPr>
          <p:cNvPr id="135" name="图片 13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296" y="2301977"/>
            <a:ext cx="400000" cy="209524"/>
          </a:xfrm>
          <a:prstGeom prst="rect">
            <a:avLst/>
          </a:prstGeom>
        </p:spPr>
      </p:pic>
      <p:pic>
        <p:nvPicPr>
          <p:cNvPr id="136" name="图片 135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296" y="2715766"/>
            <a:ext cx="400000" cy="209524"/>
          </a:xfrm>
          <a:prstGeom prst="rect">
            <a:avLst/>
          </a:prstGeom>
        </p:spPr>
      </p:pic>
      <p:pic>
        <p:nvPicPr>
          <p:cNvPr id="137" name="图片 136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296" y="2924939"/>
            <a:ext cx="400000" cy="209524"/>
          </a:xfrm>
          <a:prstGeom prst="rect">
            <a:avLst/>
          </a:prstGeom>
        </p:spPr>
      </p:pic>
      <p:pic>
        <p:nvPicPr>
          <p:cNvPr id="141" name="图片 140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128187"/>
            <a:ext cx="400000" cy="209524"/>
          </a:xfrm>
          <a:prstGeom prst="rect">
            <a:avLst/>
          </a:prstGeom>
        </p:spPr>
      </p:pic>
      <p:pic>
        <p:nvPicPr>
          <p:cNvPr id="142" name="图片 141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763" y="3335502"/>
            <a:ext cx="400000" cy="209524"/>
          </a:xfrm>
          <a:prstGeom prst="rect">
            <a:avLst/>
          </a:prstGeom>
        </p:spPr>
      </p:pic>
      <p:pic>
        <p:nvPicPr>
          <p:cNvPr id="143" name="图片 14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2924939"/>
            <a:ext cx="400000" cy="209524"/>
          </a:xfrm>
          <a:prstGeom prst="rect">
            <a:avLst/>
          </a:prstGeom>
        </p:spPr>
      </p:pic>
      <p:pic>
        <p:nvPicPr>
          <p:cNvPr id="144" name="图片 14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128187"/>
            <a:ext cx="400000" cy="209524"/>
          </a:xfrm>
          <a:prstGeom prst="rect">
            <a:avLst/>
          </a:prstGeom>
        </p:spPr>
      </p:pic>
      <p:pic>
        <p:nvPicPr>
          <p:cNvPr id="145" name="图片 14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2372" y="3335502"/>
            <a:ext cx="400000" cy="209524"/>
          </a:xfrm>
          <a:prstGeom prst="rect">
            <a:avLst/>
          </a:prstGeom>
        </p:spPr>
      </p:pic>
      <p:pic>
        <p:nvPicPr>
          <p:cNvPr id="146" name="图片 145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2301977"/>
            <a:ext cx="400000" cy="209524"/>
          </a:xfrm>
          <a:prstGeom prst="rect">
            <a:avLst/>
          </a:prstGeom>
        </p:spPr>
      </p:pic>
      <p:pic>
        <p:nvPicPr>
          <p:cNvPr id="147" name="图片 146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2715766"/>
            <a:ext cx="400000" cy="209524"/>
          </a:xfrm>
          <a:prstGeom prst="rect">
            <a:avLst/>
          </a:prstGeom>
        </p:spPr>
      </p:pic>
      <p:pic>
        <p:nvPicPr>
          <p:cNvPr id="148" name="图片 147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2924939"/>
            <a:ext cx="400000" cy="209524"/>
          </a:xfrm>
          <a:prstGeom prst="rect">
            <a:avLst/>
          </a:prstGeom>
        </p:spPr>
      </p:pic>
      <p:pic>
        <p:nvPicPr>
          <p:cNvPr id="149" name="图片 14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3128187"/>
            <a:ext cx="400000" cy="209524"/>
          </a:xfrm>
          <a:prstGeom prst="rect">
            <a:avLst/>
          </a:prstGeom>
        </p:spPr>
      </p:pic>
      <p:pic>
        <p:nvPicPr>
          <p:cNvPr id="150" name="图片 149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492" y="3335502"/>
            <a:ext cx="400000" cy="209524"/>
          </a:xfrm>
          <a:prstGeom prst="rect">
            <a:avLst/>
          </a:prstGeom>
        </p:spPr>
      </p:pic>
      <p:pic>
        <p:nvPicPr>
          <p:cNvPr id="115" name="图片 11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3826884"/>
            <a:ext cx="400000" cy="209524"/>
          </a:xfrm>
          <a:prstGeom prst="rect">
            <a:avLst/>
          </a:prstGeom>
        </p:spPr>
      </p:pic>
      <p:pic>
        <p:nvPicPr>
          <p:cNvPr id="116" name="图片 11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1963143"/>
            <a:ext cx="400000" cy="209524"/>
          </a:xfrm>
          <a:prstGeom prst="rect">
            <a:avLst/>
          </a:prstGeom>
        </p:spPr>
      </p:pic>
      <p:pic>
        <p:nvPicPr>
          <p:cNvPr id="138" name="图片 13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3219822"/>
            <a:ext cx="400000" cy="209524"/>
          </a:xfrm>
          <a:prstGeom prst="rect">
            <a:avLst/>
          </a:prstGeom>
        </p:spPr>
      </p:pic>
      <p:pic>
        <p:nvPicPr>
          <p:cNvPr id="139" name="图片 13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3643403"/>
            <a:ext cx="400000" cy="209524"/>
          </a:xfrm>
          <a:prstGeom prst="rect">
            <a:avLst/>
          </a:prstGeom>
        </p:spPr>
      </p:pic>
      <p:pic>
        <p:nvPicPr>
          <p:cNvPr id="140" name="图片 13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8643" y="3431651"/>
            <a:ext cx="400000" cy="209524"/>
          </a:xfrm>
          <a:prstGeom prst="rect">
            <a:avLst/>
          </a:prstGeom>
        </p:spPr>
      </p:pic>
      <p:pic>
        <p:nvPicPr>
          <p:cNvPr id="152" name="图片 151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176" y="3335502"/>
            <a:ext cx="400000" cy="209524"/>
          </a:xfrm>
          <a:prstGeom prst="rect">
            <a:avLst/>
          </a:prstGeom>
        </p:spPr>
      </p:pic>
      <p:pic>
        <p:nvPicPr>
          <p:cNvPr id="118" name="图片 117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176" y="2920447"/>
            <a:ext cx="400000" cy="209524"/>
          </a:xfrm>
          <a:prstGeom prst="rect">
            <a:avLst/>
          </a:prstGeom>
        </p:spPr>
      </p:pic>
      <p:pic>
        <p:nvPicPr>
          <p:cNvPr id="151" name="图片 150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176" y="3128187"/>
            <a:ext cx="400000" cy="20952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129523" y="1275606"/>
            <a:ext cx="50907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九千九百九十九添上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是一万。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2240307" y="492332"/>
            <a:ext cx="4940915" cy="639258"/>
          </a:xfrm>
          <a:prstGeom prst="cloudCallout">
            <a:avLst>
              <a:gd name="adj1" fmla="val -55314"/>
              <a:gd name="adj2" fmla="val 3266"/>
            </a:avLst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339752" y="597917"/>
            <a:ext cx="45794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九千九百九十九添上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是多少呢？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 descr="截图未命名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356277" y="467496"/>
            <a:ext cx="623435" cy="664094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3996479" y="2942975"/>
            <a:ext cx="612000" cy="144016"/>
          </a:xfrm>
          <a:prstGeom prst="rightArrow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946387" y="3924327"/>
            <a:ext cx="1745049" cy="447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9   9   9   9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4949517" y="3924327"/>
            <a:ext cx="2088232" cy="447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1   0   0   0   0 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" name="图片 14" descr="5位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980111"/>
            <a:ext cx="2279398" cy="1923241"/>
          </a:xfrm>
          <a:prstGeom prst="rect">
            <a:avLst/>
          </a:prstGeom>
        </p:spPr>
      </p:pic>
      <p:pic>
        <p:nvPicPr>
          <p:cNvPr id="17" name="图片 1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3637819"/>
            <a:ext cx="321217" cy="163344"/>
          </a:xfrm>
          <a:prstGeom prst="rect">
            <a:avLst/>
          </a:prstGeom>
        </p:spPr>
      </p:pic>
      <p:pic>
        <p:nvPicPr>
          <p:cNvPr id="18" name="图片 1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2125449"/>
            <a:ext cx="321217" cy="163344"/>
          </a:xfrm>
          <a:prstGeom prst="rect">
            <a:avLst/>
          </a:prstGeom>
        </p:spPr>
      </p:pic>
      <p:pic>
        <p:nvPicPr>
          <p:cNvPr id="19" name="图片 1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3164557"/>
            <a:ext cx="321217" cy="163344"/>
          </a:xfrm>
          <a:prstGeom prst="rect">
            <a:avLst/>
          </a:prstGeom>
        </p:spPr>
      </p:pic>
      <p:pic>
        <p:nvPicPr>
          <p:cNvPr id="20" name="图片 19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3494778"/>
            <a:ext cx="321217" cy="163344"/>
          </a:xfrm>
          <a:prstGeom prst="rect">
            <a:avLst/>
          </a:prstGeom>
        </p:spPr>
      </p:pic>
      <p:pic>
        <p:nvPicPr>
          <p:cNvPr id="21" name="图片 20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3329698"/>
            <a:ext cx="321217" cy="163344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2014485" y="2125449"/>
            <a:ext cx="321217" cy="1675714"/>
            <a:chOff x="2157958" y="1997008"/>
            <a:chExt cx="321217" cy="1675714"/>
          </a:xfrm>
        </p:grpSpPr>
        <p:pic>
          <p:nvPicPr>
            <p:cNvPr id="9" name="图片 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3509378"/>
              <a:ext cx="321217" cy="163344"/>
            </a:xfrm>
            <a:prstGeom prst="rect">
              <a:avLst/>
            </a:prstGeom>
          </p:spPr>
        </p:pic>
        <p:pic>
          <p:nvPicPr>
            <p:cNvPr id="10" name="图片 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1997008"/>
              <a:ext cx="321217" cy="163344"/>
            </a:xfrm>
            <a:prstGeom prst="rect">
              <a:avLst/>
            </a:prstGeom>
          </p:spPr>
        </p:pic>
        <p:pic>
          <p:nvPicPr>
            <p:cNvPr id="24" name="图片 23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3036116"/>
              <a:ext cx="321217" cy="163344"/>
            </a:xfrm>
            <a:prstGeom prst="rect">
              <a:avLst/>
            </a:prstGeom>
          </p:spPr>
        </p:pic>
        <p:pic>
          <p:nvPicPr>
            <p:cNvPr id="14" name="图片 13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3366338"/>
              <a:ext cx="321217" cy="163344"/>
            </a:xfrm>
            <a:prstGeom prst="rect">
              <a:avLst/>
            </a:prstGeom>
          </p:spPr>
        </p:pic>
        <p:pic>
          <p:nvPicPr>
            <p:cNvPr id="26" name="图片 25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3201257"/>
              <a:ext cx="321217" cy="163344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2443920" y="2125449"/>
            <a:ext cx="321217" cy="1675714"/>
            <a:chOff x="2587393" y="1997008"/>
            <a:chExt cx="321217" cy="1675714"/>
          </a:xfrm>
        </p:grpSpPr>
        <p:pic>
          <p:nvPicPr>
            <p:cNvPr id="27" name="图片 26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3509378"/>
              <a:ext cx="321217" cy="163344"/>
            </a:xfrm>
            <a:prstGeom prst="rect">
              <a:avLst/>
            </a:prstGeom>
          </p:spPr>
        </p:pic>
        <p:pic>
          <p:nvPicPr>
            <p:cNvPr id="28" name="图片 27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1997008"/>
              <a:ext cx="321217" cy="163344"/>
            </a:xfrm>
            <a:prstGeom prst="rect">
              <a:avLst/>
            </a:prstGeom>
          </p:spPr>
        </p:pic>
        <p:pic>
          <p:nvPicPr>
            <p:cNvPr id="29" name="图片 2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3036116"/>
              <a:ext cx="321217" cy="163344"/>
            </a:xfrm>
            <a:prstGeom prst="rect">
              <a:avLst/>
            </a:prstGeom>
          </p:spPr>
        </p:pic>
        <p:pic>
          <p:nvPicPr>
            <p:cNvPr id="30" name="图片 2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3366338"/>
              <a:ext cx="321217" cy="163344"/>
            </a:xfrm>
            <a:prstGeom prst="rect">
              <a:avLst/>
            </a:prstGeom>
          </p:spPr>
        </p:pic>
        <p:pic>
          <p:nvPicPr>
            <p:cNvPr id="31" name="图片 30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3201257"/>
              <a:ext cx="321217" cy="163344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2873354" y="2125449"/>
            <a:ext cx="321217" cy="1675714"/>
            <a:chOff x="3016827" y="1997008"/>
            <a:chExt cx="321217" cy="1675714"/>
          </a:xfrm>
        </p:grpSpPr>
        <p:pic>
          <p:nvPicPr>
            <p:cNvPr id="32" name="图片 31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3509378"/>
              <a:ext cx="321217" cy="163344"/>
            </a:xfrm>
            <a:prstGeom prst="rect">
              <a:avLst/>
            </a:prstGeom>
          </p:spPr>
        </p:pic>
        <p:pic>
          <p:nvPicPr>
            <p:cNvPr id="33" name="图片 32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1997008"/>
              <a:ext cx="321217" cy="163344"/>
            </a:xfrm>
            <a:prstGeom prst="rect">
              <a:avLst/>
            </a:prstGeom>
          </p:spPr>
        </p:pic>
        <p:pic>
          <p:nvPicPr>
            <p:cNvPr id="34" name="图片 33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3036116"/>
              <a:ext cx="321217" cy="163344"/>
            </a:xfrm>
            <a:prstGeom prst="rect">
              <a:avLst/>
            </a:prstGeom>
          </p:spPr>
        </p:pic>
        <p:pic>
          <p:nvPicPr>
            <p:cNvPr id="35" name="图片 34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3366338"/>
              <a:ext cx="321217" cy="163344"/>
            </a:xfrm>
            <a:prstGeom prst="rect">
              <a:avLst/>
            </a:prstGeom>
          </p:spPr>
        </p:pic>
        <p:pic>
          <p:nvPicPr>
            <p:cNvPr id="36" name="图片 35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3201257"/>
              <a:ext cx="321217" cy="163344"/>
            </a:xfrm>
            <a:prstGeom prst="rect">
              <a:avLst/>
            </a:prstGeom>
          </p:spPr>
        </p:pic>
      </p:grpSp>
      <p:grpSp>
        <p:nvGrpSpPr>
          <p:cNvPr id="112" name="组合 111"/>
          <p:cNvGrpSpPr/>
          <p:nvPr/>
        </p:nvGrpSpPr>
        <p:grpSpPr>
          <a:xfrm>
            <a:off x="3302788" y="2125449"/>
            <a:ext cx="321217" cy="1675714"/>
            <a:chOff x="3446261" y="1997008"/>
            <a:chExt cx="321217" cy="1675714"/>
          </a:xfrm>
        </p:grpSpPr>
        <p:pic>
          <p:nvPicPr>
            <p:cNvPr id="37" name="图片 36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3509378"/>
              <a:ext cx="321217" cy="163344"/>
            </a:xfrm>
            <a:prstGeom prst="rect">
              <a:avLst/>
            </a:prstGeom>
          </p:spPr>
        </p:pic>
        <p:pic>
          <p:nvPicPr>
            <p:cNvPr id="38" name="图片 37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1997008"/>
              <a:ext cx="321217" cy="163344"/>
            </a:xfrm>
            <a:prstGeom prst="rect">
              <a:avLst/>
            </a:prstGeom>
          </p:spPr>
        </p:pic>
        <p:pic>
          <p:nvPicPr>
            <p:cNvPr id="39" name="图片 3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3036116"/>
              <a:ext cx="321217" cy="163344"/>
            </a:xfrm>
            <a:prstGeom prst="rect">
              <a:avLst/>
            </a:prstGeom>
          </p:spPr>
        </p:pic>
        <p:pic>
          <p:nvPicPr>
            <p:cNvPr id="40" name="图片 3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3366338"/>
              <a:ext cx="321217" cy="163344"/>
            </a:xfrm>
            <a:prstGeom prst="rect">
              <a:avLst/>
            </a:prstGeom>
          </p:spPr>
        </p:pic>
        <p:pic>
          <p:nvPicPr>
            <p:cNvPr id="41" name="图片 40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3201257"/>
              <a:ext cx="321217" cy="163344"/>
            </a:xfrm>
            <a:prstGeom prst="rect">
              <a:avLst/>
            </a:prstGeom>
          </p:spPr>
        </p:pic>
      </p:grpSp>
      <p:grpSp>
        <p:nvGrpSpPr>
          <p:cNvPr id="117" name="组合 116"/>
          <p:cNvGrpSpPr/>
          <p:nvPr/>
        </p:nvGrpSpPr>
        <p:grpSpPr>
          <a:xfrm>
            <a:off x="3302788" y="2373071"/>
            <a:ext cx="321217" cy="982276"/>
            <a:chOff x="3446261" y="2244630"/>
            <a:chExt cx="321217" cy="982276"/>
          </a:xfrm>
        </p:grpSpPr>
        <p:pic>
          <p:nvPicPr>
            <p:cNvPr id="42" name="图片 41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2244630"/>
              <a:ext cx="321217" cy="163344"/>
            </a:xfrm>
            <a:prstGeom prst="rect">
              <a:avLst/>
            </a:prstGeom>
          </p:spPr>
        </p:pic>
        <p:pic>
          <p:nvPicPr>
            <p:cNvPr id="43" name="图片 42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2580420"/>
              <a:ext cx="321217" cy="163344"/>
            </a:xfrm>
            <a:prstGeom prst="rect">
              <a:avLst/>
            </a:prstGeom>
          </p:spPr>
        </p:pic>
        <p:pic>
          <p:nvPicPr>
            <p:cNvPr id="44" name="图片 43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2743490"/>
              <a:ext cx="321217" cy="163344"/>
            </a:xfrm>
            <a:prstGeom prst="rect">
              <a:avLst/>
            </a:prstGeom>
          </p:spPr>
        </p:pic>
        <p:pic>
          <p:nvPicPr>
            <p:cNvPr id="45" name="图片 44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2901941"/>
              <a:ext cx="321217" cy="163344"/>
            </a:xfrm>
            <a:prstGeom prst="rect">
              <a:avLst/>
            </a:prstGeom>
          </p:spPr>
        </p:pic>
        <p:pic>
          <p:nvPicPr>
            <p:cNvPr id="46" name="图片 45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261" y="3063562"/>
              <a:ext cx="321217" cy="163344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2014485" y="2373071"/>
            <a:ext cx="321217" cy="982276"/>
            <a:chOff x="2157958" y="2244630"/>
            <a:chExt cx="321217" cy="982276"/>
          </a:xfrm>
        </p:grpSpPr>
        <p:pic>
          <p:nvPicPr>
            <p:cNvPr id="47" name="图片 46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2244630"/>
              <a:ext cx="321217" cy="163344"/>
            </a:xfrm>
            <a:prstGeom prst="rect">
              <a:avLst/>
            </a:prstGeom>
          </p:spPr>
        </p:pic>
        <p:pic>
          <p:nvPicPr>
            <p:cNvPr id="48" name="图片 47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2580420"/>
              <a:ext cx="321217" cy="163344"/>
            </a:xfrm>
            <a:prstGeom prst="rect">
              <a:avLst/>
            </a:prstGeom>
          </p:spPr>
        </p:pic>
        <p:pic>
          <p:nvPicPr>
            <p:cNvPr id="49" name="图片 48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2743490"/>
              <a:ext cx="321217" cy="163344"/>
            </a:xfrm>
            <a:prstGeom prst="rect">
              <a:avLst/>
            </a:prstGeom>
          </p:spPr>
        </p:pic>
        <p:pic>
          <p:nvPicPr>
            <p:cNvPr id="50" name="图片 49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2901941"/>
              <a:ext cx="321217" cy="163344"/>
            </a:xfrm>
            <a:prstGeom prst="rect">
              <a:avLst/>
            </a:prstGeom>
          </p:spPr>
        </p:pic>
        <p:pic>
          <p:nvPicPr>
            <p:cNvPr id="51" name="图片 50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7958" y="3063562"/>
              <a:ext cx="321217" cy="163344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2443920" y="2373071"/>
            <a:ext cx="321217" cy="982276"/>
            <a:chOff x="2587393" y="2244630"/>
            <a:chExt cx="321217" cy="982276"/>
          </a:xfrm>
        </p:grpSpPr>
        <p:pic>
          <p:nvPicPr>
            <p:cNvPr id="52" name="图片 51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2244630"/>
              <a:ext cx="321217" cy="163344"/>
            </a:xfrm>
            <a:prstGeom prst="rect">
              <a:avLst/>
            </a:prstGeom>
          </p:spPr>
        </p:pic>
        <p:pic>
          <p:nvPicPr>
            <p:cNvPr id="53" name="图片 52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2580420"/>
              <a:ext cx="321217" cy="163344"/>
            </a:xfrm>
            <a:prstGeom prst="rect">
              <a:avLst/>
            </a:prstGeom>
          </p:spPr>
        </p:pic>
        <p:pic>
          <p:nvPicPr>
            <p:cNvPr id="54" name="图片 53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2743490"/>
              <a:ext cx="321217" cy="163344"/>
            </a:xfrm>
            <a:prstGeom prst="rect">
              <a:avLst/>
            </a:prstGeom>
          </p:spPr>
        </p:pic>
        <p:pic>
          <p:nvPicPr>
            <p:cNvPr id="55" name="图片 54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2901941"/>
              <a:ext cx="321217" cy="163344"/>
            </a:xfrm>
            <a:prstGeom prst="rect">
              <a:avLst/>
            </a:prstGeom>
          </p:spPr>
        </p:pic>
        <p:pic>
          <p:nvPicPr>
            <p:cNvPr id="56" name="图片 55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7393" y="3063562"/>
              <a:ext cx="321217" cy="163344"/>
            </a:xfrm>
            <a:prstGeom prst="rect">
              <a:avLst/>
            </a:prstGeom>
          </p:spPr>
        </p:pic>
      </p:grpSp>
      <p:grpSp>
        <p:nvGrpSpPr>
          <p:cNvPr id="118" name="组合 117"/>
          <p:cNvGrpSpPr/>
          <p:nvPr/>
        </p:nvGrpSpPr>
        <p:grpSpPr>
          <a:xfrm>
            <a:off x="2873354" y="2373071"/>
            <a:ext cx="321217" cy="982276"/>
            <a:chOff x="3016827" y="2244630"/>
            <a:chExt cx="321217" cy="982276"/>
          </a:xfrm>
        </p:grpSpPr>
        <p:pic>
          <p:nvPicPr>
            <p:cNvPr id="57" name="图片 56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2244630"/>
              <a:ext cx="321217" cy="163344"/>
            </a:xfrm>
            <a:prstGeom prst="rect">
              <a:avLst/>
            </a:prstGeom>
          </p:spPr>
        </p:pic>
        <p:pic>
          <p:nvPicPr>
            <p:cNvPr id="58" name="图片 57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2580420"/>
              <a:ext cx="321217" cy="163344"/>
            </a:xfrm>
            <a:prstGeom prst="rect">
              <a:avLst/>
            </a:prstGeom>
          </p:spPr>
        </p:pic>
        <p:pic>
          <p:nvPicPr>
            <p:cNvPr id="59" name="图片 58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2743490"/>
              <a:ext cx="321217" cy="163344"/>
            </a:xfrm>
            <a:prstGeom prst="rect">
              <a:avLst/>
            </a:prstGeom>
          </p:spPr>
        </p:pic>
        <p:pic>
          <p:nvPicPr>
            <p:cNvPr id="60" name="图片 59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2901941"/>
              <a:ext cx="321217" cy="163344"/>
            </a:xfrm>
            <a:prstGeom prst="rect">
              <a:avLst/>
            </a:prstGeom>
          </p:spPr>
        </p:pic>
        <p:pic>
          <p:nvPicPr>
            <p:cNvPr id="61" name="图片 60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827" y="3063562"/>
              <a:ext cx="321217" cy="163344"/>
            </a:xfrm>
            <a:prstGeom prst="rect">
              <a:avLst/>
            </a:prstGeom>
          </p:spPr>
        </p:pic>
      </p:grpSp>
      <p:grpSp>
        <p:nvGrpSpPr>
          <p:cNvPr id="121" name="组合 120"/>
          <p:cNvGrpSpPr/>
          <p:nvPr/>
        </p:nvGrpSpPr>
        <p:grpSpPr>
          <a:xfrm>
            <a:off x="4788024" y="1980111"/>
            <a:ext cx="2279398" cy="1923241"/>
            <a:chOff x="4931497" y="1851670"/>
            <a:chExt cx="2279398" cy="1923241"/>
          </a:xfrm>
        </p:grpSpPr>
        <p:pic>
          <p:nvPicPr>
            <p:cNvPr id="65" name="图片 64" descr="5位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1497" y="1851670"/>
              <a:ext cx="2279398" cy="1923241"/>
            </a:xfrm>
            <a:prstGeom prst="rect">
              <a:avLst/>
            </a:prstGeom>
          </p:spPr>
        </p:pic>
        <p:pic>
          <p:nvPicPr>
            <p:cNvPr id="107" name="图片 106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3509378"/>
              <a:ext cx="321217" cy="163344"/>
            </a:xfrm>
            <a:prstGeom prst="rect">
              <a:avLst/>
            </a:prstGeom>
          </p:spPr>
        </p:pic>
        <p:pic>
          <p:nvPicPr>
            <p:cNvPr id="108" name="图片 107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1997008"/>
              <a:ext cx="321217" cy="163344"/>
            </a:xfrm>
            <a:prstGeom prst="rect">
              <a:avLst/>
            </a:prstGeom>
          </p:spPr>
        </p:pic>
        <p:pic>
          <p:nvPicPr>
            <p:cNvPr id="109" name="图片 10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3036116"/>
              <a:ext cx="321217" cy="163344"/>
            </a:xfrm>
            <a:prstGeom prst="rect">
              <a:avLst/>
            </a:prstGeom>
          </p:spPr>
        </p:pic>
        <p:pic>
          <p:nvPicPr>
            <p:cNvPr id="110" name="图片 10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3366337"/>
              <a:ext cx="321217" cy="163344"/>
            </a:xfrm>
            <a:prstGeom prst="rect">
              <a:avLst/>
            </a:prstGeom>
          </p:spPr>
        </p:pic>
        <p:pic>
          <p:nvPicPr>
            <p:cNvPr id="111" name="图片 110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3201257"/>
              <a:ext cx="321217" cy="163344"/>
            </a:xfrm>
            <a:prstGeom prst="rect">
              <a:avLst/>
            </a:prstGeom>
          </p:spPr>
        </p:pic>
        <p:pic>
          <p:nvPicPr>
            <p:cNvPr id="67" name="图片 66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326" y="3509378"/>
              <a:ext cx="321217" cy="163344"/>
            </a:xfrm>
            <a:prstGeom prst="rect">
              <a:avLst/>
            </a:prstGeom>
          </p:spPr>
        </p:pic>
        <p:pic>
          <p:nvPicPr>
            <p:cNvPr id="68" name="图片 67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326" y="1997008"/>
              <a:ext cx="321217" cy="163344"/>
            </a:xfrm>
            <a:prstGeom prst="rect">
              <a:avLst/>
            </a:prstGeom>
          </p:spPr>
        </p:pic>
        <p:pic>
          <p:nvPicPr>
            <p:cNvPr id="69" name="图片 6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326" y="3036116"/>
              <a:ext cx="321217" cy="163344"/>
            </a:xfrm>
            <a:prstGeom prst="rect">
              <a:avLst/>
            </a:prstGeom>
          </p:spPr>
        </p:pic>
        <p:pic>
          <p:nvPicPr>
            <p:cNvPr id="70" name="图片 6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326" y="3366338"/>
              <a:ext cx="321217" cy="163344"/>
            </a:xfrm>
            <a:prstGeom prst="rect">
              <a:avLst/>
            </a:prstGeom>
          </p:spPr>
        </p:pic>
        <p:pic>
          <p:nvPicPr>
            <p:cNvPr id="71" name="图片 70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326" y="3201257"/>
              <a:ext cx="321217" cy="163344"/>
            </a:xfrm>
            <a:prstGeom prst="rect">
              <a:avLst/>
            </a:prstGeom>
          </p:spPr>
        </p:pic>
        <p:pic>
          <p:nvPicPr>
            <p:cNvPr id="72" name="图片 71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761" y="3509378"/>
              <a:ext cx="321217" cy="163344"/>
            </a:xfrm>
            <a:prstGeom prst="rect">
              <a:avLst/>
            </a:prstGeom>
          </p:spPr>
        </p:pic>
        <p:pic>
          <p:nvPicPr>
            <p:cNvPr id="73" name="图片 72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761" y="1997008"/>
              <a:ext cx="321217" cy="163344"/>
            </a:xfrm>
            <a:prstGeom prst="rect">
              <a:avLst/>
            </a:prstGeom>
          </p:spPr>
        </p:pic>
        <p:pic>
          <p:nvPicPr>
            <p:cNvPr id="74" name="图片 73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761" y="3036116"/>
              <a:ext cx="321217" cy="163344"/>
            </a:xfrm>
            <a:prstGeom prst="rect">
              <a:avLst/>
            </a:prstGeom>
          </p:spPr>
        </p:pic>
        <p:pic>
          <p:nvPicPr>
            <p:cNvPr id="75" name="图片 74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761" y="3366338"/>
              <a:ext cx="321217" cy="163344"/>
            </a:xfrm>
            <a:prstGeom prst="rect">
              <a:avLst/>
            </a:prstGeom>
          </p:spPr>
        </p:pic>
        <p:pic>
          <p:nvPicPr>
            <p:cNvPr id="76" name="图片 75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761" y="3201257"/>
              <a:ext cx="321217" cy="163344"/>
            </a:xfrm>
            <a:prstGeom prst="rect">
              <a:avLst/>
            </a:prstGeom>
          </p:spPr>
        </p:pic>
        <p:pic>
          <p:nvPicPr>
            <p:cNvPr id="77" name="图片 76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9195" y="3509378"/>
              <a:ext cx="321217" cy="163344"/>
            </a:xfrm>
            <a:prstGeom prst="rect">
              <a:avLst/>
            </a:prstGeom>
          </p:spPr>
        </p:pic>
        <p:pic>
          <p:nvPicPr>
            <p:cNvPr id="78" name="图片 77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9195" y="1997008"/>
              <a:ext cx="321217" cy="163344"/>
            </a:xfrm>
            <a:prstGeom prst="rect">
              <a:avLst/>
            </a:prstGeom>
          </p:spPr>
        </p:pic>
        <p:pic>
          <p:nvPicPr>
            <p:cNvPr id="79" name="图片 78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9195" y="3036116"/>
              <a:ext cx="321217" cy="163344"/>
            </a:xfrm>
            <a:prstGeom prst="rect">
              <a:avLst/>
            </a:prstGeom>
          </p:spPr>
        </p:pic>
        <p:pic>
          <p:nvPicPr>
            <p:cNvPr id="80" name="图片 79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9195" y="3366338"/>
              <a:ext cx="321217" cy="163344"/>
            </a:xfrm>
            <a:prstGeom prst="rect">
              <a:avLst/>
            </a:prstGeom>
          </p:spPr>
        </p:pic>
        <p:pic>
          <p:nvPicPr>
            <p:cNvPr id="81" name="图片 80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9195" y="3201257"/>
              <a:ext cx="321217" cy="163344"/>
            </a:xfrm>
            <a:prstGeom prst="rect">
              <a:avLst/>
            </a:prstGeom>
          </p:spPr>
        </p:pic>
        <p:pic>
          <p:nvPicPr>
            <p:cNvPr id="82" name="图片 81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8629" y="3509378"/>
              <a:ext cx="321217" cy="163344"/>
            </a:xfrm>
            <a:prstGeom prst="rect">
              <a:avLst/>
            </a:prstGeom>
          </p:spPr>
        </p:pic>
        <p:pic>
          <p:nvPicPr>
            <p:cNvPr id="83" name="图片 82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8629" y="1997008"/>
              <a:ext cx="321217" cy="163344"/>
            </a:xfrm>
            <a:prstGeom prst="rect">
              <a:avLst/>
            </a:prstGeom>
          </p:spPr>
        </p:pic>
        <p:pic>
          <p:nvPicPr>
            <p:cNvPr id="84" name="图片 83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8629" y="3036116"/>
              <a:ext cx="321217" cy="163344"/>
            </a:xfrm>
            <a:prstGeom prst="rect">
              <a:avLst/>
            </a:prstGeom>
          </p:spPr>
        </p:pic>
        <p:pic>
          <p:nvPicPr>
            <p:cNvPr id="85" name="图片 84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8629" y="3366338"/>
              <a:ext cx="321217" cy="163344"/>
            </a:xfrm>
            <a:prstGeom prst="rect">
              <a:avLst/>
            </a:prstGeom>
          </p:spPr>
        </p:pic>
        <p:pic>
          <p:nvPicPr>
            <p:cNvPr id="86" name="图片 85" descr="算盘珠-2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8629" y="3201257"/>
              <a:ext cx="321217" cy="163344"/>
            </a:xfrm>
            <a:prstGeom prst="rect">
              <a:avLst/>
            </a:prstGeom>
          </p:spPr>
        </p:pic>
        <p:pic>
          <p:nvPicPr>
            <p:cNvPr id="93" name="图片 92" descr="算盘珠-1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0893" y="2580420"/>
              <a:ext cx="321217" cy="163344"/>
            </a:xfrm>
            <a:prstGeom prst="rect">
              <a:avLst/>
            </a:prstGeom>
          </p:spPr>
        </p:pic>
      </p:grpSp>
      <p:pic>
        <p:nvPicPr>
          <p:cNvPr id="115" name="图片 114" descr="算盘珠-1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052" y="2708861"/>
            <a:ext cx="321217" cy="163344"/>
          </a:xfrm>
          <a:prstGeom prst="rect">
            <a:avLst/>
          </a:prstGeom>
        </p:spPr>
      </p:pic>
      <p:sp>
        <p:nvSpPr>
          <p:cNvPr id="95" name="文本框 10245"/>
          <p:cNvSpPr txBox="1">
            <a:spLocks noChangeArrowheads="1"/>
          </p:cNvSpPr>
          <p:nvPr/>
        </p:nvSpPr>
        <p:spPr bwMode="auto">
          <a:xfrm>
            <a:off x="1603204" y="3924327"/>
            <a:ext cx="2088232" cy="447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1   0   0   0   0 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ldLvl="0" animBg="1"/>
      <p:bldP spid="12" grpId="0"/>
      <p:bldP spid="12" grpId="1"/>
      <p:bldP spid="13" grpId="0"/>
      <p:bldP spid="95" grpId="0"/>
      <p:bldP spid="95" grpId="1"/>
    </p:bldLst>
  </p:timing>
</p:sld>
</file>

<file path=ppt/tags/tag1.xml><?xml version="1.0" encoding="utf-8"?>
<p:tagLst xmlns:p="http://schemas.openxmlformats.org/presentationml/2006/main">
  <p:tag name="KSO_WPP_MARK_KEY" val="ef67e682-9ee5-4633-9179-fe23925c6fb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全屏显示(16:9)</PresentationFormat>
  <Paragraphs>244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Calibri</vt:lpstr>
      <vt:lpstr>Arial Unicode MS</vt:lpstr>
      <vt:lpstr>Times New Roman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</cp:revision>
  <dcterms:created xsi:type="dcterms:W3CDTF">2017-03-17T02:28:00Z</dcterms:created>
  <dcterms:modified xsi:type="dcterms:W3CDTF">2023-02-01T02:17:11Z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155AAA30E0FE4207B170308B541EF9C8</vt:lpwstr>
  </property>
</Properties>
</file>