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317" r:id="rId3"/>
    <p:sldId id="318" r:id="rId4"/>
    <p:sldId id="299" r:id="rId5"/>
    <p:sldId id="309" r:id="rId6"/>
    <p:sldId id="306" r:id="rId7"/>
    <p:sldId id="320" r:id="rId8"/>
    <p:sldId id="322" r:id="rId9"/>
    <p:sldId id="348" r:id="rId10"/>
    <p:sldId id="323" r:id="rId11"/>
    <p:sldId id="307" r:id="rId12"/>
    <p:sldId id="289" r:id="rId13"/>
    <p:sldId id="313" r:id="rId14"/>
    <p:sldId id="339" r:id="rId15"/>
    <p:sldId id="340" r:id="rId16"/>
    <p:sldId id="310" r:id="rId17"/>
    <p:sldId id="327" r:id="rId18"/>
    <p:sldId id="290" r:id="rId19"/>
    <p:sldId id="291" r:id="rId20"/>
    <p:sldId id="315" r:id="rId21"/>
  </p:sldIdLst>
  <p:sldSz cx="12192000" cy="6858000"/>
  <p:notesSz cx="7103745" cy="10234295"/>
  <p:embeddedFontLst>
    <p:embeddedFont>
      <p:font typeface="楷体" panose="02010609060101010101" pitchFamily="49" charset="-122"/>
      <p:regular r:id="rId25"/>
    </p:embeddedFont>
    <p:embeddedFont>
      <p:font typeface="微软雅黑" panose="020B0503020204020204" pitchFamily="34" charset="-122"/>
      <p:regular r:id="rId26"/>
    </p:embeddedFont>
  </p:embeddedFontLst>
  <p:custDataLst>
    <p:tags r:id="rId2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3" userDrawn="1">
          <p15:clr>
            <a:srgbClr val="A4A3A4"/>
          </p15:clr>
        </p15:guide>
        <p15:guide id="2" pos="385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DCC7E0"/>
    <a:srgbClr val="E04236"/>
    <a:srgbClr val="74C153"/>
    <a:srgbClr val="C5DE90"/>
    <a:srgbClr val="9F5F86"/>
    <a:srgbClr val="BA8CA8"/>
    <a:srgbClr val="AEC80C"/>
    <a:srgbClr val="CCDD5F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-336" y="-96"/>
      </p:cViewPr>
      <p:guideLst>
        <p:guide orient="horz" pos="2153"/>
        <p:guide pos="385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gs" Target="tags/tag7.xml"/><Relationship Id="rId26" Type="http://schemas.openxmlformats.org/officeDocument/2006/relationships/font" Target="fonts/font2.fntdata"/><Relationship Id="rId25" Type="http://schemas.openxmlformats.org/officeDocument/2006/relationships/font" Target="fonts/font1.fntdata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6" Type="http://schemas.openxmlformats.org/officeDocument/2006/relationships/theme" Target="../theme/theme1.xml"/><Relationship Id="rId25" Type="http://schemas.openxmlformats.org/officeDocument/2006/relationships/tags" Target="../tags/tag6.xml"/><Relationship Id="rId24" Type="http://schemas.openxmlformats.org/officeDocument/2006/relationships/tags" Target="../tags/tag5.xml"/><Relationship Id="rId23" Type="http://schemas.openxmlformats.org/officeDocument/2006/relationships/tags" Target="../tags/tag4.xml"/><Relationship Id="rId22" Type="http://schemas.openxmlformats.org/officeDocument/2006/relationships/tags" Target="../tags/tag3.xml"/><Relationship Id="rId21" Type="http://schemas.openxmlformats.org/officeDocument/2006/relationships/tags" Target="../tags/tag2.xml"/><Relationship Id="rId20" Type="http://schemas.openxmlformats.org/officeDocument/2006/relationships/tags" Target="../tags/tag1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0"/>
            </p:custDataLst>
          </p:nvPr>
        </p:nvSpPr>
        <p:spPr>
          <a:xfrm>
            <a:off x="669882" y="432000"/>
            <a:ext cx="10852237" cy="648000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1"/>
            </p:custDataLst>
          </p:nvPr>
        </p:nvSpPr>
        <p:spPr>
          <a:xfrm>
            <a:off x="669882" y="1296000"/>
            <a:ext cx="10852237" cy="504000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2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3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4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25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800" b="1" u="none" strike="noStrike" kern="1200" cap="none" spc="20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0" y="2440569"/>
            <a:ext cx="12192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FF0000"/>
                </a:solidFill>
              </a:rPr>
              <a:t>三位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数加三位数连续进位加法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799812" y="6017113"/>
            <a:ext cx="259237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600" dirty="0">
                <a:solidFill>
                  <a:prstClr val="white"/>
                </a:solidFill>
              </a:rPr>
              <a:t>苏教版  数学  二年级  下册</a:t>
            </a:r>
            <a:endParaRPr lang="zh-CN" altLang="en-US" sz="1600" dirty="0">
              <a:solidFill>
                <a:prstClr val="white"/>
              </a:solidFill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3352345" y="3609906"/>
            <a:ext cx="547769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3"/>
          <p:cNvSpPr txBox="1"/>
          <p:nvPr/>
        </p:nvSpPr>
        <p:spPr>
          <a:xfrm>
            <a:off x="5432759" y="3878771"/>
            <a:ext cx="1959429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 smtClean="0">
                <a:solidFill>
                  <a:srgbClr val="FF0000"/>
                </a:solidFill>
              </a:rPr>
              <a:t>第</a:t>
            </a:r>
            <a:r>
              <a:rPr lang="en-US" altLang="zh-CN" sz="2400" dirty="0" smtClean="0">
                <a:solidFill>
                  <a:srgbClr val="FF0000"/>
                </a:solidFill>
              </a:rPr>
              <a:t>1</a:t>
            </a:r>
            <a:r>
              <a:rPr lang="zh-CN" altLang="en-US" sz="2400" dirty="0" smtClean="0">
                <a:solidFill>
                  <a:srgbClr val="FF0000"/>
                </a:solidFill>
              </a:rPr>
              <a:t>课</a:t>
            </a:r>
            <a:r>
              <a:rPr lang="zh-CN" altLang="en-US" sz="2400" dirty="0">
                <a:solidFill>
                  <a:srgbClr val="FF0000"/>
                </a:solidFill>
              </a:rPr>
              <a:t>时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799811" y="4871026"/>
            <a:ext cx="259237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600" dirty="0">
                <a:solidFill>
                  <a:srgbClr val="FF0000"/>
                </a:solidFill>
              </a:rPr>
              <a:t>苏教版  数学  二年级  下册</a:t>
            </a:r>
            <a:endParaRPr lang="zh-CN" altLang="en-US" sz="1600" dirty="0">
              <a:solidFill>
                <a:srgbClr val="FF0000"/>
              </a:solidFill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3357154" y="3565003"/>
            <a:ext cx="5477692" cy="0"/>
          </a:xfrm>
          <a:prstGeom prst="line">
            <a:avLst/>
          </a:prstGeom>
          <a:ln>
            <a:solidFill>
              <a:srgbClr val="CC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/>
          <p:cNvSpPr/>
          <p:nvPr/>
        </p:nvSpPr>
        <p:spPr>
          <a:xfrm>
            <a:off x="0" y="924698"/>
            <a:ext cx="12192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六 两、三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位数的加法和减法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矩形 35"/>
          <p:cNvSpPr/>
          <p:nvPr/>
        </p:nvSpPr>
        <p:spPr>
          <a:xfrm>
            <a:off x="1774190" y="4618990"/>
            <a:ext cx="480568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+mn-ea"/>
              </a:rPr>
              <a:t>相同数位对齐，从个位加起。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1774190" y="5481955"/>
            <a:ext cx="685292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+mn-ea"/>
              </a:rPr>
              <a:t>哪一位上的数相加满</a:t>
            </a:r>
            <a:r>
              <a:rPr lang="en-US" altLang="zh-CN" sz="2800" dirty="0">
                <a:solidFill>
                  <a:srgbClr val="FF0000"/>
                </a:solidFill>
                <a:latin typeface="+mn-ea"/>
              </a:rPr>
              <a:t>10</a:t>
            </a:r>
            <a:r>
              <a:rPr lang="zh-CN" altLang="en-US" sz="2800" dirty="0">
                <a:solidFill>
                  <a:srgbClr val="FF0000"/>
                </a:solidFill>
                <a:latin typeface="+mn-ea"/>
              </a:rPr>
              <a:t>，就向前一位进</a:t>
            </a:r>
            <a:r>
              <a:rPr lang="en-US" altLang="zh-CN" sz="2800" dirty="0">
                <a:solidFill>
                  <a:srgbClr val="FF0000"/>
                </a:solidFill>
                <a:latin typeface="+mn-ea"/>
              </a:rPr>
              <a:t>1</a:t>
            </a:r>
            <a:r>
              <a:rPr lang="zh-CN" altLang="en-US" sz="2800" dirty="0">
                <a:solidFill>
                  <a:srgbClr val="FF0000"/>
                </a:solidFill>
                <a:latin typeface="+mn-ea"/>
              </a:rPr>
              <a:t>。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8" name="文本框 10245"/>
          <p:cNvSpPr txBox="1">
            <a:spLocks noChangeArrowheads="1"/>
          </p:cNvSpPr>
          <p:nvPr/>
        </p:nvSpPr>
        <p:spPr bwMode="auto">
          <a:xfrm>
            <a:off x="843081" y="1061009"/>
            <a:ext cx="6336704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+mn-ea"/>
                <a:sym typeface="宋体" panose="02010600030101010101" pitchFamily="2" charset="-122"/>
              </a:rPr>
              <a:t>笔算加法要注意什么？互相说一说。</a:t>
            </a:r>
            <a:r>
              <a:rPr lang="en-US" altLang="zh-CN" sz="3200" b="1" dirty="0">
                <a:solidFill>
                  <a:srgbClr val="0000FF"/>
                </a:solidFill>
                <a:latin typeface="+mn-ea"/>
                <a:sym typeface="宋体" panose="02010600030101010101" pitchFamily="2" charset="-122"/>
              </a:rPr>
              <a:t>  </a:t>
            </a:r>
            <a:endParaRPr lang="zh-CN" altLang="en-US" sz="3200" b="1" dirty="0">
              <a:solidFill>
                <a:srgbClr val="0000FF"/>
              </a:solidFill>
              <a:latin typeface="+mn-ea"/>
            </a:endParaRPr>
          </a:p>
        </p:txBody>
      </p:sp>
      <p:sp>
        <p:nvSpPr>
          <p:cNvPr id="19" name="标题 3"/>
          <p:cNvSpPr>
            <a:spLocks noGrp="1" noChangeArrowheads="1"/>
          </p:cNvSpPr>
          <p:nvPr/>
        </p:nvSpPr>
        <p:spPr bwMode="auto">
          <a:xfrm>
            <a:off x="2457218" y="2586832"/>
            <a:ext cx="1632181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6   4   3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20" name="标题 3"/>
          <p:cNvSpPr>
            <a:spLocks noGrp="1" noChangeArrowheads="1"/>
          </p:cNvSpPr>
          <p:nvPr/>
        </p:nvSpPr>
        <p:spPr bwMode="auto">
          <a:xfrm>
            <a:off x="1401101" y="3025957"/>
            <a:ext cx="2688299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+   7   5   2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cxnSp>
        <p:nvCxnSpPr>
          <p:cNvPr id="21" name="直接连接符 20"/>
          <p:cNvCxnSpPr/>
          <p:nvPr/>
        </p:nvCxnSpPr>
        <p:spPr>
          <a:xfrm>
            <a:off x="1812667" y="3649839"/>
            <a:ext cx="2400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标题 3"/>
          <p:cNvSpPr>
            <a:spLocks noGrp="1" noChangeArrowheads="1"/>
          </p:cNvSpPr>
          <p:nvPr/>
        </p:nvSpPr>
        <p:spPr bwMode="auto">
          <a:xfrm>
            <a:off x="3513335" y="3534608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5</a:t>
            </a:r>
            <a:endParaRPr lang="en-US" altLang="zh-CN" sz="2800" dirty="0">
              <a:solidFill>
                <a:srgbClr val="FF0000"/>
              </a:solidFill>
              <a:latin typeface="+mn-ea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23" name="标题 3"/>
          <p:cNvSpPr>
            <a:spLocks noGrp="1" noChangeArrowheads="1"/>
          </p:cNvSpPr>
          <p:nvPr/>
        </p:nvSpPr>
        <p:spPr bwMode="auto">
          <a:xfrm>
            <a:off x="2973466" y="3523213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9</a:t>
            </a:r>
            <a:endParaRPr lang="en-US" altLang="zh-CN" sz="2800" dirty="0">
              <a:solidFill>
                <a:srgbClr val="FF0000"/>
              </a:solidFill>
              <a:latin typeface="+mn-ea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24" name="标题 3"/>
          <p:cNvSpPr>
            <a:spLocks noGrp="1" noChangeArrowheads="1"/>
          </p:cNvSpPr>
          <p:nvPr/>
        </p:nvSpPr>
        <p:spPr bwMode="auto">
          <a:xfrm>
            <a:off x="2451358" y="3523213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3</a:t>
            </a:r>
            <a:endParaRPr lang="en-US" altLang="zh-CN" sz="2800" dirty="0">
              <a:solidFill>
                <a:srgbClr val="FF0000"/>
              </a:solidFill>
              <a:latin typeface="+mn-ea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25" name="标题 3"/>
          <p:cNvSpPr>
            <a:spLocks noGrp="1" noChangeArrowheads="1"/>
          </p:cNvSpPr>
          <p:nvPr/>
        </p:nvSpPr>
        <p:spPr bwMode="auto">
          <a:xfrm>
            <a:off x="1941988" y="3523213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1</a:t>
            </a:r>
            <a:endParaRPr lang="en-US" altLang="zh-CN" sz="2800" dirty="0">
              <a:solidFill>
                <a:srgbClr val="FF0000"/>
              </a:solidFill>
              <a:latin typeface="+mn-ea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26" name="标题 3"/>
          <p:cNvSpPr>
            <a:spLocks noGrp="1" noChangeArrowheads="1"/>
          </p:cNvSpPr>
          <p:nvPr/>
        </p:nvSpPr>
        <p:spPr bwMode="auto">
          <a:xfrm>
            <a:off x="7353762" y="2586832"/>
            <a:ext cx="1632181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7   5   2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27" name="标题 3"/>
          <p:cNvSpPr>
            <a:spLocks noGrp="1" noChangeArrowheads="1"/>
          </p:cNvSpPr>
          <p:nvPr/>
        </p:nvSpPr>
        <p:spPr bwMode="auto">
          <a:xfrm>
            <a:off x="6297645" y="3025957"/>
            <a:ext cx="2688299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+   6   4   3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6709211" y="3649839"/>
            <a:ext cx="2400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标题 3"/>
          <p:cNvSpPr>
            <a:spLocks noGrp="1" noChangeArrowheads="1"/>
          </p:cNvSpPr>
          <p:nvPr/>
        </p:nvSpPr>
        <p:spPr bwMode="auto">
          <a:xfrm>
            <a:off x="8421944" y="3534608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5</a:t>
            </a:r>
            <a:endParaRPr lang="en-US" altLang="zh-CN" sz="2800" dirty="0">
              <a:solidFill>
                <a:srgbClr val="FF0000"/>
              </a:solidFill>
              <a:latin typeface="+mn-ea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30" name="标题 3"/>
          <p:cNvSpPr>
            <a:spLocks noGrp="1" noChangeArrowheads="1"/>
          </p:cNvSpPr>
          <p:nvPr/>
        </p:nvSpPr>
        <p:spPr bwMode="auto">
          <a:xfrm>
            <a:off x="7894140" y="3534608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9</a:t>
            </a:r>
            <a:endParaRPr lang="en-US" altLang="zh-CN" sz="2800" dirty="0">
              <a:solidFill>
                <a:srgbClr val="FF0000"/>
              </a:solidFill>
              <a:latin typeface="+mn-ea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31" name="标题 3"/>
          <p:cNvSpPr>
            <a:spLocks noGrp="1" noChangeArrowheads="1"/>
          </p:cNvSpPr>
          <p:nvPr/>
        </p:nvSpPr>
        <p:spPr bwMode="auto">
          <a:xfrm>
            <a:off x="7372032" y="3534608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3</a:t>
            </a:r>
            <a:endParaRPr lang="en-US" altLang="zh-CN" sz="2800" dirty="0">
              <a:solidFill>
                <a:srgbClr val="FF0000"/>
              </a:solidFill>
              <a:latin typeface="+mn-ea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32" name="标题 3"/>
          <p:cNvSpPr>
            <a:spLocks noGrp="1" noChangeArrowheads="1"/>
          </p:cNvSpPr>
          <p:nvPr/>
        </p:nvSpPr>
        <p:spPr bwMode="auto">
          <a:xfrm>
            <a:off x="6862662" y="3534608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1</a:t>
            </a:r>
            <a:endParaRPr lang="en-US" altLang="zh-CN" sz="2800" dirty="0">
              <a:solidFill>
                <a:srgbClr val="FF0000"/>
              </a:solidFill>
              <a:latin typeface="+mn-ea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40" name="文本框 10245"/>
          <p:cNvSpPr txBox="1">
            <a:spLocks noChangeArrowheads="1"/>
          </p:cNvSpPr>
          <p:nvPr/>
        </p:nvSpPr>
        <p:spPr bwMode="auto">
          <a:xfrm>
            <a:off x="5335530" y="3262770"/>
            <a:ext cx="1344149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chemeClr val="accent1"/>
                </a:solidFill>
                <a:latin typeface="+mn-ea"/>
                <a:sym typeface="宋体" panose="02010600030101010101" pitchFamily="2" charset="-122"/>
              </a:rPr>
              <a:t>验算：</a:t>
            </a:r>
            <a:r>
              <a:rPr lang="en-US" altLang="zh-CN" sz="2800" b="1" dirty="0">
                <a:solidFill>
                  <a:schemeClr val="accent1"/>
                </a:solidFill>
                <a:latin typeface="+mn-ea"/>
                <a:sym typeface="宋体" panose="02010600030101010101" pitchFamily="2" charset="-122"/>
              </a:rPr>
              <a:t> </a:t>
            </a:r>
            <a:endParaRPr lang="en-US" altLang="zh-CN" sz="2800" b="1" dirty="0">
              <a:solidFill>
                <a:schemeClr val="accent1"/>
              </a:solidFill>
              <a:latin typeface="+mn-ea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6" grpId="1"/>
      <p:bldP spid="39" grpId="0"/>
      <p:bldP spid="39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任意多边形 11"/>
          <p:cNvSpPr/>
          <p:nvPr/>
        </p:nvSpPr>
        <p:spPr>
          <a:xfrm>
            <a:off x="108211" y="738064"/>
            <a:ext cx="538386" cy="593398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/>
              <a:t>1</a:t>
            </a:r>
            <a:endParaRPr lang="zh-CN" altLang="en-US" sz="2800" b="1" dirty="0"/>
          </a:p>
        </p:txBody>
      </p:sp>
      <p:sp>
        <p:nvSpPr>
          <p:cNvPr id="6" name="标题 3"/>
          <p:cNvSpPr>
            <a:spLocks noGrp="1" noChangeArrowheads="1"/>
          </p:cNvSpPr>
          <p:nvPr/>
        </p:nvSpPr>
        <p:spPr bwMode="auto">
          <a:xfrm>
            <a:off x="4876160" y="2141093"/>
            <a:ext cx="1632181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5   7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7" name="标题 3"/>
          <p:cNvSpPr>
            <a:spLocks noGrp="1" noChangeArrowheads="1"/>
          </p:cNvSpPr>
          <p:nvPr/>
        </p:nvSpPr>
        <p:spPr bwMode="auto">
          <a:xfrm>
            <a:off x="4396106" y="2580218"/>
            <a:ext cx="2112235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+ 4   3   5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4684138" y="3204047"/>
            <a:ext cx="187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标题 3"/>
          <p:cNvSpPr>
            <a:spLocks noGrp="1" noChangeArrowheads="1"/>
          </p:cNvSpPr>
          <p:nvPr/>
        </p:nvSpPr>
        <p:spPr bwMode="auto">
          <a:xfrm>
            <a:off x="5932277" y="3088869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2</a:t>
            </a:r>
            <a:endParaRPr lang="en-US" altLang="zh-CN" sz="2800" dirty="0">
              <a:solidFill>
                <a:srgbClr val="FF0000"/>
              </a:solidFill>
              <a:latin typeface="+mn-ea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10" name="标题 3"/>
          <p:cNvSpPr>
            <a:spLocks noGrp="1" noChangeArrowheads="1"/>
          </p:cNvSpPr>
          <p:nvPr/>
        </p:nvSpPr>
        <p:spPr bwMode="auto">
          <a:xfrm>
            <a:off x="5404473" y="3077474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9</a:t>
            </a:r>
            <a:endParaRPr lang="en-US" altLang="zh-CN" sz="2800" dirty="0">
              <a:solidFill>
                <a:srgbClr val="FF0000"/>
              </a:solidFill>
              <a:latin typeface="+mn-ea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11" name="标题 3"/>
          <p:cNvSpPr>
            <a:spLocks noGrp="1" noChangeArrowheads="1"/>
          </p:cNvSpPr>
          <p:nvPr/>
        </p:nvSpPr>
        <p:spPr bwMode="auto">
          <a:xfrm>
            <a:off x="4882365" y="3077474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4</a:t>
            </a:r>
            <a:endParaRPr lang="en-US" altLang="zh-CN" sz="2800" dirty="0">
              <a:solidFill>
                <a:srgbClr val="FF0000"/>
              </a:solidFill>
              <a:latin typeface="+mn-ea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13" name="标题 3"/>
          <p:cNvSpPr>
            <a:spLocks noGrp="1" noChangeArrowheads="1"/>
          </p:cNvSpPr>
          <p:nvPr/>
        </p:nvSpPr>
        <p:spPr bwMode="auto">
          <a:xfrm>
            <a:off x="8614880" y="2141093"/>
            <a:ext cx="1632181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6   2   1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4" name="标题 3"/>
          <p:cNvSpPr>
            <a:spLocks noGrp="1" noChangeArrowheads="1"/>
          </p:cNvSpPr>
          <p:nvPr/>
        </p:nvSpPr>
        <p:spPr bwMode="auto">
          <a:xfrm>
            <a:off x="7558762" y="2580218"/>
            <a:ext cx="2688299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+   8   4   8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7914530" y="3204047"/>
            <a:ext cx="2400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标题 3"/>
          <p:cNvSpPr>
            <a:spLocks noGrp="1" noChangeArrowheads="1"/>
          </p:cNvSpPr>
          <p:nvPr/>
        </p:nvSpPr>
        <p:spPr bwMode="auto">
          <a:xfrm>
            <a:off x="9670997" y="3088869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9</a:t>
            </a:r>
            <a:endParaRPr lang="en-US" altLang="zh-CN" sz="2800" dirty="0">
              <a:solidFill>
                <a:srgbClr val="FF0000"/>
              </a:solidFill>
              <a:latin typeface="+mn-ea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17" name="标题 3"/>
          <p:cNvSpPr>
            <a:spLocks noGrp="1" noChangeArrowheads="1"/>
          </p:cNvSpPr>
          <p:nvPr/>
        </p:nvSpPr>
        <p:spPr bwMode="auto">
          <a:xfrm>
            <a:off x="9155258" y="3088869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6</a:t>
            </a:r>
            <a:endParaRPr lang="en-US" altLang="zh-CN" sz="2800" dirty="0">
              <a:solidFill>
                <a:srgbClr val="FF0000"/>
              </a:solidFill>
              <a:latin typeface="+mn-ea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18" name="标题 3"/>
          <p:cNvSpPr>
            <a:spLocks noGrp="1" noChangeArrowheads="1"/>
          </p:cNvSpPr>
          <p:nvPr/>
        </p:nvSpPr>
        <p:spPr bwMode="auto">
          <a:xfrm>
            <a:off x="8621085" y="3088869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4</a:t>
            </a:r>
            <a:endParaRPr lang="en-US" altLang="zh-CN" sz="2800" dirty="0">
              <a:solidFill>
                <a:srgbClr val="FF0000"/>
              </a:solidFill>
              <a:latin typeface="+mn-ea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19" name="标题 3"/>
          <p:cNvSpPr>
            <a:spLocks noGrp="1" noChangeArrowheads="1"/>
          </p:cNvSpPr>
          <p:nvPr/>
        </p:nvSpPr>
        <p:spPr bwMode="auto">
          <a:xfrm>
            <a:off x="8111715" y="3088869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1</a:t>
            </a:r>
            <a:endParaRPr lang="en-US" altLang="zh-CN" sz="2800" dirty="0">
              <a:solidFill>
                <a:srgbClr val="FF0000"/>
              </a:solidFill>
              <a:latin typeface="+mn-ea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20" name="标题 3"/>
          <p:cNvSpPr>
            <a:spLocks noGrp="1" noChangeArrowheads="1"/>
          </p:cNvSpPr>
          <p:nvPr/>
        </p:nvSpPr>
        <p:spPr bwMode="auto">
          <a:xfrm>
            <a:off x="1702112" y="2141093"/>
            <a:ext cx="1632181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2   3   0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21" name="标题 3"/>
          <p:cNvSpPr>
            <a:spLocks noGrp="1" noChangeArrowheads="1"/>
          </p:cNvSpPr>
          <p:nvPr/>
        </p:nvSpPr>
        <p:spPr bwMode="auto">
          <a:xfrm>
            <a:off x="1222058" y="2580218"/>
            <a:ext cx="2112235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+      9   6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cxnSp>
        <p:nvCxnSpPr>
          <p:cNvPr id="22" name="直接连接符 21"/>
          <p:cNvCxnSpPr/>
          <p:nvPr/>
        </p:nvCxnSpPr>
        <p:spPr>
          <a:xfrm>
            <a:off x="1510090" y="3204047"/>
            <a:ext cx="187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标题 3"/>
          <p:cNvSpPr>
            <a:spLocks noGrp="1" noChangeArrowheads="1"/>
          </p:cNvSpPr>
          <p:nvPr/>
        </p:nvSpPr>
        <p:spPr bwMode="auto">
          <a:xfrm>
            <a:off x="2758229" y="3088869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6</a:t>
            </a:r>
            <a:endParaRPr lang="en-US" altLang="zh-CN" sz="2800" dirty="0">
              <a:solidFill>
                <a:srgbClr val="FF0000"/>
              </a:solidFill>
              <a:latin typeface="+mn-ea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24" name="标题 3"/>
          <p:cNvSpPr>
            <a:spLocks noGrp="1" noChangeArrowheads="1"/>
          </p:cNvSpPr>
          <p:nvPr/>
        </p:nvSpPr>
        <p:spPr bwMode="auto">
          <a:xfrm>
            <a:off x="2230425" y="3077474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2</a:t>
            </a:r>
            <a:endParaRPr lang="en-US" altLang="zh-CN" sz="2800" dirty="0">
              <a:solidFill>
                <a:srgbClr val="FF0000"/>
              </a:solidFill>
              <a:latin typeface="+mn-ea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25" name="标题 3"/>
          <p:cNvSpPr>
            <a:spLocks noGrp="1" noChangeArrowheads="1"/>
          </p:cNvSpPr>
          <p:nvPr/>
        </p:nvSpPr>
        <p:spPr bwMode="auto">
          <a:xfrm>
            <a:off x="1720382" y="3077474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3</a:t>
            </a:r>
            <a:endParaRPr lang="en-US" altLang="zh-CN" sz="2800" dirty="0">
              <a:solidFill>
                <a:srgbClr val="FF0000"/>
              </a:solidFill>
              <a:latin typeface="+mn-ea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2" name="文本框 10245"/>
          <p:cNvSpPr txBox="1">
            <a:spLocks noChangeArrowheads="1"/>
          </p:cNvSpPr>
          <p:nvPr/>
        </p:nvSpPr>
        <p:spPr bwMode="auto">
          <a:xfrm>
            <a:off x="792916" y="737794"/>
            <a:ext cx="6336704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+mn-ea"/>
                <a:sym typeface="宋体" panose="02010600030101010101" pitchFamily="2" charset="-122"/>
              </a:rPr>
              <a:t>计算。</a:t>
            </a:r>
            <a:r>
              <a:rPr lang="en-US" altLang="zh-CN" sz="3200" b="1" dirty="0">
                <a:solidFill>
                  <a:srgbClr val="0000FF"/>
                </a:solidFill>
                <a:latin typeface="+mn-ea"/>
                <a:sym typeface="宋体" panose="02010600030101010101" pitchFamily="2" charset="-122"/>
              </a:rPr>
              <a:t> </a:t>
            </a:r>
            <a:endParaRPr lang="zh-CN" altLang="en-US" sz="3200" b="1" dirty="0">
              <a:solidFill>
                <a:srgbClr val="0000FF"/>
              </a:solidFill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10" grpId="0"/>
      <p:bldP spid="10" grpId="1"/>
      <p:bldP spid="11" grpId="0"/>
      <p:bldP spid="11" grpId="1"/>
      <p:bldP spid="16" grpId="0"/>
      <p:bldP spid="16" grpId="1"/>
      <p:bldP spid="17" grpId="0"/>
      <p:bldP spid="17" grpId="1"/>
      <p:bldP spid="18" grpId="0"/>
      <p:bldP spid="18" grpId="1"/>
      <p:bldP spid="19" grpId="0"/>
      <p:bldP spid="19" grpId="1"/>
      <p:bldP spid="23" grpId="0"/>
      <p:bldP spid="23" grpId="1"/>
      <p:bldP spid="24" grpId="0"/>
      <p:bldP spid="24" grpId="1"/>
      <p:bldP spid="25" grpId="0"/>
      <p:bldP spid="25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7"/>
          <p:cNvSpPr/>
          <p:nvPr/>
        </p:nvSpPr>
        <p:spPr>
          <a:xfrm>
            <a:off x="108211" y="738064"/>
            <a:ext cx="538386" cy="593398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/>
              <a:t>2</a:t>
            </a:r>
            <a:endParaRPr lang="zh-CN" altLang="en-US" sz="2800" b="1" dirty="0"/>
          </a:p>
        </p:txBody>
      </p:sp>
      <p:sp>
        <p:nvSpPr>
          <p:cNvPr id="10" name="文本框 10245"/>
          <p:cNvSpPr txBox="1">
            <a:spLocks noChangeArrowheads="1"/>
          </p:cNvSpPr>
          <p:nvPr/>
        </p:nvSpPr>
        <p:spPr bwMode="auto">
          <a:xfrm>
            <a:off x="1692603" y="1845628"/>
            <a:ext cx="2112235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313</a:t>
            </a:r>
            <a:r>
              <a:rPr lang="zh-CN" altLang="en-US" sz="2800" b="1" dirty="0">
                <a:latin typeface="+mn-ea"/>
                <a:sym typeface="宋体" panose="02010600030101010101" pitchFamily="2" charset="-122"/>
              </a:rPr>
              <a:t>＋</a:t>
            </a:r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605=</a:t>
            </a:r>
            <a:endParaRPr lang="zh-CN" altLang="en-US" sz="2800" dirty="0">
              <a:solidFill>
                <a:srgbClr val="0000FF"/>
              </a:solidFill>
              <a:latin typeface="+mn-ea"/>
            </a:endParaRPr>
          </a:p>
        </p:txBody>
      </p:sp>
      <p:sp>
        <p:nvSpPr>
          <p:cNvPr id="29" name="标题 3"/>
          <p:cNvSpPr>
            <a:spLocks noGrp="1" noChangeArrowheads="1"/>
          </p:cNvSpPr>
          <p:nvPr/>
        </p:nvSpPr>
        <p:spPr bwMode="auto">
          <a:xfrm>
            <a:off x="1955464" y="2782708"/>
            <a:ext cx="1632181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3   1   3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30" name="标题 3"/>
          <p:cNvSpPr>
            <a:spLocks noGrp="1" noChangeArrowheads="1"/>
          </p:cNvSpPr>
          <p:nvPr/>
        </p:nvSpPr>
        <p:spPr bwMode="auto">
          <a:xfrm>
            <a:off x="1475410" y="3221833"/>
            <a:ext cx="2112235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+ 6   0   5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cxnSp>
        <p:nvCxnSpPr>
          <p:cNvPr id="31" name="直接连接符 30"/>
          <p:cNvCxnSpPr/>
          <p:nvPr/>
        </p:nvCxnSpPr>
        <p:spPr>
          <a:xfrm>
            <a:off x="1763442" y="3845662"/>
            <a:ext cx="187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标题 3"/>
          <p:cNvSpPr>
            <a:spLocks noGrp="1" noChangeArrowheads="1"/>
          </p:cNvSpPr>
          <p:nvPr/>
        </p:nvSpPr>
        <p:spPr bwMode="auto">
          <a:xfrm>
            <a:off x="3011581" y="3718419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8</a:t>
            </a:r>
            <a:endParaRPr lang="en-US" altLang="zh-CN" sz="2800" dirty="0">
              <a:solidFill>
                <a:srgbClr val="FF0000"/>
              </a:solidFill>
              <a:latin typeface="+mn-ea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33" name="标题 3"/>
          <p:cNvSpPr>
            <a:spLocks noGrp="1" noChangeArrowheads="1"/>
          </p:cNvSpPr>
          <p:nvPr/>
        </p:nvSpPr>
        <p:spPr bwMode="auto">
          <a:xfrm>
            <a:off x="2495842" y="3719089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1</a:t>
            </a:r>
            <a:endParaRPr lang="en-US" altLang="zh-CN" sz="2800" dirty="0">
              <a:solidFill>
                <a:srgbClr val="FF0000"/>
              </a:solidFill>
              <a:latin typeface="+mn-ea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34" name="标题 3"/>
          <p:cNvSpPr>
            <a:spLocks noGrp="1" noChangeArrowheads="1"/>
          </p:cNvSpPr>
          <p:nvPr/>
        </p:nvSpPr>
        <p:spPr bwMode="auto">
          <a:xfrm>
            <a:off x="1973734" y="3719089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9</a:t>
            </a:r>
            <a:endParaRPr lang="en-US" altLang="zh-CN" sz="2800" dirty="0">
              <a:solidFill>
                <a:srgbClr val="FF0000"/>
              </a:solidFill>
              <a:latin typeface="+mn-ea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592022" y="1844088"/>
            <a:ext cx="12205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</a:rPr>
              <a:t>918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56" name="文本框 10245"/>
          <p:cNvSpPr txBox="1">
            <a:spLocks noChangeArrowheads="1"/>
          </p:cNvSpPr>
          <p:nvPr/>
        </p:nvSpPr>
        <p:spPr bwMode="auto">
          <a:xfrm>
            <a:off x="6651595" y="1856153"/>
            <a:ext cx="2112235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605</a:t>
            </a:r>
            <a:r>
              <a:rPr lang="zh-CN" altLang="en-US" sz="2800" b="1" dirty="0">
                <a:latin typeface="+mn-ea"/>
                <a:sym typeface="宋体" panose="02010600030101010101" pitchFamily="2" charset="-122"/>
              </a:rPr>
              <a:t>＋</a:t>
            </a:r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313=</a:t>
            </a:r>
            <a:endParaRPr lang="zh-CN" altLang="en-US" sz="2800" dirty="0">
              <a:solidFill>
                <a:srgbClr val="0000FF"/>
              </a:solidFill>
              <a:latin typeface="+mn-ea"/>
            </a:endParaRPr>
          </a:p>
        </p:txBody>
      </p:sp>
      <p:sp>
        <p:nvSpPr>
          <p:cNvPr id="57" name="标题 3"/>
          <p:cNvSpPr>
            <a:spLocks noGrp="1" noChangeArrowheads="1"/>
          </p:cNvSpPr>
          <p:nvPr/>
        </p:nvSpPr>
        <p:spPr bwMode="auto">
          <a:xfrm>
            <a:off x="7143796" y="2712847"/>
            <a:ext cx="1632181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6   0   5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58" name="标题 3"/>
          <p:cNvSpPr>
            <a:spLocks noGrp="1" noChangeArrowheads="1"/>
          </p:cNvSpPr>
          <p:nvPr/>
        </p:nvSpPr>
        <p:spPr bwMode="auto">
          <a:xfrm>
            <a:off x="6663742" y="3151972"/>
            <a:ext cx="2112235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+ 3   1   3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cxnSp>
        <p:nvCxnSpPr>
          <p:cNvPr id="59" name="直接连接符 58"/>
          <p:cNvCxnSpPr/>
          <p:nvPr/>
        </p:nvCxnSpPr>
        <p:spPr>
          <a:xfrm>
            <a:off x="6951774" y="3775801"/>
            <a:ext cx="187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标题 3"/>
          <p:cNvSpPr>
            <a:spLocks noGrp="1" noChangeArrowheads="1"/>
          </p:cNvSpPr>
          <p:nvPr/>
        </p:nvSpPr>
        <p:spPr bwMode="auto">
          <a:xfrm>
            <a:off x="8199913" y="3660623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8</a:t>
            </a:r>
            <a:endParaRPr lang="en-US" altLang="zh-CN" sz="2800" dirty="0">
              <a:solidFill>
                <a:srgbClr val="FF0000"/>
              </a:solidFill>
              <a:latin typeface="+mn-ea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61" name="标题 3"/>
          <p:cNvSpPr>
            <a:spLocks noGrp="1" noChangeArrowheads="1"/>
          </p:cNvSpPr>
          <p:nvPr/>
        </p:nvSpPr>
        <p:spPr bwMode="auto">
          <a:xfrm>
            <a:off x="7684174" y="3649228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1</a:t>
            </a:r>
            <a:endParaRPr lang="en-US" altLang="zh-CN" sz="2800" dirty="0">
              <a:solidFill>
                <a:srgbClr val="FF0000"/>
              </a:solidFill>
              <a:latin typeface="+mn-ea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62" name="标题 3"/>
          <p:cNvSpPr>
            <a:spLocks noGrp="1" noChangeArrowheads="1"/>
          </p:cNvSpPr>
          <p:nvPr/>
        </p:nvSpPr>
        <p:spPr bwMode="auto">
          <a:xfrm>
            <a:off x="7150001" y="3649228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9</a:t>
            </a:r>
            <a:endParaRPr lang="en-US" altLang="zh-CN" sz="2800" dirty="0">
              <a:solidFill>
                <a:srgbClr val="FF0000"/>
              </a:solidFill>
              <a:latin typeface="+mn-ea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8558866" y="1844088"/>
            <a:ext cx="12205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</a:rPr>
              <a:t>918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3" name="文本框 10245"/>
          <p:cNvSpPr txBox="1">
            <a:spLocks noChangeArrowheads="1"/>
          </p:cNvSpPr>
          <p:nvPr/>
        </p:nvSpPr>
        <p:spPr bwMode="auto">
          <a:xfrm>
            <a:off x="792916" y="737794"/>
            <a:ext cx="6336704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+mn-ea"/>
                <a:sym typeface="宋体" panose="02010600030101010101" pitchFamily="2" charset="-122"/>
              </a:rPr>
              <a:t>用竖式计算。</a:t>
            </a:r>
            <a:r>
              <a:rPr lang="en-US" altLang="zh-CN" sz="3200" b="1" dirty="0">
                <a:solidFill>
                  <a:srgbClr val="0000FF"/>
                </a:solidFill>
                <a:latin typeface="+mn-ea"/>
                <a:sym typeface="宋体" panose="02010600030101010101" pitchFamily="2" charset="-122"/>
              </a:rPr>
              <a:t> </a:t>
            </a:r>
            <a:endParaRPr lang="zh-CN" altLang="en-US" sz="3200" b="1" dirty="0">
              <a:solidFill>
                <a:srgbClr val="0000FF"/>
              </a:solidFill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29" grpId="1"/>
      <p:bldP spid="30" grpId="0"/>
      <p:bldP spid="30" grpId="1"/>
      <p:bldP spid="32" grpId="0"/>
      <p:bldP spid="32" grpId="1"/>
      <p:bldP spid="33" grpId="0"/>
      <p:bldP spid="33" grpId="1"/>
      <p:bldP spid="34" grpId="0"/>
      <p:bldP spid="34" grpId="1"/>
      <p:bldP spid="2" grpId="0"/>
      <p:bldP spid="2" grpId="1"/>
      <p:bldP spid="57" grpId="0"/>
      <p:bldP spid="57" grpId="1"/>
      <p:bldP spid="58" grpId="0"/>
      <p:bldP spid="58" grpId="1"/>
      <p:bldP spid="60" grpId="0"/>
      <p:bldP spid="60" grpId="1"/>
      <p:bldP spid="61" grpId="0"/>
      <p:bldP spid="61" grpId="1"/>
      <p:bldP spid="62" grpId="0"/>
      <p:bldP spid="62" grpId="1"/>
      <p:bldP spid="63" grpId="0"/>
      <p:bldP spid="63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7"/>
          <p:cNvSpPr/>
          <p:nvPr/>
        </p:nvSpPr>
        <p:spPr>
          <a:xfrm>
            <a:off x="108211" y="738064"/>
            <a:ext cx="538386" cy="593398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/>
              <a:t>2</a:t>
            </a:r>
            <a:endParaRPr lang="zh-CN" altLang="en-US" sz="2800" b="1" dirty="0"/>
          </a:p>
        </p:txBody>
      </p:sp>
      <p:sp>
        <p:nvSpPr>
          <p:cNvPr id="10" name="文本框 10245"/>
          <p:cNvSpPr txBox="1">
            <a:spLocks noChangeArrowheads="1"/>
          </p:cNvSpPr>
          <p:nvPr/>
        </p:nvSpPr>
        <p:spPr bwMode="auto">
          <a:xfrm>
            <a:off x="1692603" y="1845628"/>
            <a:ext cx="211223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sz="2800" dirty="0">
                <a:latin typeface="+mn-ea"/>
                <a:sym typeface="宋体" panose="02010600030101010101" pitchFamily="2" charset="-122"/>
              </a:rPr>
              <a:t>87＋252=</a:t>
            </a:r>
            <a:endParaRPr sz="2800" dirty="0">
              <a:latin typeface="+mn-ea"/>
              <a:sym typeface="宋体" panose="02010600030101010101" pitchFamily="2" charset="-122"/>
            </a:endParaRPr>
          </a:p>
        </p:txBody>
      </p:sp>
      <p:sp>
        <p:nvSpPr>
          <p:cNvPr id="29" name="标题 3"/>
          <p:cNvSpPr>
            <a:spLocks noGrp="1" noChangeArrowheads="1"/>
          </p:cNvSpPr>
          <p:nvPr/>
        </p:nvSpPr>
        <p:spPr bwMode="auto">
          <a:xfrm>
            <a:off x="1955464" y="2782708"/>
            <a:ext cx="1632181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   8   7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30" name="标题 3"/>
          <p:cNvSpPr>
            <a:spLocks noGrp="1" noChangeArrowheads="1"/>
          </p:cNvSpPr>
          <p:nvPr/>
        </p:nvSpPr>
        <p:spPr bwMode="auto">
          <a:xfrm>
            <a:off x="1475410" y="3221833"/>
            <a:ext cx="2112235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+ 2   5   2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cxnSp>
        <p:nvCxnSpPr>
          <p:cNvPr id="31" name="直接连接符 30"/>
          <p:cNvCxnSpPr/>
          <p:nvPr/>
        </p:nvCxnSpPr>
        <p:spPr>
          <a:xfrm>
            <a:off x="1763442" y="3845662"/>
            <a:ext cx="187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标题 3"/>
          <p:cNvSpPr>
            <a:spLocks noGrp="1" noChangeArrowheads="1"/>
          </p:cNvSpPr>
          <p:nvPr/>
        </p:nvSpPr>
        <p:spPr bwMode="auto">
          <a:xfrm>
            <a:off x="3011581" y="3718419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9</a:t>
            </a:r>
            <a:endParaRPr lang="en-US" altLang="zh-CN" sz="2800" dirty="0">
              <a:solidFill>
                <a:srgbClr val="FF0000"/>
              </a:solidFill>
              <a:latin typeface="+mn-ea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33" name="标题 3"/>
          <p:cNvSpPr>
            <a:spLocks noGrp="1" noChangeArrowheads="1"/>
          </p:cNvSpPr>
          <p:nvPr/>
        </p:nvSpPr>
        <p:spPr bwMode="auto">
          <a:xfrm>
            <a:off x="2495842" y="3719089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3</a:t>
            </a:r>
            <a:endParaRPr lang="en-US" altLang="zh-CN" sz="2800" dirty="0">
              <a:solidFill>
                <a:srgbClr val="FF0000"/>
              </a:solidFill>
              <a:latin typeface="+mn-ea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34" name="标题 3"/>
          <p:cNvSpPr>
            <a:spLocks noGrp="1" noChangeArrowheads="1"/>
          </p:cNvSpPr>
          <p:nvPr/>
        </p:nvSpPr>
        <p:spPr bwMode="auto">
          <a:xfrm>
            <a:off x="1973734" y="3719089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3</a:t>
            </a:r>
            <a:endParaRPr lang="en-US" altLang="zh-CN" sz="2800" dirty="0">
              <a:solidFill>
                <a:srgbClr val="FF0000"/>
              </a:solidFill>
              <a:latin typeface="+mn-ea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592022" y="1844088"/>
            <a:ext cx="1220561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</a:rPr>
              <a:t>339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56" name="文本框 10245"/>
          <p:cNvSpPr txBox="1">
            <a:spLocks noChangeArrowheads="1"/>
          </p:cNvSpPr>
          <p:nvPr/>
        </p:nvSpPr>
        <p:spPr bwMode="auto">
          <a:xfrm>
            <a:off x="6651595" y="1856153"/>
            <a:ext cx="211223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sz="2800" dirty="0">
                <a:latin typeface="+mn-ea"/>
                <a:sym typeface="宋体" panose="02010600030101010101" pitchFamily="2" charset="-122"/>
              </a:rPr>
              <a:t>252＋87=</a:t>
            </a:r>
            <a:endParaRPr sz="2800" dirty="0">
              <a:latin typeface="+mn-ea"/>
              <a:sym typeface="宋体" panose="02010600030101010101" pitchFamily="2" charset="-122"/>
            </a:endParaRPr>
          </a:p>
        </p:txBody>
      </p:sp>
      <p:sp>
        <p:nvSpPr>
          <p:cNvPr id="57" name="标题 3"/>
          <p:cNvSpPr>
            <a:spLocks noGrp="1" noChangeArrowheads="1"/>
          </p:cNvSpPr>
          <p:nvPr/>
        </p:nvSpPr>
        <p:spPr bwMode="auto">
          <a:xfrm>
            <a:off x="7143796" y="2712847"/>
            <a:ext cx="1632181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2   5   2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58" name="标题 3"/>
          <p:cNvSpPr>
            <a:spLocks noGrp="1" noChangeArrowheads="1"/>
          </p:cNvSpPr>
          <p:nvPr/>
        </p:nvSpPr>
        <p:spPr bwMode="auto">
          <a:xfrm>
            <a:off x="6663742" y="3151972"/>
            <a:ext cx="2112235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+      8   7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cxnSp>
        <p:nvCxnSpPr>
          <p:cNvPr id="59" name="直接连接符 58"/>
          <p:cNvCxnSpPr/>
          <p:nvPr/>
        </p:nvCxnSpPr>
        <p:spPr>
          <a:xfrm>
            <a:off x="6951774" y="3775801"/>
            <a:ext cx="187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标题 3"/>
          <p:cNvSpPr>
            <a:spLocks noGrp="1" noChangeArrowheads="1"/>
          </p:cNvSpPr>
          <p:nvPr/>
        </p:nvSpPr>
        <p:spPr bwMode="auto">
          <a:xfrm>
            <a:off x="8199913" y="3660623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9</a:t>
            </a:r>
            <a:endParaRPr lang="en-US" altLang="zh-CN" sz="2800" dirty="0">
              <a:solidFill>
                <a:srgbClr val="FF0000"/>
              </a:solidFill>
              <a:latin typeface="+mn-ea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61" name="标题 3"/>
          <p:cNvSpPr>
            <a:spLocks noGrp="1" noChangeArrowheads="1"/>
          </p:cNvSpPr>
          <p:nvPr/>
        </p:nvSpPr>
        <p:spPr bwMode="auto">
          <a:xfrm>
            <a:off x="7684174" y="3649228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3</a:t>
            </a:r>
            <a:endParaRPr lang="en-US" altLang="zh-CN" sz="2800" dirty="0">
              <a:solidFill>
                <a:srgbClr val="FF0000"/>
              </a:solidFill>
              <a:latin typeface="+mn-ea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62" name="标题 3"/>
          <p:cNvSpPr>
            <a:spLocks noGrp="1" noChangeArrowheads="1"/>
          </p:cNvSpPr>
          <p:nvPr/>
        </p:nvSpPr>
        <p:spPr bwMode="auto">
          <a:xfrm>
            <a:off x="7150001" y="3649228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3</a:t>
            </a:r>
            <a:endParaRPr lang="en-US" altLang="zh-CN" sz="2800" dirty="0">
              <a:solidFill>
                <a:srgbClr val="FF0000"/>
              </a:solidFill>
              <a:latin typeface="+mn-ea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8558866" y="1844088"/>
            <a:ext cx="1220561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</a:rPr>
              <a:t>339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3" name="文本框 10245"/>
          <p:cNvSpPr txBox="1">
            <a:spLocks noChangeArrowheads="1"/>
          </p:cNvSpPr>
          <p:nvPr/>
        </p:nvSpPr>
        <p:spPr bwMode="auto">
          <a:xfrm>
            <a:off x="792916" y="737794"/>
            <a:ext cx="6336704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+mn-ea"/>
                <a:sym typeface="宋体" panose="02010600030101010101" pitchFamily="2" charset="-122"/>
              </a:rPr>
              <a:t>用竖式计算。</a:t>
            </a:r>
            <a:r>
              <a:rPr lang="en-US" altLang="zh-CN" sz="3200" b="1" dirty="0">
                <a:solidFill>
                  <a:srgbClr val="0000FF"/>
                </a:solidFill>
                <a:latin typeface="+mn-ea"/>
                <a:sym typeface="宋体" panose="02010600030101010101" pitchFamily="2" charset="-122"/>
              </a:rPr>
              <a:t> </a:t>
            </a:r>
            <a:endParaRPr lang="zh-CN" altLang="en-US" sz="3200" b="1" dirty="0">
              <a:solidFill>
                <a:srgbClr val="0000FF"/>
              </a:solidFill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29" grpId="1"/>
      <p:bldP spid="30" grpId="0"/>
      <p:bldP spid="30" grpId="1"/>
      <p:bldP spid="32" grpId="0"/>
      <p:bldP spid="32" grpId="1"/>
      <p:bldP spid="33" grpId="0"/>
      <p:bldP spid="33" grpId="1"/>
      <p:bldP spid="34" grpId="0"/>
      <p:bldP spid="34" grpId="1"/>
      <p:bldP spid="2" grpId="0"/>
      <p:bldP spid="2" grpId="1"/>
      <p:bldP spid="57" grpId="0"/>
      <p:bldP spid="57" grpId="1"/>
      <p:bldP spid="58" grpId="0"/>
      <p:bldP spid="58" grpId="1"/>
      <p:bldP spid="60" grpId="0"/>
      <p:bldP spid="60" grpId="1"/>
      <p:bldP spid="61" grpId="0"/>
      <p:bldP spid="61" grpId="1"/>
      <p:bldP spid="62" grpId="0"/>
      <p:bldP spid="62" grpId="1"/>
      <p:bldP spid="63" grpId="0"/>
      <p:bldP spid="63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7"/>
          <p:cNvSpPr/>
          <p:nvPr/>
        </p:nvSpPr>
        <p:spPr>
          <a:xfrm>
            <a:off x="108211" y="738064"/>
            <a:ext cx="538386" cy="593398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/>
              <a:t>2</a:t>
            </a:r>
            <a:endParaRPr lang="zh-CN" altLang="en-US" sz="2800" b="1" dirty="0"/>
          </a:p>
        </p:txBody>
      </p:sp>
      <p:sp>
        <p:nvSpPr>
          <p:cNvPr id="10" name="文本框 10245"/>
          <p:cNvSpPr txBox="1">
            <a:spLocks noChangeArrowheads="1"/>
          </p:cNvSpPr>
          <p:nvPr/>
        </p:nvSpPr>
        <p:spPr bwMode="auto">
          <a:xfrm>
            <a:off x="1692603" y="1845628"/>
            <a:ext cx="211223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sz="2800" dirty="0">
                <a:latin typeface="+mn-ea"/>
                <a:sym typeface="宋体" panose="02010600030101010101" pitchFamily="2" charset="-122"/>
              </a:rPr>
              <a:t>943＋154=</a:t>
            </a:r>
            <a:endParaRPr sz="2800" dirty="0">
              <a:latin typeface="+mn-ea"/>
              <a:sym typeface="宋体" panose="02010600030101010101" pitchFamily="2" charset="-122"/>
            </a:endParaRPr>
          </a:p>
        </p:txBody>
      </p:sp>
      <p:sp>
        <p:nvSpPr>
          <p:cNvPr id="29" name="标题 3"/>
          <p:cNvSpPr>
            <a:spLocks noGrp="1" noChangeArrowheads="1"/>
          </p:cNvSpPr>
          <p:nvPr/>
        </p:nvSpPr>
        <p:spPr bwMode="auto">
          <a:xfrm>
            <a:off x="1955464" y="2782708"/>
            <a:ext cx="1632181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9   4   3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30" name="标题 3"/>
          <p:cNvSpPr>
            <a:spLocks noGrp="1" noChangeArrowheads="1"/>
          </p:cNvSpPr>
          <p:nvPr/>
        </p:nvSpPr>
        <p:spPr bwMode="auto">
          <a:xfrm>
            <a:off x="1475410" y="3221833"/>
            <a:ext cx="2112235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+ 1   5   4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cxnSp>
        <p:nvCxnSpPr>
          <p:cNvPr id="31" name="直接连接符 30"/>
          <p:cNvCxnSpPr/>
          <p:nvPr/>
        </p:nvCxnSpPr>
        <p:spPr>
          <a:xfrm>
            <a:off x="1763442" y="3845662"/>
            <a:ext cx="187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标题 3"/>
          <p:cNvSpPr>
            <a:spLocks noGrp="1" noChangeArrowheads="1"/>
          </p:cNvSpPr>
          <p:nvPr/>
        </p:nvSpPr>
        <p:spPr bwMode="auto">
          <a:xfrm>
            <a:off x="3011581" y="3718419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7</a:t>
            </a:r>
            <a:endParaRPr lang="en-US" altLang="zh-CN" sz="2800" dirty="0">
              <a:solidFill>
                <a:srgbClr val="FF0000"/>
              </a:solidFill>
              <a:latin typeface="+mn-ea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33" name="标题 3"/>
          <p:cNvSpPr>
            <a:spLocks noGrp="1" noChangeArrowheads="1"/>
          </p:cNvSpPr>
          <p:nvPr/>
        </p:nvSpPr>
        <p:spPr bwMode="auto">
          <a:xfrm>
            <a:off x="2495842" y="3719089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9</a:t>
            </a:r>
            <a:endParaRPr lang="en-US" altLang="zh-CN" sz="2800" dirty="0">
              <a:solidFill>
                <a:srgbClr val="FF0000"/>
              </a:solidFill>
              <a:latin typeface="+mn-ea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34" name="标题 3"/>
          <p:cNvSpPr>
            <a:spLocks noGrp="1" noChangeArrowheads="1"/>
          </p:cNvSpPr>
          <p:nvPr/>
        </p:nvSpPr>
        <p:spPr bwMode="auto">
          <a:xfrm>
            <a:off x="1590040" y="3719195"/>
            <a:ext cx="959485" cy="7239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1  0</a:t>
            </a:r>
            <a:endParaRPr lang="en-US" altLang="zh-CN" sz="2800" dirty="0">
              <a:solidFill>
                <a:srgbClr val="FF0000"/>
              </a:solidFill>
              <a:latin typeface="+mn-ea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592022" y="1844088"/>
            <a:ext cx="1220561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</a:rPr>
              <a:t>1097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56" name="文本框 10245"/>
          <p:cNvSpPr txBox="1">
            <a:spLocks noChangeArrowheads="1"/>
          </p:cNvSpPr>
          <p:nvPr/>
        </p:nvSpPr>
        <p:spPr bwMode="auto">
          <a:xfrm>
            <a:off x="6651595" y="1856153"/>
            <a:ext cx="211223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sz="2800" dirty="0">
                <a:latin typeface="+mn-ea"/>
                <a:sym typeface="宋体" panose="02010600030101010101" pitchFamily="2" charset="-122"/>
              </a:rPr>
              <a:t>154＋943=</a:t>
            </a:r>
            <a:endParaRPr sz="2800" dirty="0">
              <a:latin typeface="+mn-ea"/>
              <a:sym typeface="宋体" panose="02010600030101010101" pitchFamily="2" charset="-122"/>
            </a:endParaRPr>
          </a:p>
        </p:txBody>
      </p:sp>
      <p:sp>
        <p:nvSpPr>
          <p:cNvPr id="57" name="标题 3"/>
          <p:cNvSpPr>
            <a:spLocks noGrp="1" noChangeArrowheads="1"/>
          </p:cNvSpPr>
          <p:nvPr/>
        </p:nvSpPr>
        <p:spPr bwMode="auto">
          <a:xfrm>
            <a:off x="7143796" y="2712847"/>
            <a:ext cx="1632181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1   5   4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58" name="标题 3"/>
          <p:cNvSpPr>
            <a:spLocks noGrp="1" noChangeArrowheads="1"/>
          </p:cNvSpPr>
          <p:nvPr/>
        </p:nvSpPr>
        <p:spPr bwMode="auto">
          <a:xfrm>
            <a:off x="6663742" y="3151972"/>
            <a:ext cx="2112235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+ 9   4   3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cxnSp>
        <p:nvCxnSpPr>
          <p:cNvPr id="59" name="直接连接符 58"/>
          <p:cNvCxnSpPr/>
          <p:nvPr/>
        </p:nvCxnSpPr>
        <p:spPr>
          <a:xfrm>
            <a:off x="6951774" y="3775801"/>
            <a:ext cx="187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标题 3"/>
          <p:cNvSpPr>
            <a:spLocks noGrp="1" noChangeArrowheads="1"/>
          </p:cNvSpPr>
          <p:nvPr/>
        </p:nvSpPr>
        <p:spPr bwMode="auto">
          <a:xfrm>
            <a:off x="8199913" y="3660623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7</a:t>
            </a:r>
            <a:endParaRPr lang="en-US" altLang="zh-CN" sz="2800" dirty="0">
              <a:solidFill>
                <a:srgbClr val="FF0000"/>
              </a:solidFill>
              <a:latin typeface="+mn-ea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61" name="标题 3"/>
          <p:cNvSpPr>
            <a:spLocks noGrp="1" noChangeArrowheads="1"/>
          </p:cNvSpPr>
          <p:nvPr/>
        </p:nvSpPr>
        <p:spPr bwMode="auto">
          <a:xfrm>
            <a:off x="7684174" y="3649228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9</a:t>
            </a:r>
            <a:endParaRPr lang="en-US" altLang="zh-CN" sz="2800" dirty="0">
              <a:solidFill>
                <a:srgbClr val="FF0000"/>
              </a:solidFill>
              <a:latin typeface="+mn-ea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62" name="标题 3"/>
          <p:cNvSpPr>
            <a:spLocks noGrp="1" noChangeArrowheads="1"/>
          </p:cNvSpPr>
          <p:nvPr/>
        </p:nvSpPr>
        <p:spPr bwMode="auto">
          <a:xfrm>
            <a:off x="6650990" y="3649345"/>
            <a:ext cx="1075055" cy="7239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1  0</a:t>
            </a:r>
            <a:endParaRPr lang="en-US" altLang="zh-CN" sz="2800" dirty="0">
              <a:solidFill>
                <a:srgbClr val="FF0000"/>
              </a:solidFill>
              <a:latin typeface="+mn-ea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8558866" y="1844088"/>
            <a:ext cx="1220561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</a:rPr>
              <a:t>1097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3" name="文本框 10245"/>
          <p:cNvSpPr txBox="1">
            <a:spLocks noChangeArrowheads="1"/>
          </p:cNvSpPr>
          <p:nvPr/>
        </p:nvSpPr>
        <p:spPr bwMode="auto">
          <a:xfrm>
            <a:off x="792916" y="737794"/>
            <a:ext cx="6336704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+mn-ea"/>
                <a:sym typeface="宋体" panose="02010600030101010101" pitchFamily="2" charset="-122"/>
              </a:rPr>
              <a:t>用竖式计算。</a:t>
            </a:r>
            <a:r>
              <a:rPr lang="en-US" altLang="zh-CN" sz="3200" b="1" dirty="0">
                <a:solidFill>
                  <a:srgbClr val="0000FF"/>
                </a:solidFill>
                <a:latin typeface="+mn-ea"/>
                <a:sym typeface="宋体" panose="02010600030101010101" pitchFamily="2" charset="-122"/>
              </a:rPr>
              <a:t> </a:t>
            </a:r>
            <a:endParaRPr lang="zh-CN" altLang="en-US" sz="3200" b="1" dirty="0">
              <a:solidFill>
                <a:srgbClr val="0000FF"/>
              </a:solidFill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29" grpId="1"/>
      <p:bldP spid="30" grpId="0"/>
      <p:bldP spid="30" grpId="1"/>
      <p:bldP spid="32" grpId="0"/>
      <p:bldP spid="32" grpId="1"/>
      <p:bldP spid="33" grpId="0"/>
      <p:bldP spid="33" grpId="1"/>
      <p:bldP spid="34" grpId="0"/>
      <p:bldP spid="34" grpId="1"/>
      <p:bldP spid="2" grpId="0"/>
      <p:bldP spid="2" grpId="1"/>
      <p:bldP spid="57" grpId="0"/>
      <p:bldP spid="57" grpId="1"/>
      <p:bldP spid="58" grpId="0"/>
      <p:bldP spid="58" grpId="1"/>
      <p:bldP spid="60" grpId="0"/>
      <p:bldP spid="60" grpId="1"/>
      <p:bldP spid="61" grpId="0"/>
      <p:bldP spid="61" grpId="1"/>
      <p:bldP spid="62" grpId="0"/>
      <p:bldP spid="62" grpId="1"/>
      <p:bldP spid="63" grpId="0"/>
      <p:bldP spid="63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7"/>
          <p:cNvSpPr/>
          <p:nvPr/>
        </p:nvSpPr>
        <p:spPr>
          <a:xfrm>
            <a:off x="108211" y="738064"/>
            <a:ext cx="538386" cy="593398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/>
              <a:t>3</a:t>
            </a:r>
            <a:endParaRPr lang="zh-CN" altLang="en-US" sz="2800" b="1" dirty="0"/>
          </a:p>
        </p:txBody>
      </p:sp>
      <p:sp>
        <p:nvSpPr>
          <p:cNvPr id="6" name="文本框 10245"/>
          <p:cNvSpPr txBox="1">
            <a:spLocks noChangeArrowheads="1"/>
          </p:cNvSpPr>
          <p:nvPr/>
        </p:nvSpPr>
        <p:spPr bwMode="auto">
          <a:xfrm>
            <a:off x="2424396" y="1763586"/>
            <a:ext cx="2112235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spc="-133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542</a:t>
            </a:r>
            <a:r>
              <a:rPr lang="zh-CN" altLang="en-US" sz="2800" spc="-133" dirty="0">
                <a:latin typeface="+mn-ea"/>
                <a:sym typeface="宋体" panose="02010600030101010101" pitchFamily="2" charset="-122"/>
              </a:rPr>
              <a:t>＋</a:t>
            </a:r>
            <a:r>
              <a:rPr lang="en-US" altLang="zh-CN" sz="2800" spc="-133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405</a:t>
            </a:r>
            <a:endParaRPr lang="zh-CN" altLang="en-US" sz="2800" spc="-133" dirty="0">
              <a:solidFill>
                <a:srgbClr val="0000FF"/>
              </a:solidFill>
              <a:latin typeface="+mn-ea"/>
            </a:endParaRPr>
          </a:p>
        </p:txBody>
      </p:sp>
      <p:sp>
        <p:nvSpPr>
          <p:cNvPr id="7" name="文本框 10245"/>
          <p:cNvSpPr txBox="1">
            <a:spLocks noChangeArrowheads="1"/>
          </p:cNvSpPr>
          <p:nvPr/>
        </p:nvSpPr>
        <p:spPr bwMode="auto">
          <a:xfrm>
            <a:off x="6952222" y="1717867"/>
            <a:ext cx="1920213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spc="-133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74</a:t>
            </a:r>
            <a:r>
              <a:rPr lang="zh-CN" altLang="en-US" sz="2800" spc="-133" dirty="0">
                <a:latin typeface="+mn-ea"/>
                <a:sym typeface="宋体" panose="02010600030101010101" pitchFamily="2" charset="-122"/>
              </a:rPr>
              <a:t>＋</a:t>
            </a:r>
            <a:r>
              <a:rPr lang="en-US" altLang="zh-CN" sz="2800" spc="-133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794</a:t>
            </a:r>
            <a:endParaRPr lang="zh-CN" altLang="en-US" sz="2800" spc="-133" dirty="0">
              <a:solidFill>
                <a:srgbClr val="0000FF"/>
              </a:solidFill>
              <a:latin typeface="+mn-ea"/>
            </a:endParaRPr>
          </a:p>
        </p:txBody>
      </p:sp>
      <p:sp>
        <p:nvSpPr>
          <p:cNvPr id="11" name="文本框 10245"/>
          <p:cNvSpPr txBox="1">
            <a:spLocks noChangeArrowheads="1"/>
          </p:cNvSpPr>
          <p:nvPr/>
        </p:nvSpPr>
        <p:spPr bwMode="auto">
          <a:xfrm>
            <a:off x="4130010" y="1763586"/>
            <a:ext cx="1152128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dirty="0">
                <a:latin typeface="+mn-ea"/>
                <a:sym typeface="宋体" panose="02010600030101010101" pitchFamily="2" charset="-122"/>
              </a:rPr>
              <a:t>=</a:t>
            </a:r>
            <a:r>
              <a: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947</a:t>
            </a:r>
            <a:endParaRPr lang="en-US" altLang="zh-CN" sz="2800" dirty="0">
              <a:solidFill>
                <a:srgbClr val="FF0000"/>
              </a:solidFill>
              <a:latin typeface="+mn-ea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12" name="文本框 10245"/>
          <p:cNvSpPr txBox="1">
            <a:spLocks noChangeArrowheads="1"/>
          </p:cNvSpPr>
          <p:nvPr/>
        </p:nvSpPr>
        <p:spPr bwMode="auto">
          <a:xfrm>
            <a:off x="8424386" y="1717867"/>
            <a:ext cx="1152128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dirty="0">
                <a:latin typeface="+mn-ea"/>
                <a:sym typeface="宋体" panose="02010600030101010101" pitchFamily="2" charset="-122"/>
              </a:rPr>
              <a:t>=</a:t>
            </a:r>
            <a:r>
              <a: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868</a:t>
            </a:r>
            <a:endParaRPr lang="en-US" altLang="zh-CN" sz="2800" dirty="0">
              <a:solidFill>
                <a:srgbClr val="FF0000"/>
              </a:solidFill>
              <a:latin typeface="+mn-ea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28" name="标题 3"/>
          <p:cNvSpPr>
            <a:spLocks noGrp="1" noChangeArrowheads="1"/>
          </p:cNvSpPr>
          <p:nvPr/>
        </p:nvSpPr>
        <p:spPr bwMode="auto">
          <a:xfrm>
            <a:off x="7463810" y="2309902"/>
            <a:ext cx="1632181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7   4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29" name="标题 3"/>
          <p:cNvSpPr>
            <a:spLocks noGrp="1" noChangeArrowheads="1"/>
          </p:cNvSpPr>
          <p:nvPr/>
        </p:nvSpPr>
        <p:spPr bwMode="auto">
          <a:xfrm>
            <a:off x="6983757" y="2749028"/>
            <a:ext cx="2112235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+ 7   9   4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cxnSp>
        <p:nvCxnSpPr>
          <p:cNvPr id="30" name="直接连接符 29"/>
          <p:cNvCxnSpPr/>
          <p:nvPr/>
        </p:nvCxnSpPr>
        <p:spPr>
          <a:xfrm>
            <a:off x="7271789" y="3372856"/>
            <a:ext cx="187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标题 3"/>
          <p:cNvSpPr>
            <a:spLocks noGrp="1" noChangeArrowheads="1"/>
          </p:cNvSpPr>
          <p:nvPr/>
        </p:nvSpPr>
        <p:spPr bwMode="auto">
          <a:xfrm>
            <a:off x="8531992" y="3257678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8</a:t>
            </a:r>
            <a:endParaRPr lang="en-US" altLang="zh-CN" sz="2800" dirty="0">
              <a:solidFill>
                <a:srgbClr val="FF0000"/>
              </a:solidFill>
              <a:latin typeface="+mn-ea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32" name="标题 3"/>
          <p:cNvSpPr>
            <a:spLocks noGrp="1" noChangeArrowheads="1"/>
          </p:cNvSpPr>
          <p:nvPr/>
        </p:nvSpPr>
        <p:spPr bwMode="auto">
          <a:xfrm>
            <a:off x="8004188" y="3258349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6</a:t>
            </a:r>
            <a:endParaRPr lang="en-US" altLang="zh-CN" sz="2800" dirty="0">
              <a:solidFill>
                <a:srgbClr val="FF0000"/>
              </a:solidFill>
              <a:latin typeface="+mn-ea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33" name="标题 3"/>
          <p:cNvSpPr>
            <a:spLocks noGrp="1" noChangeArrowheads="1"/>
          </p:cNvSpPr>
          <p:nvPr/>
        </p:nvSpPr>
        <p:spPr bwMode="auto">
          <a:xfrm>
            <a:off x="7457950" y="3270414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8</a:t>
            </a:r>
            <a:endParaRPr lang="en-US" altLang="zh-CN" sz="2800" dirty="0">
              <a:solidFill>
                <a:srgbClr val="FF0000"/>
              </a:solidFill>
              <a:latin typeface="+mn-ea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34" name="标题 3"/>
          <p:cNvSpPr>
            <a:spLocks noGrp="1" noChangeArrowheads="1"/>
          </p:cNvSpPr>
          <p:nvPr/>
        </p:nvSpPr>
        <p:spPr bwMode="auto">
          <a:xfrm>
            <a:off x="3143799" y="2355621"/>
            <a:ext cx="1632181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5   4   2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35" name="标题 3"/>
          <p:cNvSpPr>
            <a:spLocks noGrp="1" noChangeArrowheads="1"/>
          </p:cNvSpPr>
          <p:nvPr/>
        </p:nvSpPr>
        <p:spPr bwMode="auto">
          <a:xfrm>
            <a:off x="2663746" y="2794747"/>
            <a:ext cx="2112235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+ 4   0   5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cxnSp>
        <p:nvCxnSpPr>
          <p:cNvPr id="36" name="直接连接符 35"/>
          <p:cNvCxnSpPr/>
          <p:nvPr/>
        </p:nvCxnSpPr>
        <p:spPr>
          <a:xfrm>
            <a:off x="2951778" y="3418575"/>
            <a:ext cx="187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标题 3"/>
          <p:cNvSpPr>
            <a:spLocks noGrp="1" noChangeArrowheads="1"/>
          </p:cNvSpPr>
          <p:nvPr/>
        </p:nvSpPr>
        <p:spPr bwMode="auto">
          <a:xfrm>
            <a:off x="4199916" y="3292003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7</a:t>
            </a:r>
            <a:endParaRPr lang="en-US" altLang="zh-CN" sz="2800" dirty="0">
              <a:solidFill>
                <a:srgbClr val="FF0000"/>
              </a:solidFill>
              <a:latin typeface="+mn-ea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38" name="标题 3"/>
          <p:cNvSpPr>
            <a:spLocks noGrp="1" noChangeArrowheads="1"/>
          </p:cNvSpPr>
          <p:nvPr/>
        </p:nvSpPr>
        <p:spPr bwMode="auto">
          <a:xfrm>
            <a:off x="3684177" y="3292003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4</a:t>
            </a:r>
            <a:endParaRPr lang="en-US" altLang="zh-CN" sz="2800" dirty="0">
              <a:solidFill>
                <a:srgbClr val="FF0000"/>
              </a:solidFill>
              <a:latin typeface="+mn-ea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39" name="标题 3"/>
          <p:cNvSpPr>
            <a:spLocks noGrp="1" noChangeArrowheads="1"/>
          </p:cNvSpPr>
          <p:nvPr/>
        </p:nvSpPr>
        <p:spPr bwMode="auto">
          <a:xfrm>
            <a:off x="3150004" y="3304068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9</a:t>
            </a:r>
            <a:endParaRPr lang="en-US" altLang="zh-CN" sz="2800" dirty="0">
              <a:solidFill>
                <a:srgbClr val="FF0000"/>
              </a:solidFill>
              <a:latin typeface="+mn-ea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53" name="标题 3"/>
          <p:cNvSpPr>
            <a:spLocks noGrp="1" noChangeArrowheads="1"/>
          </p:cNvSpPr>
          <p:nvPr/>
        </p:nvSpPr>
        <p:spPr bwMode="auto">
          <a:xfrm>
            <a:off x="7452513" y="4173874"/>
            <a:ext cx="1632181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7   9   4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54" name="标题 3"/>
          <p:cNvSpPr>
            <a:spLocks noGrp="1" noChangeArrowheads="1"/>
          </p:cNvSpPr>
          <p:nvPr/>
        </p:nvSpPr>
        <p:spPr bwMode="auto">
          <a:xfrm>
            <a:off x="6972459" y="4613000"/>
            <a:ext cx="2112235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+      7   4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cxnSp>
        <p:nvCxnSpPr>
          <p:cNvPr id="55" name="直接连接符 54"/>
          <p:cNvCxnSpPr/>
          <p:nvPr/>
        </p:nvCxnSpPr>
        <p:spPr>
          <a:xfrm>
            <a:off x="7260491" y="5236828"/>
            <a:ext cx="187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标题 3"/>
          <p:cNvSpPr>
            <a:spLocks noGrp="1" noChangeArrowheads="1"/>
          </p:cNvSpPr>
          <p:nvPr/>
        </p:nvSpPr>
        <p:spPr bwMode="auto">
          <a:xfrm>
            <a:off x="8520695" y="5110220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8</a:t>
            </a:r>
            <a:endParaRPr lang="en-US" altLang="zh-CN" sz="2800" dirty="0">
              <a:solidFill>
                <a:srgbClr val="FF0000"/>
              </a:solidFill>
              <a:latin typeface="+mn-ea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57" name="标题 3"/>
          <p:cNvSpPr>
            <a:spLocks noGrp="1" noChangeArrowheads="1"/>
          </p:cNvSpPr>
          <p:nvPr/>
        </p:nvSpPr>
        <p:spPr bwMode="auto">
          <a:xfrm>
            <a:off x="7992891" y="5122321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6</a:t>
            </a:r>
            <a:endParaRPr lang="en-US" altLang="zh-CN" sz="2800" dirty="0">
              <a:solidFill>
                <a:srgbClr val="FF0000"/>
              </a:solidFill>
              <a:latin typeface="+mn-ea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58" name="标题 3"/>
          <p:cNvSpPr>
            <a:spLocks noGrp="1" noChangeArrowheads="1"/>
          </p:cNvSpPr>
          <p:nvPr/>
        </p:nvSpPr>
        <p:spPr bwMode="auto">
          <a:xfrm>
            <a:off x="7482848" y="5134386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8</a:t>
            </a:r>
            <a:endParaRPr lang="en-US" altLang="zh-CN" sz="2800" dirty="0">
              <a:solidFill>
                <a:srgbClr val="FF0000"/>
              </a:solidFill>
              <a:latin typeface="+mn-ea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59" name="标题 3"/>
          <p:cNvSpPr>
            <a:spLocks noGrp="1" noChangeArrowheads="1"/>
          </p:cNvSpPr>
          <p:nvPr/>
        </p:nvSpPr>
        <p:spPr bwMode="auto">
          <a:xfrm>
            <a:off x="3132502" y="4219593"/>
            <a:ext cx="1632181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4   0   5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60" name="标题 3"/>
          <p:cNvSpPr>
            <a:spLocks noGrp="1" noChangeArrowheads="1"/>
          </p:cNvSpPr>
          <p:nvPr/>
        </p:nvSpPr>
        <p:spPr bwMode="auto">
          <a:xfrm>
            <a:off x="2652448" y="4658719"/>
            <a:ext cx="2112235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+ 5   4   2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cxnSp>
        <p:nvCxnSpPr>
          <p:cNvPr id="61" name="直接连接符 60"/>
          <p:cNvCxnSpPr/>
          <p:nvPr/>
        </p:nvCxnSpPr>
        <p:spPr>
          <a:xfrm>
            <a:off x="2940480" y="5282547"/>
            <a:ext cx="187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标题 3"/>
          <p:cNvSpPr>
            <a:spLocks noGrp="1" noChangeArrowheads="1"/>
          </p:cNvSpPr>
          <p:nvPr/>
        </p:nvSpPr>
        <p:spPr bwMode="auto">
          <a:xfrm>
            <a:off x="4188619" y="5155975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7</a:t>
            </a:r>
            <a:endParaRPr lang="en-US" altLang="zh-CN" sz="2800" dirty="0">
              <a:solidFill>
                <a:srgbClr val="FF0000"/>
              </a:solidFill>
              <a:latin typeface="+mn-ea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63" name="标题 3"/>
          <p:cNvSpPr>
            <a:spLocks noGrp="1" noChangeArrowheads="1"/>
          </p:cNvSpPr>
          <p:nvPr/>
        </p:nvSpPr>
        <p:spPr bwMode="auto">
          <a:xfrm>
            <a:off x="3660815" y="5155975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4</a:t>
            </a:r>
            <a:endParaRPr lang="en-US" altLang="zh-CN" sz="2800" dirty="0">
              <a:solidFill>
                <a:srgbClr val="FF0000"/>
              </a:solidFill>
              <a:latin typeface="+mn-ea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64" name="标题 3"/>
          <p:cNvSpPr>
            <a:spLocks noGrp="1" noChangeArrowheads="1"/>
          </p:cNvSpPr>
          <p:nvPr/>
        </p:nvSpPr>
        <p:spPr bwMode="auto">
          <a:xfrm>
            <a:off x="3138707" y="5155975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9</a:t>
            </a:r>
            <a:endParaRPr lang="en-US" altLang="zh-CN" sz="2800" dirty="0">
              <a:solidFill>
                <a:srgbClr val="FF0000"/>
              </a:solidFill>
              <a:latin typeface="+mn-ea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65" name="文本框 10245"/>
          <p:cNvSpPr txBox="1">
            <a:spLocks noChangeArrowheads="1"/>
          </p:cNvSpPr>
          <p:nvPr/>
        </p:nvSpPr>
        <p:spPr bwMode="auto">
          <a:xfrm>
            <a:off x="1522681" y="3795546"/>
            <a:ext cx="1344149" cy="543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chemeClr val="accent1"/>
                </a:solidFill>
                <a:latin typeface="+mn-ea"/>
                <a:sym typeface="宋体" panose="02010600030101010101" pitchFamily="2" charset="-122"/>
              </a:rPr>
              <a:t>验算：</a:t>
            </a:r>
            <a:r>
              <a:rPr lang="en-US" altLang="zh-CN" sz="2800" dirty="0">
                <a:solidFill>
                  <a:schemeClr val="accent1"/>
                </a:solidFill>
                <a:latin typeface="+mn-ea"/>
                <a:sym typeface="宋体" panose="02010600030101010101" pitchFamily="2" charset="-122"/>
              </a:rPr>
              <a:t> </a:t>
            </a:r>
            <a:endParaRPr lang="en-US" altLang="zh-CN" sz="2800" dirty="0">
              <a:solidFill>
                <a:schemeClr val="accent1"/>
              </a:solidFill>
              <a:latin typeface="+mn-ea"/>
              <a:sym typeface="宋体" panose="02010600030101010101" pitchFamily="2" charset="-122"/>
            </a:endParaRPr>
          </a:p>
        </p:txBody>
      </p:sp>
      <p:sp>
        <p:nvSpPr>
          <p:cNvPr id="66" name="文本框 10245"/>
          <p:cNvSpPr txBox="1">
            <a:spLocks noChangeArrowheads="1"/>
          </p:cNvSpPr>
          <p:nvPr/>
        </p:nvSpPr>
        <p:spPr bwMode="auto">
          <a:xfrm>
            <a:off x="6003742" y="3795646"/>
            <a:ext cx="1344149" cy="543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chemeClr val="accent1"/>
                </a:solidFill>
                <a:latin typeface="+mn-ea"/>
                <a:sym typeface="宋体" panose="02010600030101010101" pitchFamily="2" charset="-122"/>
              </a:rPr>
              <a:t>验算：</a:t>
            </a:r>
            <a:r>
              <a:rPr lang="en-US" altLang="zh-CN" sz="2800" dirty="0">
                <a:solidFill>
                  <a:schemeClr val="accent1"/>
                </a:solidFill>
                <a:latin typeface="+mn-ea"/>
                <a:sym typeface="宋体" panose="02010600030101010101" pitchFamily="2" charset="-122"/>
              </a:rPr>
              <a:t> </a:t>
            </a:r>
            <a:endParaRPr lang="en-US" altLang="zh-CN" sz="2800" dirty="0">
              <a:solidFill>
                <a:schemeClr val="accent1"/>
              </a:solidFill>
              <a:latin typeface="+mn-ea"/>
              <a:sym typeface="宋体" panose="02010600030101010101" pitchFamily="2" charset="-122"/>
            </a:endParaRPr>
          </a:p>
        </p:txBody>
      </p:sp>
      <p:sp>
        <p:nvSpPr>
          <p:cNvPr id="2" name="文本框 10245"/>
          <p:cNvSpPr txBox="1">
            <a:spLocks noChangeArrowheads="1"/>
          </p:cNvSpPr>
          <p:nvPr/>
        </p:nvSpPr>
        <p:spPr bwMode="auto">
          <a:xfrm>
            <a:off x="792916" y="737794"/>
            <a:ext cx="6336704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+mn-ea"/>
                <a:sym typeface="宋体" panose="02010600030101010101" pitchFamily="2" charset="-122"/>
              </a:rPr>
              <a:t>用竖式计算，并验算。</a:t>
            </a:r>
            <a:r>
              <a:rPr lang="en-US" altLang="zh-CN" sz="3200" b="1" dirty="0">
                <a:solidFill>
                  <a:srgbClr val="0000FF"/>
                </a:solidFill>
                <a:latin typeface="+mn-ea"/>
                <a:sym typeface="宋体" panose="02010600030101010101" pitchFamily="2" charset="-122"/>
              </a:rPr>
              <a:t> </a:t>
            </a:r>
            <a:endParaRPr lang="zh-CN" altLang="en-US" sz="3200" b="1" dirty="0">
              <a:solidFill>
                <a:srgbClr val="0000FF"/>
              </a:solidFill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12" grpId="0"/>
      <p:bldP spid="12" grpId="1"/>
      <p:bldP spid="28" grpId="0"/>
      <p:bldP spid="28" grpId="1"/>
      <p:bldP spid="29" grpId="0"/>
      <p:bldP spid="29" grpId="1"/>
      <p:bldP spid="31" grpId="0"/>
      <p:bldP spid="31" grpId="1"/>
      <p:bldP spid="32" grpId="0"/>
      <p:bldP spid="32" grpId="1"/>
      <p:bldP spid="33" grpId="0"/>
      <p:bldP spid="33" grpId="1"/>
      <p:bldP spid="34" grpId="0"/>
      <p:bldP spid="34" grpId="1"/>
      <p:bldP spid="35" grpId="0"/>
      <p:bldP spid="35" grpId="1"/>
      <p:bldP spid="37" grpId="0"/>
      <p:bldP spid="37" grpId="1"/>
      <p:bldP spid="38" grpId="0"/>
      <p:bldP spid="38" grpId="1"/>
      <p:bldP spid="39" grpId="0"/>
      <p:bldP spid="39" grpId="1"/>
      <p:bldP spid="53" grpId="0"/>
      <p:bldP spid="53" grpId="1"/>
      <p:bldP spid="54" grpId="0"/>
      <p:bldP spid="54" grpId="1"/>
      <p:bldP spid="56" grpId="0"/>
      <p:bldP spid="56" grpId="1"/>
      <p:bldP spid="57" grpId="0"/>
      <p:bldP spid="57" grpId="1"/>
      <p:bldP spid="58" grpId="0"/>
      <p:bldP spid="58" grpId="1"/>
      <p:bldP spid="59" grpId="0"/>
      <p:bldP spid="59" grpId="1"/>
      <p:bldP spid="60" grpId="0"/>
      <p:bldP spid="60" grpId="1"/>
      <p:bldP spid="62" grpId="0"/>
      <p:bldP spid="62" grpId="1"/>
      <p:bldP spid="63" grpId="0"/>
      <p:bldP spid="63" grpId="1"/>
      <p:bldP spid="64" grpId="0"/>
      <p:bldP spid="64" grpId="1"/>
      <p:bldP spid="65" grpId="0"/>
      <p:bldP spid="65" grpId="1"/>
      <p:bldP spid="66" grpId="0"/>
      <p:bldP spid="66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7"/>
          <p:cNvSpPr/>
          <p:nvPr/>
        </p:nvSpPr>
        <p:spPr>
          <a:xfrm>
            <a:off x="108211" y="738064"/>
            <a:ext cx="538386" cy="593398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/>
              <a:t>3</a:t>
            </a:r>
            <a:endParaRPr lang="zh-CN" altLang="en-US" sz="2800" b="1" dirty="0"/>
          </a:p>
        </p:txBody>
      </p:sp>
      <p:sp>
        <p:nvSpPr>
          <p:cNvPr id="9" name="文本框 10245"/>
          <p:cNvSpPr txBox="1">
            <a:spLocks noChangeArrowheads="1"/>
          </p:cNvSpPr>
          <p:nvPr/>
        </p:nvSpPr>
        <p:spPr bwMode="auto">
          <a:xfrm>
            <a:off x="2440083" y="1765209"/>
            <a:ext cx="1920213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303</a:t>
            </a:r>
            <a:r>
              <a:rPr lang="zh-CN" altLang="en-US" sz="2800" dirty="0">
                <a:latin typeface="+mn-ea"/>
                <a:sym typeface="宋体" panose="02010600030101010101" pitchFamily="2" charset="-122"/>
              </a:rPr>
              <a:t>＋</a:t>
            </a:r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28</a:t>
            </a:r>
            <a:endParaRPr lang="zh-CN" altLang="en-US" sz="2800" dirty="0">
              <a:solidFill>
                <a:srgbClr val="0000FF"/>
              </a:solidFill>
              <a:latin typeface="+mn-ea"/>
            </a:endParaRPr>
          </a:p>
        </p:txBody>
      </p:sp>
      <p:sp>
        <p:nvSpPr>
          <p:cNvPr id="10" name="文本框 10245"/>
          <p:cNvSpPr txBox="1">
            <a:spLocks noChangeArrowheads="1"/>
          </p:cNvSpPr>
          <p:nvPr/>
        </p:nvSpPr>
        <p:spPr bwMode="auto">
          <a:xfrm>
            <a:off x="6565718" y="1765209"/>
            <a:ext cx="2112235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895</a:t>
            </a:r>
            <a:r>
              <a:rPr lang="zh-CN" altLang="en-US" sz="2800" dirty="0">
                <a:latin typeface="+mn-ea"/>
                <a:sym typeface="宋体" panose="02010600030101010101" pitchFamily="2" charset="-122"/>
              </a:rPr>
              <a:t>＋</a:t>
            </a:r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602</a:t>
            </a:r>
            <a:endParaRPr lang="zh-CN" altLang="en-US" sz="2800" dirty="0">
              <a:solidFill>
                <a:srgbClr val="0000FF"/>
              </a:solidFill>
              <a:latin typeface="+mn-ea"/>
            </a:endParaRPr>
          </a:p>
        </p:txBody>
      </p:sp>
      <p:sp>
        <p:nvSpPr>
          <p:cNvPr id="13" name="文本框 10245"/>
          <p:cNvSpPr txBox="1">
            <a:spLocks noChangeArrowheads="1"/>
          </p:cNvSpPr>
          <p:nvPr/>
        </p:nvSpPr>
        <p:spPr bwMode="auto">
          <a:xfrm>
            <a:off x="4040261" y="1765209"/>
            <a:ext cx="1152128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dirty="0">
                <a:latin typeface="+mn-ea"/>
                <a:sym typeface="宋体" panose="02010600030101010101" pitchFamily="2" charset="-122"/>
              </a:rPr>
              <a:t>=</a:t>
            </a:r>
            <a:r>
              <a: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331</a:t>
            </a:r>
            <a:endParaRPr lang="en-US" altLang="zh-CN" sz="2800" dirty="0">
              <a:solidFill>
                <a:srgbClr val="FF0000"/>
              </a:solidFill>
              <a:latin typeface="+mn-ea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14" name="文本框 10245"/>
          <p:cNvSpPr txBox="1">
            <a:spLocks noChangeArrowheads="1"/>
          </p:cNvSpPr>
          <p:nvPr/>
        </p:nvSpPr>
        <p:spPr bwMode="auto">
          <a:xfrm>
            <a:off x="8389921" y="1765209"/>
            <a:ext cx="1487488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dirty="0">
                <a:latin typeface="+mn-ea"/>
                <a:sym typeface="宋体" panose="02010600030101010101" pitchFamily="2" charset="-122"/>
              </a:rPr>
              <a:t>=</a:t>
            </a:r>
            <a:r>
              <a: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1497</a:t>
            </a:r>
            <a:endParaRPr lang="en-US" altLang="zh-CN" sz="2800" dirty="0">
              <a:solidFill>
                <a:srgbClr val="FF0000"/>
              </a:solidFill>
              <a:latin typeface="+mn-ea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15" name="标题 3"/>
          <p:cNvSpPr>
            <a:spLocks noGrp="1" noChangeArrowheads="1"/>
          </p:cNvSpPr>
          <p:nvPr/>
        </p:nvSpPr>
        <p:spPr bwMode="auto">
          <a:xfrm>
            <a:off x="3031472" y="2357244"/>
            <a:ext cx="1632181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3   0   3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6" name="标题 3"/>
          <p:cNvSpPr>
            <a:spLocks noGrp="1" noChangeArrowheads="1"/>
          </p:cNvSpPr>
          <p:nvPr/>
        </p:nvSpPr>
        <p:spPr bwMode="auto">
          <a:xfrm>
            <a:off x="2551418" y="2796370"/>
            <a:ext cx="2112235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+      2   8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2839450" y="3420198"/>
            <a:ext cx="187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标题 3"/>
          <p:cNvSpPr>
            <a:spLocks noGrp="1" noChangeArrowheads="1"/>
          </p:cNvSpPr>
          <p:nvPr/>
        </p:nvSpPr>
        <p:spPr bwMode="auto">
          <a:xfrm>
            <a:off x="4087589" y="3305020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1</a:t>
            </a:r>
            <a:endParaRPr lang="en-US" altLang="zh-CN" sz="2800" dirty="0">
              <a:solidFill>
                <a:srgbClr val="FF0000"/>
              </a:solidFill>
              <a:latin typeface="+mn-ea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19" name="标题 3"/>
          <p:cNvSpPr>
            <a:spLocks noGrp="1" noChangeArrowheads="1"/>
          </p:cNvSpPr>
          <p:nvPr/>
        </p:nvSpPr>
        <p:spPr bwMode="auto">
          <a:xfrm>
            <a:off x="3571850" y="3317756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3</a:t>
            </a:r>
            <a:endParaRPr lang="en-US" altLang="zh-CN" sz="2800" dirty="0">
              <a:solidFill>
                <a:srgbClr val="FF0000"/>
              </a:solidFill>
              <a:latin typeface="+mn-ea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20" name="标题 3"/>
          <p:cNvSpPr>
            <a:spLocks noGrp="1" noChangeArrowheads="1"/>
          </p:cNvSpPr>
          <p:nvPr/>
        </p:nvSpPr>
        <p:spPr bwMode="auto">
          <a:xfrm>
            <a:off x="3061807" y="3317756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3</a:t>
            </a:r>
            <a:endParaRPr lang="en-US" altLang="zh-CN" sz="2800" dirty="0">
              <a:solidFill>
                <a:srgbClr val="FF0000"/>
              </a:solidFill>
              <a:latin typeface="+mn-ea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21" name="标题 3"/>
          <p:cNvSpPr>
            <a:spLocks noGrp="1" noChangeArrowheads="1"/>
          </p:cNvSpPr>
          <p:nvPr/>
        </p:nvSpPr>
        <p:spPr bwMode="auto">
          <a:xfrm>
            <a:off x="7573153" y="2357244"/>
            <a:ext cx="1632181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8   9   5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22" name="标题 3"/>
          <p:cNvSpPr>
            <a:spLocks noGrp="1" noChangeArrowheads="1"/>
          </p:cNvSpPr>
          <p:nvPr/>
        </p:nvSpPr>
        <p:spPr bwMode="auto">
          <a:xfrm>
            <a:off x="6517035" y="2796370"/>
            <a:ext cx="2688299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+   6   0   2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6861514" y="3420198"/>
            <a:ext cx="2400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标题 3"/>
          <p:cNvSpPr>
            <a:spLocks noGrp="1" noChangeArrowheads="1"/>
          </p:cNvSpPr>
          <p:nvPr/>
        </p:nvSpPr>
        <p:spPr bwMode="auto">
          <a:xfrm>
            <a:off x="8629270" y="3305020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7</a:t>
            </a:r>
            <a:endParaRPr lang="en-US" altLang="zh-CN" sz="2800" dirty="0">
              <a:solidFill>
                <a:srgbClr val="FF0000"/>
              </a:solidFill>
              <a:latin typeface="+mn-ea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25" name="标题 3"/>
          <p:cNvSpPr>
            <a:spLocks noGrp="1" noChangeArrowheads="1"/>
          </p:cNvSpPr>
          <p:nvPr/>
        </p:nvSpPr>
        <p:spPr bwMode="auto">
          <a:xfrm>
            <a:off x="8113531" y="3305020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9</a:t>
            </a:r>
            <a:endParaRPr lang="en-US" altLang="zh-CN" sz="2800" dirty="0">
              <a:solidFill>
                <a:srgbClr val="FF0000"/>
              </a:solidFill>
              <a:latin typeface="+mn-ea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26" name="标题 3"/>
          <p:cNvSpPr>
            <a:spLocks noGrp="1" noChangeArrowheads="1"/>
          </p:cNvSpPr>
          <p:nvPr/>
        </p:nvSpPr>
        <p:spPr bwMode="auto">
          <a:xfrm>
            <a:off x="7591423" y="3305020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4</a:t>
            </a:r>
            <a:endParaRPr lang="en-US" altLang="zh-CN" sz="2800" dirty="0">
              <a:solidFill>
                <a:srgbClr val="FF0000"/>
              </a:solidFill>
              <a:latin typeface="+mn-ea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27" name="标题 3"/>
          <p:cNvSpPr>
            <a:spLocks noGrp="1" noChangeArrowheads="1"/>
          </p:cNvSpPr>
          <p:nvPr/>
        </p:nvSpPr>
        <p:spPr bwMode="auto">
          <a:xfrm>
            <a:off x="7057923" y="3317085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1</a:t>
            </a:r>
            <a:endParaRPr lang="en-US" altLang="zh-CN" sz="2800" dirty="0">
              <a:solidFill>
                <a:srgbClr val="FF0000"/>
              </a:solidFill>
              <a:latin typeface="+mn-ea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40" name="标题 3"/>
          <p:cNvSpPr>
            <a:spLocks noGrp="1" noChangeArrowheads="1"/>
          </p:cNvSpPr>
          <p:nvPr/>
        </p:nvSpPr>
        <p:spPr bwMode="auto">
          <a:xfrm>
            <a:off x="3020175" y="4221216"/>
            <a:ext cx="1632181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2   8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41" name="标题 3"/>
          <p:cNvSpPr>
            <a:spLocks noGrp="1" noChangeArrowheads="1"/>
          </p:cNvSpPr>
          <p:nvPr/>
        </p:nvSpPr>
        <p:spPr bwMode="auto">
          <a:xfrm>
            <a:off x="2540121" y="4660342"/>
            <a:ext cx="2112235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+ 3   0   3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cxnSp>
        <p:nvCxnSpPr>
          <p:cNvPr id="42" name="直接连接符 41"/>
          <p:cNvCxnSpPr/>
          <p:nvPr/>
        </p:nvCxnSpPr>
        <p:spPr>
          <a:xfrm>
            <a:off x="2828153" y="5284170"/>
            <a:ext cx="187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标题 3"/>
          <p:cNvSpPr>
            <a:spLocks noGrp="1" noChangeArrowheads="1"/>
          </p:cNvSpPr>
          <p:nvPr/>
        </p:nvSpPr>
        <p:spPr bwMode="auto">
          <a:xfrm>
            <a:off x="4100422" y="5168992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1</a:t>
            </a:r>
            <a:endParaRPr lang="en-US" altLang="zh-CN" sz="2800" dirty="0">
              <a:solidFill>
                <a:srgbClr val="FF0000"/>
              </a:solidFill>
              <a:latin typeface="+mn-ea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44" name="标题 3"/>
          <p:cNvSpPr>
            <a:spLocks noGrp="1" noChangeArrowheads="1"/>
          </p:cNvSpPr>
          <p:nvPr/>
        </p:nvSpPr>
        <p:spPr bwMode="auto">
          <a:xfrm>
            <a:off x="3572618" y="5169663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3</a:t>
            </a:r>
            <a:endParaRPr lang="en-US" altLang="zh-CN" sz="2800" dirty="0">
              <a:solidFill>
                <a:srgbClr val="FF0000"/>
              </a:solidFill>
              <a:latin typeface="+mn-ea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45" name="标题 3"/>
          <p:cNvSpPr>
            <a:spLocks noGrp="1" noChangeArrowheads="1"/>
          </p:cNvSpPr>
          <p:nvPr/>
        </p:nvSpPr>
        <p:spPr bwMode="auto">
          <a:xfrm>
            <a:off x="3038445" y="5169663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3</a:t>
            </a:r>
            <a:endParaRPr lang="en-US" altLang="zh-CN" sz="2800" dirty="0">
              <a:solidFill>
                <a:srgbClr val="FF0000"/>
              </a:solidFill>
              <a:latin typeface="+mn-ea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46" name="标题 3"/>
          <p:cNvSpPr>
            <a:spLocks noGrp="1" noChangeArrowheads="1"/>
          </p:cNvSpPr>
          <p:nvPr/>
        </p:nvSpPr>
        <p:spPr bwMode="auto">
          <a:xfrm>
            <a:off x="7561856" y="4221216"/>
            <a:ext cx="1632181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6   0   2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47" name="标题 3"/>
          <p:cNvSpPr>
            <a:spLocks noGrp="1" noChangeArrowheads="1"/>
          </p:cNvSpPr>
          <p:nvPr/>
        </p:nvSpPr>
        <p:spPr bwMode="auto">
          <a:xfrm>
            <a:off x="6505738" y="4660342"/>
            <a:ext cx="2688299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+   8   9   5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cxnSp>
        <p:nvCxnSpPr>
          <p:cNvPr id="48" name="直接连接符 47"/>
          <p:cNvCxnSpPr/>
          <p:nvPr/>
        </p:nvCxnSpPr>
        <p:spPr>
          <a:xfrm>
            <a:off x="7010594" y="5284170"/>
            <a:ext cx="2400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标题 3"/>
          <p:cNvSpPr>
            <a:spLocks noGrp="1" noChangeArrowheads="1"/>
          </p:cNvSpPr>
          <p:nvPr/>
        </p:nvSpPr>
        <p:spPr bwMode="auto">
          <a:xfrm>
            <a:off x="8617973" y="5168992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7</a:t>
            </a:r>
            <a:endParaRPr lang="en-US" altLang="zh-CN" sz="2800" dirty="0">
              <a:solidFill>
                <a:srgbClr val="FF0000"/>
              </a:solidFill>
              <a:latin typeface="+mn-ea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50" name="标题 3"/>
          <p:cNvSpPr>
            <a:spLocks noGrp="1" noChangeArrowheads="1"/>
          </p:cNvSpPr>
          <p:nvPr/>
        </p:nvSpPr>
        <p:spPr bwMode="auto">
          <a:xfrm>
            <a:off x="8101319" y="5173181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9</a:t>
            </a:r>
            <a:endParaRPr lang="en-US" altLang="zh-CN" sz="2800" dirty="0">
              <a:solidFill>
                <a:srgbClr val="FF0000"/>
              </a:solidFill>
              <a:latin typeface="+mn-ea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51" name="标题 3"/>
          <p:cNvSpPr>
            <a:spLocks noGrp="1" noChangeArrowheads="1"/>
          </p:cNvSpPr>
          <p:nvPr/>
        </p:nvSpPr>
        <p:spPr bwMode="auto">
          <a:xfrm>
            <a:off x="7580126" y="5181057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4</a:t>
            </a:r>
            <a:endParaRPr lang="en-US" altLang="zh-CN" sz="2800" dirty="0">
              <a:solidFill>
                <a:srgbClr val="FF0000"/>
              </a:solidFill>
              <a:latin typeface="+mn-ea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52" name="标题 3"/>
          <p:cNvSpPr>
            <a:spLocks noGrp="1" noChangeArrowheads="1"/>
          </p:cNvSpPr>
          <p:nvPr/>
        </p:nvSpPr>
        <p:spPr bwMode="auto">
          <a:xfrm>
            <a:off x="7082821" y="5193122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1</a:t>
            </a:r>
            <a:endParaRPr lang="en-US" altLang="zh-CN" sz="2800" dirty="0">
              <a:solidFill>
                <a:srgbClr val="FF0000"/>
              </a:solidFill>
              <a:latin typeface="+mn-ea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66" name="文本框 10245"/>
          <p:cNvSpPr txBox="1">
            <a:spLocks noChangeArrowheads="1"/>
          </p:cNvSpPr>
          <p:nvPr/>
        </p:nvSpPr>
        <p:spPr bwMode="auto">
          <a:xfrm>
            <a:off x="1524108" y="3792688"/>
            <a:ext cx="1344149" cy="543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chemeClr val="accent1"/>
                </a:solidFill>
                <a:latin typeface="+mn-ea"/>
                <a:sym typeface="宋体" panose="02010600030101010101" pitchFamily="2" charset="-122"/>
              </a:rPr>
              <a:t>验算：</a:t>
            </a:r>
            <a:r>
              <a:rPr lang="en-US" altLang="zh-CN" sz="2800" dirty="0">
                <a:solidFill>
                  <a:schemeClr val="accent1"/>
                </a:solidFill>
                <a:latin typeface="+mn-ea"/>
                <a:sym typeface="宋体" panose="02010600030101010101" pitchFamily="2" charset="-122"/>
              </a:rPr>
              <a:t> </a:t>
            </a:r>
            <a:endParaRPr lang="en-US" altLang="zh-CN" sz="2800" dirty="0">
              <a:solidFill>
                <a:schemeClr val="accent1"/>
              </a:solidFill>
              <a:latin typeface="+mn-ea"/>
              <a:sym typeface="宋体" panose="02010600030101010101" pitchFamily="2" charset="-122"/>
            </a:endParaRPr>
          </a:p>
        </p:txBody>
      </p:sp>
      <p:sp>
        <p:nvSpPr>
          <p:cNvPr id="67" name="文本框 10245"/>
          <p:cNvSpPr txBox="1">
            <a:spLocks noChangeArrowheads="1"/>
          </p:cNvSpPr>
          <p:nvPr/>
        </p:nvSpPr>
        <p:spPr bwMode="auto">
          <a:xfrm>
            <a:off x="6002951" y="3792936"/>
            <a:ext cx="1344149" cy="543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chemeClr val="accent1"/>
                </a:solidFill>
                <a:latin typeface="+mn-ea"/>
                <a:sym typeface="宋体" panose="02010600030101010101" pitchFamily="2" charset="-122"/>
              </a:rPr>
              <a:t>验算：</a:t>
            </a:r>
            <a:r>
              <a:rPr lang="en-US" altLang="zh-CN" sz="2800" dirty="0">
                <a:solidFill>
                  <a:schemeClr val="accent1"/>
                </a:solidFill>
                <a:latin typeface="+mn-ea"/>
                <a:sym typeface="宋体" panose="02010600030101010101" pitchFamily="2" charset="-122"/>
              </a:rPr>
              <a:t> </a:t>
            </a:r>
            <a:endParaRPr lang="en-US" altLang="zh-CN" sz="2800" dirty="0">
              <a:solidFill>
                <a:schemeClr val="accent1"/>
              </a:solidFill>
              <a:latin typeface="+mn-ea"/>
              <a:sym typeface="宋体" panose="02010600030101010101" pitchFamily="2" charset="-122"/>
            </a:endParaRPr>
          </a:p>
        </p:txBody>
      </p:sp>
      <p:sp>
        <p:nvSpPr>
          <p:cNvPr id="2" name="文本框 10245"/>
          <p:cNvSpPr txBox="1">
            <a:spLocks noChangeArrowheads="1"/>
          </p:cNvSpPr>
          <p:nvPr/>
        </p:nvSpPr>
        <p:spPr bwMode="auto">
          <a:xfrm>
            <a:off x="792916" y="737794"/>
            <a:ext cx="6336704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+mn-ea"/>
                <a:sym typeface="宋体" panose="02010600030101010101" pitchFamily="2" charset="-122"/>
              </a:rPr>
              <a:t>用竖式计算，并验算。</a:t>
            </a:r>
            <a:r>
              <a:rPr lang="en-US" altLang="zh-CN" sz="3200" b="1" dirty="0">
                <a:solidFill>
                  <a:srgbClr val="0000FF"/>
                </a:solidFill>
                <a:latin typeface="+mn-ea"/>
                <a:sym typeface="宋体" panose="02010600030101010101" pitchFamily="2" charset="-122"/>
              </a:rPr>
              <a:t> </a:t>
            </a:r>
            <a:endParaRPr lang="zh-CN" altLang="en-US" sz="3200" b="1" dirty="0">
              <a:solidFill>
                <a:srgbClr val="0000FF"/>
              </a:solidFill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8" grpId="0"/>
      <p:bldP spid="18" grpId="1"/>
      <p:bldP spid="19" grpId="0"/>
      <p:bldP spid="19" grpId="1"/>
      <p:bldP spid="20" grpId="0"/>
      <p:bldP spid="20" grpId="1"/>
      <p:bldP spid="21" grpId="0"/>
      <p:bldP spid="21" grpId="1"/>
      <p:bldP spid="22" grpId="0"/>
      <p:bldP spid="22" grpId="1"/>
      <p:bldP spid="24" grpId="0"/>
      <p:bldP spid="24" grpId="1"/>
      <p:bldP spid="25" grpId="0"/>
      <p:bldP spid="25" grpId="1"/>
      <p:bldP spid="26" grpId="0"/>
      <p:bldP spid="26" grpId="1"/>
      <p:bldP spid="27" grpId="0"/>
      <p:bldP spid="27" grpId="1"/>
      <p:bldP spid="40" grpId="0"/>
      <p:bldP spid="40" grpId="1"/>
      <p:bldP spid="41" grpId="0"/>
      <p:bldP spid="41" grpId="1"/>
      <p:bldP spid="43" grpId="0"/>
      <p:bldP spid="43" grpId="1"/>
      <p:bldP spid="44" grpId="0"/>
      <p:bldP spid="44" grpId="1"/>
      <p:bldP spid="45" grpId="0"/>
      <p:bldP spid="45" grpId="1"/>
      <p:bldP spid="46" grpId="0"/>
      <p:bldP spid="46" grpId="1"/>
      <p:bldP spid="47" grpId="0"/>
      <p:bldP spid="47" grpId="1"/>
      <p:bldP spid="49" grpId="0"/>
      <p:bldP spid="49" grpId="1"/>
      <p:bldP spid="50" grpId="0"/>
      <p:bldP spid="50" grpId="1"/>
      <p:bldP spid="51" grpId="0"/>
      <p:bldP spid="51" grpId="1"/>
      <p:bldP spid="52" grpId="0"/>
      <p:bldP spid="52" grpId="1"/>
      <p:bldP spid="66" grpId="0"/>
      <p:bldP spid="66" grpId="1"/>
      <p:bldP spid="67" grpId="0"/>
      <p:bldP spid="67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1238250" y="1905000"/>
            <a:ext cx="9705340" cy="3180715"/>
          </a:xfrm>
          <a:prstGeom prst="roundRect">
            <a:avLst>
              <a:gd name="adj" fmla="val 8426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chemeClr val="bg1"/>
                </a:solidFill>
              </a:rPr>
              <a:t>加法笔算方法：</a:t>
            </a:r>
            <a:r>
              <a:rPr lang="en-US" altLang="zh-CN" sz="3200" dirty="0">
                <a:solidFill>
                  <a:schemeClr val="bg1"/>
                </a:solidFill>
              </a:rPr>
              <a:t>1.</a:t>
            </a:r>
            <a:r>
              <a:rPr lang="zh-CN" altLang="en-US" sz="3200" dirty="0">
                <a:solidFill>
                  <a:schemeClr val="bg1"/>
                </a:solidFill>
              </a:rPr>
              <a:t>相同数位对齐；</a:t>
            </a:r>
            <a:r>
              <a:rPr lang="en-US" altLang="zh-CN" sz="3200" dirty="0">
                <a:solidFill>
                  <a:schemeClr val="bg1"/>
                </a:solidFill>
              </a:rPr>
              <a:t>2.</a:t>
            </a:r>
            <a:r>
              <a:rPr lang="zh-CN" altLang="en-US" sz="3200" dirty="0">
                <a:solidFill>
                  <a:schemeClr val="bg1"/>
                </a:solidFill>
              </a:rPr>
              <a:t>从个位加起，哪一位满十就向前一位进</a:t>
            </a:r>
            <a:r>
              <a:rPr lang="en-US" altLang="zh-CN" sz="3200" dirty="0">
                <a:solidFill>
                  <a:schemeClr val="bg1"/>
                </a:solidFill>
              </a:rPr>
              <a:t>1</a:t>
            </a:r>
            <a:r>
              <a:rPr lang="zh-CN" altLang="en-US" sz="3200" dirty="0">
                <a:solidFill>
                  <a:schemeClr val="bg1"/>
                </a:solidFill>
              </a:rPr>
              <a:t>，得数写在相应数位的下方。</a:t>
            </a:r>
            <a:endParaRPr lang="en-US" altLang="zh-CN" sz="3200" dirty="0">
              <a:solidFill>
                <a:schemeClr val="bg1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chemeClr val="bg1"/>
                </a:solidFill>
              </a:rPr>
              <a:t>验算方法：交换两个加数的位置，再算一遍。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10245"/>
          <p:cNvSpPr txBox="1">
            <a:spLocks noChangeArrowheads="1"/>
          </p:cNvSpPr>
          <p:nvPr/>
        </p:nvSpPr>
        <p:spPr bwMode="auto">
          <a:xfrm>
            <a:off x="688330" y="807265"/>
            <a:ext cx="4704523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3200" b="1" dirty="0">
                <a:latin typeface="+mn-ea"/>
                <a:sym typeface="宋体" panose="02010600030101010101" pitchFamily="2" charset="-122"/>
              </a:rPr>
              <a:t>1.</a:t>
            </a:r>
            <a:r>
              <a:rPr lang="zh-CN" altLang="en-US" sz="3200" b="1" dirty="0">
                <a:latin typeface="+mn-ea"/>
                <a:sym typeface="宋体" panose="02010600030101010101" pitchFamily="2" charset="-122"/>
              </a:rPr>
              <a:t>用竖式计算。</a:t>
            </a:r>
            <a:endParaRPr lang="zh-CN" altLang="en-US" sz="3200" b="1" dirty="0">
              <a:solidFill>
                <a:srgbClr val="0000FF"/>
              </a:solidFill>
              <a:latin typeface="+mn-ea"/>
            </a:endParaRPr>
          </a:p>
        </p:txBody>
      </p:sp>
      <p:sp>
        <p:nvSpPr>
          <p:cNvPr id="4" name="文本框 10245"/>
          <p:cNvSpPr txBox="1">
            <a:spLocks noChangeArrowheads="1"/>
          </p:cNvSpPr>
          <p:nvPr/>
        </p:nvSpPr>
        <p:spPr bwMode="auto">
          <a:xfrm>
            <a:off x="2146901" y="2016951"/>
            <a:ext cx="2112235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spc="-133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142</a:t>
            </a:r>
            <a:r>
              <a:rPr lang="zh-CN" altLang="en-US" sz="2800" spc="-133" dirty="0">
                <a:latin typeface="+mn-ea"/>
                <a:sym typeface="宋体" panose="02010600030101010101" pitchFamily="2" charset="-122"/>
              </a:rPr>
              <a:t>＋</a:t>
            </a:r>
            <a:r>
              <a:rPr lang="en-US" altLang="zh-CN" sz="2800" spc="-133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461</a:t>
            </a:r>
            <a:endParaRPr lang="zh-CN" altLang="en-US" sz="2800" spc="-133" dirty="0">
              <a:solidFill>
                <a:srgbClr val="0000FF"/>
              </a:solidFill>
              <a:latin typeface="+mn-ea"/>
            </a:endParaRPr>
          </a:p>
        </p:txBody>
      </p:sp>
      <p:sp>
        <p:nvSpPr>
          <p:cNvPr id="5" name="文本框 10245"/>
          <p:cNvSpPr txBox="1">
            <a:spLocks noChangeArrowheads="1"/>
          </p:cNvSpPr>
          <p:nvPr/>
        </p:nvSpPr>
        <p:spPr bwMode="auto">
          <a:xfrm>
            <a:off x="6674727" y="1971232"/>
            <a:ext cx="1920213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spc="-133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34</a:t>
            </a:r>
            <a:r>
              <a:rPr lang="zh-CN" altLang="en-US" sz="2800" spc="-133" dirty="0">
                <a:latin typeface="+mn-ea"/>
                <a:sym typeface="宋体" panose="02010600030101010101" pitchFamily="2" charset="-122"/>
              </a:rPr>
              <a:t>＋</a:t>
            </a:r>
            <a:r>
              <a:rPr lang="en-US" altLang="zh-CN" sz="2800" spc="-133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456</a:t>
            </a:r>
            <a:endParaRPr lang="zh-CN" altLang="en-US" sz="2800" spc="-133" dirty="0">
              <a:solidFill>
                <a:srgbClr val="0000FF"/>
              </a:solidFill>
              <a:latin typeface="+mn-ea"/>
            </a:endParaRPr>
          </a:p>
        </p:txBody>
      </p:sp>
      <p:sp>
        <p:nvSpPr>
          <p:cNvPr id="6" name="文本框 10245"/>
          <p:cNvSpPr txBox="1">
            <a:spLocks noChangeArrowheads="1"/>
          </p:cNvSpPr>
          <p:nvPr/>
        </p:nvSpPr>
        <p:spPr bwMode="auto">
          <a:xfrm>
            <a:off x="3707735" y="2016951"/>
            <a:ext cx="1152128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dirty="0">
                <a:latin typeface="+mn-ea"/>
                <a:sym typeface="宋体" panose="02010600030101010101" pitchFamily="2" charset="-122"/>
              </a:rPr>
              <a:t>=</a:t>
            </a:r>
            <a:r>
              <a: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603</a:t>
            </a:r>
            <a:endParaRPr lang="en-US" altLang="zh-CN" sz="2800" dirty="0">
              <a:solidFill>
                <a:srgbClr val="FF0000"/>
              </a:solidFill>
              <a:latin typeface="+mn-ea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7" name="文本框 10245"/>
          <p:cNvSpPr txBox="1">
            <a:spLocks noChangeArrowheads="1"/>
          </p:cNvSpPr>
          <p:nvPr/>
        </p:nvSpPr>
        <p:spPr bwMode="auto">
          <a:xfrm>
            <a:off x="8002111" y="1971232"/>
            <a:ext cx="1152128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dirty="0">
                <a:latin typeface="+mn-ea"/>
                <a:sym typeface="宋体" panose="02010600030101010101" pitchFamily="2" charset="-122"/>
              </a:rPr>
              <a:t>=</a:t>
            </a:r>
            <a:r>
              <a: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490</a:t>
            </a:r>
            <a:endParaRPr lang="en-US" altLang="zh-CN" sz="2800" dirty="0">
              <a:solidFill>
                <a:srgbClr val="FF0000"/>
              </a:solidFill>
              <a:latin typeface="+mn-ea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8" name="标题 3"/>
          <p:cNvSpPr>
            <a:spLocks noGrp="1" noChangeArrowheads="1"/>
          </p:cNvSpPr>
          <p:nvPr/>
        </p:nvSpPr>
        <p:spPr bwMode="auto">
          <a:xfrm>
            <a:off x="7186315" y="2864892"/>
            <a:ext cx="1632181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3   4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9" name="标题 3"/>
          <p:cNvSpPr>
            <a:spLocks noGrp="1" noChangeArrowheads="1"/>
          </p:cNvSpPr>
          <p:nvPr/>
        </p:nvSpPr>
        <p:spPr bwMode="auto">
          <a:xfrm>
            <a:off x="6706262" y="3304018"/>
            <a:ext cx="2112235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+ 4   5   6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6994294" y="3927846"/>
            <a:ext cx="187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标题 3"/>
          <p:cNvSpPr>
            <a:spLocks noGrp="1" noChangeArrowheads="1"/>
          </p:cNvSpPr>
          <p:nvPr/>
        </p:nvSpPr>
        <p:spPr bwMode="auto">
          <a:xfrm>
            <a:off x="8254497" y="3812668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0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2" name="标题 3"/>
          <p:cNvSpPr>
            <a:spLocks noGrp="1" noChangeArrowheads="1"/>
          </p:cNvSpPr>
          <p:nvPr/>
        </p:nvSpPr>
        <p:spPr bwMode="auto">
          <a:xfrm>
            <a:off x="7726693" y="3813339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9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3" name="标题 3"/>
          <p:cNvSpPr>
            <a:spLocks noGrp="1" noChangeArrowheads="1"/>
          </p:cNvSpPr>
          <p:nvPr/>
        </p:nvSpPr>
        <p:spPr bwMode="auto">
          <a:xfrm>
            <a:off x="7204585" y="3825404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4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4" name="标题 3"/>
          <p:cNvSpPr>
            <a:spLocks noGrp="1" noChangeArrowheads="1"/>
          </p:cNvSpPr>
          <p:nvPr/>
        </p:nvSpPr>
        <p:spPr bwMode="auto">
          <a:xfrm>
            <a:off x="2866304" y="2910611"/>
            <a:ext cx="1632181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1   4   2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5" name="标题 3"/>
          <p:cNvSpPr>
            <a:spLocks noGrp="1" noChangeArrowheads="1"/>
          </p:cNvSpPr>
          <p:nvPr/>
        </p:nvSpPr>
        <p:spPr bwMode="auto">
          <a:xfrm>
            <a:off x="2386251" y="3349737"/>
            <a:ext cx="2112235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+ 4   6   1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2674283" y="3973565"/>
            <a:ext cx="187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标题 3"/>
          <p:cNvSpPr>
            <a:spLocks noGrp="1" noChangeArrowheads="1"/>
          </p:cNvSpPr>
          <p:nvPr/>
        </p:nvSpPr>
        <p:spPr bwMode="auto">
          <a:xfrm>
            <a:off x="3922421" y="3846993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3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8" name="标题 3"/>
          <p:cNvSpPr>
            <a:spLocks noGrp="1" noChangeArrowheads="1"/>
          </p:cNvSpPr>
          <p:nvPr/>
        </p:nvSpPr>
        <p:spPr bwMode="auto">
          <a:xfrm>
            <a:off x="3418747" y="3859058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0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9" name="标题 3"/>
          <p:cNvSpPr>
            <a:spLocks noGrp="1" noChangeArrowheads="1"/>
          </p:cNvSpPr>
          <p:nvPr/>
        </p:nvSpPr>
        <p:spPr bwMode="auto">
          <a:xfrm>
            <a:off x="2872509" y="3859058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6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7" grpId="0"/>
      <p:bldP spid="17" grpId="1"/>
      <p:bldP spid="18" grpId="0"/>
      <p:bldP spid="18" grpId="1"/>
      <p:bldP spid="19" grpId="0"/>
      <p:bldP spid="19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69－第4题－1.png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42102" y="1491904"/>
            <a:ext cx="2882900" cy="2057400"/>
          </a:xfrm>
          <a:prstGeom prst="rect">
            <a:avLst/>
          </a:prstGeom>
        </p:spPr>
      </p:pic>
      <p:pic>
        <p:nvPicPr>
          <p:cNvPr id="3" name="图片 2" descr="69－第4题－2.png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19841" y="1582219"/>
            <a:ext cx="2882900" cy="2057400"/>
          </a:xfrm>
          <a:prstGeom prst="rect">
            <a:avLst/>
          </a:prstGeom>
        </p:spPr>
      </p:pic>
      <p:sp>
        <p:nvSpPr>
          <p:cNvPr id="5" name="文本框 10245"/>
          <p:cNvSpPr txBox="1">
            <a:spLocks noChangeArrowheads="1"/>
          </p:cNvSpPr>
          <p:nvPr/>
        </p:nvSpPr>
        <p:spPr bwMode="auto">
          <a:xfrm>
            <a:off x="1475438" y="3502433"/>
            <a:ext cx="2016224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800" dirty="0">
                <a:latin typeface="+mn-ea"/>
                <a:sym typeface="宋体" panose="02010600030101010101" pitchFamily="2" charset="-122"/>
              </a:rPr>
              <a:t>公路自行车</a:t>
            </a:r>
            <a:r>
              <a:rPr lang="en-US" altLang="zh-CN" sz="2800" dirty="0">
                <a:solidFill>
                  <a:srgbClr val="0000FF"/>
                </a:solidFill>
                <a:latin typeface="+mn-ea"/>
                <a:sym typeface="宋体" panose="02010600030101010101" pitchFamily="2" charset="-122"/>
              </a:rPr>
              <a:t> </a:t>
            </a:r>
            <a:endParaRPr lang="zh-CN" altLang="en-US" sz="2800" dirty="0">
              <a:solidFill>
                <a:srgbClr val="0000FF"/>
              </a:solidFill>
              <a:latin typeface="+mn-ea"/>
            </a:endParaRPr>
          </a:p>
        </p:txBody>
      </p:sp>
      <p:sp>
        <p:nvSpPr>
          <p:cNvPr id="6" name="文本框 10245"/>
          <p:cNvSpPr txBox="1">
            <a:spLocks noChangeArrowheads="1"/>
          </p:cNvSpPr>
          <p:nvPr/>
        </p:nvSpPr>
        <p:spPr bwMode="auto">
          <a:xfrm>
            <a:off x="4355758" y="3502433"/>
            <a:ext cx="2016224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800" dirty="0">
                <a:latin typeface="+mn-ea"/>
                <a:sym typeface="宋体" panose="02010600030101010101" pitchFamily="2" charset="-122"/>
              </a:rPr>
              <a:t>山地自行车</a:t>
            </a:r>
            <a:r>
              <a:rPr lang="en-US" altLang="zh-CN" sz="2800" dirty="0">
                <a:solidFill>
                  <a:srgbClr val="0000FF"/>
                </a:solidFill>
                <a:latin typeface="+mn-ea"/>
                <a:sym typeface="宋体" panose="02010600030101010101" pitchFamily="2" charset="-122"/>
              </a:rPr>
              <a:t> </a:t>
            </a:r>
            <a:endParaRPr lang="zh-CN" altLang="en-US" sz="2800" dirty="0">
              <a:solidFill>
                <a:srgbClr val="0000FF"/>
              </a:solidFill>
              <a:latin typeface="+mn-ea"/>
            </a:endParaRPr>
          </a:p>
        </p:txBody>
      </p:sp>
      <p:sp>
        <p:nvSpPr>
          <p:cNvPr id="8" name="AutoShape 12"/>
          <p:cNvSpPr>
            <a:spLocks noChangeArrowheads="1"/>
          </p:cNvSpPr>
          <p:nvPr/>
        </p:nvSpPr>
        <p:spPr bwMode="auto">
          <a:xfrm>
            <a:off x="7248128" y="2173628"/>
            <a:ext cx="3072341" cy="912000"/>
          </a:xfrm>
          <a:prstGeom prst="wedgeRoundRectCallout">
            <a:avLst>
              <a:gd name="adj1" fmla="val 62014"/>
              <a:gd name="adj2" fmla="val 4237"/>
              <a:gd name="adj3" fmla="val 16667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algn="ctr">
              <a:defRPr/>
            </a:pPr>
            <a:endParaRPr lang="zh-CN" altLang="en-US" sz="2800" b="1">
              <a:latin typeface="+mn-ea"/>
            </a:endParaRPr>
          </a:p>
        </p:txBody>
      </p:sp>
      <p:sp>
        <p:nvSpPr>
          <p:cNvPr id="9" name="文本框 10245"/>
          <p:cNvSpPr txBox="1">
            <a:spLocks noChangeArrowheads="1"/>
          </p:cNvSpPr>
          <p:nvPr/>
        </p:nvSpPr>
        <p:spPr bwMode="auto">
          <a:xfrm>
            <a:off x="7248128" y="2145328"/>
            <a:ext cx="3360373" cy="95410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+mn-ea"/>
                <a:sym typeface="宋体" panose="02010600030101010101" pitchFamily="2" charset="-122"/>
              </a:rPr>
              <a:t>山地自行车比公路自行车贵</a:t>
            </a:r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175</a:t>
            </a:r>
            <a:r>
              <a:rPr lang="zh-CN" altLang="en-US" sz="2800" dirty="0">
                <a:latin typeface="+mn-ea"/>
                <a:sym typeface="宋体" panose="02010600030101010101" pitchFamily="2" charset="-122"/>
              </a:rPr>
              <a:t>元。</a:t>
            </a:r>
            <a:r>
              <a:rPr lang="en-US" altLang="zh-CN" sz="2800" dirty="0">
                <a:solidFill>
                  <a:srgbClr val="0000FF"/>
                </a:solidFill>
                <a:latin typeface="+mn-ea"/>
                <a:sym typeface="宋体" panose="02010600030101010101" pitchFamily="2" charset="-122"/>
              </a:rPr>
              <a:t> </a:t>
            </a:r>
            <a:endParaRPr lang="zh-CN" altLang="en-US" sz="2800" dirty="0">
              <a:solidFill>
                <a:srgbClr val="0000FF"/>
              </a:solidFill>
              <a:latin typeface="+mn-ea"/>
            </a:endParaRPr>
          </a:p>
        </p:txBody>
      </p:sp>
      <p:sp>
        <p:nvSpPr>
          <p:cNvPr id="10" name="文本框 10245"/>
          <p:cNvSpPr txBox="1">
            <a:spLocks noChangeArrowheads="1"/>
          </p:cNvSpPr>
          <p:nvPr/>
        </p:nvSpPr>
        <p:spPr bwMode="auto">
          <a:xfrm>
            <a:off x="2388310" y="1808165"/>
            <a:ext cx="1245559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243</a:t>
            </a:r>
            <a:r>
              <a:rPr lang="zh-CN" altLang="en-US" sz="2800" dirty="0">
                <a:latin typeface="+mn-ea"/>
                <a:sym typeface="宋体" panose="02010600030101010101" pitchFamily="2" charset="-122"/>
              </a:rPr>
              <a:t>元</a:t>
            </a:r>
            <a:endParaRPr lang="zh-CN" altLang="en-US" sz="2800" dirty="0">
              <a:solidFill>
                <a:srgbClr val="0000FF"/>
              </a:solidFill>
              <a:latin typeface="+mn-ea"/>
            </a:endParaRPr>
          </a:p>
        </p:txBody>
      </p:sp>
      <p:sp>
        <p:nvSpPr>
          <p:cNvPr id="11" name="文本框 10245"/>
          <p:cNvSpPr txBox="1">
            <a:spLocks noChangeArrowheads="1"/>
          </p:cNvSpPr>
          <p:nvPr/>
        </p:nvSpPr>
        <p:spPr bwMode="auto">
          <a:xfrm>
            <a:off x="3384628" y="4095974"/>
            <a:ext cx="2016224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schemeClr val="accent1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243</a:t>
            </a:r>
            <a:r>
              <a:rPr lang="zh-CN" altLang="en-US" sz="2800" dirty="0">
                <a:solidFill>
                  <a:schemeClr val="accent1"/>
                </a:solidFill>
                <a:latin typeface="+mn-ea"/>
                <a:sym typeface="宋体" panose="02010600030101010101" pitchFamily="2" charset="-122"/>
              </a:rPr>
              <a:t>＋</a:t>
            </a:r>
            <a:r>
              <a:rPr lang="en-US" altLang="zh-CN" sz="2800" dirty="0">
                <a:solidFill>
                  <a:schemeClr val="accent1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175</a:t>
            </a:r>
            <a:endParaRPr lang="en-US" altLang="zh-CN" sz="2800" dirty="0">
              <a:solidFill>
                <a:schemeClr val="accent1"/>
              </a:solidFill>
              <a:latin typeface="+mn-ea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12" name="文本框 10245"/>
          <p:cNvSpPr txBox="1">
            <a:spLocks noChangeArrowheads="1"/>
          </p:cNvSpPr>
          <p:nvPr/>
        </p:nvSpPr>
        <p:spPr bwMode="auto">
          <a:xfrm>
            <a:off x="3288617" y="6134269"/>
            <a:ext cx="4512501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+mn-ea"/>
                <a:sym typeface="宋体" panose="02010600030101010101" pitchFamily="2" charset="-122"/>
              </a:rPr>
              <a:t>答：山地自行车</a:t>
            </a:r>
            <a:r>
              <a: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418</a:t>
            </a:r>
            <a:r>
              <a:rPr lang="zh-CN" altLang="en-US" sz="2800" dirty="0">
                <a:solidFill>
                  <a:srgbClr val="FF0000"/>
                </a:solidFill>
                <a:latin typeface="+mn-ea"/>
                <a:sym typeface="宋体" panose="02010600030101010101" pitchFamily="2" charset="-122"/>
              </a:rPr>
              <a:t>元。</a:t>
            </a:r>
            <a:endParaRPr lang="zh-CN" altLang="en-US" sz="2800" dirty="0">
              <a:solidFill>
                <a:srgbClr val="FF0000"/>
              </a:solidFill>
              <a:latin typeface="+mn-ea"/>
              <a:sym typeface="宋体" panose="02010600030101010101" pitchFamily="2" charset="-122"/>
            </a:endParaRPr>
          </a:p>
        </p:txBody>
      </p:sp>
      <p:sp>
        <p:nvSpPr>
          <p:cNvPr id="13" name="文本框 10245"/>
          <p:cNvSpPr txBox="1">
            <a:spLocks noChangeArrowheads="1"/>
          </p:cNvSpPr>
          <p:nvPr/>
        </p:nvSpPr>
        <p:spPr bwMode="auto">
          <a:xfrm>
            <a:off x="5064051" y="4095974"/>
            <a:ext cx="2496277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chemeClr val="accent1"/>
                </a:solidFill>
                <a:latin typeface="+mn-ea"/>
                <a:sym typeface="宋体" panose="02010600030101010101" pitchFamily="2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418</a:t>
            </a:r>
            <a:r>
              <a:rPr lang="zh-CN" altLang="en-US" sz="2800" dirty="0">
                <a:solidFill>
                  <a:schemeClr val="accent1"/>
                </a:solidFill>
                <a:latin typeface="+mn-ea"/>
                <a:sym typeface="宋体" panose="02010600030101010101" pitchFamily="2" charset="-122"/>
              </a:rPr>
              <a:t>（元）</a:t>
            </a:r>
            <a:endParaRPr lang="zh-CN" altLang="en-US" sz="2800" dirty="0">
              <a:solidFill>
                <a:schemeClr val="accent1"/>
              </a:solidFill>
              <a:latin typeface="+mn-ea"/>
              <a:sym typeface="宋体" panose="02010600030101010101" pitchFamily="2" charset="-122"/>
            </a:endParaRPr>
          </a:p>
        </p:txBody>
      </p:sp>
      <p:sp>
        <p:nvSpPr>
          <p:cNvPr id="14" name="标题 3"/>
          <p:cNvSpPr>
            <a:spLocks noGrp="1" noChangeArrowheads="1"/>
          </p:cNvSpPr>
          <p:nvPr/>
        </p:nvSpPr>
        <p:spPr bwMode="auto">
          <a:xfrm>
            <a:off x="4488959" y="4595567"/>
            <a:ext cx="1632181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2   4   3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5" name="标题 3"/>
          <p:cNvSpPr>
            <a:spLocks noGrp="1" noChangeArrowheads="1"/>
          </p:cNvSpPr>
          <p:nvPr/>
        </p:nvSpPr>
        <p:spPr bwMode="auto">
          <a:xfrm>
            <a:off x="4008905" y="5034692"/>
            <a:ext cx="2112235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+ 1   7   5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4398644" y="5678136"/>
            <a:ext cx="187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标题 3"/>
          <p:cNvSpPr>
            <a:spLocks noGrp="1" noChangeArrowheads="1"/>
          </p:cNvSpPr>
          <p:nvPr/>
        </p:nvSpPr>
        <p:spPr bwMode="auto">
          <a:xfrm>
            <a:off x="5545076" y="5543343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8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8" name="标题 3"/>
          <p:cNvSpPr>
            <a:spLocks noGrp="1" noChangeArrowheads="1"/>
          </p:cNvSpPr>
          <p:nvPr/>
        </p:nvSpPr>
        <p:spPr bwMode="auto">
          <a:xfrm>
            <a:off x="5041402" y="5531948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1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9" name="标题 3"/>
          <p:cNvSpPr>
            <a:spLocks noGrp="1" noChangeArrowheads="1"/>
          </p:cNvSpPr>
          <p:nvPr/>
        </p:nvSpPr>
        <p:spPr bwMode="auto">
          <a:xfrm>
            <a:off x="4507229" y="5544013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4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7" name="文本框 10245"/>
          <p:cNvSpPr txBox="1">
            <a:spLocks noChangeArrowheads="1"/>
          </p:cNvSpPr>
          <p:nvPr/>
        </p:nvSpPr>
        <p:spPr bwMode="auto">
          <a:xfrm>
            <a:off x="688330" y="807265"/>
            <a:ext cx="4704523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sz="3200" b="1" dirty="0">
                <a:latin typeface="+mn-ea"/>
                <a:sym typeface="宋体" panose="02010600030101010101" pitchFamily="2" charset="-122"/>
              </a:rPr>
              <a:t>2.山地自行车多少元？</a:t>
            </a:r>
            <a:endParaRPr sz="3200" b="1" dirty="0">
              <a:latin typeface="+mn-ea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7" grpId="0"/>
      <p:bldP spid="17" grpId="1"/>
      <p:bldP spid="18" grpId="0"/>
      <p:bldP spid="18" grpId="1"/>
      <p:bldP spid="19" grpId="0"/>
      <p:bldP spid="19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4"/>
          <p:cNvSpPr/>
          <p:nvPr/>
        </p:nvSpPr>
        <p:spPr>
          <a:xfrm>
            <a:off x="344170" y="4498340"/>
            <a:ext cx="11528425" cy="1961515"/>
          </a:xfrm>
          <a:prstGeom prst="roundRect">
            <a:avLst>
              <a:gd name="adj" fmla="val 8426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endParaRPr lang="zh-CN" altLang="en-US" sz="2800" dirty="0"/>
          </a:p>
        </p:txBody>
      </p:sp>
      <p:sp>
        <p:nvSpPr>
          <p:cNvPr id="3" name="矩形 2"/>
          <p:cNvSpPr/>
          <p:nvPr/>
        </p:nvSpPr>
        <p:spPr>
          <a:xfrm>
            <a:off x="515336" y="4728711"/>
            <a:ext cx="10895887" cy="73723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chemeClr val="bg1"/>
                </a:solidFill>
              </a:rPr>
              <a:t>【</a:t>
            </a:r>
            <a:r>
              <a:rPr lang="zh-CN" altLang="en-US" sz="2800" dirty="0">
                <a:solidFill>
                  <a:schemeClr val="bg1"/>
                </a:solidFill>
              </a:rPr>
              <a:t>重点</a:t>
            </a:r>
            <a:r>
              <a:rPr lang="en-US" altLang="zh-CN" sz="2800" dirty="0">
                <a:solidFill>
                  <a:schemeClr val="bg1"/>
                </a:solidFill>
              </a:rPr>
              <a:t>】</a:t>
            </a:r>
            <a:r>
              <a:rPr lang="zh-CN" altLang="en-US" sz="2800" dirty="0"/>
              <a:t>探索三位数加两、三位数的进位加法的笔算方法。</a:t>
            </a:r>
            <a:endParaRPr lang="zh-CN" altLang="en-US" sz="2800" dirty="0"/>
          </a:p>
        </p:txBody>
      </p:sp>
      <p:sp>
        <p:nvSpPr>
          <p:cNvPr id="4" name="矩形 3"/>
          <p:cNvSpPr/>
          <p:nvPr/>
        </p:nvSpPr>
        <p:spPr>
          <a:xfrm>
            <a:off x="515335" y="5417611"/>
            <a:ext cx="10895887" cy="66255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chemeClr val="bg1"/>
                </a:solidFill>
              </a:rPr>
              <a:t>【</a:t>
            </a:r>
            <a:r>
              <a:rPr lang="zh-CN" altLang="en-US" sz="2800" dirty="0">
                <a:solidFill>
                  <a:schemeClr val="bg1"/>
                </a:solidFill>
              </a:rPr>
              <a:t>难点</a:t>
            </a:r>
            <a:r>
              <a:rPr lang="en-US" altLang="zh-CN" sz="2800" dirty="0">
                <a:solidFill>
                  <a:schemeClr val="bg1"/>
                </a:solidFill>
              </a:rPr>
              <a:t>】</a:t>
            </a:r>
            <a:r>
              <a:rPr lang="zh-CN" altLang="en-US" sz="2800" dirty="0"/>
              <a:t>十位向百位进位的方法。</a:t>
            </a:r>
            <a:endParaRPr lang="zh-CN" altLang="en-US" sz="2800" dirty="0"/>
          </a:p>
        </p:txBody>
      </p:sp>
      <p:sp>
        <p:nvSpPr>
          <p:cNvPr id="5" name="文本框 4"/>
          <p:cNvSpPr txBox="1"/>
          <p:nvPr/>
        </p:nvSpPr>
        <p:spPr>
          <a:xfrm>
            <a:off x="452755" y="578485"/>
            <a:ext cx="11211560" cy="3784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经历探索三位数加两、三位数的进位加法的笔算方法的过程，理解算理，学会用竖式正确计算三位数加两、三位数的进位加法，并掌握正确的验算方法。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使学生在提出问题并探索计算方法的过程中，培养发现问题、提出问题的初步能力。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4"/>
          <p:cNvSpPr txBox="1">
            <a:spLocks noChangeArrowheads="1"/>
          </p:cNvSpPr>
          <p:nvPr/>
        </p:nvSpPr>
        <p:spPr bwMode="auto">
          <a:xfrm>
            <a:off x="2421255" y="2099945"/>
            <a:ext cx="17399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 dirty="0">
                <a:ea typeface="楷体_GB2312" pitchFamily="1" charset="-122"/>
              </a:rPr>
              <a:t>45+36=</a:t>
            </a:r>
            <a:endParaRPr lang="en-US" altLang="zh-CN" sz="2800" dirty="0">
              <a:ea typeface="楷体_GB2312" pitchFamily="1" charset="-122"/>
            </a:endParaRPr>
          </a:p>
        </p:txBody>
      </p:sp>
      <p:sp>
        <p:nvSpPr>
          <p:cNvPr id="3" name="文本框 5"/>
          <p:cNvSpPr txBox="1">
            <a:spLocks noChangeArrowheads="1"/>
          </p:cNvSpPr>
          <p:nvPr/>
        </p:nvSpPr>
        <p:spPr bwMode="auto">
          <a:xfrm>
            <a:off x="6240780" y="2099945"/>
            <a:ext cx="175101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>
                <a:ea typeface="楷体_GB2312" pitchFamily="1" charset="-122"/>
              </a:rPr>
              <a:t>33+56=</a:t>
            </a:r>
            <a:endParaRPr lang="en-US" altLang="zh-CN" sz="2800">
              <a:ea typeface="楷体_GB2312" pitchFamily="1" charset="-122"/>
            </a:endParaRPr>
          </a:p>
        </p:txBody>
      </p:sp>
      <p:sp>
        <p:nvSpPr>
          <p:cNvPr id="4" name="文本框 6"/>
          <p:cNvSpPr txBox="1">
            <a:spLocks noChangeArrowheads="1"/>
          </p:cNvSpPr>
          <p:nvPr/>
        </p:nvSpPr>
        <p:spPr bwMode="auto">
          <a:xfrm>
            <a:off x="2435543" y="3114358"/>
            <a:ext cx="17780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>
                <a:ea typeface="楷体_GB2312" pitchFamily="1" charset="-122"/>
              </a:rPr>
              <a:t>28+53=</a:t>
            </a:r>
            <a:endParaRPr lang="en-US" altLang="zh-CN" sz="2800">
              <a:ea typeface="楷体_GB2312" pitchFamily="1" charset="-122"/>
            </a:endParaRPr>
          </a:p>
        </p:txBody>
      </p:sp>
      <p:sp>
        <p:nvSpPr>
          <p:cNvPr id="5" name="文本框 7"/>
          <p:cNvSpPr txBox="1">
            <a:spLocks noChangeArrowheads="1"/>
          </p:cNvSpPr>
          <p:nvPr/>
        </p:nvSpPr>
        <p:spPr bwMode="auto">
          <a:xfrm>
            <a:off x="6226493" y="3074670"/>
            <a:ext cx="173831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>
                <a:ea typeface="楷体_GB2312" pitchFamily="1" charset="-122"/>
              </a:rPr>
              <a:t>47+28=</a:t>
            </a:r>
            <a:endParaRPr lang="en-US" altLang="zh-CN" sz="2800">
              <a:ea typeface="楷体_GB2312" pitchFamily="1" charset="-122"/>
            </a:endParaRPr>
          </a:p>
        </p:txBody>
      </p:sp>
      <p:sp>
        <p:nvSpPr>
          <p:cNvPr id="6" name="文本框 8"/>
          <p:cNvSpPr txBox="1">
            <a:spLocks noChangeArrowheads="1"/>
          </p:cNvSpPr>
          <p:nvPr/>
        </p:nvSpPr>
        <p:spPr bwMode="auto">
          <a:xfrm>
            <a:off x="4053205" y="2095997"/>
            <a:ext cx="88106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ea typeface="楷体_GB2312" pitchFamily="1" charset="-122"/>
              </a:rPr>
              <a:t>81</a:t>
            </a:r>
            <a:endParaRPr lang="en-US" altLang="zh-CN" sz="2800" dirty="0">
              <a:solidFill>
                <a:srgbClr val="FF0000"/>
              </a:solidFill>
              <a:ea typeface="楷体_GB2312" pitchFamily="1" charset="-122"/>
            </a:endParaRPr>
          </a:p>
        </p:txBody>
      </p:sp>
      <p:sp>
        <p:nvSpPr>
          <p:cNvPr id="7" name="文本框 9"/>
          <p:cNvSpPr txBox="1">
            <a:spLocks noChangeArrowheads="1"/>
          </p:cNvSpPr>
          <p:nvPr/>
        </p:nvSpPr>
        <p:spPr bwMode="auto">
          <a:xfrm>
            <a:off x="4053205" y="3114675"/>
            <a:ext cx="101282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ea typeface="楷体_GB2312" pitchFamily="1" charset="-122"/>
              </a:rPr>
              <a:t>81</a:t>
            </a:r>
            <a:endParaRPr lang="en-US" altLang="zh-CN" sz="2800" dirty="0">
              <a:solidFill>
                <a:srgbClr val="FF0000"/>
              </a:solidFill>
              <a:ea typeface="楷体_GB2312" pitchFamily="1" charset="-122"/>
            </a:endParaRPr>
          </a:p>
        </p:txBody>
      </p:sp>
      <p:sp>
        <p:nvSpPr>
          <p:cNvPr id="8" name="文本框 10"/>
          <p:cNvSpPr txBox="1">
            <a:spLocks noChangeArrowheads="1"/>
          </p:cNvSpPr>
          <p:nvPr/>
        </p:nvSpPr>
        <p:spPr bwMode="auto">
          <a:xfrm>
            <a:off x="7813358" y="2095997"/>
            <a:ext cx="1211262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ea typeface="楷体_GB2312" pitchFamily="1" charset="-122"/>
              </a:rPr>
              <a:t>89</a:t>
            </a:r>
            <a:endParaRPr lang="en-US" altLang="zh-CN" sz="2800" dirty="0">
              <a:solidFill>
                <a:srgbClr val="FF0000"/>
              </a:solidFill>
              <a:ea typeface="楷体_GB2312" pitchFamily="1" charset="-122"/>
            </a:endParaRPr>
          </a:p>
        </p:txBody>
      </p:sp>
      <p:sp>
        <p:nvSpPr>
          <p:cNvPr id="9" name="文本框 11"/>
          <p:cNvSpPr txBox="1">
            <a:spLocks noChangeArrowheads="1"/>
          </p:cNvSpPr>
          <p:nvPr/>
        </p:nvSpPr>
        <p:spPr bwMode="auto">
          <a:xfrm>
            <a:off x="7813991" y="3074532"/>
            <a:ext cx="138271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ea typeface="楷体_GB2312" pitchFamily="1" charset="-122"/>
              </a:rPr>
              <a:t>75</a:t>
            </a:r>
            <a:endParaRPr lang="en-US" altLang="zh-CN" sz="2800" dirty="0">
              <a:solidFill>
                <a:srgbClr val="FF0000"/>
              </a:solidFill>
              <a:ea typeface="楷体_GB2312" pitchFamily="1" charset="-122"/>
            </a:endParaRPr>
          </a:p>
        </p:txBody>
      </p:sp>
      <p:sp>
        <p:nvSpPr>
          <p:cNvPr id="10" name="文本框 13"/>
          <p:cNvSpPr txBox="1">
            <a:spLocks noChangeArrowheads="1"/>
          </p:cNvSpPr>
          <p:nvPr/>
        </p:nvSpPr>
        <p:spPr bwMode="auto">
          <a:xfrm>
            <a:off x="2410143" y="4206281"/>
            <a:ext cx="1828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>
                <a:ea typeface="楷体_GB2312" pitchFamily="1" charset="-122"/>
              </a:rPr>
              <a:t>18+22=</a:t>
            </a:r>
            <a:endParaRPr lang="en-US" altLang="zh-CN" sz="2800">
              <a:ea typeface="楷体_GB2312" pitchFamily="1" charset="-122"/>
            </a:endParaRPr>
          </a:p>
        </p:txBody>
      </p:sp>
      <p:sp>
        <p:nvSpPr>
          <p:cNvPr id="11" name="文本框 14"/>
          <p:cNvSpPr txBox="1">
            <a:spLocks noChangeArrowheads="1"/>
          </p:cNvSpPr>
          <p:nvPr/>
        </p:nvSpPr>
        <p:spPr bwMode="auto">
          <a:xfrm>
            <a:off x="6240780" y="4206281"/>
            <a:ext cx="192246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 dirty="0">
                <a:ea typeface="楷体_GB2312" pitchFamily="1" charset="-122"/>
              </a:rPr>
              <a:t>37+26=</a:t>
            </a:r>
            <a:endParaRPr lang="en-US" altLang="zh-CN" sz="2800" dirty="0">
              <a:ea typeface="楷体_GB2312" pitchFamily="1" charset="-122"/>
            </a:endParaRPr>
          </a:p>
        </p:txBody>
      </p:sp>
      <p:sp>
        <p:nvSpPr>
          <p:cNvPr id="12" name="文本框 15"/>
          <p:cNvSpPr txBox="1">
            <a:spLocks noChangeArrowheads="1"/>
          </p:cNvSpPr>
          <p:nvPr/>
        </p:nvSpPr>
        <p:spPr bwMode="auto">
          <a:xfrm>
            <a:off x="4053205" y="4207551"/>
            <a:ext cx="72390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  <a:ea typeface="楷体_GB2312" pitchFamily="1" charset="-122"/>
              </a:rPr>
              <a:t>40</a:t>
            </a:r>
            <a:endParaRPr lang="en-US" altLang="zh-CN" sz="2800">
              <a:solidFill>
                <a:srgbClr val="FF0000"/>
              </a:solidFill>
              <a:ea typeface="楷体_GB2312" pitchFamily="1" charset="-122"/>
            </a:endParaRPr>
          </a:p>
        </p:txBody>
      </p:sp>
      <p:sp>
        <p:nvSpPr>
          <p:cNvPr id="13" name="文本框 16"/>
          <p:cNvSpPr txBox="1">
            <a:spLocks noChangeArrowheads="1"/>
          </p:cNvSpPr>
          <p:nvPr/>
        </p:nvSpPr>
        <p:spPr bwMode="auto">
          <a:xfrm>
            <a:off x="7813675" y="4206143"/>
            <a:ext cx="78898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  <a:ea typeface="楷体_GB2312" pitchFamily="1" charset="-122"/>
              </a:rPr>
              <a:t>63</a:t>
            </a:r>
            <a:endParaRPr lang="en-US" altLang="zh-CN" sz="2800">
              <a:solidFill>
                <a:srgbClr val="FF0000"/>
              </a:solidFill>
              <a:ea typeface="楷体_GB2312" pitchFamily="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096329" y="1006970"/>
            <a:ext cx="193516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/>
              <a:t>快速口算：</a:t>
            </a:r>
            <a:endParaRPr lang="zh-CN" altLang="en-US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2" grpId="0"/>
      <p:bldP spid="12" grpId="1"/>
      <p:bldP spid="13" grpId="0"/>
      <p:bldP spid="13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68－例4.png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2976" y="2254186"/>
            <a:ext cx="5280587" cy="3768524"/>
          </a:xfrm>
          <a:prstGeom prst="rect">
            <a:avLst/>
          </a:prstGeom>
        </p:spPr>
      </p:pic>
      <p:sp>
        <p:nvSpPr>
          <p:cNvPr id="6" name="文本框 10245"/>
          <p:cNvSpPr txBox="1">
            <a:spLocks noChangeArrowheads="1"/>
          </p:cNvSpPr>
          <p:nvPr/>
        </p:nvSpPr>
        <p:spPr bwMode="auto">
          <a:xfrm>
            <a:off x="663384" y="823155"/>
            <a:ext cx="10865676" cy="6896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ts val="4665"/>
              </a:lnSpc>
            </a:pPr>
            <a:r>
              <a:rPr lang="zh-CN" altLang="en-US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同学们制作了一批树叶粘贴画，选出</a:t>
            </a:r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142</a:t>
            </a:r>
            <a:r>
              <a:rPr lang="zh-CN" altLang="en-US" sz="2800" dirty="0">
                <a:latin typeface="+mn-ea"/>
                <a:sym typeface="宋体" panose="02010600030101010101" pitchFamily="2" charset="-122"/>
              </a:rPr>
              <a:t>幅放进橱窗展览，还剩</a:t>
            </a:r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86</a:t>
            </a:r>
            <a:r>
              <a:rPr lang="zh-CN" altLang="en-US" sz="2800" dirty="0">
                <a:latin typeface="+mn-ea"/>
                <a:sym typeface="宋体" panose="02010600030101010101" pitchFamily="2" charset="-122"/>
              </a:rPr>
              <a:t>幅。</a:t>
            </a:r>
            <a:endParaRPr lang="zh-CN" altLang="en-US" sz="2800" dirty="0">
              <a:solidFill>
                <a:srgbClr val="0000FF"/>
              </a:solidFill>
              <a:latin typeface="+mn-ea"/>
            </a:endParaRPr>
          </a:p>
        </p:txBody>
      </p:sp>
      <p:sp>
        <p:nvSpPr>
          <p:cNvPr id="10" name="文本框 10245"/>
          <p:cNvSpPr txBox="1">
            <a:spLocks noChangeArrowheads="1"/>
          </p:cNvSpPr>
          <p:nvPr/>
        </p:nvSpPr>
        <p:spPr bwMode="auto">
          <a:xfrm>
            <a:off x="6841008" y="5024691"/>
            <a:ext cx="4128459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142</a:t>
            </a:r>
            <a:r>
              <a:rPr lang="zh-CN" altLang="en-US" sz="2800" dirty="0">
                <a:latin typeface="+mn-ea"/>
                <a:sym typeface="宋体" panose="02010600030101010101" pitchFamily="2" charset="-122"/>
              </a:rPr>
              <a:t>＋</a:t>
            </a:r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86</a:t>
            </a:r>
            <a:r>
              <a:rPr lang="zh-CN" altLang="en-US" sz="2800" dirty="0">
                <a:latin typeface="+mn-ea"/>
                <a:sym typeface="宋体" panose="02010600030101010101" pitchFamily="2" charset="-122"/>
              </a:rPr>
              <a:t>＝</a:t>
            </a:r>
            <a:r>
              <a:rPr lang="zh-CN" altLang="en-US" sz="2800" u="sng" dirty="0">
                <a:solidFill>
                  <a:srgbClr val="0070C0"/>
                </a:solidFill>
                <a:latin typeface="+mn-ea"/>
                <a:sym typeface="宋体" panose="02010600030101010101" pitchFamily="2" charset="-122"/>
              </a:rPr>
              <a:t>    </a:t>
            </a:r>
            <a:r>
              <a:rPr lang="zh-CN" altLang="en-US" sz="2800" dirty="0">
                <a:solidFill>
                  <a:srgbClr val="FF0000"/>
                </a:solidFill>
                <a:latin typeface="+mn-ea"/>
                <a:sym typeface="宋体" panose="02010600030101010101" pitchFamily="2" charset="-122"/>
              </a:rPr>
              <a:t>（  ）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6327775" y="3108960"/>
            <a:ext cx="3587750" cy="785495"/>
          </a:xfrm>
          <a:prstGeom prst="roundRect">
            <a:avLst>
              <a:gd name="adj" fmla="val 50000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+mn-ea"/>
                <a:sym typeface="+mn-ea"/>
              </a:rPr>
              <a:t>一共制作了多少幅？ </a:t>
            </a:r>
            <a:endParaRPr lang="zh-CN" altLang="en-US" sz="2800" dirty="0">
              <a:solidFill>
                <a:schemeClr val="bg1"/>
              </a:solidFill>
              <a:latin typeface="+mn-ea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0245"/>
          <p:cNvSpPr txBox="1">
            <a:spLocks noChangeArrowheads="1"/>
          </p:cNvSpPr>
          <p:nvPr/>
        </p:nvSpPr>
        <p:spPr bwMode="auto">
          <a:xfrm>
            <a:off x="3643481" y="983576"/>
            <a:ext cx="4128459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142</a:t>
            </a:r>
            <a:r>
              <a:rPr lang="zh-CN" altLang="en-US" sz="2800" dirty="0">
                <a:latin typeface="+mn-ea"/>
                <a:sym typeface="宋体" panose="02010600030101010101" pitchFamily="2" charset="-122"/>
              </a:rPr>
              <a:t>＋</a:t>
            </a:r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86</a:t>
            </a:r>
            <a:r>
              <a:rPr lang="zh-CN" altLang="en-US" sz="2800" dirty="0">
                <a:latin typeface="+mn-ea"/>
                <a:sym typeface="宋体" panose="02010600030101010101" pitchFamily="2" charset="-122"/>
              </a:rPr>
              <a:t>＝</a:t>
            </a:r>
            <a:r>
              <a:rPr lang="zh-CN" altLang="en-US" sz="2800" u="sng" dirty="0">
                <a:solidFill>
                  <a:srgbClr val="0070C0"/>
                </a:solidFill>
                <a:latin typeface="+mn-ea"/>
                <a:sym typeface="宋体" panose="02010600030101010101" pitchFamily="2" charset="-122"/>
              </a:rPr>
              <a:t>       </a:t>
            </a:r>
            <a:r>
              <a:rPr lang="zh-CN" altLang="en-US" sz="2800" dirty="0">
                <a:solidFill>
                  <a:srgbClr val="FF0000"/>
                </a:solidFill>
                <a:latin typeface="+mn-ea"/>
                <a:sym typeface="宋体" panose="02010600030101010101" pitchFamily="2" charset="-122"/>
              </a:rPr>
              <a:t>（     ）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4" name="标题 3"/>
          <p:cNvSpPr>
            <a:spLocks noGrp="1" noChangeArrowheads="1"/>
          </p:cNvSpPr>
          <p:nvPr/>
        </p:nvSpPr>
        <p:spPr bwMode="auto">
          <a:xfrm>
            <a:off x="3374950" y="3466389"/>
            <a:ext cx="1632181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1   4   2 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5" name="标题 3"/>
          <p:cNvSpPr>
            <a:spLocks noGrp="1" noChangeArrowheads="1"/>
          </p:cNvSpPr>
          <p:nvPr/>
        </p:nvSpPr>
        <p:spPr bwMode="auto">
          <a:xfrm>
            <a:off x="2894896" y="3905515"/>
            <a:ext cx="2112235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+     8   6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3297323" y="4529343"/>
            <a:ext cx="187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4583828" y="4583376"/>
            <a:ext cx="480000" cy="4800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8" name="矩形 7"/>
          <p:cNvSpPr/>
          <p:nvPr/>
        </p:nvSpPr>
        <p:spPr>
          <a:xfrm>
            <a:off x="4047131" y="4583376"/>
            <a:ext cx="480000" cy="4800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9" name="标题 3"/>
          <p:cNvSpPr>
            <a:spLocks noGrp="1" noChangeArrowheads="1"/>
          </p:cNvSpPr>
          <p:nvPr/>
        </p:nvSpPr>
        <p:spPr bwMode="auto">
          <a:xfrm>
            <a:off x="4443132" y="4504898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8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0" name="标题 3"/>
          <p:cNvSpPr>
            <a:spLocks noGrp="1" noChangeArrowheads="1"/>
          </p:cNvSpPr>
          <p:nvPr/>
        </p:nvSpPr>
        <p:spPr bwMode="auto">
          <a:xfrm>
            <a:off x="3891198" y="4505568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2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510434" y="4583376"/>
            <a:ext cx="480000" cy="4800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2" name="标题 3"/>
          <p:cNvSpPr>
            <a:spLocks noGrp="1" noChangeArrowheads="1"/>
          </p:cNvSpPr>
          <p:nvPr/>
        </p:nvSpPr>
        <p:spPr bwMode="auto">
          <a:xfrm>
            <a:off x="3199811" y="3038157"/>
            <a:ext cx="1920213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zh-CN" altLang="en-US" sz="2800" dirty="0">
                <a:solidFill>
                  <a:srgbClr val="E06689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百  十  个</a:t>
            </a:r>
            <a:endParaRPr lang="zh-CN" altLang="en-US" sz="2800" dirty="0">
              <a:solidFill>
                <a:srgbClr val="E06689"/>
              </a:solidFill>
              <a:latin typeface="+mn-ea"/>
            </a:endParaRPr>
          </a:p>
        </p:txBody>
      </p:sp>
      <p:sp>
        <p:nvSpPr>
          <p:cNvPr id="17" name="标题 3"/>
          <p:cNvSpPr>
            <a:spLocks noGrp="1" noChangeArrowheads="1"/>
          </p:cNvSpPr>
          <p:nvPr/>
        </p:nvSpPr>
        <p:spPr bwMode="auto">
          <a:xfrm>
            <a:off x="3357025" y="4505568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2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31" name="文本框 10245"/>
          <p:cNvSpPr txBox="1">
            <a:spLocks noChangeArrowheads="1"/>
          </p:cNvSpPr>
          <p:nvPr/>
        </p:nvSpPr>
        <p:spPr bwMode="auto">
          <a:xfrm>
            <a:off x="5342623" y="978180"/>
            <a:ext cx="1056117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228</a:t>
            </a:r>
            <a:endParaRPr lang="en-US" altLang="zh-CN" sz="2800" dirty="0">
              <a:solidFill>
                <a:srgbClr val="FF0000"/>
              </a:solidFill>
              <a:latin typeface="+mn-ea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32" name="文本框 10245"/>
          <p:cNvSpPr txBox="1">
            <a:spLocks noChangeArrowheads="1"/>
          </p:cNvSpPr>
          <p:nvPr/>
        </p:nvSpPr>
        <p:spPr bwMode="auto">
          <a:xfrm>
            <a:off x="6410805" y="967596"/>
            <a:ext cx="864096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800" dirty="0">
                <a:latin typeface="+mn-ea"/>
              </a:rPr>
              <a:t>幅</a:t>
            </a:r>
            <a:endParaRPr lang="zh-CN" altLang="en-US" sz="2800" dirty="0">
              <a:latin typeface="+mn-ea"/>
            </a:endParaRPr>
          </a:p>
        </p:txBody>
      </p:sp>
      <p:sp>
        <p:nvSpPr>
          <p:cNvPr id="33" name="AutoShape 41"/>
          <p:cNvSpPr>
            <a:spLocks noChangeArrowheads="1"/>
          </p:cNvSpPr>
          <p:nvPr/>
        </p:nvSpPr>
        <p:spPr bwMode="auto">
          <a:xfrm>
            <a:off x="6804025" y="2933700"/>
            <a:ext cx="4702175" cy="1225550"/>
          </a:xfrm>
          <a:prstGeom prst="cloudCallout">
            <a:avLst>
              <a:gd name="adj1" fmla="val -17379"/>
              <a:gd name="adj2" fmla="val 103856"/>
            </a:avLst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lIns="378000" tIns="46800" rIns="0" bIns="46800" anchor="ctr" anchorCtr="1"/>
          <a:lstStyle/>
          <a:p>
            <a:r>
              <a:rPr lang="zh-CN" altLang="en-US" sz="2800" dirty="0">
                <a:latin typeface="+mn-ea"/>
              </a:rPr>
              <a:t>相同数位要对齐。</a:t>
            </a:r>
            <a:endParaRPr lang="zh-CN" altLang="en-US" sz="2800" dirty="0">
              <a:latin typeface="+mn-ea"/>
            </a:endParaRPr>
          </a:p>
        </p:txBody>
      </p:sp>
      <p:sp>
        <p:nvSpPr>
          <p:cNvPr id="37" name="圆角矩形 11"/>
          <p:cNvSpPr/>
          <p:nvPr/>
        </p:nvSpPr>
        <p:spPr>
          <a:xfrm>
            <a:off x="1391920" y="1701800"/>
            <a:ext cx="8112125" cy="785495"/>
          </a:xfrm>
          <a:prstGeom prst="roundRect">
            <a:avLst>
              <a:gd name="adj" fmla="val 50000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+mn-ea"/>
                <a:sym typeface="+mn-ea"/>
              </a:rPr>
              <a:t>你能用竖式计算吗？先算一算，再和同学交流。</a:t>
            </a:r>
            <a:endParaRPr lang="zh-CN" altLang="en-US" sz="2800" dirty="0">
              <a:solidFill>
                <a:schemeClr val="bg1"/>
              </a:solidFill>
              <a:latin typeface="+mn-ea"/>
              <a:sym typeface="+mn-ea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1771650" y="5629910"/>
            <a:ext cx="4134485" cy="52324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+mn-ea"/>
              </a:rPr>
              <a:t>竖式计算，从个位算起。</a:t>
            </a:r>
            <a:endParaRPr lang="zh-CN" altLang="en-US" sz="2800" b="1" dirty="0">
              <a:solidFill>
                <a:srgbClr val="FF0000"/>
              </a:solidFill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 bldLvl="0" animBg="1"/>
      <p:bldP spid="8" grpId="0" bldLvl="0" animBg="1"/>
      <p:bldP spid="9" grpId="0"/>
      <p:bldP spid="10" grpId="0"/>
      <p:bldP spid="11" grpId="0" bldLvl="0" animBg="1"/>
      <p:bldP spid="12" grpId="0"/>
      <p:bldP spid="17" grpId="0"/>
      <p:bldP spid="31" grpId="0"/>
      <p:bldP spid="3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0245"/>
          <p:cNvSpPr txBox="1">
            <a:spLocks noChangeArrowheads="1"/>
          </p:cNvSpPr>
          <p:nvPr/>
        </p:nvSpPr>
        <p:spPr bwMode="auto">
          <a:xfrm>
            <a:off x="2955776" y="983576"/>
            <a:ext cx="4128459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142</a:t>
            </a:r>
            <a:r>
              <a:rPr lang="zh-CN" altLang="en-US" sz="2800" dirty="0">
                <a:latin typeface="+mn-ea"/>
                <a:sym typeface="宋体" panose="02010600030101010101" pitchFamily="2" charset="-122"/>
              </a:rPr>
              <a:t>＋</a:t>
            </a:r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86</a:t>
            </a:r>
            <a:r>
              <a:rPr lang="zh-CN" altLang="en-US" sz="2800" dirty="0">
                <a:latin typeface="+mn-ea"/>
                <a:sym typeface="宋体" panose="02010600030101010101" pitchFamily="2" charset="-122"/>
              </a:rPr>
              <a:t>＝</a:t>
            </a:r>
            <a:r>
              <a:rPr lang="zh-CN" altLang="en-US" sz="2800" u="sng" dirty="0">
                <a:solidFill>
                  <a:srgbClr val="0070C0"/>
                </a:solidFill>
                <a:latin typeface="+mn-ea"/>
                <a:sym typeface="宋体" panose="02010600030101010101" pitchFamily="2" charset="-122"/>
              </a:rPr>
              <a:t>       </a:t>
            </a:r>
            <a:r>
              <a:rPr lang="zh-CN" altLang="en-US" sz="2800" dirty="0">
                <a:solidFill>
                  <a:srgbClr val="FF0000"/>
                </a:solidFill>
                <a:latin typeface="+mn-ea"/>
                <a:sym typeface="宋体" panose="02010600030101010101" pitchFamily="2" charset="-122"/>
              </a:rPr>
              <a:t>（     ）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4" name="标题 3"/>
          <p:cNvSpPr>
            <a:spLocks noGrp="1" noChangeArrowheads="1"/>
          </p:cNvSpPr>
          <p:nvPr/>
        </p:nvSpPr>
        <p:spPr bwMode="auto">
          <a:xfrm>
            <a:off x="3222550" y="2513083"/>
            <a:ext cx="1632181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1   4   2 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5" name="标题 3"/>
          <p:cNvSpPr>
            <a:spLocks noGrp="1" noChangeArrowheads="1"/>
          </p:cNvSpPr>
          <p:nvPr/>
        </p:nvSpPr>
        <p:spPr bwMode="auto">
          <a:xfrm>
            <a:off x="2742496" y="2952209"/>
            <a:ext cx="2112235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+     8   6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3144923" y="3576037"/>
            <a:ext cx="187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4426983" y="3705916"/>
            <a:ext cx="480000" cy="4800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8" name="矩形 7"/>
          <p:cNvSpPr/>
          <p:nvPr/>
        </p:nvSpPr>
        <p:spPr>
          <a:xfrm>
            <a:off x="3850866" y="3705916"/>
            <a:ext cx="480000" cy="4800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9" name="标题 3"/>
          <p:cNvSpPr>
            <a:spLocks noGrp="1" noChangeArrowheads="1"/>
          </p:cNvSpPr>
          <p:nvPr/>
        </p:nvSpPr>
        <p:spPr bwMode="auto">
          <a:xfrm>
            <a:off x="4278667" y="3599852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8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0" name="标题 3"/>
          <p:cNvSpPr>
            <a:spLocks noGrp="1" noChangeArrowheads="1"/>
          </p:cNvSpPr>
          <p:nvPr/>
        </p:nvSpPr>
        <p:spPr bwMode="auto">
          <a:xfrm>
            <a:off x="3702603" y="3588457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2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274802" y="3705916"/>
            <a:ext cx="480000" cy="4800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2" name="标题 3"/>
          <p:cNvSpPr>
            <a:spLocks noGrp="1" noChangeArrowheads="1"/>
          </p:cNvSpPr>
          <p:nvPr/>
        </p:nvSpPr>
        <p:spPr bwMode="auto">
          <a:xfrm>
            <a:off x="3047411" y="2084851"/>
            <a:ext cx="1920213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zh-CN" altLang="en-US" sz="2800" dirty="0">
                <a:solidFill>
                  <a:srgbClr val="E06689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百  十  个</a:t>
            </a:r>
            <a:endParaRPr lang="zh-CN" altLang="en-US" sz="2800" dirty="0">
              <a:solidFill>
                <a:srgbClr val="E06689"/>
              </a:solidFill>
              <a:latin typeface="+mn-ea"/>
            </a:endParaRPr>
          </a:p>
        </p:txBody>
      </p:sp>
      <p:sp>
        <p:nvSpPr>
          <p:cNvPr id="17" name="标题 3"/>
          <p:cNvSpPr>
            <a:spLocks noGrp="1" noChangeArrowheads="1"/>
          </p:cNvSpPr>
          <p:nvPr/>
        </p:nvSpPr>
        <p:spPr bwMode="auto">
          <a:xfrm>
            <a:off x="3132235" y="3588457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2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31" name="文本框 10245"/>
          <p:cNvSpPr txBox="1">
            <a:spLocks noChangeArrowheads="1"/>
          </p:cNvSpPr>
          <p:nvPr/>
        </p:nvSpPr>
        <p:spPr bwMode="auto">
          <a:xfrm>
            <a:off x="4654918" y="982021"/>
            <a:ext cx="1056117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228</a:t>
            </a:r>
            <a:endParaRPr lang="en-US" altLang="zh-CN" sz="2800" dirty="0">
              <a:solidFill>
                <a:srgbClr val="FF0000"/>
              </a:solidFill>
              <a:latin typeface="+mn-ea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32" name="文本框 10245"/>
          <p:cNvSpPr txBox="1">
            <a:spLocks noChangeArrowheads="1"/>
          </p:cNvSpPr>
          <p:nvPr/>
        </p:nvSpPr>
        <p:spPr bwMode="auto">
          <a:xfrm>
            <a:off x="5723100" y="983576"/>
            <a:ext cx="864096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800" dirty="0">
                <a:latin typeface="+mn-ea"/>
              </a:rPr>
              <a:t>幅</a:t>
            </a:r>
            <a:endParaRPr lang="zh-CN" altLang="en-US" sz="2800" dirty="0">
              <a:latin typeface="+mn-ea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2887345" y="4850765"/>
            <a:ext cx="3021330" cy="954405"/>
            <a:chOff x="5207295" y="2103890"/>
            <a:chExt cx="1904225" cy="715580"/>
          </a:xfrm>
        </p:grpSpPr>
        <p:sp>
          <p:nvSpPr>
            <p:cNvPr id="14" name="AutoShape 12"/>
            <p:cNvSpPr>
              <a:spLocks noChangeArrowheads="1"/>
            </p:cNvSpPr>
            <p:nvPr/>
          </p:nvSpPr>
          <p:spPr bwMode="auto">
            <a:xfrm>
              <a:off x="5207295" y="2120558"/>
              <a:ext cx="1873743" cy="683895"/>
            </a:xfrm>
            <a:prstGeom prst="wedgeRoundRectCallout">
              <a:avLst>
                <a:gd name="adj1" fmla="val -63414"/>
                <a:gd name="adj2" fmla="val 3469"/>
                <a:gd name="adj3" fmla="val 16667"/>
              </a:avLst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pPr algn="ctr">
                <a:defRPr/>
              </a:pPr>
              <a:endParaRPr lang="zh-CN" altLang="en-US" sz="2800">
                <a:latin typeface="+mn-ea"/>
              </a:endParaRPr>
            </a:p>
          </p:txBody>
        </p:sp>
        <p:sp>
          <p:nvSpPr>
            <p:cNvPr id="16" name="文本框 10245"/>
            <p:cNvSpPr txBox="1">
              <a:spLocks noChangeArrowheads="1"/>
            </p:cNvSpPr>
            <p:nvPr/>
          </p:nvSpPr>
          <p:spPr bwMode="auto">
            <a:xfrm>
              <a:off x="5239312" y="2103890"/>
              <a:ext cx="1872208" cy="71558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2800" dirty="0">
                  <a:latin typeface="+mn-ea"/>
                  <a:sym typeface="宋体" panose="02010600030101010101" pitchFamily="2" charset="-122"/>
                </a:rPr>
                <a:t>和的百位上是几？为什么？</a:t>
              </a:r>
              <a:r>
                <a:rPr lang="en-US" altLang="zh-CN" sz="2800" dirty="0">
                  <a:latin typeface="+mn-ea"/>
                  <a:sym typeface="宋体" panose="02010600030101010101" pitchFamily="2" charset="-122"/>
                </a:rPr>
                <a:t> </a:t>
              </a:r>
              <a:endParaRPr lang="zh-CN" altLang="en-US" sz="2800" dirty="0">
                <a:latin typeface="+mn-ea"/>
              </a:endParaRPr>
            </a:p>
          </p:txBody>
        </p:sp>
      </p:grpSp>
      <p:sp>
        <p:nvSpPr>
          <p:cNvPr id="35" name="文本框 34"/>
          <p:cNvSpPr txBox="1"/>
          <p:nvPr/>
        </p:nvSpPr>
        <p:spPr>
          <a:xfrm>
            <a:off x="7360285" y="4560570"/>
            <a:ext cx="326517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</a:rPr>
              <a:t>十位</a:t>
            </a:r>
            <a:r>
              <a:rPr lang="zh-CN" sz="2800" dirty="0">
                <a:solidFill>
                  <a:srgbClr val="FF0000"/>
                </a:solidFill>
              </a:rPr>
              <a:t>上的数字相加</a:t>
            </a:r>
            <a:r>
              <a:rPr lang="zh-CN" altLang="en-US" sz="2800" dirty="0">
                <a:solidFill>
                  <a:srgbClr val="FF0000"/>
                </a:solidFill>
              </a:rPr>
              <a:t>满十向前一位进</a:t>
            </a:r>
            <a:r>
              <a:rPr lang="en-US" altLang="zh-CN" sz="2800" dirty="0">
                <a:solidFill>
                  <a:srgbClr val="FF0000"/>
                </a:solidFill>
              </a:rPr>
              <a:t>1</a:t>
            </a:r>
            <a:r>
              <a:rPr lang="zh-CN" altLang="en-US" sz="2800" dirty="0">
                <a:solidFill>
                  <a:srgbClr val="FF0000"/>
                </a:solidFill>
              </a:rPr>
              <a:t>。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3941445" y="2676525"/>
            <a:ext cx="418863" cy="876407"/>
          </a:xfrm>
          <a:prstGeom prst="rect">
            <a:avLst/>
          </a:prstGeom>
          <a:noFill/>
          <a:ln w="28575">
            <a:solidFill>
              <a:srgbClr val="FF0000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文本框 36"/>
          <p:cNvSpPr txBox="1"/>
          <p:nvPr/>
        </p:nvSpPr>
        <p:spPr>
          <a:xfrm>
            <a:off x="3612962" y="3255241"/>
            <a:ext cx="1981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1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5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圆角矩形 11"/>
          <p:cNvSpPr/>
          <p:nvPr/>
        </p:nvSpPr>
        <p:spPr>
          <a:xfrm>
            <a:off x="2426335" y="4673600"/>
            <a:ext cx="4441825" cy="1353820"/>
          </a:xfrm>
          <a:prstGeom prst="roundRect">
            <a:avLst>
              <a:gd name="adj" fmla="val 50000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+mn-ea"/>
                <a:sym typeface="+mn-ea"/>
              </a:rPr>
              <a:t>要知道算得对不对，可以怎样做？</a:t>
            </a:r>
            <a:endParaRPr lang="zh-CN" altLang="en-US" sz="2800" dirty="0">
              <a:solidFill>
                <a:schemeClr val="bg1"/>
              </a:solidFill>
              <a:latin typeface="+mn-ea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773670" y="4545965"/>
            <a:ext cx="3307080" cy="1383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+mn-ea"/>
              </a:rPr>
              <a:t>可以交换两个加数的位置再算一遍。</a:t>
            </a:r>
            <a:endParaRPr lang="zh-CN" altLang="en-US" sz="2800" b="1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3" name="文本框 10245"/>
          <p:cNvSpPr txBox="1">
            <a:spLocks noChangeArrowheads="1"/>
          </p:cNvSpPr>
          <p:nvPr/>
        </p:nvSpPr>
        <p:spPr bwMode="auto">
          <a:xfrm>
            <a:off x="2955776" y="983576"/>
            <a:ext cx="4128459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142</a:t>
            </a:r>
            <a:r>
              <a:rPr lang="zh-CN" altLang="en-US" sz="2800" dirty="0">
                <a:latin typeface="+mn-ea"/>
                <a:sym typeface="宋体" panose="02010600030101010101" pitchFamily="2" charset="-122"/>
              </a:rPr>
              <a:t>＋</a:t>
            </a:r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86</a:t>
            </a:r>
            <a:r>
              <a:rPr lang="zh-CN" altLang="en-US" sz="2800" dirty="0">
                <a:latin typeface="+mn-ea"/>
                <a:sym typeface="宋体" panose="02010600030101010101" pitchFamily="2" charset="-122"/>
              </a:rPr>
              <a:t>＝</a:t>
            </a:r>
            <a:r>
              <a:rPr lang="zh-CN" altLang="en-US" sz="2800" u="sng" dirty="0">
                <a:solidFill>
                  <a:srgbClr val="0070C0"/>
                </a:solidFill>
                <a:latin typeface="+mn-ea"/>
                <a:sym typeface="宋体" panose="02010600030101010101" pitchFamily="2" charset="-122"/>
              </a:rPr>
              <a:t>       </a:t>
            </a:r>
            <a:r>
              <a:rPr lang="zh-CN" altLang="en-US" sz="2800" dirty="0">
                <a:solidFill>
                  <a:srgbClr val="FF0000"/>
                </a:solidFill>
                <a:latin typeface="+mn-ea"/>
                <a:sym typeface="宋体" panose="02010600030101010101" pitchFamily="2" charset="-122"/>
              </a:rPr>
              <a:t>（     ）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4" name="标题 3"/>
          <p:cNvSpPr>
            <a:spLocks noGrp="1" noChangeArrowheads="1"/>
          </p:cNvSpPr>
          <p:nvPr/>
        </p:nvSpPr>
        <p:spPr bwMode="auto">
          <a:xfrm>
            <a:off x="3222550" y="2513083"/>
            <a:ext cx="1632181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1   4   2 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5" name="标题 3"/>
          <p:cNvSpPr>
            <a:spLocks noGrp="1" noChangeArrowheads="1"/>
          </p:cNvSpPr>
          <p:nvPr/>
        </p:nvSpPr>
        <p:spPr bwMode="auto">
          <a:xfrm>
            <a:off x="2742496" y="2952209"/>
            <a:ext cx="2112235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+     8   6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3144923" y="3576037"/>
            <a:ext cx="187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/>
          <p:cNvSpPr/>
          <p:nvPr/>
        </p:nvSpPr>
        <p:spPr>
          <a:xfrm>
            <a:off x="4426983" y="3705916"/>
            <a:ext cx="480000" cy="4800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9" name="矩形 18"/>
          <p:cNvSpPr/>
          <p:nvPr/>
        </p:nvSpPr>
        <p:spPr>
          <a:xfrm>
            <a:off x="3850866" y="3705916"/>
            <a:ext cx="480000" cy="4800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20" name="标题 3"/>
          <p:cNvSpPr>
            <a:spLocks noGrp="1" noChangeArrowheads="1"/>
          </p:cNvSpPr>
          <p:nvPr/>
        </p:nvSpPr>
        <p:spPr bwMode="auto">
          <a:xfrm>
            <a:off x="4278667" y="3599852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8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21" name="标题 3"/>
          <p:cNvSpPr>
            <a:spLocks noGrp="1" noChangeArrowheads="1"/>
          </p:cNvSpPr>
          <p:nvPr/>
        </p:nvSpPr>
        <p:spPr bwMode="auto">
          <a:xfrm>
            <a:off x="3702603" y="3588457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2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3274802" y="3705916"/>
            <a:ext cx="480000" cy="4800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23" name="标题 3"/>
          <p:cNvSpPr>
            <a:spLocks noGrp="1" noChangeArrowheads="1"/>
          </p:cNvSpPr>
          <p:nvPr/>
        </p:nvSpPr>
        <p:spPr bwMode="auto">
          <a:xfrm>
            <a:off x="3047411" y="2084851"/>
            <a:ext cx="1920213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zh-CN" altLang="en-US" sz="2800" dirty="0">
                <a:solidFill>
                  <a:srgbClr val="E06689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百  十  个</a:t>
            </a:r>
            <a:endParaRPr lang="zh-CN" altLang="en-US" sz="2800" dirty="0">
              <a:solidFill>
                <a:srgbClr val="E06689"/>
              </a:solidFill>
              <a:latin typeface="+mn-ea"/>
            </a:endParaRPr>
          </a:p>
        </p:txBody>
      </p:sp>
      <p:sp>
        <p:nvSpPr>
          <p:cNvPr id="24" name="标题 3"/>
          <p:cNvSpPr>
            <a:spLocks noGrp="1" noChangeArrowheads="1"/>
          </p:cNvSpPr>
          <p:nvPr/>
        </p:nvSpPr>
        <p:spPr bwMode="auto">
          <a:xfrm>
            <a:off x="3132235" y="3588457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2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25" name="文本框 10245"/>
          <p:cNvSpPr txBox="1">
            <a:spLocks noChangeArrowheads="1"/>
          </p:cNvSpPr>
          <p:nvPr/>
        </p:nvSpPr>
        <p:spPr bwMode="auto">
          <a:xfrm>
            <a:off x="4654918" y="982021"/>
            <a:ext cx="1056117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228</a:t>
            </a:r>
            <a:endParaRPr lang="en-US" altLang="zh-CN" sz="2800" dirty="0">
              <a:solidFill>
                <a:srgbClr val="FF0000"/>
              </a:solidFill>
              <a:latin typeface="+mn-ea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37" name="文本框 10245"/>
          <p:cNvSpPr txBox="1">
            <a:spLocks noChangeArrowheads="1"/>
          </p:cNvSpPr>
          <p:nvPr/>
        </p:nvSpPr>
        <p:spPr bwMode="auto">
          <a:xfrm>
            <a:off x="5723100" y="983576"/>
            <a:ext cx="864096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800" dirty="0">
                <a:latin typeface="+mn-ea"/>
              </a:rPr>
              <a:t>幅</a:t>
            </a:r>
            <a:endParaRPr lang="zh-CN" altLang="en-US" sz="2800" dirty="0">
              <a:latin typeface="+mn-ea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3941445" y="2676525"/>
            <a:ext cx="418863" cy="876407"/>
          </a:xfrm>
          <a:prstGeom prst="rect">
            <a:avLst/>
          </a:prstGeom>
          <a:noFill/>
          <a:ln w="28575">
            <a:solidFill>
              <a:srgbClr val="FF0000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文本框 38"/>
          <p:cNvSpPr txBox="1"/>
          <p:nvPr/>
        </p:nvSpPr>
        <p:spPr>
          <a:xfrm>
            <a:off x="3612962" y="3255241"/>
            <a:ext cx="1981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1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标题 3"/>
          <p:cNvSpPr>
            <a:spLocks noGrp="1" noChangeArrowheads="1"/>
          </p:cNvSpPr>
          <p:nvPr/>
        </p:nvSpPr>
        <p:spPr bwMode="auto">
          <a:xfrm>
            <a:off x="7366639" y="2446938"/>
            <a:ext cx="1632181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8   6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24" name="标题 3"/>
          <p:cNvSpPr>
            <a:spLocks noGrp="1" noChangeArrowheads="1"/>
          </p:cNvSpPr>
          <p:nvPr/>
        </p:nvSpPr>
        <p:spPr bwMode="auto">
          <a:xfrm>
            <a:off x="6886585" y="2886063"/>
            <a:ext cx="2112235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+ 1   4   2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7226869" y="3509892"/>
            <a:ext cx="187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标题 3"/>
          <p:cNvSpPr>
            <a:spLocks noGrp="1" noChangeArrowheads="1"/>
          </p:cNvSpPr>
          <p:nvPr/>
        </p:nvSpPr>
        <p:spPr bwMode="auto">
          <a:xfrm>
            <a:off x="8422756" y="3394714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8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27" name="标题 3"/>
          <p:cNvSpPr>
            <a:spLocks noGrp="1" noChangeArrowheads="1"/>
          </p:cNvSpPr>
          <p:nvPr/>
        </p:nvSpPr>
        <p:spPr bwMode="auto">
          <a:xfrm>
            <a:off x="7907017" y="3383319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2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28" name="标题 3"/>
          <p:cNvSpPr>
            <a:spLocks noGrp="1" noChangeArrowheads="1"/>
          </p:cNvSpPr>
          <p:nvPr/>
        </p:nvSpPr>
        <p:spPr bwMode="auto">
          <a:xfrm>
            <a:off x="7384909" y="3383319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2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29" name="文本框 10245"/>
          <p:cNvSpPr txBox="1">
            <a:spLocks noChangeArrowheads="1"/>
          </p:cNvSpPr>
          <p:nvPr/>
        </p:nvSpPr>
        <p:spPr bwMode="auto">
          <a:xfrm>
            <a:off x="2955611" y="5456513"/>
            <a:ext cx="5088565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+mn-ea"/>
                <a:sym typeface="宋体" panose="02010600030101010101" pitchFamily="2" charset="-122"/>
              </a:rPr>
              <a:t>答：一共制作了</a:t>
            </a:r>
            <a:r>
              <a:rPr lang="zh-CN" altLang="en-US" sz="2800" u="sng" dirty="0">
                <a:solidFill>
                  <a:srgbClr val="0070C0"/>
                </a:solidFill>
                <a:latin typeface="+mn-ea"/>
                <a:sym typeface="宋体" panose="02010600030101010101" pitchFamily="2" charset="-122"/>
              </a:rPr>
              <a:t>      </a:t>
            </a:r>
            <a:r>
              <a:rPr lang="zh-CN" altLang="en-US" sz="2800" dirty="0">
                <a:latin typeface="+mn-ea"/>
                <a:sym typeface="宋体" panose="02010600030101010101" pitchFamily="2" charset="-122"/>
              </a:rPr>
              <a:t>幅。</a:t>
            </a:r>
            <a:endParaRPr lang="zh-CN" altLang="en-US" sz="2800" dirty="0">
              <a:solidFill>
                <a:srgbClr val="0000FF"/>
              </a:solidFill>
              <a:latin typeface="+mn-ea"/>
            </a:endParaRPr>
          </a:p>
        </p:txBody>
      </p:sp>
      <p:sp>
        <p:nvSpPr>
          <p:cNvPr id="30" name="文本框 10245"/>
          <p:cNvSpPr txBox="1">
            <a:spLocks noChangeArrowheads="1"/>
          </p:cNvSpPr>
          <p:nvPr/>
        </p:nvSpPr>
        <p:spPr bwMode="auto">
          <a:xfrm>
            <a:off x="5314121" y="5456513"/>
            <a:ext cx="1056117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228</a:t>
            </a:r>
            <a:endParaRPr lang="en-US" altLang="zh-CN" sz="2800" dirty="0">
              <a:solidFill>
                <a:srgbClr val="FF0000"/>
              </a:solidFill>
              <a:latin typeface="+mn-ea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6022490" y="2930160"/>
            <a:ext cx="1344149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accent1"/>
                </a:solidFill>
              </a:rPr>
              <a:t>验算</a:t>
            </a:r>
            <a:endParaRPr lang="zh-CN" altLang="en-US" sz="2800" b="1" dirty="0">
              <a:solidFill>
                <a:schemeClr val="accent1"/>
              </a:solidFill>
            </a:endParaRPr>
          </a:p>
        </p:txBody>
      </p:sp>
      <p:sp>
        <p:nvSpPr>
          <p:cNvPr id="3" name="文本框 10245"/>
          <p:cNvSpPr txBox="1">
            <a:spLocks noChangeArrowheads="1"/>
          </p:cNvSpPr>
          <p:nvPr/>
        </p:nvSpPr>
        <p:spPr bwMode="auto">
          <a:xfrm>
            <a:off x="2955776" y="983576"/>
            <a:ext cx="4128459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142</a:t>
            </a:r>
            <a:r>
              <a:rPr lang="zh-CN" altLang="en-US" sz="2800" dirty="0">
                <a:latin typeface="+mn-ea"/>
                <a:sym typeface="宋体" panose="02010600030101010101" pitchFamily="2" charset="-122"/>
              </a:rPr>
              <a:t>＋</a:t>
            </a:r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86</a:t>
            </a:r>
            <a:r>
              <a:rPr lang="zh-CN" altLang="en-US" sz="2800" dirty="0">
                <a:latin typeface="+mn-ea"/>
                <a:sym typeface="宋体" panose="02010600030101010101" pitchFamily="2" charset="-122"/>
              </a:rPr>
              <a:t>＝</a:t>
            </a:r>
            <a:r>
              <a:rPr lang="zh-CN" altLang="en-US" sz="2800" u="sng" dirty="0">
                <a:solidFill>
                  <a:srgbClr val="0070C0"/>
                </a:solidFill>
                <a:latin typeface="+mn-ea"/>
                <a:sym typeface="宋体" panose="02010600030101010101" pitchFamily="2" charset="-122"/>
              </a:rPr>
              <a:t>       </a:t>
            </a:r>
            <a:r>
              <a:rPr lang="zh-CN" altLang="en-US" sz="2800" dirty="0">
                <a:solidFill>
                  <a:srgbClr val="FF0000"/>
                </a:solidFill>
                <a:latin typeface="+mn-ea"/>
                <a:sym typeface="宋体" panose="02010600030101010101" pitchFamily="2" charset="-122"/>
              </a:rPr>
              <a:t>（     ）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3" name="标题 3"/>
          <p:cNvSpPr>
            <a:spLocks noGrp="1" noChangeArrowheads="1"/>
          </p:cNvSpPr>
          <p:nvPr/>
        </p:nvSpPr>
        <p:spPr bwMode="auto">
          <a:xfrm>
            <a:off x="3222550" y="2513083"/>
            <a:ext cx="1632181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1   4   2 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4" name="标题 3"/>
          <p:cNvSpPr>
            <a:spLocks noGrp="1" noChangeArrowheads="1"/>
          </p:cNvSpPr>
          <p:nvPr/>
        </p:nvSpPr>
        <p:spPr bwMode="auto">
          <a:xfrm>
            <a:off x="2742496" y="2952209"/>
            <a:ext cx="2112235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+     8   6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3144923" y="3576037"/>
            <a:ext cx="187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 15"/>
          <p:cNvSpPr/>
          <p:nvPr/>
        </p:nvSpPr>
        <p:spPr>
          <a:xfrm>
            <a:off x="4426983" y="3705916"/>
            <a:ext cx="480000" cy="4800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8" name="矩形 17"/>
          <p:cNvSpPr/>
          <p:nvPr/>
        </p:nvSpPr>
        <p:spPr>
          <a:xfrm>
            <a:off x="3850866" y="3705916"/>
            <a:ext cx="480000" cy="4800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9" name="标题 3"/>
          <p:cNvSpPr>
            <a:spLocks noGrp="1" noChangeArrowheads="1"/>
          </p:cNvSpPr>
          <p:nvPr/>
        </p:nvSpPr>
        <p:spPr bwMode="auto">
          <a:xfrm>
            <a:off x="4278667" y="3599852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8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20" name="标题 3"/>
          <p:cNvSpPr>
            <a:spLocks noGrp="1" noChangeArrowheads="1"/>
          </p:cNvSpPr>
          <p:nvPr/>
        </p:nvSpPr>
        <p:spPr bwMode="auto">
          <a:xfrm>
            <a:off x="3702603" y="3588457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2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274802" y="3705916"/>
            <a:ext cx="480000" cy="4800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22" name="标题 3"/>
          <p:cNvSpPr>
            <a:spLocks noGrp="1" noChangeArrowheads="1"/>
          </p:cNvSpPr>
          <p:nvPr/>
        </p:nvSpPr>
        <p:spPr bwMode="auto">
          <a:xfrm>
            <a:off x="3047411" y="2084851"/>
            <a:ext cx="1920213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zh-CN" altLang="en-US" sz="2800" dirty="0">
                <a:solidFill>
                  <a:srgbClr val="E06689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百  十  个</a:t>
            </a:r>
            <a:endParaRPr lang="zh-CN" altLang="en-US" sz="2800" dirty="0">
              <a:solidFill>
                <a:srgbClr val="E06689"/>
              </a:solidFill>
              <a:latin typeface="+mn-ea"/>
            </a:endParaRPr>
          </a:p>
        </p:txBody>
      </p:sp>
      <p:sp>
        <p:nvSpPr>
          <p:cNvPr id="33" name="标题 3"/>
          <p:cNvSpPr>
            <a:spLocks noGrp="1" noChangeArrowheads="1"/>
          </p:cNvSpPr>
          <p:nvPr/>
        </p:nvSpPr>
        <p:spPr bwMode="auto">
          <a:xfrm>
            <a:off x="3132235" y="3588457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2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36" name="文本框 10245"/>
          <p:cNvSpPr txBox="1">
            <a:spLocks noChangeArrowheads="1"/>
          </p:cNvSpPr>
          <p:nvPr/>
        </p:nvSpPr>
        <p:spPr bwMode="auto">
          <a:xfrm>
            <a:off x="4654918" y="982021"/>
            <a:ext cx="1056117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228</a:t>
            </a:r>
            <a:endParaRPr lang="en-US" altLang="zh-CN" sz="2800" dirty="0">
              <a:solidFill>
                <a:srgbClr val="FF0000"/>
              </a:solidFill>
              <a:latin typeface="+mn-ea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37" name="文本框 10245"/>
          <p:cNvSpPr txBox="1">
            <a:spLocks noChangeArrowheads="1"/>
          </p:cNvSpPr>
          <p:nvPr/>
        </p:nvSpPr>
        <p:spPr bwMode="auto">
          <a:xfrm>
            <a:off x="5723100" y="983576"/>
            <a:ext cx="864096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800" dirty="0">
                <a:latin typeface="+mn-ea"/>
              </a:rPr>
              <a:t>幅</a:t>
            </a:r>
            <a:endParaRPr lang="zh-CN" altLang="en-US" sz="2800" dirty="0">
              <a:latin typeface="+mn-ea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3941445" y="2676525"/>
            <a:ext cx="418863" cy="876407"/>
          </a:xfrm>
          <a:prstGeom prst="rect">
            <a:avLst/>
          </a:prstGeom>
          <a:noFill/>
          <a:ln w="28575">
            <a:solidFill>
              <a:srgbClr val="FF0000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文本框 38"/>
          <p:cNvSpPr txBox="1"/>
          <p:nvPr/>
        </p:nvSpPr>
        <p:spPr>
          <a:xfrm>
            <a:off x="3612962" y="3255241"/>
            <a:ext cx="1981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1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6" grpId="0"/>
      <p:bldP spid="27" grpId="0"/>
      <p:bldP spid="28" grpId="0"/>
      <p:bldP spid="29" grpId="0"/>
      <p:bldP spid="30" grpId="0"/>
      <p:bldP spid="35" grpId="0"/>
      <p:bldP spid="35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0245"/>
          <p:cNvSpPr txBox="1">
            <a:spLocks noChangeArrowheads="1"/>
          </p:cNvSpPr>
          <p:nvPr/>
        </p:nvSpPr>
        <p:spPr bwMode="auto">
          <a:xfrm>
            <a:off x="843081" y="1061009"/>
            <a:ext cx="6336704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+mn-ea"/>
                <a:sym typeface="宋体" panose="02010600030101010101" pitchFamily="2" charset="-122"/>
              </a:rPr>
              <a:t>用竖式计算</a:t>
            </a:r>
            <a:r>
              <a:rPr lang="en-US" altLang="zh-CN" sz="3200" b="1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643</a:t>
            </a:r>
            <a:r>
              <a:rPr lang="zh-CN" altLang="en-US" sz="3200" b="1" dirty="0">
                <a:latin typeface="+mn-ea"/>
                <a:sym typeface="宋体" panose="02010600030101010101" pitchFamily="2" charset="-122"/>
              </a:rPr>
              <a:t>＋</a:t>
            </a:r>
            <a:r>
              <a:rPr lang="en-US" altLang="zh-CN" sz="3200" b="1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752 </a:t>
            </a:r>
            <a:r>
              <a:rPr lang="zh-CN" altLang="en-US" sz="3200" b="1" dirty="0">
                <a:latin typeface="+mn-ea"/>
                <a:sym typeface="宋体" panose="02010600030101010101" pitchFamily="2" charset="-122"/>
              </a:rPr>
              <a:t>，并验算。</a:t>
            </a:r>
            <a:r>
              <a:rPr lang="en-US" altLang="zh-CN" sz="3200" b="1" dirty="0">
                <a:solidFill>
                  <a:srgbClr val="0000FF"/>
                </a:solidFill>
                <a:latin typeface="+mn-ea"/>
                <a:sym typeface="宋体" panose="02010600030101010101" pitchFamily="2" charset="-122"/>
              </a:rPr>
              <a:t> </a:t>
            </a:r>
            <a:endParaRPr lang="zh-CN" altLang="en-US" sz="3200" b="1" dirty="0">
              <a:solidFill>
                <a:srgbClr val="0000FF"/>
              </a:solidFill>
              <a:latin typeface="+mn-ea"/>
            </a:endParaRPr>
          </a:p>
        </p:txBody>
      </p:sp>
      <p:sp>
        <p:nvSpPr>
          <p:cNvPr id="3" name="标题 3"/>
          <p:cNvSpPr>
            <a:spLocks noGrp="1" noChangeArrowheads="1"/>
          </p:cNvSpPr>
          <p:nvPr/>
        </p:nvSpPr>
        <p:spPr bwMode="auto">
          <a:xfrm>
            <a:off x="2457218" y="2586832"/>
            <a:ext cx="1632181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6   4   3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4" name="标题 3"/>
          <p:cNvSpPr>
            <a:spLocks noGrp="1" noChangeArrowheads="1"/>
          </p:cNvSpPr>
          <p:nvPr/>
        </p:nvSpPr>
        <p:spPr bwMode="auto">
          <a:xfrm>
            <a:off x="1401101" y="3025957"/>
            <a:ext cx="2688299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+   7   5   2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1812667" y="3649839"/>
            <a:ext cx="2400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标题 3"/>
          <p:cNvSpPr>
            <a:spLocks noGrp="1" noChangeArrowheads="1"/>
          </p:cNvSpPr>
          <p:nvPr/>
        </p:nvSpPr>
        <p:spPr bwMode="auto">
          <a:xfrm>
            <a:off x="3513335" y="3534608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5</a:t>
            </a:r>
            <a:endParaRPr lang="en-US" altLang="zh-CN" sz="2800" dirty="0">
              <a:solidFill>
                <a:srgbClr val="FF0000"/>
              </a:solidFill>
              <a:latin typeface="+mn-ea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7" name="标题 3"/>
          <p:cNvSpPr>
            <a:spLocks noGrp="1" noChangeArrowheads="1"/>
          </p:cNvSpPr>
          <p:nvPr/>
        </p:nvSpPr>
        <p:spPr bwMode="auto">
          <a:xfrm>
            <a:off x="2973466" y="3523213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9</a:t>
            </a:r>
            <a:endParaRPr lang="en-US" altLang="zh-CN" sz="2800" dirty="0">
              <a:solidFill>
                <a:srgbClr val="FF0000"/>
              </a:solidFill>
              <a:latin typeface="+mn-ea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8" name="标题 3"/>
          <p:cNvSpPr>
            <a:spLocks noGrp="1" noChangeArrowheads="1"/>
          </p:cNvSpPr>
          <p:nvPr/>
        </p:nvSpPr>
        <p:spPr bwMode="auto">
          <a:xfrm>
            <a:off x="2451358" y="3523213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3</a:t>
            </a:r>
            <a:endParaRPr lang="en-US" altLang="zh-CN" sz="2800" dirty="0">
              <a:solidFill>
                <a:srgbClr val="FF0000"/>
              </a:solidFill>
              <a:latin typeface="+mn-ea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9" name="标题 3"/>
          <p:cNvSpPr>
            <a:spLocks noGrp="1" noChangeArrowheads="1"/>
          </p:cNvSpPr>
          <p:nvPr/>
        </p:nvSpPr>
        <p:spPr bwMode="auto">
          <a:xfrm>
            <a:off x="1941988" y="3523213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1</a:t>
            </a:r>
            <a:endParaRPr lang="en-US" altLang="zh-CN" sz="2800" dirty="0">
              <a:solidFill>
                <a:srgbClr val="FF0000"/>
              </a:solidFill>
              <a:latin typeface="+mn-ea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10" name="标题 3"/>
          <p:cNvSpPr>
            <a:spLocks noGrp="1" noChangeArrowheads="1"/>
          </p:cNvSpPr>
          <p:nvPr/>
        </p:nvSpPr>
        <p:spPr bwMode="auto">
          <a:xfrm>
            <a:off x="7353762" y="2586832"/>
            <a:ext cx="1632181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7   5   2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1" name="标题 3"/>
          <p:cNvSpPr>
            <a:spLocks noGrp="1" noChangeArrowheads="1"/>
          </p:cNvSpPr>
          <p:nvPr/>
        </p:nvSpPr>
        <p:spPr bwMode="auto">
          <a:xfrm>
            <a:off x="6297645" y="3025957"/>
            <a:ext cx="2688299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+   6   4   3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6709211" y="3649839"/>
            <a:ext cx="2400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标题 3"/>
          <p:cNvSpPr>
            <a:spLocks noGrp="1" noChangeArrowheads="1"/>
          </p:cNvSpPr>
          <p:nvPr/>
        </p:nvSpPr>
        <p:spPr bwMode="auto">
          <a:xfrm>
            <a:off x="8421944" y="3534608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5</a:t>
            </a:r>
            <a:endParaRPr lang="en-US" altLang="zh-CN" sz="2800" dirty="0">
              <a:solidFill>
                <a:srgbClr val="FF0000"/>
              </a:solidFill>
              <a:latin typeface="+mn-ea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14" name="标题 3"/>
          <p:cNvSpPr>
            <a:spLocks noGrp="1" noChangeArrowheads="1"/>
          </p:cNvSpPr>
          <p:nvPr/>
        </p:nvSpPr>
        <p:spPr bwMode="auto">
          <a:xfrm>
            <a:off x="7894140" y="3534608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9</a:t>
            </a:r>
            <a:endParaRPr lang="en-US" altLang="zh-CN" sz="2800" dirty="0">
              <a:solidFill>
                <a:srgbClr val="FF0000"/>
              </a:solidFill>
              <a:latin typeface="+mn-ea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15" name="标题 3"/>
          <p:cNvSpPr>
            <a:spLocks noGrp="1" noChangeArrowheads="1"/>
          </p:cNvSpPr>
          <p:nvPr/>
        </p:nvSpPr>
        <p:spPr bwMode="auto">
          <a:xfrm>
            <a:off x="7372032" y="3534608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3</a:t>
            </a:r>
            <a:endParaRPr lang="en-US" altLang="zh-CN" sz="2800" dirty="0">
              <a:solidFill>
                <a:srgbClr val="FF0000"/>
              </a:solidFill>
              <a:latin typeface="+mn-ea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16" name="标题 3"/>
          <p:cNvSpPr>
            <a:spLocks noGrp="1" noChangeArrowheads="1"/>
          </p:cNvSpPr>
          <p:nvPr/>
        </p:nvSpPr>
        <p:spPr bwMode="auto">
          <a:xfrm>
            <a:off x="6862662" y="3534608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1</a:t>
            </a:r>
            <a:endParaRPr lang="en-US" altLang="zh-CN" sz="2800" dirty="0">
              <a:solidFill>
                <a:srgbClr val="FF0000"/>
              </a:solidFill>
              <a:latin typeface="+mn-ea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17" name="文本框 10245"/>
          <p:cNvSpPr txBox="1">
            <a:spLocks noChangeArrowheads="1"/>
          </p:cNvSpPr>
          <p:nvPr/>
        </p:nvSpPr>
        <p:spPr bwMode="auto">
          <a:xfrm>
            <a:off x="5335530" y="3262770"/>
            <a:ext cx="1344149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chemeClr val="accent1"/>
                </a:solidFill>
                <a:latin typeface="+mn-ea"/>
                <a:sym typeface="宋体" panose="02010600030101010101" pitchFamily="2" charset="-122"/>
              </a:rPr>
              <a:t>验算：</a:t>
            </a:r>
            <a:r>
              <a:rPr lang="en-US" altLang="zh-CN" sz="2800" b="1" dirty="0">
                <a:solidFill>
                  <a:schemeClr val="accent1"/>
                </a:solidFill>
                <a:latin typeface="+mn-ea"/>
                <a:sym typeface="宋体" panose="02010600030101010101" pitchFamily="2" charset="-122"/>
              </a:rPr>
              <a:t> </a:t>
            </a:r>
            <a:endParaRPr lang="en-US" altLang="zh-CN" sz="2800" b="1" dirty="0">
              <a:solidFill>
                <a:schemeClr val="accent1"/>
              </a:solidFill>
              <a:latin typeface="+mn-ea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"/>
                            </p:stCondLst>
                            <p:childTnLst>
                              <p:par>
                                <p:cTn id="7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  <p:bldP spid="7" grpId="0"/>
      <p:bldP spid="8" grpId="0"/>
      <p:bldP spid="9" grpId="0"/>
      <p:bldP spid="10" grpId="0"/>
      <p:bldP spid="11" grpId="0"/>
      <p:bldP spid="13" grpId="0"/>
      <p:bldP spid="14" grpId="0"/>
      <p:bldP spid="15" grpId="0"/>
      <p:bldP spid="16" grpId="0"/>
      <p:bldP spid="17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TEMPLATE_THUMBS_INDEX" val="1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7.xml><?xml version="1.0" encoding="utf-8"?>
<p:tagLst xmlns:p="http://schemas.openxmlformats.org/presentationml/2006/main">
  <p:tag name="KSO_WPP_MARK_KEY" val="7d6f54c1-24b1-490c-81ae-5635bbac31f5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1680</Words>
  <Application>WPS 演示</Application>
  <PresentationFormat>自定义</PresentationFormat>
  <Paragraphs>524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0" baseType="lpstr">
      <vt:lpstr>Arial</vt:lpstr>
      <vt:lpstr>宋体</vt:lpstr>
      <vt:lpstr>Wingdings</vt:lpstr>
      <vt:lpstr>楷体</vt:lpstr>
      <vt:lpstr>微软雅黑</vt:lpstr>
      <vt:lpstr>楷体_GB2312</vt:lpstr>
      <vt:lpstr>新宋体</vt:lpstr>
      <vt:lpstr>Arial Unicode MS</vt:lpstr>
      <vt:lpstr>Calibri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  <Manager>第一PPT模板网-WWW.1PPT.COM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246</cp:revision>
  <dcterms:created xsi:type="dcterms:W3CDTF">2017-08-03T09:01:00Z</dcterms:created>
  <dcterms:modified xsi:type="dcterms:W3CDTF">2023-02-01T02:25:53Z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3E62BC125A35477581FBA405D80FB781</vt:lpwstr>
  </property>
</Properties>
</file>