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18"/>
  </p:notesMasterIdLst>
  <p:sldIdLst>
    <p:sldId id="317" r:id="rId3"/>
    <p:sldId id="318" r:id="rId4"/>
    <p:sldId id="299" r:id="rId5"/>
    <p:sldId id="288" r:id="rId6"/>
    <p:sldId id="309" r:id="rId7"/>
    <p:sldId id="322" r:id="rId8"/>
    <p:sldId id="320" r:id="rId9"/>
    <p:sldId id="306" r:id="rId10"/>
    <p:sldId id="289" r:id="rId11"/>
    <p:sldId id="313" r:id="rId12"/>
    <p:sldId id="310" r:id="rId13"/>
    <p:sldId id="335" r:id="rId14"/>
    <p:sldId id="290" r:id="rId15"/>
    <p:sldId id="315" r:id="rId16"/>
    <p:sldId id="291" r:id="rId17"/>
  </p:sldIdLst>
  <p:sldSz cx="12192000" cy="6858000"/>
  <p:notesSz cx="7103745" cy="10234295"/>
  <p:embeddedFontLst>
    <p:embeddedFont>
      <p:font typeface="楷体" panose="02010609060101010101" pitchFamily="49" charset="-122"/>
      <p:regular r:id="rId22"/>
    </p:embeddedFont>
    <p:embeddedFont>
      <p:font typeface="微软雅黑" panose="020B0503020204020204" pitchFamily="34" charset="-122"/>
      <p:regular r:id="rId23"/>
    </p:embeddedFont>
    <p:embeddedFont>
      <p:font typeface="等线" panose="02010600030101010101" charset="-122"/>
      <p:regular r:id="rId24"/>
    </p:embeddedFont>
  </p:embeddedFontLst>
  <p:custDataLst>
    <p:tags r:id="rId2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7" userDrawn="1">
          <p15:clr>
            <a:srgbClr val="A4A3A4"/>
          </p15:clr>
        </p15:guide>
        <p15:guide id="2" pos="383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CC7E0"/>
    <a:srgbClr val="E04236"/>
    <a:srgbClr val="74C153"/>
    <a:srgbClr val="C5DE90"/>
    <a:srgbClr val="9F5F86"/>
    <a:srgbClr val="BA8CA8"/>
    <a:srgbClr val="AEC80C"/>
    <a:srgbClr val="CCDD5F"/>
    <a:srgbClr val="CC0000"/>
    <a:srgbClr val="77C4A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-336" y="-96"/>
      </p:cViewPr>
      <p:guideLst>
        <p:guide orient="horz" pos="2157"/>
        <p:guide pos="3837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46" d="100"/>
          <a:sy n="46" d="100"/>
        </p:scale>
        <p:origin x="2764" y="2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gs" Target="tags/tag7.xml"/><Relationship Id="rId24" Type="http://schemas.openxmlformats.org/officeDocument/2006/relationships/font" Target="fonts/font3.fntdata"/><Relationship Id="rId23" Type="http://schemas.openxmlformats.org/officeDocument/2006/relationships/font" Target="fonts/font2.fntdata"/><Relationship Id="rId22" Type="http://schemas.openxmlformats.org/officeDocument/2006/relationships/font" Target="fonts/font1.fntdata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notesMaster" Target="notesMasters/notesMaster1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01D0AFF-6755-47BA-8DBD-6C4012C779D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2600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1200" y="4926013"/>
            <a:ext cx="5683250" cy="40290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050334A-9AB2-481E-80F0-DAEF2BF7B05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.xml"/><Relationship Id="rId20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4.xml"/><Relationship Id="rId18" Type="http://schemas.openxmlformats.org/officeDocument/2006/relationships/tags" Target="../tags/tag3.xml"/><Relationship Id="rId17" Type="http://schemas.openxmlformats.org/officeDocument/2006/relationships/tags" Target="../tags/tag2.xml"/><Relationship Id="rId16" Type="http://schemas.openxmlformats.org/officeDocument/2006/relationships/tags" Target="../tags/tag1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rotWithShape="0">
          <a:gsLst>
            <a:gs pos="0">
              <a:srgbClr val="FFFFFF"/>
            </a:gs>
            <a:gs pos="100000">
              <a:srgbClr val="DCDCDC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69882" y="432000"/>
            <a:ext cx="10852237" cy="648000"/>
          </a:xfrm>
          <a:prstGeom prst="rect">
            <a:avLst/>
          </a:prstGeom>
        </p:spPr>
        <p:txBody>
          <a:bodyPr vert="horz" lIns="101600" tIns="38100" rIns="76200" bIns="38100" rtlCol="0" anchor="ctr" anchorCtr="0">
            <a:no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69882" y="1296000"/>
            <a:ext cx="10852237" cy="5040000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KSO_TEMPLATE" hidden="1"/>
          <p:cNvSpPr/>
          <p:nvPr>
            <p:custDataLst>
              <p:tags r:id="rId21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800" b="1" u="none" strike="noStrike" kern="1200" cap="none" spc="200" normalizeH="0">
          <a:solidFill>
            <a:schemeClr val="tx1"/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0.xml"/><Relationship Id="rId1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7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3"/>
          <p:cNvSpPr txBox="1"/>
          <p:nvPr/>
        </p:nvSpPr>
        <p:spPr>
          <a:xfrm>
            <a:off x="5111475" y="3879182"/>
            <a:ext cx="1959429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400" dirty="0" smtClean="0">
                <a:solidFill>
                  <a:srgbClr val="FF0000"/>
                </a:solidFill>
              </a:rPr>
              <a:t>第</a:t>
            </a:r>
            <a:r>
              <a:rPr lang="en-US" altLang="zh-CN" sz="2400" dirty="0" smtClean="0">
                <a:solidFill>
                  <a:srgbClr val="FF0000"/>
                </a:solidFill>
              </a:rPr>
              <a:t>3</a:t>
            </a:r>
            <a:r>
              <a:rPr lang="zh-CN" altLang="en-US" sz="2400" dirty="0" smtClean="0">
                <a:solidFill>
                  <a:srgbClr val="FF0000"/>
                </a:solidFill>
              </a:rPr>
              <a:t>课</a:t>
            </a:r>
            <a:r>
              <a:rPr lang="zh-CN" altLang="en-US" sz="2400" dirty="0">
                <a:solidFill>
                  <a:srgbClr val="FF0000"/>
                </a:solidFill>
              </a:rPr>
              <a:t>时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4799811" y="4871026"/>
            <a:ext cx="259237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600" dirty="0">
                <a:solidFill>
                  <a:srgbClr val="FF0000"/>
                </a:solidFill>
              </a:rPr>
              <a:t>苏教版  数学  二年级  下册</a:t>
            </a:r>
            <a:endParaRPr lang="zh-CN" altLang="en-US" sz="1600" dirty="0">
              <a:solidFill>
                <a:srgbClr val="FF0000"/>
              </a:solidFill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3357154" y="3565003"/>
            <a:ext cx="5477692" cy="0"/>
          </a:xfrm>
          <a:prstGeom prst="line">
            <a:avLst/>
          </a:prstGeom>
          <a:ln>
            <a:solidFill>
              <a:srgbClr val="CC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0" y="924698"/>
            <a:ext cx="121920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六 两、三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位数的加法和减法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文本框 4"/>
          <p:cNvSpPr txBox="1"/>
          <p:nvPr/>
        </p:nvSpPr>
        <p:spPr>
          <a:xfrm>
            <a:off x="0" y="2440569"/>
            <a:ext cx="12192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b="1" dirty="0">
                <a:solidFill>
                  <a:srgbClr val="FF0000"/>
                </a:solidFill>
              </a:rPr>
              <a:t>三位</a:t>
            </a:r>
            <a:r>
              <a:rPr lang="zh-CN" altLang="en-US" sz="4000" b="1" dirty="0" smtClean="0">
                <a:solidFill>
                  <a:srgbClr val="FF0000"/>
                </a:solidFill>
              </a:rPr>
              <a:t>数</a:t>
            </a:r>
            <a:r>
              <a:rPr lang="zh-CN" altLang="en-US" sz="4000" b="1" dirty="0">
                <a:solidFill>
                  <a:srgbClr val="FF0000"/>
                </a:solidFill>
              </a:rPr>
              <a:t>减</a:t>
            </a:r>
            <a:r>
              <a:rPr lang="zh-CN" altLang="en-US" sz="4000" b="1" dirty="0" smtClean="0">
                <a:solidFill>
                  <a:srgbClr val="FF0000"/>
                </a:solidFill>
              </a:rPr>
              <a:t>三位数连续退位</a:t>
            </a:r>
            <a:r>
              <a:rPr lang="zh-CN" altLang="en-US" sz="4000" b="1" dirty="0">
                <a:solidFill>
                  <a:srgbClr val="FF0000"/>
                </a:solidFill>
              </a:rPr>
              <a:t>减</a:t>
            </a:r>
            <a:r>
              <a:rPr lang="zh-CN" altLang="en-US" sz="4000" b="1" dirty="0" smtClean="0">
                <a:solidFill>
                  <a:srgbClr val="FF0000"/>
                </a:solidFill>
              </a:rPr>
              <a:t>法</a:t>
            </a:r>
            <a:endParaRPr lang="zh-CN" altLang="en-US" sz="40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任意多边形 7"/>
          <p:cNvSpPr/>
          <p:nvPr/>
        </p:nvSpPr>
        <p:spPr>
          <a:xfrm>
            <a:off x="108211" y="738064"/>
            <a:ext cx="538386" cy="593398"/>
          </a:xfrm>
          <a:custGeom>
            <a:avLst/>
            <a:gdLst>
              <a:gd name="connsiteX0" fmla="*/ 0 w 538386"/>
              <a:gd name="connsiteY0" fmla="*/ 0 h 593398"/>
              <a:gd name="connsiteX1" fmla="*/ 241687 w 538386"/>
              <a:gd name="connsiteY1" fmla="*/ 0 h 593398"/>
              <a:gd name="connsiteX2" fmla="*/ 538386 w 538386"/>
              <a:gd name="connsiteY2" fmla="*/ 296699 h 593398"/>
              <a:gd name="connsiteX3" fmla="*/ 241687 w 538386"/>
              <a:gd name="connsiteY3" fmla="*/ 593398 h 593398"/>
              <a:gd name="connsiteX4" fmla="*/ 0 w 538386"/>
              <a:gd name="connsiteY4" fmla="*/ 593398 h 593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8386" h="593398">
                <a:moveTo>
                  <a:pt x="0" y="0"/>
                </a:moveTo>
                <a:lnTo>
                  <a:pt x="241687" y="0"/>
                </a:lnTo>
                <a:cubicBezTo>
                  <a:pt x="405549" y="0"/>
                  <a:pt x="538386" y="132837"/>
                  <a:pt x="538386" y="296699"/>
                </a:cubicBezTo>
                <a:cubicBezTo>
                  <a:pt x="538386" y="460561"/>
                  <a:pt x="405549" y="593398"/>
                  <a:pt x="241687" y="593398"/>
                </a:cubicBezTo>
                <a:lnTo>
                  <a:pt x="0" y="593398"/>
                </a:lnTo>
                <a:close/>
              </a:path>
            </a:pathLst>
          </a:cu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/>
              <a:t>2</a:t>
            </a:r>
            <a:endParaRPr lang="zh-CN" altLang="en-US" sz="2800" b="1" dirty="0"/>
          </a:p>
        </p:txBody>
      </p:sp>
      <p:sp>
        <p:nvSpPr>
          <p:cNvPr id="5" name="文本框 10245"/>
          <p:cNvSpPr txBox="1">
            <a:spLocks noChangeArrowheads="1"/>
          </p:cNvSpPr>
          <p:nvPr/>
        </p:nvSpPr>
        <p:spPr bwMode="auto">
          <a:xfrm>
            <a:off x="781852" y="737649"/>
            <a:ext cx="6528555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200" b="1" dirty="0">
                <a:latin typeface="+mn-ea"/>
                <a:sym typeface="宋体" panose="02010600030101010101" pitchFamily="2" charset="-122"/>
              </a:rPr>
              <a:t>先找出错在哪里，再改正过来。</a:t>
            </a:r>
            <a:endParaRPr lang="zh-CN" altLang="en-US" sz="3200" dirty="0">
              <a:solidFill>
                <a:srgbClr val="0000FF"/>
              </a:solidFill>
              <a:latin typeface="+mn-ea"/>
            </a:endParaRPr>
          </a:p>
        </p:txBody>
      </p:sp>
      <p:pic>
        <p:nvPicPr>
          <p:cNvPr id="6" name="图片 5" descr="71－第2题.png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40000" y="2592694"/>
            <a:ext cx="3840000" cy="3148572"/>
          </a:xfrm>
          <a:prstGeom prst="rect">
            <a:avLst/>
          </a:prstGeom>
        </p:spPr>
      </p:pic>
      <p:sp>
        <p:nvSpPr>
          <p:cNvPr id="7" name="标题 3"/>
          <p:cNvSpPr>
            <a:spLocks noGrp="1" noChangeArrowheads="1"/>
          </p:cNvSpPr>
          <p:nvPr/>
        </p:nvSpPr>
        <p:spPr bwMode="auto">
          <a:xfrm>
            <a:off x="1711722" y="3493252"/>
            <a:ext cx="1632181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6  0  2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9" name="标题 3"/>
          <p:cNvSpPr>
            <a:spLocks noGrp="1" noChangeArrowheads="1"/>
          </p:cNvSpPr>
          <p:nvPr/>
        </p:nvSpPr>
        <p:spPr bwMode="auto">
          <a:xfrm>
            <a:off x="1431943" y="3932377"/>
            <a:ext cx="1911959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－ 1  7  8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1739893" y="4556206"/>
            <a:ext cx="1608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标题 3"/>
          <p:cNvSpPr>
            <a:spLocks noGrp="1" noChangeArrowheads="1"/>
          </p:cNvSpPr>
          <p:nvPr/>
        </p:nvSpPr>
        <p:spPr bwMode="auto">
          <a:xfrm>
            <a:off x="2767839" y="4441028"/>
            <a:ext cx="576064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4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12" name="标题 3"/>
          <p:cNvSpPr>
            <a:spLocks noGrp="1" noChangeArrowheads="1"/>
          </p:cNvSpPr>
          <p:nvPr/>
        </p:nvSpPr>
        <p:spPr bwMode="auto">
          <a:xfrm>
            <a:off x="2329574" y="4429633"/>
            <a:ext cx="576064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2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13" name="标题 3"/>
          <p:cNvSpPr>
            <a:spLocks noGrp="1" noChangeArrowheads="1"/>
          </p:cNvSpPr>
          <p:nvPr/>
        </p:nvSpPr>
        <p:spPr bwMode="auto">
          <a:xfrm>
            <a:off x="1898737" y="4435640"/>
            <a:ext cx="576064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5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pic>
        <p:nvPicPr>
          <p:cNvPr id="14" name="图片 13" descr="71－第2题.png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44389" y="2592694"/>
            <a:ext cx="3840000" cy="3148572"/>
          </a:xfrm>
          <a:prstGeom prst="rect">
            <a:avLst/>
          </a:prstGeom>
        </p:spPr>
      </p:pic>
      <p:pic>
        <p:nvPicPr>
          <p:cNvPr id="15" name="图片 14" descr="71－第2题.png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48779" y="2592694"/>
            <a:ext cx="3840000" cy="3148572"/>
          </a:xfrm>
          <a:prstGeom prst="rect">
            <a:avLst/>
          </a:prstGeom>
        </p:spPr>
      </p:pic>
      <p:sp>
        <p:nvSpPr>
          <p:cNvPr id="16" name="标题 3"/>
          <p:cNvSpPr>
            <a:spLocks noGrp="1" noChangeArrowheads="1"/>
          </p:cNvSpPr>
          <p:nvPr/>
        </p:nvSpPr>
        <p:spPr bwMode="auto">
          <a:xfrm>
            <a:off x="8703515" y="3493244"/>
            <a:ext cx="1632181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8  0  0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17" name="标题 3"/>
          <p:cNvSpPr>
            <a:spLocks noGrp="1" noChangeArrowheads="1"/>
          </p:cNvSpPr>
          <p:nvPr/>
        </p:nvSpPr>
        <p:spPr bwMode="auto">
          <a:xfrm>
            <a:off x="8423737" y="3932369"/>
            <a:ext cx="1911959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－ 1  7  5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cxnSp>
        <p:nvCxnSpPr>
          <p:cNvPr id="18" name="直接连接符 17"/>
          <p:cNvCxnSpPr/>
          <p:nvPr/>
        </p:nvCxnSpPr>
        <p:spPr>
          <a:xfrm>
            <a:off x="8774359" y="4538781"/>
            <a:ext cx="1608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标题 3"/>
          <p:cNvSpPr>
            <a:spLocks noGrp="1" noChangeArrowheads="1"/>
          </p:cNvSpPr>
          <p:nvPr/>
        </p:nvSpPr>
        <p:spPr bwMode="auto">
          <a:xfrm>
            <a:off x="9759632" y="4441020"/>
            <a:ext cx="576064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5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20" name="标题 3"/>
          <p:cNvSpPr>
            <a:spLocks noGrp="1" noChangeArrowheads="1"/>
          </p:cNvSpPr>
          <p:nvPr/>
        </p:nvSpPr>
        <p:spPr bwMode="auto">
          <a:xfrm>
            <a:off x="9333432" y="4429625"/>
            <a:ext cx="576064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2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21" name="标题 3"/>
          <p:cNvSpPr>
            <a:spLocks noGrp="1" noChangeArrowheads="1"/>
          </p:cNvSpPr>
          <p:nvPr/>
        </p:nvSpPr>
        <p:spPr bwMode="auto">
          <a:xfrm>
            <a:off x="8934604" y="4444194"/>
            <a:ext cx="576064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7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22" name="标题 3"/>
          <p:cNvSpPr>
            <a:spLocks noGrp="1" noChangeArrowheads="1"/>
          </p:cNvSpPr>
          <p:nvPr/>
        </p:nvSpPr>
        <p:spPr bwMode="auto">
          <a:xfrm>
            <a:off x="5210228" y="3487864"/>
            <a:ext cx="1632181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4  0  5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23" name="标题 3"/>
          <p:cNvSpPr>
            <a:spLocks noGrp="1" noChangeArrowheads="1"/>
          </p:cNvSpPr>
          <p:nvPr/>
        </p:nvSpPr>
        <p:spPr bwMode="auto">
          <a:xfrm>
            <a:off x="4919162" y="3926989"/>
            <a:ext cx="1911959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－ 3  1  9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cxnSp>
        <p:nvCxnSpPr>
          <p:cNvPr id="24" name="直接连接符 23"/>
          <p:cNvCxnSpPr/>
          <p:nvPr/>
        </p:nvCxnSpPr>
        <p:spPr>
          <a:xfrm>
            <a:off x="5227111" y="4550818"/>
            <a:ext cx="1608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标题 3"/>
          <p:cNvSpPr>
            <a:spLocks noGrp="1" noChangeArrowheads="1"/>
          </p:cNvSpPr>
          <p:nvPr/>
        </p:nvSpPr>
        <p:spPr bwMode="auto">
          <a:xfrm>
            <a:off x="6255056" y="4435640"/>
            <a:ext cx="576064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6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26" name="标题 3"/>
          <p:cNvSpPr>
            <a:spLocks noGrp="1" noChangeArrowheads="1"/>
          </p:cNvSpPr>
          <p:nvPr/>
        </p:nvSpPr>
        <p:spPr bwMode="auto">
          <a:xfrm>
            <a:off x="5840794" y="4462274"/>
            <a:ext cx="576064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9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27" name="标题 3"/>
          <p:cNvSpPr>
            <a:spLocks noGrp="1" noChangeArrowheads="1"/>
          </p:cNvSpPr>
          <p:nvPr/>
        </p:nvSpPr>
        <p:spPr bwMode="auto">
          <a:xfrm>
            <a:off x="1908750" y="4421184"/>
            <a:ext cx="576064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solidFill>
                  <a:srgbClr val="FF0000"/>
                </a:solidFill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5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28" name="标题 3"/>
          <p:cNvSpPr>
            <a:spLocks noGrp="1" noChangeArrowheads="1"/>
          </p:cNvSpPr>
          <p:nvPr/>
        </p:nvSpPr>
        <p:spPr bwMode="auto">
          <a:xfrm>
            <a:off x="1884205" y="4440559"/>
            <a:ext cx="576064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solidFill>
                  <a:srgbClr val="FF0000"/>
                </a:solidFill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4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29" name="标题 3"/>
          <p:cNvSpPr>
            <a:spLocks noGrp="1" noChangeArrowheads="1"/>
          </p:cNvSpPr>
          <p:nvPr/>
        </p:nvSpPr>
        <p:spPr bwMode="auto">
          <a:xfrm>
            <a:off x="5840794" y="4456258"/>
            <a:ext cx="576064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solidFill>
                  <a:srgbClr val="FF0000"/>
                </a:solidFill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9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30" name="标题 3"/>
          <p:cNvSpPr>
            <a:spLocks noGrp="1" noChangeArrowheads="1"/>
          </p:cNvSpPr>
          <p:nvPr/>
        </p:nvSpPr>
        <p:spPr bwMode="auto">
          <a:xfrm>
            <a:off x="5836804" y="4433136"/>
            <a:ext cx="576064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solidFill>
                  <a:srgbClr val="FF0000"/>
                </a:solidFill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8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31" name="标题 3"/>
          <p:cNvSpPr>
            <a:spLocks noGrp="1" noChangeArrowheads="1"/>
          </p:cNvSpPr>
          <p:nvPr/>
        </p:nvSpPr>
        <p:spPr bwMode="auto">
          <a:xfrm>
            <a:off x="8934604" y="4444193"/>
            <a:ext cx="576064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solidFill>
                  <a:srgbClr val="FF0000"/>
                </a:solidFill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7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32" name="标题 3"/>
          <p:cNvSpPr>
            <a:spLocks noGrp="1" noChangeArrowheads="1"/>
          </p:cNvSpPr>
          <p:nvPr/>
        </p:nvSpPr>
        <p:spPr bwMode="auto">
          <a:xfrm>
            <a:off x="8944617" y="4426208"/>
            <a:ext cx="576064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solidFill>
                  <a:srgbClr val="FF0000"/>
                </a:solidFill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6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21" grpId="0"/>
      <p:bldP spid="26" grpId="0"/>
      <p:bldP spid="27" grpId="0"/>
      <p:bldP spid="27" grpId="1"/>
      <p:bldP spid="28" grpId="0"/>
      <p:bldP spid="29" grpId="0"/>
      <p:bldP spid="29" grpId="1"/>
      <p:bldP spid="30" grpId="0"/>
      <p:bldP spid="31" grpId="0"/>
      <p:bldP spid="31" grpId="1"/>
      <p:bldP spid="3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任意多边形 7"/>
          <p:cNvSpPr/>
          <p:nvPr/>
        </p:nvSpPr>
        <p:spPr>
          <a:xfrm>
            <a:off x="108211" y="738064"/>
            <a:ext cx="538386" cy="593398"/>
          </a:xfrm>
          <a:custGeom>
            <a:avLst/>
            <a:gdLst>
              <a:gd name="connsiteX0" fmla="*/ 0 w 538386"/>
              <a:gd name="connsiteY0" fmla="*/ 0 h 593398"/>
              <a:gd name="connsiteX1" fmla="*/ 241687 w 538386"/>
              <a:gd name="connsiteY1" fmla="*/ 0 h 593398"/>
              <a:gd name="connsiteX2" fmla="*/ 538386 w 538386"/>
              <a:gd name="connsiteY2" fmla="*/ 296699 h 593398"/>
              <a:gd name="connsiteX3" fmla="*/ 241687 w 538386"/>
              <a:gd name="connsiteY3" fmla="*/ 593398 h 593398"/>
              <a:gd name="connsiteX4" fmla="*/ 0 w 538386"/>
              <a:gd name="connsiteY4" fmla="*/ 593398 h 593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8386" h="593398">
                <a:moveTo>
                  <a:pt x="0" y="0"/>
                </a:moveTo>
                <a:lnTo>
                  <a:pt x="241687" y="0"/>
                </a:lnTo>
                <a:cubicBezTo>
                  <a:pt x="405549" y="0"/>
                  <a:pt x="538386" y="132837"/>
                  <a:pt x="538386" y="296699"/>
                </a:cubicBezTo>
                <a:cubicBezTo>
                  <a:pt x="538386" y="460561"/>
                  <a:pt x="405549" y="593398"/>
                  <a:pt x="241687" y="593398"/>
                </a:cubicBezTo>
                <a:lnTo>
                  <a:pt x="0" y="593398"/>
                </a:lnTo>
                <a:close/>
              </a:path>
            </a:pathLst>
          </a:cu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/>
              <a:t>3</a:t>
            </a:r>
            <a:endParaRPr lang="zh-CN" altLang="en-US" sz="2800" b="1" dirty="0"/>
          </a:p>
        </p:txBody>
      </p:sp>
      <p:sp>
        <p:nvSpPr>
          <p:cNvPr id="5" name="文本框 10245"/>
          <p:cNvSpPr txBox="1">
            <a:spLocks noChangeArrowheads="1"/>
          </p:cNvSpPr>
          <p:nvPr/>
        </p:nvSpPr>
        <p:spPr bwMode="auto">
          <a:xfrm>
            <a:off x="758992" y="746092"/>
            <a:ext cx="4704523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200" b="1" dirty="0">
                <a:latin typeface="+mn-ea"/>
                <a:sym typeface="宋体" panose="02010600030101010101" pitchFamily="2" charset="-122"/>
              </a:rPr>
              <a:t>用竖式计算，并验算。</a:t>
            </a:r>
            <a:endParaRPr lang="zh-CN" altLang="en-US" sz="3200" b="1" dirty="0">
              <a:solidFill>
                <a:srgbClr val="0000FF"/>
              </a:solidFill>
              <a:latin typeface="+mn-ea"/>
            </a:endParaRPr>
          </a:p>
        </p:txBody>
      </p:sp>
      <p:sp>
        <p:nvSpPr>
          <p:cNvPr id="6" name="文本框 10245"/>
          <p:cNvSpPr txBox="1">
            <a:spLocks noChangeArrowheads="1"/>
          </p:cNvSpPr>
          <p:nvPr/>
        </p:nvSpPr>
        <p:spPr bwMode="auto">
          <a:xfrm>
            <a:off x="2193909" y="1692044"/>
            <a:ext cx="2112235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800" spc="-133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603</a:t>
            </a:r>
            <a:r>
              <a:rPr lang="zh-CN" altLang="en-US" sz="2800" spc="-133" dirty="0">
                <a:latin typeface="+mn-ea"/>
                <a:sym typeface="宋体" panose="02010600030101010101" pitchFamily="2" charset="-122"/>
              </a:rPr>
              <a:t>－</a:t>
            </a:r>
            <a:r>
              <a:rPr lang="en-US" altLang="zh-CN" sz="2800" spc="-133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245</a:t>
            </a:r>
            <a:endParaRPr lang="zh-CN" altLang="en-US" sz="2800" spc="-133" dirty="0">
              <a:solidFill>
                <a:srgbClr val="0000FF"/>
              </a:solidFill>
              <a:latin typeface="+mn-ea"/>
            </a:endParaRPr>
          </a:p>
        </p:txBody>
      </p:sp>
      <p:sp>
        <p:nvSpPr>
          <p:cNvPr id="7" name="文本框 10245"/>
          <p:cNvSpPr txBox="1">
            <a:spLocks noChangeArrowheads="1"/>
          </p:cNvSpPr>
          <p:nvPr/>
        </p:nvSpPr>
        <p:spPr bwMode="auto">
          <a:xfrm>
            <a:off x="7216124" y="1796819"/>
            <a:ext cx="1920213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800" spc="-133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407</a:t>
            </a:r>
            <a:r>
              <a:rPr lang="zh-CN" altLang="en-US" sz="2800" spc="-133" dirty="0">
                <a:latin typeface="+mn-ea"/>
                <a:sym typeface="宋体" panose="02010600030101010101" pitchFamily="2" charset="-122"/>
              </a:rPr>
              <a:t>－</a:t>
            </a:r>
            <a:r>
              <a:rPr lang="en-US" altLang="zh-CN" sz="2800" spc="-133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89</a:t>
            </a:r>
            <a:endParaRPr lang="zh-CN" altLang="en-US" sz="2800" spc="-133" dirty="0">
              <a:solidFill>
                <a:srgbClr val="0000FF"/>
              </a:solidFill>
              <a:latin typeface="+mn-ea"/>
            </a:endParaRPr>
          </a:p>
        </p:txBody>
      </p:sp>
      <p:sp>
        <p:nvSpPr>
          <p:cNvPr id="11" name="文本框 10245"/>
          <p:cNvSpPr txBox="1">
            <a:spLocks noChangeArrowheads="1"/>
          </p:cNvSpPr>
          <p:nvPr/>
        </p:nvSpPr>
        <p:spPr bwMode="auto">
          <a:xfrm>
            <a:off x="3899522" y="1692044"/>
            <a:ext cx="1152128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+mn-ea"/>
                <a:sym typeface="宋体" panose="02010600030101010101" pitchFamily="2" charset="-122"/>
              </a:rPr>
              <a:t>=</a:t>
            </a:r>
            <a:r>
              <a:rPr lang="en-US" altLang="zh-CN" sz="2800" dirty="0">
                <a:solidFill>
                  <a:srgbClr val="FF0000"/>
                </a:solidFill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358</a:t>
            </a:r>
            <a:endParaRPr lang="en-US" altLang="zh-CN" sz="2800" dirty="0">
              <a:solidFill>
                <a:srgbClr val="FF0000"/>
              </a:solidFill>
              <a:latin typeface="+mn-ea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12" name="文本框 10245"/>
          <p:cNvSpPr txBox="1">
            <a:spLocks noChangeArrowheads="1"/>
          </p:cNvSpPr>
          <p:nvPr/>
        </p:nvSpPr>
        <p:spPr bwMode="auto">
          <a:xfrm>
            <a:off x="8688288" y="1796819"/>
            <a:ext cx="1152128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+mn-ea"/>
                <a:sym typeface="宋体" panose="02010600030101010101" pitchFamily="2" charset="-122"/>
              </a:rPr>
              <a:t>=</a:t>
            </a:r>
            <a:r>
              <a:rPr lang="en-US" altLang="zh-CN" sz="2800" dirty="0">
                <a:solidFill>
                  <a:srgbClr val="FF0000"/>
                </a:solidFill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318</a:t>
            </a:r>
            <a:endParaRPr lang="en-US" altLang="zh-CN" sz="2800" dirty="0">
              <a:solidFill>
                <a:srgbClr val="FF0000"/>
              </a:solidFill>
              <a:latin typeface="+mn-ea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25" name="标题 3"/>
          <p:cNvSpPr>
            <a:spLocks noGrp="1" noChangeArrowheads="1"/>
          </p:cNvSpPr>
          <p:nvPr/>
        </p:nvSpPr>
        <p:spPr bwMode="auto">
          <a:xfrm>
            <a:off x="7727712" y="2388854"/>
            <a:ext cx="1632181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4   0   7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26" name="标题 3"/>
          <p:cNvSpPr>
            <a:spLocks noGrp="1" noChangeArrowheads="1"/>
          </p:cNvSpPr>
          <p:nvPr/>
        </p:nvSpPr>
        <p:spPr bwMode="auto">
          <a:xfrm>
            <a:off x="7103434" y="2827979"/>
            <a:ext cx="2256459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－     8   9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cxnSp>
        <p:nvCxnSpPr>
          <p:cNvPr id="27" name="直接连接符 26"/>
          <p:cNvCxnSpPr/>
          <p:nvPr/>
        </p:nvCxnSpPr>
        <p:spPr>
          <a:xfrm>
            <a:off x="7535690" y="3451808"/>
            <a:ext cx="1872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标题 3"/>
          <p:cNvSpPr>
            <a:spLocks noGrp="1" noChangeArrowheads="1"/>
          </p:cNvSpPr>
          <p:nvPr/>
        </p:nvSpPr>
        <p:spPr bwMode="auto">
          <a:xfrm>
            <a:off x="8783829" y="3336630"/>
            <a:ext cx="576064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8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29" name="标题 3"/>
          <p:cNvSpPr>
            <a:spLocks noGrp="1" noChangeArrowheads="1"/>
          </p:cNvSpPr>
          <p:nvPr/>
        </p:nvSpPr>
        <p:spPr bwMode="auto">
          <a:xfrm>
            <a:off x="8268090" y="3337300"/>
            <a:ext cx="576064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1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30" name="标题 3"/>
          <p:cNvSpPr>
            <a:spLocks noGrp="1" noChangeArrowheads="1"/>
          </p:cNvSpPr>
          <p:nvPr/>
        </p:nvSpPr>
        <p:spPr bwMode="auto">
          <a:xfrm>
            <a:off x="7758047" y="3337300"/>
            <a:ext cx="576064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3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31" name="标题 3"/>
          <p:cNvSpPr>
            <a:spLocks noGrp="1" noChangeArrowheads="1"/>
          </p:cNvSpPr>
          <p:nvPr/>
        </p:nvSpPr>
        <p:spPr bwMode="auto">
          <a:xfrm>
            <a:off x="2913312" y="2284079"/>
            <a:ext cx="1632181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6   0   3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32" name="标题 3"/>
          <p:cNvSpPr>
            <a:spLocks noGrp="1" noChangeArrowheads="1"/>
          </p:cNvSpPr>
          <p:nvPr/>
        </p:nvSpPr>
        <p:spPr bwMode="auto">
          <a:xfrm>
            <a:off x="2145226" y="2723204"/>
            <a:ext cx="2400267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－2   4   5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cxnSp>
        <p:nvCxnSpPr>
          <p:cNvPr id="33" name="直接连接符 32"/>
          <p:cNvCxnSpPr/>
          <p:nvPr/>
        </p:nvCxnSpPr>
        <p:spPr>
          <a:xfrm>
            <a:off x="2721290" y="3347033"/>
            <a:ext cx="1872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标题 3"/>
          <p:cNvSpPr>
            <a:spLocks noGrp="1" noChangeArrowheads="1"/>
          </p:cNvSpPr>
          <p:nvPr/>
        </p:nvSpPr>
        <p:spPr bwMode="auto">
          <a:xfrm>
            <a:off x="3969429" y="3220460"/>
            <a:ext cx="576064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8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35" name="标题 3"/>
          <p:cNvSpPr>
            <a:spLocks noGrp="1" noChangeArrowheads="1"/>
          </p:cNvSpPr>
          <p:nvPr/>
        </p:nvSpPr>
        <p:spPr bwMode="auto">
          <a:xfrm>
            <a:off x="3441625" y="3220460"/>
            <a:ext cx="576064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5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36" name="标题 3"/>
          <p:cNvSpPr>
            <a:spLocks noGrp="1" noChangeArrowheads="1"/>
          </p:cNvSpPr>
          <p:nvPr/>
        </p:nvSpPr>
        <p:spPr bwMode="auto">
          <a:xfrm>
            <a:off x="2919517" y="3220460"/>
            <a:ext cx="576064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3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49" name="标题 3"/>
          <p:cNvSpPr>
            <a:spLocks noGrp="1" noChangeArrowheads="1"/>
          </p:cNvSpPr>
          <p:nvPr/>
        </p:nvSpPr>
        <p:spPr bwMode="auto">
          <a:xfrm>
            <a:off x="7716415" y="4252826"/>
            <a:ext cx="1632181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3   1   8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50" name="标题 3"/>
          <p:cNvSpPr>
            <a:spLocks noGrp="1" noChangeArrowheads="1"/>
          </p:cNvSpPr>
          <p:nvPr/>
        </p:nvSpPr>
        <p:spPr bwMode="auto">
          <a:xfrm>
            <a:off x="7236361" y="4691951"/>
            <a:ext cx="2112235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+      8   9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cxnSp>
        <p:nvCxnSpPr>
          <p:cNvPr id="51" name="直接连接符 50"/>
          <p:cNvCxnSpPr/>
          <p:nvPr/>
        </p:nvCxnSpPr>
        <p:spPr>
          <a:xfrm>
            <a:off x="7524393" y="5315780"/>
            <a:ext cx="1872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标题 3"/>
          <p:cNvSpPr>
            <a:spLocks noGrp="1" noChangeArrowheads="1"/>
          </p:cNvSpPr>
          <p:nvPr/>
        </p:nvSpPr>
        <p:spPr bwMode="auto">
          <a:xfrm>
            <a:off x="8772532" y="5200602"/>
            <a:ext cx="576064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7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53" name="标题 3"/>
          <p:cNvSpPr>
            <a:spLocks noGrp="1" noChangeArrowheads="1"/>
          </p:cNvSpPr>
          <p:nvPr/>
        </p:nvSpPr>
        <p:spPr bwMode="auto">
          <a:xfrm>
            <a:off x="8256793" y="5201272"/>
            <a:ext cx="576064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0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54" name="标题 3"/>
          <p:cNvSpPr>
            <a:spLocks noGrp="1" noChangeArrowheads="1"/>
          </p:cNvSpPr>
          <p:nvPr/>
        </p:nvSpPr>
        <p:spPr bwMode="auto">
          <a:xfrm>
            <a:off x="7734685" y="5201272"/>
            <a:ext cx="576064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4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55" name="标题 3"/>
          <p:cNvSpPr>
            <a:spLocks noGrp="1" noChangeArrowheads="1"/>
          </p:cNvSpPr>
          <p:nvPr/>
        </p:nvSpPr>
        <p:spPr bwMode="auto">
          <a:xfrm>
            <a:off x="2902015" y="4148051"/>
            <a:ext cx="1632181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3   5   8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56" name="标题 3"/>
          <p:cNvSpPr>
            <a:spLocks noGrp="1" noChangeArrowheads="1"/>
          </p:cNvSpPr>
          <p:nvPr/>
        </p:nvSpPr>
        <p:spPr bwMode="auto">
          <a:xfrm>
            <a:off x="2421961" y="4587176"/>
            <a:ext cx="2112235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+ 2   4   5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cxnSp>
        <p:nvCxnSpPr>
          <p:cNvPr id="57" name="直接连接符 56"/>
          <p:cNvCxnSpPr/>
          <p:nvPr/>
        </p:nvCxnSpPr>
        <p:spPr>
          <a:xfrm>
            <a:off x="2822997" y="5218612"/>
            <a:ext cx="1872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标题 3"/>
          <p:cNvSpPr>
            <a:spLocks noGrp="1" noChangeArrowheads="1"/>
          </p:cNvSpPr>
          <p:nvPr/>
        </p:nvSpPr>
        <p:spPr bwMode="auto">
          <a:xfrm>
            <a:off x="3958132" y="5096497"/>
            <a:ext cx="576064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3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59" name="标题 3"/>
          <p:cNvSpPr>
            <a:spLocks noGrp="1" noChangeArrowheads="1"/>
          </p:cNvSpPr>
          <p:nvPr/>
        </p:nvSpPr>
        <p:spPr bwMode="auto">
          <a:xfrm>
            <a:off x="3442393" y="5096497"/>
            <a:ext cx="576064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0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60" name="标题 3"/>
          <p:cNvSpPr>
            <a:spLocks noGrp="1" noChangeArrowheads="1"/>
          </p:cNvSpPr>
          <p:nvPr/>
        </p:nvSpPr>
        <p:spPr bwMode="auto">
          <a:xfrm>
            <a:off x="2908220" y="5096497"/>
            <a:ext cx="576064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6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61" name="文本框 10245"/>
          <p:cNvSpPr txBox="1">
            <a:spLocks noChangeArrowheads="1"/>
          </p:cNvSpPr>
          <p:nvPr/>
        </p:nvSpPr>
        <p:spPr bwMode="auto">
          <a:xfrm>
            <a:off x="2218659" y="3764008"/>
            <a:ext cx="1344149" cy="543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+mn-ea"/>
                <a:sym typeface="宋体" panose="02010600030101010101" pitchFamily="2" charset="-122"/>
              </a:rPr>
              <a:t>验算：</a:t>
            </a:r>
            <a:r>
              <a:rPr lang="en-US" altLang="zh-CN" sz="2800" dirty="0">
                <a:solidFill>
                  <a:srgbClr val="0000FF"/>
                </a:solidFill>
                <a:latin typeface="+mn-ea"/>
                <a:sym typeface="宋体" panose="02010600030101010101" pitchFamily="2" charset="-122"/>
              </a:rPr>
              <a:t> </a:t>
            </a:r>
            <a:endParaRPr lang="zh-CN" altLang="en-US" sz="2800" dirty="0">
              <a:solidFill>
                <a:srgbClr val="0000FF"/>
              </a:solidFill>
              <a:latin typeface="+mn-ea"/>
            </a:endParaRPr>
          </a:p>
        </p:txBody>
      </p:sp>
      <p:sp>
        <p:nvSpPr>
          <p:cNvPr id="63" name="文本框 10245"/>
          <p:cNvSpPr txBox="1">
            <a:spLocks noChangeArrowheads="1"/>
          </p:cNvSpPr>
          <p:nvPr/>
        </p:nvSpPr>
        <p:spPr bwMode="auto">
          <a:xfrm>
            <a:off x="6383563" y="3790588"/>
            <a:ext cx="1344149" cy="543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+mn-ea"/>
                <a:sym typeface="宋体" panose="02010600030101010101" pitchFamily="2" charset="-122"/>
              </a:rPr>
              <a:t>验算：</a:t>
            </a:r>
            <a:r>
              <a:rPr lang="en-US" altLang="zh-CN" sz="2800" dirty="0">
                <a:solidFill>
                  <a:srgbClr val="0000FF"/>
                </a:solidFill>
                <a:latin typeface="+mn-ea"/>
                <a:sym typeface="宋体" panose="02010600030101010101" pitchFamily="2" charset="-122"/>
              </a:rPr>
              <a:t> </a:t>
            </a:r>
            <a:endParaRPr lang="zh-CN" altLang="en-US" sz="2800" dirty="0">
              <a:solidFill>
                <a:srgbClr val="0000FF"/>
              </a:solidFill>
              <a:latin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8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12" grpId="0"/>
      <p:bldP spid="12" grpId="1"/>
      <p:bldP spid="25" grpId="0"/>
      <p:bldP spid="25" grpId="1"/>
      <p:bldP spid="26" grpId="0"/>
      <p:bldP spid="26" grpId="1"/>
      <p:bldP spid="28" grpId="0"/>
      <p:bldP spid="28" grpId="1"/>
      <p:bldP spid="29" grpId="0"/>
      <p:bldP spid="29" grpId="1"/>
      <p:bldP spid="30" grpId="0"/>
      <p:bldP spid="30" grpId="1"/>
      <p:bldP spid="31" grpId="0"/>
      <p:bldP spid="31" grpId="1"/>
      <p:bldP spid="32" grpId="0"/>
      <p:bldP spid="32" grpId="1"/>
      <p:bldP spid="34" grpId="0"/>
      <p:bldP spid="34" grpId="1"/>
      <p:bldP spid="35" grpId="0"/>
      <p:bldP spid="35" grpId="1"/>
      <p:bldP spid="36" grpId="0"/>
      <p:bldP spid="36" grpId="1"/>
      <p:bldP spid="49" grpId="0"/>
      <p:bldP spid="49" grpId="1"/>
      <p:bldP spid="50" grpId="0"/>
      <p:bldP spid="50" grpId="1"/>
      <p:bldP spid="52" grpId="0"/>
      <p:bldP spid="52" grpId="1"/>
      <p:bldP spid="53" grpId="0"/>
      <p:bldP spid="53" grpId="1"/>
      <p:bldP spid="54" grpId="0"/>
      <p:bldP spid="54" grpId="1"/>
      <p:bldP spid="55" grpId="0"/>
      <p:bldP spid="55" grpId="1"/>
      <p:bldP spid="56" grpId="0"/>
      <p:bldP spid="56" grpId="1"/>
      <p:bldP spid="58" grpId="0"/>
      <p:bldP spid="58" grpId="1"/>
      <p:bldP spid="59" grpId="0"/>
      <p:bldP spid="59" grpId="1"/>
      <p:bldP spid="60" grpId="0"/>
      <p:bldP spid="60" grpId="1"/>
      <p:bldP spid="61" grpId="0"/>
      <p:bldP spid="61" grpId="1"/>
      <p:bldP spid="63" grpId="0"/>
      <p:bldP spid="63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任意多边形 7"/>
          <p:cNvSpPr/>
          <p:nvPr/>
        </p:nvSpPr>
        <p:spPr>
          <a:xfrm>
            <a:off x="108211" y="738064"/>
            <a:ext cx="538386" cy="593398"/>
          </a:xfrm>
          <a:custGeom>
            <a:avLst/>
            <a:gdLst>
              <a:gd name="connsiteX0" fmla="*/ 0 w 538386"/>
              <a:gd name="connsiteY0" fmla="*/ 0 h 593398"/>
              <a:gd name="connsiteX1" fmla="*/ 241687 w 538386"/>
              <a:gd name="connsiteY1" fmla="*/ 0 h 593398"/>
              <a:gd name="connsiteX2" fmla="*/ 538386 w 538386"/>
              <a:gd name="connsiteY2" fmla="*/ 296699 h 593398"/>
              <a:gd name="connsiteX3" fmla="*/ 241687 w 538386"/>
              <a:gd name="connsiteY3" fmla="*/ 593398 h 593398"/>
              <a:gd name="connsiteX4" fmla="*/ 0 w 538386"/>
              <a:gd name="connsiteY4" fmla="*/ 593398 h 593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8386" h="593398">
                <a:moveTo>
                  <a:pt x="0" y="0"/>
                </a:moveTo>
                <a:lnTo>
                  <a:pt x="241687" y="0"/>
                </a:lnTo>
                <a:cubicBezTo>
                  <a:pt x="405549" y="0"/>
                  <a:pt x="538386" y="132837"/>
                  <a:pt x="538386" y="296699"/>
                </a:cubicBezTo>
                <a:cubicBezTo>
                  <a:pt x="538386" y="460561"/>
                  <a:pt x="405549" y="593398"/>
                  <a:pt x="241687" y="593398"/>
                </a:cubicBezTo>
                <a:lnTo>
                  <a:pt x="0" y="593398"/>
                </a:lnTo>
                <a:close/>
              </a:path>
            </a:pathLst>
          </a:cu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/>
              <a:t>3</a:t>
            </a:r>
            <a:endParaRPr lang="zh-CN" altLang="en-US" sz="2800" b="1" dirty="0"/>
          </a:p>
        </p:txBody>
      </p:sp>
      <p:sp>
        <p:nvSpPr>
          <p:cNvPr id="5" name="文本框 10245"/>
          <p:cNvSpPr txBox="1">
            <a:spLocks noChangeArrowheads="1"/>
          </p:cNvSpPr>
          <p:nvPr/>
        </p:nvSpPr>
        <p:spPr bwMode="auto">
          <a:xfrm>
            <a:off x="758992" y="746092"/>
            <a:ext cx="4704523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200" b="1" dirty="0">
                <a:latin typeface="+mn-ea"/>
                <a:sym typeface="宋体" panose="02010600030101010101" pitchFamily="2" charset="-122"/>
              </a:rPr>
              <a:t>用竖式计算，并验算。</a:t>
            </a:r>
            <a:endParaRPr lang="zh-CN" altLang="en-US" sz="3200" b="1" dirty="0">
              <a:solidFill>
                <a:srgbClr val="0000FF"/>
              </a:solidFill>
              <a:latin typeface="+mn-ea"/>
            </a:endParaRPr>
          </a:p>
        </p:txBody>
      </p:sp>
      <p:sp>
        <p:nvSpPr>
          <p:cNvPr id="6" name="文本框 10245"/>
          <p:cNvSpPr txBox="1">
            <a:spLocks noChangeArrowheads="1"/>
          </p:cNvSpPr>
          <p:nvPr/>
        </p:nvSpPr>
        <p:spPr bwMode="auto">
          <a:xfrm>
            <a:off x="2193909" y="1692044"/>
            <a:ext cx="2112235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sz="2800" spc="-133" dirty="0">
                <a:latin typeface="+mn-ea"/>
                <a:sym typeface="宋体" panose="02010600030101010101" pitchFamily="2" charset="-122"/>
              </a:rPr>
              <a:t>302－218</a:t>
            </a:r>
            <a:endParaRPr sz="2800" spc="-133" dirty="0">
              <a:latin typeface="+mn-ea"/>
              <a:sym typeface="宋体" panose="02010600030101010101" pitchFamily="2" charset="-122"/>
            </a:endParaRPr>
          </a:p>
        </p:txBody>
      </p:sp>
      <p:sp>
        <p:nvSpPr>
          <p:cNvPr id="7" name="文本框 10245"/>
          <p:cNvSpPr txBox="1">
            <a:spLocks noChangeArrowheads="1"/>
          </p:cNvSpPr>
          <p:nvPr/>
        </p:nvSpPr>
        <p:spPr bwMode="auto">
          <a:xfrm>
            <a:off x="7216124" y="1796819"/>
            <a:ext cx="1920213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sz="2800" spc="-133" dirty="0">
                <a:latin typeface="+mn-ea"/>
                <a:sym typeface="宋体" panose="02010600030101010101" pitchFamily="2" charset="-122"/>
              </a:rPr>
              <a:t>200－95</a:t>
            </a:r>
            <a:endParaRPr sz="2800" spc="-133" dirty="0">
              <a:latin typeface="+mn-ea"/>
              <a:sym typeface="宋体" panose="02010600030101010101" pitchFamily="2" charset="-122"/>
            </a:endParaRPr>
          </a:p>
        </p:txBody>
      </p:sp>
      <p:sp>
        <p:nvSpPr>
          <p:cNvPr id="11" name="文本框 10245"/>
          <p:cNvSpPr txBox="1">
            <a:spLocks noChangeArrowheads="1"/>
          </p:cNvSpPr>
          <p:nvPr/>
        </p:nvSpPr>
        <p:spPr bwMode="auto">
          <a:xfrm>
            <a:off x="3899522" y="1692044"/>
            <a:ext cx="1152128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+mn-ea"/>
                <a:sym typeface="宋体" panose="02010600030101010101" pitchFamily="2" charset="-122"/>
              </a:rPr>
              <a:t>=</a:t>
            </a:r>
            <a:r>
              <a:rPr lang="en-US" altLang="zh-CN" sz="2800" dirty="0">
                <a:solidFill>
                  <a:srgbClr val="FF0000"/>
                </a:solidFill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84</a:t>
            </a:r>
            <a:endParaRPr lang="en-US" altLang="zh-CN" sz="2800" dirty="0">
              <a:solidFill>
                <a:srgbClr val="FF0000"/>
              </a:solidFill>
              <a:latin typeface="+mn-ea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12" name="文本框 10245"/>
          <p:cNvSpPr txBox="1">
            <a:spLocks noChangeArrowheads="1"/>
          </p:cNvSpPr>
          <p:nvPr/>
        </p:nvSpPr>
        <p:spPr bwMode="auto">
          <a:xfrm>
            <a:off x="8688288" y="1796819"/>
            <a:ext cx="1152128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+mn-ea"/>
                <a:sym typeface="宋体" panose="02010600030101010101" pitchFamily="2" charset="-122"/>
              </a:rPr>
              <a:t>=</a:t>
            </a:r>
            <a:r>
              <a:rPr lang="en-US" altLang="zh-CN" sz="2800" dirty="0">
                <a:solidFill>
                  <a:srgbClr val="FF0000"/>
                </a:solidFill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105</a:t>
            </a:r>
            <a:endParaRPr lang="en-US" altLang="zh-CN" sz="2800" dirty="0">
              <a:solidFill>
                <a:srgbClr val="FF0000"/>
              </a:solidFill>
              <a:latin typeface="+mn-ea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25" name="标题 3"/>
          <p:cNvSpPr>
            <a:spLocks noGrp="1" noChangeArrowheads="1"/>
          </p:cNvSpPr>
          <p:nvPr/>
        </p:nvSpPr>
        <p:spPr bwMode="auto">
          <a:xfrm>
            <a:off x="7727712" y="2388854"/>
            <a:ext cx="1632181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2   0   0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26" name="标题 3"/>
          <p:cNvSpPr>
            <a:spLocks noGrp="1" noChangeArrowheads="1"/>
          </p:cNvSpPr>
          <p:nvPr/>
        </p:nvSpPr>
        <p:spPr bwMode="auto">
          <a:xfrm>
            <a:off x="7103434" y="2827979"/>
            <a:ext cx="2256459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－     9   5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cxnSp>
        <p:nvCxnSpPr>
          <p:cNvPr id="27" name="直接连接符 26"/>
          <p:cNvCxnSpPr/>
          <p:nvPr/>
        </p:nvCxnSpPr>
        <p:spPr>
          <a:xfrm>
            <a:off x="7535690" y="3451808"/>
            <a:ext cx="1872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标题 3"/>
          <p:cNvSpPr>
            <a:spLocks noGrp="1" noChangeArrowheads="1"/>
          </p:cNvSpPr>
          <p:nvPr/>
        </p:nvSpPr>
        <p:spPr bwMode="auto">
          <a:xfrm>
            <a:off x="8783829" y="3336630"/>
            <a:ext cx="576064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5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29" name="标题 3"/>
          <p:cNvSpPr>
            <a:spLocks noGrp="1" noChangeArrowheads="1"/>
          </p:cNvSpPr>
          <p:nvPr/>
        </p:nvSpPr>
        <p:spPr bwMode="auto">
          <a:xfrm>
            <a:off x="8268090" y="3337300"/>
            <a:ext cx="576064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0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30" name="标题 3"/>
          <p:cNvSpPr>
            <a:spLocks noGrp="1" noChangeArrowheads="1"/>
          </p:cNvSpPr>
          <p:nvPr/>
        </p:nvSpPr>
        <p:spPr bwMode="auto">
          <a:xfrm>
            <a:off x="7758047" y="3337300"/>
            <a:ext cx="576064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1</a:t>
            </a:r>
            <a:endParaRPr lang="en-US" sz="28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31" name="标题 3"/>
          <p:cNvSpPr>
            <a:spLocks noGrp="1" noChangeArrowheads="1"/>
          </p:cNvSpPr>
          <p:nvPr/>
        </p:nvSpPr>
        <p:spPr bwMode="auto">
          <a:xfrm>
            <a:off x="2913312" y="2284079"/>
            <a:ext cx="1632181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3   0   2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32" name="标题 3"/>
          <p:cNvSpPr>
            <a:spLocks noGrp="1" noChangeArrowheads="1"/>
          </p:cNvSpPr>
          <p:nvPr/>
        </p:nvSpPr>
        <p:spPr bwMode="auto">
          <a:xfrm>
            <a:off x="2145226" y="2723204"/>
            <a:ext cx="2400267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－2   1   8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cxnSp>
        <p:nvCxnSpPr>
          <p:cNvPr id="33" name="直接连接符 32"/>
          <p:cNvCxnSpPr/>
          <p:nvPr/>
        </p:nvCxnSpPr>
        <p:spPr>
          <a:xfrm>
            <a:off x="2721290" y="3347033"/>
            <a:ext cx="1872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标题 3"/>
          <p:cNvSpPr>
            <a:spLocks noGrp="1" noChangeArrowheads="1"/>
          </p:cNvSpPr>
          <p:nvPr/>
        </p:nvSpPr>
        <p:spPr bwMode="auto">
          <a:xfrm>
            <a:off x="3969429" y="3220460"/>
            <a:ext cx="576064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4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35" name="标题 3"/>
          <p:cNvSpPr>
            <a:spLocks noGrp="1" noChangeArrowheads="1"/>
          </p:cNvSpPr>
          <p:nvPr/>
        </p:nvSpPr>
        <p:spPr bwMode="auto">
          <a:xfrm>
            <a:off x="3441625" y="3220460"/>
            <a:ext cx="576064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8</a:t>
            </a:r>
            <a:endParaRPr lang="en-US" sz="28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49" name="标题 3"/>
          <p:cNvSpPr>
            <a:spLocks noGrp="1" noChangeArrowheads="1"/>
          </p:cNvSpPr>
          <p:nvPr/>
        </p:nvSpPr>
        <p:spPr bwMode="auto">
          <a:xfrm>
            <a:off x="7716415" y="4252826"/>
            <a:ext cx="1632181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1   0   5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50" name="标题 3"/>
          <p:cNvSpPr>
            <a:spLocks noGrp="1" noChangeArrowheads="1"/>
          </p:cNvSpPr>
          <p:nvPr/>
        </p:nvSpPr>
        <p:spPr bwMode="auto">
          <a:xfrm>
            <a:off x="7236361" y="4691951"/>
            <a:ext cx="2112235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+      9   5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cxnSp>
        <p:nvCxnSpPr>
          <p:cNvPr id="51" name="直接连接符 50"/>
          <p:cNvCxnSpPr/>
          <p:nvPr/>
        </p:nvCxnSpPr>
        <p:spPr>
          <a:xfrm>
            <a:off x="7524393" y="5315780"/>
            <a:ext cx="1872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标题 3"/>
          <p:cNvSpPr>
            <a:spLocks noGrp="1" noChangeArrowheads="1"/>
          </p:cNvSpPr>
          <p:nvPr/>
        </p:nvSpPr>
        <p:spPr bwMode="auto">
          <a:xfrm>
            <a:off x="8772532" y="5200602"/>
            <a:ext cx="576064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0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53" name="标题 3"/>
          <p:cNvSpPr>
            <a:spLocks noGrp="1" noChangeArrowheads="1"/>
          </p:cNvSpPr>
          <p:nvPr/>
        </p:nvSpPr>
        <p:spPr bwMode="auto">
          <a:xfrm>
            <a:off x="8256793" y="5201272"/>
            <a:ext cx="576064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0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54" name="标题 3"/>
          <p:cNvSpPr>
            <a:spLocks noGrp="1" noChangeArrowheads="1"/>
          </p:cNvSpPr>
          <p:nvPr/>
        </p:nvSpPr>
        <p:spPr bwMode="auto">
          <a:xfrm>
            <a:off x="7734685" y="5201272"/>
            <a:ext cx="576064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2</a:t>
            </a:r>
            <a:endParaRPr lang="en-US" sz="28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55" name="标题 3"/>
          <p:cNvSpPr>
            <a:spLocks noGrp="1" noChangeArrowheads="1"/>
          </p:cNvSpPr>
          <p:nvPr/>
        </p:nvSpPr>
        <p:spPr bwMode="auto">
          <a:xfrm>
            <a:off x="2902015" y="4148051"/>
            <a:ext cx="1632181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   8   4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56" name="标题 3"/>
          <p:cNvSpPr>
            <a:spLocks noGrp="1" noChangeArrowheads="1"/>
          </p:cNvSpPr>
          <p:nvPr/>
        </p:nvSpPr>
        <p:spPr bwMode="auto">
          <a:xfrm>
            <a:off x="2421961" y="4587176"/>
            <a:ext cx="2112235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+ 2   1   8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cxnSp>
        <p:nvCxnSpPr>
          <p:cNvPr id="57" name="直接连接符 56"/>
          <p:cNvCxnSpPr/>
          <p:nvPr/>
        </p:nvCxnSpPr>
        <p:spPr>
          <a:xfrm>
            <a:off x="2822997" y="5218612"/>
            <a:ext cx="1872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标题 3"/>
          <p:cNvSpPr>
            <a:spLocks noGrp="1" noChangeArrowheads="1"/>
          </p:cNvSpPr>
          <p:nvPr/>
        </p:nvSpPr>
        <p:spPr bwMode="auto">
          <a:xfrm>
            <a:off x="3958132" y="5096497"/>
            <a:ext cx="576064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2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59" name="标题 3"/>
          <p:cNvSpPr>
            <a:spLocks noGrp="1" noChangeArrowheads="1"/>
          </p:cNvSpPr>
          <p:nvPr/>
        </p:nvSpPr>
        <p:spPr bwMode="auto">
          <a:xfrm>
            <a:off x="3442393" y="5096497"/>
            <a:ext cx="576064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0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60" name="标题 3"/>
          <p:cNvSpPr>
            <a:spLocks noGrp="1" noChangeArrowheads="1"/>
          </p:cNvSpPr>
          <p:nvPr/>
        </p:nvSpPr>
        <p:spPr bwMode="auto">
          <a:xfrm>
            <a:off x="2908220" y="5096497"/>
            <a:ext cx="576064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3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61" name="文本框 10245"/>
          <p:cNvSpPr txBox="1">
            <a:spLocks noChangeArrowheads="1"/>
          </p:cNvSpPr>
          <p:nvPr/>
        </p:nvSpPr>
        <p:spPr bwMode="auto">
          <a:xfrm>
            <a:off x="2218659" y="3764008"/>
            <a:ext cx="1344149" cy="543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+mn-ea"/>
                <a:sym typeface="宋体" panose="02010600030101010101" pitchFamily="2" charset="-122"/>
              </a:rPr>
              <a:t>验算：</a:t>
            </a:r>
            <a:r>
              <a:rPr lang="en-US" altLang="zh-CN" sz="2800" dirty="0">
                <a:solidFill>
                  <a:srgbClr val="0000FF"/>
                </a:solidFill>
                <a:latin typeface="+mn-ea"/>
                <a:sym typeface="宋体" panose="02010600030101010101" pitchFamily="2" charset="-122"/>
              </a:rPr>
              <a:t> </a:t>
            </a:r>
            <a:endParaRPr lang="zh-CN" altLang="en-US" sz="2800" dirty="0">
              <a:solidFill>
                <a:srgbClr val="0000FF"/>
              </a:solidFill>
              <a:latin typeface="+mn-ea"/>
            </a:endParaRPr>
          </a:p>
        </p:txBody>
      </p:sp>
      <p:sp>
        <p:nvSpPr>
          <p:cNvPr id="63" name="文本框 10245"/>
          <p:cNvSpPr txBox="1">
            <a:spLocks noChangeArrowheads="1"/>
          </p:cNvSpPr>
          <p:nvPr/>
        </p:nvSpPr>
        <p:spPr bwMode="auto">
          <a:xfrm>
            <a:off x="6383563" y="3790588"/>
            <a:ext cx="1344149" cy="543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+mn-ea"/>
                <a:sym typeface="宋体" panose="02010600030101010101" pitchFamily="2" charset="-122"/>
              </a:rPr>
              <a:t>验算：</a:t>
            </a:r>
            <a:r>
              <a:rPr lang="en-US" altLang="zh-CN" sz="2800" dirty="0">
                <a:solidFill>
                  <a:srgbClr val="0000FF"/>
                </a:solidFill>
                <a:latin typeface="+mn-ea"/>
                <a:sym typeface="宋体" panose="02010600030101010101" pitchFamily="2" charset="-122"/>
              </a:rPr>
              <a:t> </a:t>
            </a:r>
            <a:endParaRPr lang="zh-CN" altLang="en-US" sz="2800" dirty="0">
              <a:solidFill>
                <a:srgbClr val="0000FF"/>
              </a:solidFill>
              <a:latin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4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12" grpId="0"/>
      <p:bldP spid="12" grpId="1"/>
      <p:bldP spid="25" grpId="0"/>
      <p:bldP spid="25" grpId="1"/>
      <p:bldP spid="26" grpId="0"/>
      <p:bldP spid="26" grpId="1"/>
      <p:bldP spid="28" grpId="0"/>
      <p:bldP spid="28" grpId="1"/>
      <p:bldP spid="29" grpId="0"/>
      <p:bldP spid="29" grpId="1"/>
      <p:bldP spid="30" grpId="0"/>
      <p:bldP spid="30" grpId="1"/>
      <p:bldP spid="31" grpId="0"/>
      <p:bldP spid="31" grpId="1"/>
      <p:bldP spid="32" grpId="0"/>
      <p:bldP spid="32" grpId="1"/>
      <p:bldP spid="34" grpId="0"/>
      <p:bldP spid="34" grpId="1"/>
      <p:bldP spid="35" grpId="0"/>
      <p:bldP spid="35" grpId="1"/>
      <p:bldP spid="49" grpId="0"/>
      <p:bldP spid="49" grpId="1"/>
      <p:bldP spid="50" grpId="0"/>
      <p:bldP spid="50" grpId="1"/>
      <p:bldP spid="52" grpId="0"/>
      <p:bldP spid="52" grpId="1"/>
      <p:bldP spid="53" grpId="0"/>
      <p:bldP spid="53" grpId="1"/>
      <p:bldP spid="54" grpId="0"/>
      <p:bldP spid="54" grpId="1"/>
      <p:bldP spid="55" grpId="0"/>
      <p:bldP spid="55" grpId="1"/>
      <p:bldP spid="56" grpId="0"/>
      <p:bldP spid="56" grpId="1"/>
      <p:bldP spid="58" grpId="0"/>
      <p:bldP spid="58" grpId="1"/>
      <p:bldP spid="59" grpId="0"/>
      <p:bldP spid="59" grpId="1"/>
      <p:bldP spid="60" grpId="0"/>
      <p:bldP spid="60" grpId="1"/>
      <p:bldP spid="61" grpId="0"/>
      <p:bldP spid="61" grpId="1"/>
      <p:bldP spid="63" grpId="0"/>
      <p:bldP spid="63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>
            <a:off x="1429385" y="2085975"/>
            <a:ext cx="9333230" cy="3014345"/>
          </a:xfrm>
          <a:prstGeom prst="roundRect">
            <a:avLst>
              <a:gd name="adj" fmla="val 8426"/>
            </a:avLst>
          </a:pr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200000"/>
              </a:lnSpc>
            </a:pPr>
            <a:r>
              <a:rPr lang="zh-CN" altLang="en-US" sz="3200" dirty="0">
                <a:solidFill>
                  <a:schemeClr val="bg1"/>
                </a:solidFill>
              </a:rPr>
              <a:t>十位上是</a:t>
            </a:r>
            <a:r>
              <a:rPr lang="en-US" altLang="zh-CN" sz="3200" dirty="0">
                <a:solidFill>
                  <a:schemeClr val="bg1"/>
                </a:solidFill>
              </a:rPr>
              <a:t>0</a:t>
            </a:r>
            <a:r>
              <a:rPr lang="zh-CN" altLang="en-US" sz="3200" dirty="0">
                <a:solidFill>
                  <a:schemeClr val="bg1"/>
                </a:solidFill>
              </a:rPr>
              <a:t>，可以从百位上退</a:t>
            </a:r>
            <a:r>
              <a:rPr lang="en-US" altLang="zh-CN" sz="3200" dirty="0">
                <a:solidFill>
                  <a:schemeClr val="bg1"/>
                </a:solidFill>
              </a:rPr>
              <a:t>1</a:t>
            </a:r>
            <a:r>
              <a:rPr lang="zh-CN" altLang="en-US" sz="3200" dirty="0">
                <a:solidFill>
                  <a:schemeClr val="bg1"/>
                </a:solidFill>
              </a:rPr>
              <a:t>，十位上就是</a:t>
            </a:r>
            <a:r>
              <a:rPr lang="en-US" altLang="zh-CN" sz="3200" dirty="0">
                <a:solidFill>
                  <a:schemeClr val="bg1"/>
                </a:solidFill>
              </a:rPr>
              <a:t>10</a:t>
            </a:r>
            <a:r>
              <a:rPr lang="zh-CN" altLang="en-US" sz="3200" dirty="0">
                <a:solidFill>
                  <a:schemeClr val="bg1"/>
                </a:solidFill>
              </a:rPr>
              <a:t>个十，再从十位上退</a:t>
            </a:r>
            <a:r>
              <a:rPr lang="en-US" altLang="zh-CN" sz="3200" dirty="0">
                <a:solidFill>
                  <a:schemeClr val="bg1"/>
                </a:solidFill>
              </a:rPr>
              <a:t>1</a:t>
            </a:r>
            <a:r>
              <a:rPr lang="zh-CN" altLang="en-US" sz="3200" dirty="0">
                <a:solidFill>
                  <a:schemeClr val="bg1"/>
                </a:solidFill>
              </a:rPr>
              <a:t>到个位后，十位上剩下</a:t>
            </a:r>
            <a:r>
              <a:rPr lang="en-US" altLang="zh-CN" sz="3200" dirty="0">
                <a:solidFill>
                  <a:schemeClr val="bg1"/>
                </a:solidFill>
              </a:rPr>
              <a:t>9</a:t>
            </a:r>
            <a:r>
              <a:rPr lang="zh-CN" altLang="en-US" sz="3200" dirty="0">
                <a:solidFill>
                  <a:schemeClr val="bg1"/>
                </a:solidFill>
              </a:rPr>
              <a:t>个十。</a:t>
            </a:r>
            <a:endParaRPr lang="zh-CN" altLang="en-US" sz="3200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0245"/>
          <p:cNvSpPr txBox="1">
            <a:spLocks noChangeArrowheads="1"/>
          </p:cNvSpPr>
          <p:nvPr/>
        </p:nvSpPr>
        <p:spPr bwMode="auto">
          <a:xfrm>
            <a:off x="848345" y="1050089"/>
            <a:ext cx="3798691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3200" b="1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1</a:t>
            </a:r>
            <a:r>
              <a:rPr lang="en-US" altLang="zh-CN" sz="3200" b="1" dirty="0">
                <a:latin typeface="+mn-ea"/>
                <a:sym typeface="宋体" panose="02010600030101010101" pitchFamily="2" charset="-122"/>
              </a:rPr>
              <a:t>.</a:t>
            </a:r>
            <a:r>
              <a:rPr lang="zh-CN" altLang="en-US" sz="3200" b="1" dirty="0">
                <a:latin typeface="+mn-ea"/>
                <a:sym typeface="宋体" panose="02010600030101010101" pitchFamily="2" charset="-122"/>
              </a:rPr>
              <a:t>多少人没有蛀牙？</a:t>
            </a:r>
            <a:r>
              <a:rPr lang="en-US" altLang="zh-CN" sz="3200" b="1" dirty="0">
                <a:solidFill>
                  <a:srgbClr val="0000FF"/>
                </a:solidFill>
                <a:latin typeface="+mn-ea"/>
                <a:sym typeface="宋体" panose="02010600030101010101" pitchFamily="2" charset="-122"/>
              </a:rPr>
              <a:t> </a:t>
            </a:r>
            <a:endParaRPr lang="zh-CN" altLang="en-US" sz="3200" b="1" dirty="0">
              <a:solidFill>
                <a:srgbClr val="0000FF"/>
              </a:solidFill>
              <a:latin typeface="+mn-ea"/>
            </a:endParaRPr>
          </a:p>
        </p:txBody>
      </p:sp>
      <p:pic>
        <p:nvPicPr>
          <p:cNvPr id="3" name="图片 2" descr="78－第4题.png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50472" y="2098976"/>
            <a:ext cx="4843204" cy="3456384"/>
          </a:xfrm>
          <a:prstGeom prst="rect">
            <a:avLst/>
          </a:prstGeom>
        </p:spPr>
      </p:pic>
      <p:sp>
        <p:nvSpPr>
          <p:cNvPr id="5" name="AutoShape 12"/>
          <p:cNvSpPr>
            <a:spLocks noChangeArrowheads="1"/>
          </p:cNvSpPr>
          <p:nvPr/>
        </p:nvSpPr>
        <p:spPr bwMode="auto">
          <a:xfrm flipH="1">
            <a:off x="3595631" y="2236733"/>
            <a:ext cx="2998909" cy="912000"/>
          </a:xfrm>
          <a:prstGeom prst="wedgeRoundRectCallout">
            <a:avLst>
              <a:gd name="adj1" fmla="val 59435"/>
              <a:gd name="adj2" fmla="val 54877"/>
              <a:gd name="adj3" fmla="val 16667"/>
            </a:avLst>
          </a:prstGeom>
          <a:solidFill>
            <a:srgbClr val="FDD3E2"/>
          </a:solidFill>
          <a:ln w="9525">
            <a:solidFill>
              <a:srgbClr val="CC0066"/>
            </a:solidFill>
            <a:miter lim="800000"/>
          </a:ln>
          <a:effectLst/>
        </p:spPr>
        <p:txBody>
          <a:bodyPr/>
          <a:lstStyle/>
          <a:p>
            <a:pPr algn="ctr">
              <a:defRPr/>
            </a:pPr>
            <a:endParaRPr lang="zh-CN" altLang="en-US" sz="2800">
              <a:latin typeface="+mn-ea"/>
            </a:endParaRPr>
          </a:p>
        </p:txBody>
      </p:sp>
      <p:sp>
        <p:nvSpPr>
          <p:cNvPr id="6" name="文本框 10245"/>
          <p:cNvSpPr txBox="1">
            <a:spLocks noChangeArrowheads="1"/>
          </p:cNvSpPr>
          <p:nvPr/>
        </p:nvSpPr>
        <p:spPr bwMode="auto">
          <a:xfrm>
            <a:off x="3606654" y="2218712"/>
            <a:ext cx="3168352" cy="95410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检查的</a:t>
            </a:r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200</a:t>
            </a:r>
            <a:r>
              <a:rPr lang="zh-CN" altLang="en-US" sz="2800" dirty="0">
                <a:latin typeface="+mn-ea"/>
                <a:sym typeface="宋体" panose="02010600030101010101" pitchFamily="2" charset="-122"/>
              </a:rPr>
              <a:t>个学生中，</a:t>
            </a:r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73</a:t>
            </a:r>
            <a:r>
              <a:rPr lang="zh-CN" altLang="en-US" sz="2800" dirty="0">
                <a:latin typeface="+mn-ea"/>
                <a:sym typeface="宋体" panose="02010600030101010101" pitchFamily="2" charset="-122"/>
              </a:rPr>
              <a:t>人有蛀牙。</a:t>
            </a:r>
            <a:r>
              <a:rPr lang="en-US" altLang="zh-CN" sz="2800" dirty="0">
                <a:solidFill>
                  <a:srgbClr val="0000FF"/>
                </a:solidFill>
                <a:latin typeface="+mn-ea"/>
                <a:sym typeface="宋体" panose="02010600030101010101" pitchFamily="2" charset="-122"/>
              </a:rPr>
              <a:t> </a:t>
            </a:r>
            <a:endParaRPr lang="zh-CN" altLang="en-US" sz="2800" dirty="0">
              <a:solidFill>
                <a:srgbClr val="0000FF"/>
              </a:solidFill>
              <a:latin typeface="+mn-ea"/>
            </a:endParaRPr>
          </a:p>
        </p:txBody>
      </p:sp>
      <p:sp>
        <p:nvSpPr>
          <p:cNvPr id="9" name="文本框 10245"/>
          <p:cNvSpPr txBox="1">
            <a:spLocks noChangeArrowheads="1"/>
          </p:cNvSpPr>
          <p:nvPr/>
        </p:nvSpPr>
        <p:spPr bwMode="auto">
          <a:xfrm>
            <a:off x="7353505" y="2826792"/>
            <a:ext cx="2016224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200</a:t>
            </a:r>
            <a:r>
              <a:rPr lang="zh-CN" altLang="en-US" sz="2800" dirty="0">
                <a:solidFill>
                  <a:srgbClr val="FF0000"/>
                </a:solidFill>
                <a:latin typeface="+mn-ea"/>
                <a:sym typeface="宋体" panose="02010600030101010101" pitchFamily="2" charset="-122"/>
              </a:rPr>
              <a:t>－</a:t>
            </a:r>
            <a:r>
              <a:rPr lang="en-US" altLang="zh-CN" sz="2800" dirty="0">
                <a:solidFill>
                  <a:srgbClr val="FF0000"/>
                </a:solidFill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73</a:t>
            </a:r>
            <a:endParaRPr lang="en-US" altLang="zh-CN" sz="2800" dirty="0">
              <a:solidFill>
                <a:srgbClr val="FF0000"/>
              </a:solidFill>
              <a:latin typeface="+mn-ea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10" name="文本框 10245"/>
          <p:cNvSpPr txBox="1">
            <a:spLocks noChangeArrowheads="1"/>
          </p:cNvSpPr>
          <p:nvPr/>
        </p:nvSpPr>
        <p:spPr bwMode="auto">
          <a:xfrm>
            <a:off x="7353505" y="4939027"/>
            <a:ext cx="4128459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+mn-ea"/>
                <a:sym typeface="宋体" panose="02010600030101010101" pitchFamily="2" charset="-122"/>
              </a:rPr>
              <a:t>答：</a:t>
            </a:r>
            <a:r>
              <a:rPr lang="en-US" altLang="zh-CN" sz="2800" dirty="0">
                <a:solidFill>
                  <a:srgbClr val="FF0000"/>
                </a:solidFill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127</a:t>
            </a:r>
            <a:r>
              <a:rPr lang="zh-CN" altLang="en-US" sz="2800" dirty="0">
                <a:solidFill>
                  <a:srgbClr val="FF0000"/>
                </a:solidFill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人没有蛀牙。</a:t>
            </a:r>
            <a:endParaRPr lang="zh-CN" altLang="en-US" sz="2800" dirty="0">
              <a:solidFill>
                <a:srgbClr val="FF0000"/>
              </a:solidFill>
              <a:latin typeface="+mn-ea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11" name="文本框 10245"/>
          <p:cNvSpPr txBox="1">
            <a:spLocks noChangeArrowheads="1"/>
          </p:cNvSpPr>
          <p:nvPr/>
        </p:nvSpPr>
        <p:spPr bwMode="auto">
          <a:xfrm>
            <a:off x="8889676" y="2826792"/>
            <a:ext cx="2496277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+mn-ea"/>
                <a:sym typeface="宋体" panose="02010600030101010101" pitchFamily="2" charset="-122"/>
              </a:rPr>
              <a:t>＝</a:t>
            </a:r>
            <a:r>
              <a:rPr lang="en-US" altLang="zh-CN" sz="2800" dirty="0">
                <a:solidFill>
                  <a:srgbClr val="FF0000"/>
                </a:solidFill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127</a:t>
            </a:r>
            <a:r>
              <a:rPr lang="zh-CN" altLang="en-US" sz="2800" dirty="0">
                <a:solidFill>
                  <a:srgbClr val="FF0000"/>
                </a:solidFill>
                <a:latin typeface="+mn-ea"/>
                <a:sym typeface="宋体" panose="02010600030101010101" pitchFamily="2" charset="-122"/>
              </a:rPr>
              <a:t>（人）</a:t>
            </a:r>
            <a:endParaRPr lang="zh-CN" altLang="en-US" sz="2800" dirty="0">
              <a:solidFill>
                <a:srgbClr val="FF0000"/>
              </a:solidFill>
              <a:latin typeface="+mn-ea"/>
              <a:sym typeface="宋体" panose="02010600030101010101" pitchFamily="2" charset="-122"/>
            </a:endParaRPr>
          </a:p>
        </p:txBody>
      </p:sp>
      <p:sp>
        <p:nvSpPr>
          <p:cNvPr id="12" name="标题 3"/>
          <p:cNvSpPr>
            <a:spLocks noGrp="1" noChangeArrowheads="1"/>
          </p:cNvSpPr>
          <p:nvPr/>
        </p:nvSpPr>
        <p:spPr bwMode="auto">
          <a:xfrm>
            <a:off x="8457836" y="3326385"/>
            <a:ext cx="1632181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2   0   0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13" name="标题 3"/>
          <p:cNvSpPr>
            <a:spLocks noGrp="1" noChangeArrowheads="1"/>
          </p:cNvSpPr>
          <p:nvPr/>
        </p:nvSpPr>
        <p:spPr bwMode="auto">
          <a:xfrm>
            <a:off x="7833558" y="3765510"/>
            <a:ext cx="2256459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－     7   3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8209368" y="4389339"/>
            <a:ext cx="1872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标题 3"/>
          <p:cNvSpPr>
            <a:spLocks noGrp="1" noChangeArrowheads="1"/>
          </p:cNvSpPr>
          <p:nvPr/>
        </p:nvSpPr>
        <p:spPr bwMode="auto">
          <a:xfrm>
            <a:off x="9513953" y="4274161"/>
            <a:ext cx="576064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7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16" name="标题 3"/>
          <p:cNvSpPr>
            <a:spLocks noGrp="1" noChangeArrowheads="1"/>
          </p:cNvSpPr>
          <p:nvPr/>
        </p:nvSpPr>
        <p:spPr bwMode="auto">
          <a:xfrm>
            <a:off x="8982317" y="4274161"/>
            <a:ext cx="576064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2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17" name="标题 3"/>
          <p:cNvSpPr>
            <a:spLocks noGrp="1" noChangeArrowheads="1"/>
          </p:cNvSpPr>
          <p:nvPr/>
        </p:nvSpPr>
        <p:spPr bwMode="auto">
          <a:xfrm>
            <a:off x="8478746" y="4274161"/>
            <a:ext cx="576064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1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  <p:bldP spid="15" grpId="0"/>
      <p:bldP spid="15" grpId="1"/>
      <p:bldP spid="16" grpId="0"/>
      <p:bldP spid="16" grpId="1"/>
      <p:bldP spid="17" grpId="0"/>
      <p:bldP spid="17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0245"/>
          <p:cNvSpPr txBox="1">
            <a:spLocks noChangeArrowheads="1"/>
          </p:cNvSpPr>
          <p:nvPr/>
        </p:nvSpPr>
        <p:spPr bwMode="auto">
          <a:xfrm>
            <a:off x="739775" y="904240"/>
            <a:ext cx="10711815" cy="1383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宋体" panose="02010600030101010101" pitchFamily="2" charset="-122"/>
              </a:rPr>
              <a:t>2.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宋体" panose="02010600030101010101" pitchFamily="2" charset="-122"/>
              </a:rPr>
              <a:t>一架大型客机有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宋体" panose="02010600030101010101" pitchFamily="2" charset="-122"/>
              </a:rPr>
              <a:t>400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宋体" panose="02010600030101010101" pitchFamily="2" charset="-122"/>
              </a:rPr>
              <a:t>个座位，某次航班已经售出机票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宋体" panose="02010600030101010101" pitchFamily="2" charset="-122"/>
              </a:rPr>
              <a:t>304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宋体" panose="02010600030101010101" pitchFamily="2" charset="-122"/>
              </a:rPr>
              <a:t>张。一个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宋体" panose="02010600030101010101" pitchFamily="2" charset="-122"/>
              </a:rPr>
              <a:t>98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宋体" panose="02010600030101010101" pitchFamily="2" charset="-122"/>
              </a:rPr>
              <a:t>人的旅游团准备乘坐这次航班，剩下的机票够吗？</a:t>
            </a:r>
            <a:endParaRPr lang="zh-CN" altLang="en-US" sz="2800" dirty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4" name="文本框 10245"/>
          <p:cNvSpPr txBox="1">
            <a:spLocks noChangeArrowheads="1"/>
          </p:cNvSpPr>
          <p:nvPr/>
        </p:nvSpPr>
        <p:spPr bwMode="auto">
          <a:xfrm>
            <a:off x="2720989" y="2782121"/>
            <a:ext cx="2016224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宋体" panose="02010600030101010101" pitchFamily="2" charset="-122"/>
              </a:rPr>
              <a:t>400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宋体" panose="02010600030101010101" pitchFamily="2" charset="-122"/>
              </a:rPr>
              <a:t>－</a:t>
            </a:r>
            <a:r>
              <a:rPr lang="en-US" altLang="zh-CN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宋体" panose="02010600030101010101" pitchFamily="2" charset="-122"/>
              </a:rPr>
              <a:t>304</a:t>
            </a:r>
            <a:endParaRPr lang="en-US" altLang="zh-CN" sz="2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5" name="文本框 10245"/>
          <p:cNvSpPr txBox="1">
            <a:spLocks noChangeArrowheads="1"/>
          </p:cNvSpPr>
          <p:nvPr/>
        </p:nvSpPr>
        <p:spPr bwMode="auto">
          <a:xfrm>
            <a:off x="4533903" y="2782121"/>
            <a:ext cx="2496277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宋体" panose="02010600030101010101" pitchFamily="2" charset="-122"/>
              </a:rPr>
              <a:t>＝</a:t>
            </a:r>
            <a:r>
              <a:rPr lang="en-US" altLang="zh-CN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宋体" panose="02010600030101010101" pitchFamily="2" charset="-122"/>
              </a:rPr>
              <a:t>96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宋体" panose="02010600030101010101" pitchFamily="2" charset="-122"/>
              </a:rPr>
              <a:t>（张）</a:t>
            </a:r>
            <a:endParaRPr lang="zh-CN" altLang="en-US" sz="2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6" name="标题 3"/>
          <p:cNvSpPr>
            <a:spLocks noGrp="1" noChangeArrowheads="1"/>
          </p:cNvSpPr>
          <p:nvPr/>
        </p:nvSpPr>
        <p:spPr bwMode="auto">
          <a:xfrm>
            <a:off x="3825320" y="3595403"/>
            <a:ext cx="1632181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宋体" panose="02010600030101010101" pitchFamily="2" charset="-122"/>
              </a:rPr>
              <a:t>4   0   0</a:t>
            </a:r>
            <a:endParaRPr lang="en-US" altLang="zh-CN" sz="2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7" name="标题 3"/>
          <p:cNvSpPr>
            <a:spLocks noGrp="1" noChangeArrowheads="1"/>
          </p:cNvSpPr>
          <p:nvPr/>
        </p:nvSpPr>
        <p:spPr bwMode="auto">
          <a:xfrm>
            <a:off x="3201043" y="4034529"/>
            <a:ext cx="2256459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宋体" panose="02010600030101010101" pitchFamily="2" charset="-122"/>
              </a:rPr>
              <a:t>－ 3   0   4</a:t>
            </a:r>
            <a:endParaRPr lang="en-US" altLang="zh-CN" sz="2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宋体" panose="02010600030101010101" pitchFamily="2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3576852" y="4658357"/>
            <a:ext cx="1872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标题 3"/>
          <p:cNvSpPr>
            <a:spLocks noGrp="1" noChangeArrowheads="1"/>
          </p:cNvSpPr>
          <p:nvPr/>
        </p:nvSpPr>
        <p:spPr bwMode="auto">
          <a:xfrm>
            <a:off x="4893502" y="4543179"/>
            <a:ext cx="576064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宋体" panose="02010600030101010101" pitchFamily="2" charset="-122"/>
              </a:rPr>
              <a:t>6</a:t>
            </a:r>
            <a:endParaRPr lang="en-US" altLang="zh-CN" sz="2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10" name="标题 3"/>
          <p:cNvSpPr>
            <a:spLocks noGrp="1" noChangeArrowheads="1"/>
          </p:cNvSpPr>
          <p:nvPr/>
        </p:nvSpPr>
        <p:spPr bwMode="auto">
          <a:xfrm>
            <a:off x="4361867" y="4543179"/>
            <a:ext cx="576064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宋体" panose="02010600030101010101" pitchFamily="2" charset="-122"/>
              </a:rPr>
              <a:t>9</a:t>
            </a:r>
            <a:endParaRPr lang="en-US" altLang="zh-CN" sz="2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11" name="文本框 10245"/>
          <p:cNvSpPr txBox="1">
            <a:spLocks noChangeArrowheads="1"/>
          </p:cNvSpPr>
          <p:nvPr/>
        </p:nvSpPr>
        <p:spPr bwMode="auto">
          <a:xfrm>
            <a:off x="2720989" y="5416341"/>
            <a:ext cx="2016224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宋体" panose="02010600030101010101" pitchFamily="2" charset="-122"/>
              </a:rPr>
              <a:t>96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宋体" panose="02010600030101010101" pitchFamily="2" charset="-122"/>
              </a:rPr>
              <a:t>＜</a:t>
            </a:r>
            <a:r>
              <a:rPr lang="en-US" altLang="zh-CN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宋体" panose="02010600030101010101" pitchFamily="2" charset="-122"/>
              </a:rPr>
              <a:t>98</a:t>
            </a:r>
            <a:endParaRPr lang="en-US" altLang="zh-CN" sz="2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12" name="文本框 10245"/>
          <p:cNvSpPr txBox="1">
            <a:spLocks noChangeArrowheads="1"/>
          </p:cNvSpPr>
          <p:nvPr/>
        </p:nvSpPr>
        <p:spPr bwMode="auto">
          <a:xfrm>
            <a:off x="5788257" y="5417800"/>
            <a:ext cx="4128459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答：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宋体" panose="02010600030101010101" pitchFamily="2" charset="-122"/>
              </a:rPr>
              <a:t>剩下的机票不够。</a:t>
            </a:r>
            <a:endParaRPr lang="zh-CN" altLang="en-US" sz="2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5" grpId="1"/>
      <p:bldP spid="6" grpId="0"/>
      <p:bldP spid="6" grpId="1"/>
      <p:bldP spid="7" grpId="0"/>
      <p:bldP spid="7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4"/>
          <p:cNvSpPr/>
          <p:nvPr/>
        </p:nvSpPr>
        <p:spPr>
          <a:xfrm>
            <a:off x="332105" y="4551680"/>
            <a:ext cx="11528425" cy="1924050"/>
          </a:xfrm>
          <a:prstGeom prst="roundRect">
            <a:avLst>
              <a:gd name="adj" fmla="val 8426"/>
            </a:avLst>
          </a:pr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50000"/>
              </a:lnSpc>
            </a:pPr>
            <a:endParaRPr lang="zh-CN" altLang="en-US" sz="2800" dirty="0"/>
          </a:p>
        </p:txBody>
      </p:sp>
      <p:sp>
        <p:nvSpPr>
          <p:cNvPr id="3" name="矩形 2"/>
          <p:cNvSpPr/>
          <p:nvPr/>
        </p:nvSpPr>
        <p:spPr>
          <a:xfrm>
            <a:off x="648055" y="4732273"/>
            <a:ext cx="10895887" cy="662554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schemeClr val="bg1"/>
                </a:solidFill>
              </a:rPr>
              <a:t>【</a:t>
            </a:r>
            <a:r>
              <a:rPr lang="zh-CN" altLang="en-US" sz="2800" dirty="0">
                <a:solidFill>
                  <a:schemeClr val="bg1"/>
                </a:solidFill>
              </a:rPr>
              <a:t>重点</a:t>
            </a:r>
            <a:r>
              <a:rPr lang="en-US" altLang="zh-CN" sz="2800" dirty="0">
                <a:solidFill>
                  <a:schemeClr val="bg1"/>
                </a:solidFill>
              </a:rPr>
              <a:t>】</a:t>
            </a:r>
            <a:r>
              <a:rPr lang="zh-CN" altLang="en-US" sz="2800" dirty="0"/>
              <a:t>理解和学会隔位退位减的笔算方法。</a:t>
            </a:r>
            <a:endParaRPr lang="zh-CN" altLang="en-US" sz="2800" dirty="0"/>
          </a:p>
        </p:txBody>
      </p:sp>
      <p:sp>
        <p:nvSpPr>
          <p:cNvPr id="4" name="矩形 3"/>
          <p:cNvSpPr/>
          <p:nvPr/>
        </p:nvSpPr>
        <p:spPr>
          <a:xfrm>
            <a:off x="648054" y="5469433"/>
            <a:ext cx="10895887" cy="662554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schemeClr val="bg1"/>
                </a:solidFill>
              </a:rPr>
              <a:t>【</a:t>
            </a:r>
            <a:r>
              <a:rPr lang="zh-CN" altLang="en-US" sz="2800" dirty="0">
                <a:solidFill>
                  <a:schemeClr val="bg1"/>
                </a:solidFill>
              </a:rPr>
              <a:t>难点</a:t>
            </a:r>
            <a:r>
              <a:rPr lang="en-US" altLang="zh-CN" sz="2800" dirty="0">
                <a:solidFill>
                  <a:schemeClr val="bg1"/>
                </a:solidFill>
              </a:rPr>
              <a:t>】</a:t>
            </a:r>
            <a:r>
              <a:rPr lang="zh-CN" altLang="en-US" sz="2800" dirty="0"/>
              <a:t>理解隔位退位减的算理。</a:t>
            </a:r>
            <a:endParaRPr lang="zh-CN" altLang="en-US" sz="2800" dirty="0"/>
          </a:p>
        </p:txBody>
      </p:sp>
      <p:sp>
        <p:nvSpPr>
          <p:cNvPr id="5" name="文本框 4"/>
          <p:cNvSpPr txBox="1"/>
          <p:nvPr/>
        </p:nvSpPr>
        <p:spPr>
          <a:xfrm>
            <a:off x="431165" y="598170"/>
            <a:ext cx="11402695" cy="37846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．使学生经历探索三位数减两、三位数的计算方法的过程，理解和学会隔位退位减的笔算方法，能正确计算得数。 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．使学生通过由具体到抽象的探索活动，体会问题解决的过程，感受问题解决的策略，发展初步的分析、推理、抽象等思维能力。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 bwMode="auto">
          <a:xfrm>
            <a:off x="1793875" y="1249363"/>
            <a:ext cx="2730500" cy="1279525"/>
            <a:chOff x="0" y="0"/>
            <a:chExt cx="1720" cy="806"/>
          </a:xfrm>
        </p:grpSpPr>
        <p:sp>
          <p:nvSpPr>
            <p:cNvPr id="3" name="Text Box 20"/>
            <p:cNvSpPr txBox="1">
              <a:spLocks noChangeArrowheads="1"/>
            </p:cNvSpPr>
            <p:nvPr/>
          </p:nvSpPr>
          <p:spPr bwMode="auto">
            <a:xfrm>
              <a:off x="349" y="0"/>
              <a:ext cx="1279" cy="36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50000"/>
                </a:spcBef>
              </a:pPr>
              <a:r>
                <a:rPr lang="zh-CN" altLang="en-US" sz="3200" dirty="0"/>
                <a:t>5  3  6</a:t>
              </a:r>
              <a:endParaRPr lang="zh-CN" altLang="en-US" sz="3200" dirty="0"/>
            </a:p>
          </p:txBody>
        </p:sp>
        <p:sp>
          <p:nvSpPr>
            <p:cNvPr id="4" name="Line 21"/>
            <p:cNvSpPr>
              <a:spLocks noChangeShapeType="1"/>
            </p:cNvSpPr>
            <p:nvPr/>
          </p:nvSpPr>
          <p:spPr bwMode="auto">
            <a:xfrm>
              <a:off x="74" y="806"/>
              <a:ext cx="1646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5" name="Text Box 22"/>
            <p:cNvSpPr txBox="1">
              <a:spLocks noChangeArrowheads="1"/>
            </p:cNvSpPr>
            <p:nvPr/>
          </p:nvSpPr>
          <p:spPr bwMode="auto">
            <a:xfrm>
              <a:off x="0" y="365"/>
              <a:ext cx="1617" cy="36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50000"/>
                </a:spcBef>
              </a:pPr>
              <a:r>
                <a:rPr lang="en-US" altLang="zh-CN" sz="3200" dirty="0"/>
                <a:t>-   </a:t>
              </a:r>
              <a:r>
                <a:rPr lang="zh-CN" altLang="en-US" sz="3200" dirty="0"/>
                <a:t> 2  6  3</a:t>
              </a:r>
              <a:endParaRPr lang="zh-CN" altLang="en-US" sz="3200" dirty="0"/>
            </a:p>
          </p:txBody>
        </p:sp>
      </p:grpSp>
      <p:grpSp>
        <p:nvGrpSpPr>
          <p:cNvPr id="6" name="Group 7"/>
          <p:cNvGrpSpPr/>
          <p:nvPr/>
        </p:nvGrpSpPr>
        <p:grpSpPr bwMode="auto">
          <a:xfrm>
            <a:off x="5751513" y="1249363"/>
            <a:ext cx="2730500" cy="1279525"/>
            <a:chOff x="0" y="0"/>
            <a:chExt cx="1720" cy="806"/>
          </a:xfrm>
        </p:grpSpPr>
        <p:sp>
          <p:nvSpPr>
            <p:cNvPr id="7" name="Text Box 20"/>
            <p:cNvSpPr txBox="1">
              <a:spLocks noChangeArrowheads="1"/>
            </p:cNvSpPr>
            <p:nvPr/>
          </p:nvSpPr>
          <p:spPr bwMode="auto">
            <a:xfrm>
              <a:off x="349" y="0"/>
              <a:ext cx="1279" cy="36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50000"/>
                </a:spcBef>
              </a:pPr>
              <a:r>
                <a:rPr lang="zh-CN" altLang="en-US" sz="3200"/>
                <a:t>2  1  4</a:t>
              </a:r>
              <a:endParaRPr lang="zh-CN" altLang="en-US" sz="3200"/>
            </a:p>
          </p:txBody>
        </p:sp>
        <p:sp>
          <p:nvSpPr>
            <p:cNvPr id="8" name="Line 21"/>
            <p:cNvSpPr>
              <a:spLocks noChangeShapeType="1"/>
            </p:cNvSpPr>
            <p:nvPr/>
          </p:nvSpPr>
          <p:spPr bwMode="auto">
            <a:xfrm>
              <a:off x="74" y="806"/>
              <a:ext cx="1646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9" name="Text Box 22"/>
            <p:cNvSpPr txBox="1">
              <a:spLocks noChangeArrowheads="1"/>
            </p:cNvSpPr>
            <p:nvPr/>
          </p:nvSpPr>
          <p:spPr bwMode="auto">
            <a:xfrm>
              <a:off x="0" y="365"/>
              <a:ext cx="1617" cy="36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50000"/>
                </a:spcBef>
              </a:pPr>
              <a:r>
                <a:rPr lang="en-US" altLang="zh-CN" sz="3200" dirty="0"/>
                <a:t>-   </a:t>
              </a:r>
              <a:r>
                <a:rPr lang="zh-CN" altLang="en-US" sz="3200" dirty="0"/>
                <a:t> 1  0  8</a:t>
              </a:r>
              <a:endParaRPr lang="zh-CN" altLang="en-US" sz="3200" dirty="0"/>
            </a:p>
          </p:txBody>
        </p:sp>
      </p:grpSp>
      <p:sp>
        <p:nvSpPr>
          <p:cNvPr id="10" name="Text Box 16"/>
          <p:cNvSpPr txBox="1">
            <a:spLocks noChangeArrowheads="1"/>
          </p:cNvSpPr>
          <p:nvPr/>
        </p:nvSpPr>
        <p:spPr bwMode="auto">
          <a:xfrm>
            <a:off x="2551113" y="2639439"/>
            <a:ext cx="2808287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dirty="0"/>
              <a:t> 2  7  3</a:t>
            </a:r>
            <a:endParaRPr lang="en-US" altLang="zh-CN" sz="3200" dirty="0"/>
          </a:p>
        </p:txBody>
      </p:sp>
      <p:sp>
        <p:nvSpPr>
          <p:cNvPr id="11" name="Text Box 17"/>
          <p:cNvSpPr txBox="1">
            <a:spLocks noChangeArrowheads="1"/>
          </p:cNvSpPr>
          <p:nvPr/>
        </p:nvSpPr>
        <p:spPr bwMode="auto">
          <a:xfrm>
            <a:off x="6659564" y="2528888"/>
            <a:ext cx="2016125" cy="583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dirty="0"/>
              <a:t>1  0  6</a:t>
            </a:r>
            <a:endParaRPr lang="en-US" altLang="zh-CN" sz="3200" dirty="0"/>
          </a:p>
        </p:txBody>
      </p:sp>
      <p:sp>
        <p:nvSpPr>
          <p:cNvPr id="12" name="Oval 14"/>
          <p:cNvSpPr>
            <a:spLocks noChangeArrowheads="1"/>
          </p:cNvSpPr>
          <p:nvPr/>
        </p:nvSpPr>
        <p:spPr bwMode="auto">
          <a:xfrm flipH="1" flipV="1">
            <a:off x="2856229" y="1277939"/>
            <a:ext cx="106045" cy="45719"/>
          </a:xfrm>
          <a:prstGeom prst="ellipse">
            <a:avLst/>
          </a:prstGeom>
          <a:solidFill>
            <a:srgbClr val="FF0000"/>
          </a:solidFill>
          <a:ln w="9525">
            <a:solidFill>
              <a:srgbClr val="FF0000"/>
            </a:solidFill>
            <a:round/>
          </a:ln>
        </p:spPr>
        <p:txBody>
          <a:bodyPr wrap="none" lIns="90000" tIns="46800" rIns="90000" bIns="4680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13" name="Oval 14"/>
          <p:cNvSpPr>
            <a:spLocks noChangeArrowheads="1"/>
          </p:cNvSpPr>
          <p:nvPr/>
        </p:nvSpPr>
        <p:spPr bwMode="auto">
          <a:xfrm rot="5400000">
            <a:off x="7248526" y="1133476"/>
            <a:ext cx="66674" cy="144463"/>
          </a:xfrm>
          <a:prstGeom prst="ellipse">
            <a:avLst/>
          </a:prstGeom>
          <a:solidFill>
            <a:srgbClr val="FF0000"/>
          </a:solidFill>
          <a:ln w="9525">
            <a:solidFill>
              <a:srgbClr val="FF0000"/>
            </a:solidFill>
            <a:round/>
          </a:ln>
        </p:spPr>
        <p:txBody>
          <a:bodyPr wrap="none" lIns="90000" tIns="46800" rIns="90000" bIns="4680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15" name="圆角矩形 2"/>
          <p:cNvSpPr/>
          <p:nvPr/>
        </p:nvSpPr>
        <p:spPr>
          <a:xfrm>
            <a:off x="1329690" y="3369945"/>
            <a:ext cx="8800465" cy="2995295"/>
          </a:xfrm>
          <a:prstGeom prst="roundRect">
            <a:avLst>
              <a:gd name="adj" fmla="val 8426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</a:rPr>
              <a:t>笔算减法：</a:t>
            </a:r>
            <a:endParaRPr lang="en-US" altLang="zh-CN" sz="2800" dirty="0">
              <a:solidFill>
                <a:srgbClr val="FF0000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</a:rPr>
              <a:t>相同数位对齐；</a:t>
            </a:r>
            <a:endParaRPr lang="zh-CN" altLang="en-US" sz="2800" dirty="0">
              <a:solidFill>
                <a:srgbClr val="FF0000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</a:rPr>
              <a:t>从个位减起；</a:t>
            </a:r>
            <a:endParaRPr lang="zh-CN" altLang="en-US" sz="2800" dirty="0">
              <a:solidFill>
                <a:srgbClr val="FF0000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</a:rPr>
              <a:t>哪一位上的数不够减，从前一位“退</a:t>
            </a:r>
            <a:r>
              <a:rPr lang="en-US" altLang="zh-CN" sz="2800" dirty="0">
                <a:solidFill>
                  <a:srgbClr val="FF0000"/>
                </a:solidFill>
              </a:rPr>
              <a:t>1</a:t>
            </a:r>
            <a:r>
              <a:rPr lang="zh-CN" altLang="en-US" sz="2800" dirty="0">
                <a:solidFill>
                  <a:srgbClr val="FF0000"/>
                </a:solidFill>
              </a:rPr>
              <a:t>当</a:t>
            </a:r>
            <a:r>
              <a:rPr lang="en-US" altLang="zh-CN" sz="2800" dirty="0">
                <a:solidFill>
                  <a:srgbClr val="FF0000"/>
                </a:solidFill>
              </a:rPr>
              <a:t>10”</a:t>
            </a:r>
            <a:r>
              <a:rPr lang="zh-CN" altLang="en-US" sz="2800" dirty="0">
                <a:solidFill>
                  <a:srgbClr val="FF0000"/>
                </a:solidFill>
              </a:rPr>
              <a:t>再减 。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0" grpId="1" animBg="1"/>
      <p:bldP spid="11" grpId="0" bldLvl="0" animBg="1"/>
      <p:bldP spid="11" grpId="1" animBg="1"/>
      <p:bldP spid="12" grpId="0" animBg="1"/>
      <p:bldP spid="12" grpId="1" animBg="1"/>
      <p:bldP spid="13" grpId="0" animBg="1"/>
      <p:bldP spid="13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0245"/>
          <p:cNvSpPr txBox="1">
            <a:spLocks noChangeArrowheads="1"/>
          </p:cNvSpPr>
          <p:nvPr/>
        </p:nvSpPr>
        <p:spPr bwMode="auto">
          <a:xfrm>
            <a:off x="3920823" y="5720999"/>
            <a:ext cx="4128459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204</a:t>
            </a:r>
            <a:r>
              <a:rPr lang="zh-CN" altLang="en-US" sz="2800" b="1" dirty="0">
                <a:latin typeface="+mn-ea"/>
                <a:sym typeface="宋体" panose="02010600030101010101" pitchFamily="2" charset="-122"/>
              </a:rPr>
              <a:t>－</a:t>
            </a:r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108</a:t>
            </a:r>
            <a:r>
              <a:rPr lang="zh-CN" altLang="en-US" sz="2800" b="1" dirty="0">
                <a:latin typeface="+mn-ea"/>
                <a:sym typeface="宋体" panose="02010600030101010101" pitchFamily="2" charset="-122"/>
              </a:rPr>
              <a:t>＝</a:t>
            </a:r>
            <a:r>
              <a:rPr lang="zh-CN" altLang="en-US" sz="2800" b="1" u="sng" dirty="0">
                <a:solidFill>
                  <a:srgbClr val="0070C0"/>
                </a:solidFill>
                <a:latin typeface="+mn-ea"/>
                <a:sym typeface="宋体" panose="02010600030101010101" pitchFamily="2" charset="-122"/>
              </a:rPr>
              <a:t>    </a:t>
            </a:r>
            <a:r>
              <a:rPr lang="zh-CN" altLang="en-US" sz="2800" b="1" dirty="0">
                <a:solidFill>
                  <a:srgbClr val="FF0000"/>
                </a:solidFill>
                <a:latin typeface="+mn-ea"/>
                <a:sym typeface="宋体" panose="02010600030101010101" pitchFamily="2" charset="-122"/>
              </a:rPr>
              <a:t>（  ）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pic>
        <p:nvPicPr>
          <p:cNvPr id="3" name="图片 2" descr="77－例7.pn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943460" y="1170870"/>
            <a:ext cx="6992593" cy="3098413"/>
          </a:xfrm>
          <a:prstGeom prst="rect">
            <a:avLst/>
          </a:prstGeom>
        </p:spPr>
      </p:pic>
      <p:sp>
        <p:nvSpPr>
          <p:cNvPr id="4" name="AutoShape 12"/>
          <p:cNvSpPr>
            <a:spLocks noChangeArrowheads="1"/>
          </p:cNvSpPr>
          <p:nvPr/>
        </p:nvSpPr>
        <p:spPr bwMode="auto">
          <a:xfrm>
            <a:off x="2135505" y="1137285"/>
            <a:ext cx="2646680" cy="911860"/>
          </a:xfrm>
          <a:prstGeom prst="wedgeRoundRectCallout">
            <a:avLst>
              <a:gd name="adj1" fmla="val 4093"/>
              <a:gd name="adj2" fmla="val 69731"/>
              <a:gd name="adj3" fmla="val 16667"/>
            </a:avLst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algn="ctr">
              <a:defRPr/>
            </a:pPr>
            <a:endParaRPr lang="zh-CN" altLang="en-US" sz="2800">
              <a:latin typeface="+mn-ea"/>
            </a:endParaRPr>
          </a:p>
        </p:txBody>
      </p:sp>
      <p:sp>
        <p:nvSpPr>
          <p:cNvPr id="5" name="AutoShape 12"/>
          <p:cNvSpPr>
            <a:spLocks noChangeArrowheads="1"/>
          </p:cNvSpPr>
          <p:nvPr/>
        </p:nvSpPr>
        <p:spPr bwMode="auto">
          <a:xfrm flipH="1">
            <a:off x="6936105" y="2459355"/>
            <a:ext cx="3832225" cy="967740"/>
          </a:xfrm>
          <a:prstGeom prst="wedgeRoundRectCallout">
            <a:avLst>
              <a:gd name="adj1" fmla="val 58306"/>
              <a:gd name="adj2" fmla="val 6602"/>
              <a:gd name="adj3" fmla="val 16667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/>
          <a:lstStyle/>
          <a:p>
            <a:pPr algn="ctr">
              <a:defRPr/>
            </a:pPr>
            <a:endParaRPr lang="zh-CN" altLang="en-US" sz="2800">
              <a:latin typeface="+mn-ea"/>
            </a:endParaRPr>
          </a:p>
        </p:txBody>
      </p:sp>
      <p:sp>
        <p:nvSpPr>
          <p:cNvPr id="6" name="文本框 10245"/>
          <p:cNvSpPr txBox="1">
            <a:spLocks noChangeArrowheads="1"/>
          </p:cNvSpPr>
          <p:nvPr/>
        </p:nvSpPr>
        <p:spPr bwMode="auto">
          <a:xfrm>
            <a:off x="2127295" y="1099765"/>
            <a:ext cx="2880320" cy="95313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+mn-ea"/>
                <a:sym typeface="宋体" panose="02010600030101010101" pitchFamily="2" charset="-122"/>
              </a:rPr>
              <a:t>二年级同学画了</a:t>
            </a:r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204</a:t>
            </a:r>
            <a:r>
              <a:rPr lang="zh-CN" altLang="en-US" sz="2800" dirty="0">
                <a:latin typeface="+mn-ea"/>
                <a:sym typeface="宋体" panose="02010600030101010101" pitchFamily="2" charset="-122"/>
              </a:rPr>
              <a:t>幅儿童画。</a:t>
            </a:r>
            <a:endParaRPr lang="zh-CN" altLang="en-US" sz="2800" dirty="0">
              <a:solidFill>
                <a:srgbClr val="0000FF"/>
              </a:solidFill>
              <a:latin typeface="+mn-ea"/>
            </a:endParaRPr>
          </a:p>
        </p:txBody>
      </p:sp>
      <p:sp>
        <p:nvSpPr>
          <p:cNvPr id="7" name="文本框 10245"/>
          <p:cNvSpPr txBox="1">
            <a:spLocks noChangeArrowheads="1"/>
          </p:cNvSpPr>
          <p:nvPr/>
        </p:nvSpPr>
        <p:spPr bwMode="auto">
          <a:xfrm>
            <a:off x="7001285" y="2471705"/>
            <a:ext cx="3887755" cy="95313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+mn-ea"/>
                <a:sym typeface="宋体" panose="02010600030101010101" pitchFamily="2" charset="-122"/>
              </a:rPr>
              <a:t>一年级同学比二年级同学少画</a:t>
            </a:r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108</a:t>
            </a:r>
            <a:r>
              <a:rPr lang="zh-CN" altLang="en-US" sz="2800" dirty="0">
                <a:latin typeface="+mn-ea"/>
                <a:sym typeface="宋体" panose="02010600030101010101" pitchFamily="2" charset="-122"/>
              </a:rPr>
              <a:t>幅。</a:t>
            </a:r>
            <a:endParaRPr lang="zh-CN" altLang="en-US" sz="2800" dirty="0">
              <a:solidFill>
                <a:srgbClr val="0000FF"/>
              </a:solidFill>
              <a:latin typeface="+mn-ea"/>
            </a:endParaRPr>
          </a:p>
        </p:txBody>
      </p:sp>
      <p:sp>
        <p:nvSpPr>
          <p:cNvPr id="13" name="圆角矩形 11"/>
          <p:cNvSpPr/>
          <p:nvPr/>
        </p:nvSpPr>
        <p:spPr>
          <a:xfrm>
            <a:off x="1936115" y="4593590"/>
            <a:ext cx="7079615" cy="785495"/>
          </a:xfrm>
          <a:prstGeom prst="roundRect">
            <a:avLst>
              <a:gd name="adj" fmla="val 50000"/>
            </a:avLst>
          </a:pr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+mn-ea"/>
                <a:sym typeface="+mn-ea"/>
              </a:rPr>
              <a:t>一年级同学画了多少幅儿童画？</a:t>
            </a:r>
            <a:endParaRPr lang="zh-CN" altLang="en-US" sz="2800" dirty="0">
              <a:solidFill>
                <a:schemeClr val="bg1"/>
              </a:solidFill>
              <a:latin typeface="+mn-ea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0245"/>
          <p:cNvSpPr txBox="1">
            <a:spLocks noChangeArrowheads="1"/>
          </p:cNvSpPr>
          <p:nvPr/>
        </p:nvSpPr>
        <p:spPr bwMode="auto">
          <a:xfrm>
            <a:off x="4373351" y="953884"/>
            <a:ext cx="4128459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204</a:t>
            </a:r>
            <a:r>
              <a:rPr lang="zh-CN" altLang="en-US" sz="2800" b="1" dirty="0">
                <a:latin typeface="+mn-ea"/>
                <a:sym typeface="宋体" panose="02010600030101010101" pitchFamily="2" charset="-122"/>
              </a:rPr>
              <a:t>－</a:t>
            </a:r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108</a:t>
            </a:r>
            <a:r>
              <a:rPr lang="zh-CN" altLang="en-US" sz="2800" b="1" dirty="0">
                <a:latin typeface="+mn-ea"/>
                <a:sym typeface="宋体" panose="02010600030101010101" pitchFamily="2" charset="-122"/>
              </a:rPr>
              <a:t>＝</a:t>
            </a:r>
            <a:r>
              <a:rPr lang="zh-CN" altLang="en-US" sz="2800" b="1" u="sng" dirty="0">
                <a:solidFill>
                  <a:srgbClr val="0070C0"/>
                </a:solidFill>
                <a:latin typeface="+mn-ea"/>
                <a:sym typeface="宋体" panose="02010600030101010101" pitchFamily="2" charset="-122"/>
              </a:rPr>
              <a:t>    </a:t>
            </a:r>
            <a:r>
              <a:rPr lang="zh-CN" altLang="en-US" sz="2800" b="1" dirty="0">
                <a:solidFill>
                  <a:srgbClr val="FF0000"/>
                </a:solidFill>
                <a:latin typeface="+mn-ea"/>
                <a:sym typeface="宋体" panose="02010600030101010101" pitchFamily="2" charset="-122"/>
              </a:rPr>
              <a:t>（  ）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3" name="标题 3"/>
          <p:cNvSpPr>
            <a:spLocks noGrp="1" noChangeArrowheads="1"/>
          </p:cNvSpPr>
          <p:nvPr/>
        </p:nvSpPr>
        <p:spPr bwMode="auto">
          <a:xfrm>
            <a:off x="5065899" y="2130738"/>
            <a:ext cx="1632181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2   0   4 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4" name="标题 3"/>
          <p:cNvSpPr>
            <a:spLocks noGrp="1" noChangeArrowheads="1"/>
          </p:cNvSpPr>
          <p:nvPr/>
        </p:nvSpPr>
        <p:spPr bwMode="auto">
          <a:xfrm>
            <a:off x="4200381" y="2569864"/>
            <a:ext cx="2497700" cy="73095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－ 1   0   8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4936020" y="3193692"/>
            <a:ext cx="1872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标题 3"/>
          <p:cNvSpPr>
            <a:spLocks noGrp="1" noChangeArrowheads="1"/>
          </p:cNvSpPr>
          <p:nvPr/>
        </p:nvSpPr>
        <p:spPr bwMode="auto">
          <a:xfrm>
            <a:off x="4890760" y="1702506"/>
            <a:ext cx="1920213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zh-CN" altLang="en-US" sz="2800" b="1" dirty="0">
                <a:solidFill>
                  <a:srgbClr val="E06689"/>
                </a:solidFill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百  十  个</a:t>
            </a:r>
            <a:endParaRPr lang="zh-CN" altLang="en-US" sz="2800" dirty="0">
              <a:solidFill>
                <a:srgbClr val="E06689"/>
              </a:solidFill>
              <a:latin typeface="+mn-ea"/>
            </a:endParaRPr>
          </a:p>
        </p:txBody>
      </p:sp>
      <p:sp>
        <p:nvSpPr>
          <p:cNvPr id="62" name="圆角矩形 11"/>
          <p:cNvSpPr/>
          <p:nvPr/>
        </p:nvSpPr>
        <p:spPr>
          <a:xfrm>
            <a:off x="1221105" y="4258310"/>
            <a:ext cx="8321675" cy="785495"/>
          </a:xfrm>
          <a:prstGeom prst="roundRect">
            <a:avLst>
              <a:gd name="adj" fmla="val 50000"/>
            </a:avLst>
          </a:pr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+mn-ea"/>
                <a:sym typeface="+mn-ea"/>
              </a:rPr>
              <a:t>个位不够减，要从十位退</a:t>
            </a:r>
            <a:r>
              <a:rPr lang="en-US" altLang="zh-CN" sz="2800" dirty="0">
                <a:solidFill>
                  <a:schemeClr val="bg1"/>
                </a:solidFill>
                <a:latin typeface="+mn-ea"/>
                <a:sym typeface="+mn-ea"/>
              </a:rPr>
              <a:t>1</a:t>
            </a:r>
            <a:r>
              <a:rPr lang="zh-CN" altLang="en-US" sz="2800" dirty="0">
                <a:solidFill>
                  <a:schemeClr val="bg1"/>
                </a:solidFill>
                <a:latin typeface="+mn-ea"/>
                <a:sym typeface="+mn-ea"/>
              </a:rPr>
              <a:t>。十位上是</a:t>
            </a:r>
            <a:r>
              <a:rPr lang="en-US" altLang="zh-CN" sz="2800" dirty="0">
                <a:solidFill>
                  <a:schemeClr val="bg1"/>
                </a:solidFill>
                <a:latin typeface="+mn-ea"/>
                <a:sym typeface="+mn-ea"/>
              </a:rPr>
              <a:t>0</a:t>
            </a:r>
            <a:r>
              <a:rPr lang="zh-CN" altLang="en-US" sz="2800" dirty="0">
                <a:solidFill>
                  <a:schemeClr val="bg1"/>
                </a:solidFill>
                <a:latin typeface="+mn-ea"/>
                <a:sym typeface="+mn-ea"/>
              </a:rPr>
              <a:t>，怎么办？</a:t>
            </a:r>
            <a:endParaRPr lang="zh-CN" altLang="en-US" sz="2800" dirty="0">
              <a:solidFill>
                <a:schemeClr val="bg1"/>
              </a:solidFill>
              <a:latin typeface="+mn-ea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0245"/>
          <p:cNvSpPr txBox="1">
            <a:spLocks noChangeArrowheads="1"/>
          </p:cNvSpPr>
          <p:nvPr/>
        </p:nvSpPr>
        <p:spPr bwMode="auto">
          <a:xfrm>
            <a:off x="4373351" y="953884"/>
            <a:ext cx="4128459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204</a:t>
            </a:r>
            <a:r>
              <a:rPr lang="zh-CN" altLang="en-US" sz="2800" b="1" dirty="0">
                <a:latin typeface="+mn-ea"/>
                <a:sym typeface="宋体" panose="02010600030101010101" pitchFamily="2" charset="-122"/>
              </a:rPr>
              <a:t>－</a:t>
            </a:r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108</a:t>
            </a:r>
            <a:r>
              <a:rPr lang="zh-CN" altLang="en-US" sz="2800" b="1" dirty="0">
                <a:latin typeface="+mn-ea"/>
                <a:sym typeface="宋体" panose="02010600030101010101" pitchFamily="2" charset="-122"/>
              </a:rPr>
              <a:t>＝</a:t>
            </a:r>
            <a:r>
              <a:rPr lang="zh-CN" altLang="en-US" sz="2800" b="1" u="sng" dirty="0">
                <a:solidFill>
                  <a:srgbClr val="0070C0"/>
                </a:solidFill>
                <a:latin typeface="+mn-ea"/>
                <a:sym typeface="宋体" panose="02010600030101010101" pitchFamily="2" charset="-122"/>
              </a:rPr>
              <a:t>    </a:t>
            </a:r>
            <a:r>
              <a:rPr lang="zh-CN" altLang="en-US" sz="2800" b="1" dirty="0">
                <a:solidFill>
                  <a:srgbClr val="FF0000"/>
                </a:solidFill>
                <a:latin typeface="+mn-ea"/>
                <a:sym typeface="宋体" panose="02010600030101010101" pitchFamily="2" charset="-122"/>
              </a:rPr>
              <a:t>（  ）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3" name="标题 3"/>
          <p:cNvSpPr>
            <a:spLocks noGrp="1" noChangeArrowheads="1"/>
          </p:cNvSpPr>
          <p:nvPr/>
        </p:nvSpPr>
        <p:spPr bwMode="auto">
          <a:xfrm>
            <a:off x="5065899" y="2130738"/>
            <a:ext cx="1632181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2   0   4 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4" name="标题 3"/>
          <p:cNvSpPr>
            <a:spLocks noGrp="1" noChangeArrowheads="1"/>
          </p:cNvSpPr>
          <p:nvPr/>
        </p:nvSpPr>
        <p:spPr bwMode="auto">
          <a:xfrm>
            <a:off x="4200381" y="2569864"/>
            <a:ext cx="2497700" cy="73095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－ 1   0   8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4936020" y="3193692"/>
            <a:ext cx="1872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标题 3"/>
          <p:cNvSpPr>
            <a:spLocks noGrp="1" noChangeArrowheads="1"/>
          </p:cNvSpPr>
          <p:nvPr/>
        </p:nvSpPr>
        <p:spPr bwMode="auto">
          <a:xfrm>
            <a:off x="4890760" y="1702506"/>
            <a:ext cx="1920213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zh-CN" altLang="en-US" sz="2800" b="1" dirty="0">
                <a:solidFill>
                  <a:srgbClr val="E06689"/>
                </a:solidFill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百  十  个</a:t>
            </a:r>
            <a:endParaRPr lang="zh-CN" altLang="en-US" sz="2800" dirty="0">
              <a:solidFill>
                <a:srgbClr val="E06689"/>
              </a:solidFill>
              <a:latin typeface="+mn-ea"/>
            </a:endParaRPr>
          </a:p>
        </p:txBody>
      </p:sp>
      <p:sp>
        <p:nvSpPr>
          <p:cNvPr id="11" name="文本框 10245"/>
          <p:cNvSpPr txBox="1">
            <a:spLocks noChangeArrowheads="1"/>
          </p:cNvSpPr>
          <p:nvPr/>
        </p:nvSpPr>
        <p:spPr bwMode="auto">
          <a:xfrm>
            <a:off x="2975603" y="5580266"/>
            <a:ext cx="6240693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先在计数器上拨一拨，再算一算。</a:t>
            </a:r>
            <a:endParaRPr lang="zh-CN" altLang="en-US" sz="2800" dirty="0">
              <a:solidFill>
                <a:srgbClr val="FF0000"/>
              </a:solidFill>
              <a:latin typeface="+mn-ea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7" name="圆角矩形 11"/>
          <p:cNvSpPr/>
          <p:nvPr/>
        </p:nvSpPr>
        <p:spPr>
          <a:xfrm>
            <a:off x="1221105" y="4258310"/>
            <a:ext cx="8321675" cy="785495"/>
          </a:xfrm>
          <a:prstGeom prst="roundRect">
            <a:avLst>
              <a:gd name="adj" fmla="val 50000"/>
            </a:avLst>
          </a:pr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+mn-ea"/>
                <a:sym typeface="+mn-ea"/>
              </a:rPr>
              <a:t>个位不够减，要从十位退</a:t>
            </a:r>
            <a:r>
              <a:rPr lang="en-US" altLang="zh-CN" sz="2800" dirty="0">
                <a:solidFill>
                  <a:schemeClr val="bg1"/>
                </a:solidFill>
                <a:latin typeface="+mn-ea"/>
                <a:sym typeface="+mn-ea"/>
              </a:rPr>
              <a:t>1</a:t>
            </a:r>
            <a:r>
              <a:rPr lang="zh-CN" altLang="en-US" sz="2800" dirty="0">
                <a:solidFill>
                  <a:schemeClr val="bg1"/>
                </a:solidFill>
                <a:latin typeface="+mn-ea"/>
                <a:sym typeface="+mn-ea"/>
              </a:rPr>
              <a:t>。十位上是</a:t>
            </a:r>
            <a:r>
              <a:rPr lang="en-US" altLang="zh-CN" sz="2800" dirty="0">
                <a:solidFill>
                  <a:schemeClr val="bg1"/>
                </a:solidFill>
                <a:latin typeface="+mn-ea"/>
                <a:sym typeface="+mn-ea"/>
              </a:rPr>
              <a:t>0</a:t>
            </a:r>
            <a:r>
              <a:rPr lang="zh-CN" altLang="en-US" sz="2800" dirty="0">
                <a:solidFill>
                  <a:schemeClr val="bg1"/>
                </a:solidFill>
                <a:latin typeface="+mn-ea"/>
                <a:sym typeface="+mn-ea"/>
              </a:rPr>
              <a:t>，怎么办？</a:t>
            </a:r>
            <a:endParaRPr lang="zh-CN" altLang="en-US" sz="2800" dirty="0">
              <a:solidFill>
                <a:schemeClr val="bg1"/>
              </a:solidFill>
              <a:latin typeface="+mn-ea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0245"/>
          <p:cNvSpPr txBox="1">
            <a:spLocks noChangeArrowheads="1"/>
          </p:cNvSpPr>
          <p:nvPr/>
        </p:nvSpPr>
        <p:spPr bwMode="auto">
          <a:xfrm>
            <a:off x="2387400" y="2222852"/>
            <a:ext cx="4128459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204</a:t>
            </a:r>
            <a:r>
              <a:rPr lang="zh-CN" altLang="en-US" sz="2800" b="1" dirty="0">
                <a:latin typeface="+mn-ea"/>
                <a:sym typeface="宋体" panose="02010600030101010101" pitchFamily="2" charset="-122"/>
              </a:rPr>
              <a:t>－</a:t>
            </a:r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108</a:t>
            </a:r>
            <a:r>
              <a:rPr lang="zh-CN" altLang="en-US" sz="2800" b="1" dirty="0">
                <a:latin typeface="+mn-ea"/>
                <a:sym typeface="宋体" panose="02010600030101010101" pitchFamily="2" charset="-122"/>
              </a:rPr>
              <a:t>＝</a:t>
            </a:r>
            <a:r>
              <a:rPr lang="zh-CN" altLang="en-US" sz="2800" b="1" u="sng" dirty="0">
                <a:solidFill>
                  <a:srgbClr val="0070C0"/>
                </a:solidFill>
                <a:latin typeface="+mn-ea"/>
                <a:sym typeface="宋体" panose="02010600030101010101" pitchFamily="2" charset="-122"/>
              </a:rPr>
              <a:t>    </a:t>
            </a:r>
            <a:r>
              <a:rPr lang="zh-CN" altLang="en-US" sz="2800" b="1" dirty="0">
                <a:solidFill>
                  <a:srgbClr val="FF0000"/>
                </a:solidFill>
                <a:latin typeface="+mn-ea"/>
                <a:sym typeface="宋体" panose="02010600030101010101" pitchFamily="2" charset="-122"/>
              </a:rPr>
              <a:t>（  ）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3" name="标题 3"/>
          <p:cNvSpPr>
            <a:spLocks noGrp="1" noChangeArrowheads="1"/>
          </p:cNvSpPr>
          <p:nvPr/>
        </p:nvSpPr>
        <p:spPr bwMode="auto">
          <a:xfrm>
            <a:off x="3060898" y="3131138"/>
            <a:ext cx="1632181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2   0   4 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4" name="标题 3"/>
          <p:cNvSpPr>
            <a:spLocks noGrp="1" noChangeArrowheads="1"/>
          </p:cNvSpPr>
          <p:nvPr/>
        </p:nvSpPr>
        <p:spPr bwMode="auto">
          <a:xfrm>
            <a:off x="2195380" y="3570264"/>
            <a:ext cx="2497700" cy="73095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－ 1   0   8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2931019" y="4194092"/>
            <a:ext cx="1872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标题 3"/>
          <p:cNvSpPr>
            <a:spLocks noGrp="1" noChangeArrowheads="1"/>
          </p:cNvSpPr>
          <p:nvPr/>
        </p:nvSpPr>
        <p:spPr bwMode="auto">
          <a:xfrm>
            <a:off x="2885759" y="2702906"/>
            <a:ext cx="1920213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zh-CN" altLang="en-US" sz="2800" b="1" dirty="0">
                <a:solidFill>
                  <a:srgbClr val="E06689"/>
                </a:solidFill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百  十  个</a:t>
            </a:r>
            <a:endParaRPr lang="zh-CN" altLang="en-US" sz="2800" dirty="0">
              <a:solidFill>
                <a:srgbClr val="E06689"/>
              </a:solidFill>
              <a:latin typeface="+mn-ea"/>
            </a:endParaRPr>
          </a:p>
        </p:txBody>
      </p:sp>
      <p:pic>
        <p:nvPicPr>
          <p:cNvPr id="17" name="图片 16" descr="29-四位计数器副本.jpg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B"/>
              </a:clrFrom>
              <a:clrTo>
                <a:srgbClr val="FFFFFB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09781" y="1023472"/>
            <a:ext cx="2717800" cy="4318000"/>
          </a:xfrm>
          <a:prstGeom prst="rect">
            <a:avLst/>
          </a:prstGeom>
        </p:spPr>
      </p:pic>
      <p:pic>
        <p:nvPicPr>
          <p:cNvPr id="18" name="图片 17" descr="29－红珠.pn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904785" y="4366861"/>
            <a:ext cx="550265" cy="308148"/>
          </a:xfrm>
          <a:prstGeom prst="rect">
            <a:avLst/>
          </a:prstGeom>
        </p:spPr>
      </p:pic>
      <p:pic>
        <p:nvPicPr>
          <p:cNvPr id="19" name="图片 18" descr="29-绿珠.pn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311735" y="4383847"/>
            <a:ext cx="528255" cy="286137"/>
          </a:xfrm>
          <a:prstGeom prst="rect">
            <a:avLst/>
          </a:prstGeom>
        </p:spPr>
      </p:pic>
      <p:pic>
        <p:nvPicPr>
          <p:cNvPr id="20" name="图片 19" descr="29-蓝珠.pn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514716" y="4383845"/>
            <a:ext cx="528255" cy="297143"/>
          </a:xfrm>
          <a:prstGeom prst="rect">
            <a:avLst/>
          </a:prstGeom>
        </p:spPr>
      </p:pic>
      <p:pic>
        <p:nvPicPr>
          <p:cNvPr id="21" name="图片 20" descr="29-蓝珠.pn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514716" y="4157956"/>
            <a:ext cx="528255" cy="297143"/>
          </a:xfrm>
          <a:prstGeom prst="rect">
            <a:avLst/>
          </a:prstGeom>
        </p:spPr>
      </p:pic>
      <p:pic>
        <p:nvPicPr>
          <p:cNvPr id="22" name="图片 21" descr="29-蓝珠.pn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514716" y="3931965"/>
            <a:ext cx="528255" cy="297143"/>
          </a:xfrm>
          <a:prstGeom prst="rect">
            <a:avLst/>
          </a:prstGeom>
        </p:spPr>
      </p:pic>
      <p:pic>
        <p:nvPicPr>
          <p:cNvPr id="23" name="图片 22" descr="29-蓝珠.pn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514716" y="3706076"/>
            <a:ext cx="528255" cy="297143"/>
          </a:xfrm>
          <a:prstGeom prst="rect">
            <a:avLst/>
          </a:prstGeom>
        </p:spPr>
      </p:pic>
      <p:pic>
        <p:nvPicPr>
          <p:cNvPr id="24" name="图片 23" descr="29-蓝珠.pn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514716" y="3474489"/>
            <a:ext cx="528255" cy="297143"/>
          </a:xfrm>
          <a:prstGeom prst="rect">
            <a:avLst/>
          </a:prstGeom>
        </p:spPr>
      </p:pic>
      <p:pic>
        <p:nvPicPr>
          <p:cNvPr id="25" name="图片 24" descr="29-蓝珠.pn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514716" y="3237208"/>
            <a:ext cx="528255" cy="297143"/>
          </a:xfrm>
          <a:prstGeom prst="rect">
            <a:avLst/>
          </a:prstGeom>
        </p:spPr>
      </p:pic>
      <p:pic>
        <p:nvPicPr>
          <p:cNvPr id="26" name="图片 25" descr="29-蓝珠.pn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514716" y="3005622"/>
            <a:ext cx="528255" cy="297143"/>
          </a:xfrm>
          <a:prstGeom prst="rect">
            <a:avLst/>
          </a:prstGeom>
        </p:spPr>
      </p:pic>
      <p:pic>
        <p:nvPicPr>
          <p:cNvPr id="27" name="图片 26" descr="29-蓝珠.pn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497298" y="2779710"/>
            <a:ext cx="528255" cy="297143"/>
          </a:xfrm>
          <a:prstGeom prst="rect">
            <a:avLst/>
          </a:prstGeom>
        </p:spPr>
      </p:pic>
      <p:pic>
        <p:nvPicPr>
          <p:cNvPr id="28" name="图片 27" descr="29-蓝珠.pn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488589" y="2553821"/>
            <a:ext cx="528255" cy="297143"/>
          </a:xfrm>
          <a:prstGeom prst="rect">
            <a:avLst/>
          </a:prstGeom>
        </p:spPr>
      </p:pic>
      <p:pic>
        <p:nvPicPr>
          <p:cNvPr id="29" name="图片 28" descr="29-蓝珠.pn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488589" y="2327830"/>
            <a:ext cx="528255" cy="297143"/>
          </a:xfrm>
          <a:prstGeom prst="rect">
            <a:avLst/>
          </a:prstGeom>
        </p:spPr>
      </p:pic>
      <p:pic>
        <p:nvPicPr>
          <p:cNvPr id="30" name="图片 29" descr="29-蓝珠.pn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488589" y="2101941"/>
            <a:ext cx="528255" cy="297143"/>
          </a:xfrm>
          <a:prstGeom prst="rect">
            <a:avLst/>
          </a:prstGeom>
        </p:spPr>
      </p:pic>
      <p:pic>
        <p:nvPicPr>
          <p:cNvPr id="31" name="图片 30" descr="29-蓝珠.pn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479884" y="1865093"/>
            <a:ext cx="528255" cy="297143"/>
          </a:xfrm>
          <a:prstGeom prst="rect">
            <a:avLst/>
          </a:prstGeom>
        </p:spPr>
      </p:pic>
      <p:pic>
        <p:nvPicPr>
          <p:cNvPr id="32" name="图片 31" descr="29-蓝珠.pn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497298" y="1633073"/>
            <a:ext cx="528255" cy="297143"/>
          </a:xfrm>
          <a:prstGeom prst="rect">
            <a:avLst/>
          </a:prstGeom>
        </p:spPr>
      </p:pic>
      <p:pic>
        <p:nvPicPr>
          <p:cNvPr id="33" name="图片 32" descr="29-蓝珠.pn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479885" y="1396226"/>
            <a:ext cx="528255" cy="297143"/>
          </a:xfrm>
          <a:prstGeom prst="rect">
            <a:avLst/>
          </a:prstGeom>
        </p:spPr>
      </p:pic>
      <p:pic>
        <p:nvPicPr>
          <p:cNvPr id="34" name="图片 33" descr="29-绿珠.pn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311733" y="4152261"/>
            <a:ext cx="528255" cy="286137"/>
          </a:xfrm>
          <a:prstGeom prst="rect">
            <a:avLst/>
          </a:prstGeom>
        </p:spPr>
      </p:pic>
      <p:sp>
        <p:nvSpPr>
          <p:cNvPr id="35" name="椭圆 34"/>
          <p:cNvSpPr/>
          <p:nvPr/>
        </p:nvSpPr>
        <p:spPr>
          <a:xfrm>
            <a:off x="8351298" y="3371486"/>
            <a:ext cx="427200" cy="225600"/>
          </a:xfrm>
          <a:prstGeom prst="ellipse">
            <a:avLst/>
          </a:prstGeom>
          <a:solidFill>
            <a:srgbClr val="D4E2B8"/>
          </a:solidFill>
          <a:ln w="9525">
            <a:solidFill>
              <a:srgbClr val="007E39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>
              <a:latin typeface="+mn-ea"/>
            </a:endParaRPr>
          </a:p>
        </p:txBody>
      </p:sp>
      <p:sp>
        <p:nvSpPr>
          <p:cNvPr id="36" name="椭圆 35"/>
          <p:cNvSpPr/>
          <p:nvPr/>
        </p:nvSpPr>
        <p:spPr>
          <a:xfrm>
            <a:off x="8961230" y="2073894"/>
            <a:ext cx="408000" cy="216000"/>
          </a:xfrm>
          <a:prstGeom prst="ellipse">
            <a:avLst/>
          </a:prstGeom>
          <a:solidFill>
            <a:srgbClr val="FFBDBD"/>
          </a:solidFill>
          <a:ln w="9525"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>
              <a:latin typeface="+mn-ea"/>
            </a:endParaRPr>
          </a:p>
        </p:txBody>
      </p:sp>
      <p:sp>
        <p:nvSpPr>
          <p:cNvPr id="37" name="椭圆 36"/>
          <p:cNvSpPr/>
          <p:nvPr/>
        </p:nvSpPr>
        <p:spPr>
          <a:xfrm>
            <a:off x="9571573" y="1587687"/>
            <a:ext cx="428400" cy="226800"/>
          </a:xfrm>
          <a:prstGeom prst="ellipse">
            <a:avLst/>
          </a:prstGeom>
          <a:solidFill>
            <a:srgbClr val="B9EDFF"/>
          </a:solidFill>
          <a:ln w="9525">
            <a:solidFill>
              <a:srgbClr val="0070C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>
              <a:latin typeface="+mn-ea"/>
            </a:endParaRPr>
          </a:p>
        </p:txBody>
      </p:sp>
      <p:sp>
        <p:nvSpPr>
          <p:cNvPr id="38" name="椭圆 37"/>
          <p:cNvSpPr/>
          <p:nvPr/>
        </p:nvSpPr>
        <p:spPr>
          <a:xfrm>
            <a:off x="9571573" y="1362358"/>
            <a:ext cx="428400" cy="226800"/>
          </a:xfrm>
          <a:prstGeom prst="ellipse">
            <a:avLst/>
          </a:prstGeom>
          <a:solidFill>
            <a:srgbClr val="B9EDFF"/>
          </a:solidFill>
          <a:ln w="9525">
            <a:solidFill>
              <a:srgbClr val="0070C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>
              <a:latin typeface="+mn-ea"/>
            </a:endParaRPr>
          </a:p>
        </p:txBody>
      </p:sp>
      <p:sp>
        <p:nvSpPr>
          <p:cNvPr id="39" name="椭圆 38"/>
          <p:cNvSpPr/>
          <p:nvPr/>
        </p:nvSpPr>
        <p:spPr>
          <a:xfrm>
            <a:off x="9571573" y="2038455"/>
            <a:ext cx="428400" cy="226800"/>
          </a:xfrm>
          <a:prstGeom prst="ellipse">
            <a:avLst/>
          </a:prstGeom>
          <a:solidFill>
            <a:srgbClr val="B9EDFF"/>
          </a:solidFill>
          <a:ln w="9525">
            <a:solidFill>
              <a:srgbClr val="0070C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>
              <a:latin typeface="+mn-ea"/>
            </a:endParaRPr>
          </a:p>
        </p:txBody>
      </p:sp>
      <p:sp>
        <p:nvSpPr>
          <p:cNvPr id="40" name="椭圆 39"/>
          <p:cNvSpPr/>
          <p:nvPr/>
        </p:nvSpPr>
        <p:spPr>
          <a:xfrm>
            <a:off x="9571573" y="1813126"/>
            <a:ext cx="428400" cy="226800"/>
          </a:xfrm>
          <a:prstGeom prst="ellipse">
            <a:avLst/>
          </a:prstGeom>
          <a:solidFill>
            <a:srgbClr val="B9EDFF"/>
          </a:solidFill>
          <a:ln w="9525">
            <a:solidFill>
              <a:srgbClr val="0070C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>
              <a:latin typeface="+mn-ea"/>
            </a:endParaRPr>
          </a:p>
        </p:txBody>
      </p:sp>
      <p:sp>
        <p:nvSpPr>
          <p:cNvPr id="41" name="椭圆 40"/>
          <p:cNvSpPr/>
          <p:nvPr/>
        </p:nvSpPr>
        <p:spPr>
          <a:xfrm>
            <a:off x="9571573" y="2489115"/>
            <a:ext cx="428400" cy="226800"/>
          </a:xfrm>
          <a:prstGeom prst="ellipse">
            <a:avLst/>
          </a:prstGeom>
          <a:solidFill>
            <a:srgbClr val="B9EDFF"/>
          </a:solidFill>
          <a:ln w="9525">
            <a:solidFill>
              <a:srgbClr val="0070C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>
              <a:latin typeface="+mn-ea"/>
            </a:endParaRPr>
          </a:p>
        </p:txBody>
      </p:sp>
      <p:sp>
        <p:nvSpPr>
          <p:cNvPr id="42" name="椭圆 41"/>
          <p:cNvSpPr/>
          <p:nvPr/>
        </p:nvSpPr>
        <p:spPr>
          <a:xfrm>
            <a:off x="9571573" y="2263786"/>
            <a:ext cx="428400" cy="226800"/>
          </a:xfrm>
          <a:prstGeom prst="ellipse">
            <a:avLst/>
          </a:prstGeom>
          <a:solidFill>
            <a:srgbClr val="B9EDFF"/>
          </a:solidFill>
          <a:ln w="9525">
            <a:solidFill>
              <a:srgbClr val="0070C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>
              <a:latin typeface="+mn-ea"/>
            </a:endParaRPr>
          </a:p>
        </p:txBody>
      </p:sp>
      <p:sp>
        <p:nvSpPr>
          <p:cNvPr id="43" name="椭圆 42"/>
          <p:cNvSpPr/>
          <p:nvPr/>
        </p:nvSpPr>
        <p:spPr>
          <a:xfrm>
            <a:off x="9571573" y="2939883"/>
            <a:ext cx="428400" cy="226800"/>
          </a:xfrm>
          <a:prstGeom prst="ellipse">
            <a:avLst/>
          </a:prstGeom>
          <a:solidFill>
            <a:srgbClr val="B9EDFF"/>
          </a:solidFill>
          <a:ln w="9525">
            <a:solidFill>
              <a:srgbClr val="0070C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>
              <a:latin typeface="+mn-ea"/>
            </a:endParaRPr>
          </a:p>
        </p:txBody>
      </p:sp>
      <p:sp>
        <p:nvSpPr>
          <p:cNvPr id="44" name="椭圆 43"/>
          <p:cNvSpPr/>
          <p:nvPr/>
        </p:nvSpPr>
        <p:spPr>
          <a:xfrm>
            <a:off x="9571573" y="2714554"/>
            <a:ext cx="428400" cy="226800"/>
          </a:xfrm>
          <a:prstGeom prst="ellipse">
            <a:avLst/>
          </a:prstGeom>
          <a:solidFill>
            <a:srgbClr val="B9EDFF"/>
          </a:solidFill>
          <a:ln w="9525">
            <a:solidFill>
              <a:srgbClr val="0070C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>
              <a:latin typeface="+mn-ea"/>
            </a:endParaRPr>
          </a:p>
        </p:txBody>
      </p:sp>
      <p:pic>
        <p:nvPicPr>
          <p:cNvPr id="45" name="图片 44" descr="29－红珠.pn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904785" y="4129682"/>
            <a:ext cx="550265" cy="308148"/>
          </a:xfrm>
          <a:prstGeom prst="rect">
            <a:avLst/>
          </a:prstGeom>
        </p:spPr>
      </p:pic>
      <p:pic>
        <p:nvPicPr>
          <p:cNvPr id="46" name="图片 45" descr="29－红珠.pn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904785" y="3903690"/>
            <a:ext cx="550265" cy="308148"/>
          </a:xfrm>
          <a:prstGeom prst="rect">
            <a:avLst/>
          </a:prstGeom>
        </p:spPr>
      </p:pic>
      <p:pic>
        <p:nvPicPr>
          <p:cNvPr id="47" name="图片 46" descr="29－红珠.pn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904785" y="3674670"/>
            <a:ext cx="550265" cy="308148"/>
          </a:xfrm>
          <a:prstGeom prst="rect">
            <a:avLst/>
          </a:prstGeom>
        </p:spPr>
      </p:pic>
      <p:pic>
        <p:nvPicPr>
          <p:cNvPr id="48" name="图片 47" descr="29－红珠.pn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904785" y="3440520"/>
            <a:ext cx="550265" cy="308148"/>
          </a:xfrm>
          <a:prstGeom prst="rect">
            <a:avLst/>
          </a:prstGeom>
        </p:spPr>
      </p:pic>
      <p:pic>
        <p:nvPicPr>
          <p:cNvPr id="49" name="图片 48" descr="29－红珠.pn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904785" y="3209242"/>
            <a:ext cx="550265" cy="308148"/>
          </a:xfrm>
          <a:prstGeom prst="rect">
            <a:avLst/>
          </a:prstGeom>
        </p:spPr>
      </p:pic>
      <p:pic>
        <p:nvPicPr>
          <p:cNvPr id="50" name="图片 49" descr="29－红珠.pn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904785" y="2972064"/>
            <a:ext cx="550265" cy="308148"/>
          </a:xfrm>
          <a:prstGeom prst="rect">
            <a:avLst/>
          </a:prstGeom>
        </p:spPr>
      </p:pic>
      <p:pic>
        <p:nvPicPr>
          <p:cNvPr id="51" name="图片 50" descr="29－红珠.pn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904785" y="2746072"/>
            <a:ext cx="550265" cy="308148"/>
          </a:xfrm>
          <a:prstGeom prst="rect">
            <a:avLst/>
          </a:prstGeom>
        </p:spPr>
      </p:pic>
      <p:pic>
        <p:nvPicPr>
          <p:cNvPr id="52" name="图片 51" descr="29－红珠.pn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904785" y="2517052"/>
            <a:ext cx="550265" cy="308148"/>
          </a:xfrm>
          <a:prstGeom prst="rect">
            <a:avLst/>
          </a:prstGeom>
        </p:spPr>
      </p:pic>
      <p:pic>
        <p:nvPicPr>
          <p:cNvPr id="53" name="图片 52" descr="29－红珠.pn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904785" y="2282901"/>
            <a:ext cx="550265" cy="308148"/>
          </a:xfrm>
          <a:prstGeom prst="rect">
            <a:avLst/>
          </a:prstGeom>
        </p:spPr>
      </p:pic>
      <p:sp>
        <p:nvSpPr>
          <p:cNvPr id="54" name="右大括号 53"/>
          <p:cNvSpPr/>
          <p:nvPr/>
        </p:nvSpPr>
        <p:spPr>
          <a:xfrm rot="10800000" flipV="1">
            <a:off x="8837476" y="2454923"/>
            <a:ext cx="144000" cy="2064000"/>
          </a:xfrm>
          <a:prstGeom prst="rightBrace">
            <a:avLst>
              <a:gd name="adj1" fmla="val 90987"/>
              <a:gd name="adj2" fmla="val 49763"/>
            </a:avLst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2800">
              <a:latin typeface="+mn-ea"/>
            </a:endParaRPr>
          </a:p>
        </p:txBody>
      </p:sp>
      <p:sp>
        <p:nvSpPr>
          <p:cNvPr id="55" name="右大括号 54"/>
          <p:cNvSpPr/>
          <p:nvPr/>
        </p:nvSpPr>
        <p:spPr>
          <a:xfrm flipH="1">
            <a:off x="9433000" y="1568782"/>
            <a:ext cx="144000" cy="2064000"/>
          </a:xfrm>
          <a:prstGeom prst="rightBrace">
            <a:avLst>
              <a:gd name="adj1" fmla="val 74177"/>
              <a:gd name="adj2" fmla="val 31671"/>
            </a:avLst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2800">
              <a:ln w="12700">
                <a:solidFill>
                  <a:schemeClr val="tx1"/>
                </a:solidFill>
              </a:ln>
              <a:latin typeface="+mn-ea"/>
            </a:endParaRPr>
          </a:p>
        </p:txBody>
      </p:sp>
      <p:sp>
        <p:nvSpPr>
          <p:cNvPr id="60" name="椭圆 59"/>
          <p:cNvSpPr/>
          <p:nvPr/>
        </p:nvSpPr>
        <p:spPr>
          <a:xfrm>
            <a:off x="8340009" y="4180535"/>
            <a:ext cx="427200" cy="225600"/>
          </a:xfrm>
          <a:prstGeom prst="ellipse">
            <a:avLst/>
          </a:prstGeom>
          <a:solidFill>
            <a:srgbClr val="D4E2B8"/>
          </a:solidFill>
          <a:ln w="9525">
            <a:solidFill>
              <a:srgbClr val="007E39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>
              <a:latin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-5.33457E-7 L -1.94444E-6 -0.12581 " pathEditMode="relative" ptsTypes="AA">
                                      <p:cBhvr>
                                        <p:cTn id="41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000"/>
                            </p:stCondLst>
                            <p:childTnLst>
                              <p:par>
                                <p:cTn id="43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000"/>
                            </p:stCondLst>
                            <p:childTnLst>
                              <p:par>
                                <p:cTn id="4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000"/>
                            </p:stCondLst>
                            <p:childTnLst>
                              <p:par>
                                <p:cTn id="49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500"/>
                            </p:stCondLst>
                            <p:childTnLst>
                              <p:par>
                                <p:cTn id="54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3000"/>
                            </p:stCondLst>
                            <p:childTnLst>
                              <p:par>
                                <p:cTn id="59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3500"/>
                            </p:stCondLst>
                            <p:childTnLst>
                              <p:par>
                                <p:cTn id="64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4000"/>
                            </p:stCondLst>
                            <p:childTnLst>
                              <p:par>
                                <p:cTn id="69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4500"/>
                            </p:stCondLst>
                            <p:childTnLst>
                              <p:par>
                                <p:cTn id="74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5000"/>
                            </p:stCondLst>
                            <p:childTnLst>
                              <p:par>
                                <p:cTn id="79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5500"/>
                            </p:stCondLst>
                            <p:childTnLst>
                              <p:par>
                                <p:cTn id="84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6000"/>
                            </p:stCondLst>
                            <p:childTnLst>
                              <p:par>
                                <p:cTn id="89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6500"/>
                            </p:stCondLst>
                            <p:childTnLst>
                              <p:par>
                                <p:cTn id="94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7000"/>
                            </p:stCondLst>
                            <p:childTnLst>
                              <p:par>
                                <p:cTn id="9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61111E-6 -4.23682E-6 L -8.61111E-6 -0.04194 " pathEditMode="relative" ptsTypes="AA">
                                      <p:cBhvr>
                                        <p:cTn id="105" dur="2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2000"/>
                            </p:stCondLst>
                            <p:childTnLst>
                              <p:par>
                                <p:cTn id="107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2000"/>
                            </p:stCondLst>
                            <p:childTnLst>
                              <p:par>
                                <p:cTn id="11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13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2500"/>
                            </p:stCondLst>
                            <p:childTnLst>
                              <p:par>
                                <p:cTn id="118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3000"/>
                            </p:stCondLst>
                            <p:childTnLst>
                              <p:par>
                                <p:cTn id="123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3500"/>
                            </p:stCondLst>
                            <p:childTnLst>
                              <p:par>
                                <p:cTn id="128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3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>
                            <p:stCondLst>
                              <p:cond delay="4500"/>
                            </p:stCondLst>
                            <p:childTnLst>
                              <p:par>
                                <p:cTn id="138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5000"/>
                            </p:stCondLst>
                            <p:childTnLst>
                              <p:par>
                                <p:cTn id="143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7" fill="hold">
                            <p:stCondLst>
                              <p:cond delay="5500"/>
                            </p:stCondLst>
                            <p:childTnLst>
                              <p:par>
                                <p:cTn id="148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6000"/>
                            </p:stCondLst>
                            <p:childTnLst>
                              <p:par>
                                <p:cTn id="153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7" fill="hold">
                            <p:stCondLst>
                              <p:cond delay="6500"/>
                            </p:stCondLst>
                            <p:childTnLst>
                              <p:par>
                                <p:cTn id="158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2" fill="hold">
                            <p:stCondLst>
                              <p:cond delay="7000"/>
                            </p:stCondLst>
                            <p:childTnLst>
                              <p:par>
                                <p:cTn id="16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6" fill="hold">
                      <p:stCondLst>
                        <p:cond delay="indefinite"/>
                      </p:stCondLst>
                      <p:childTnLst>
                        <p:par>
                          <p:cTn id="167" fill="hold">
                            <p:stCondLst>
                              <p:cond delay="0"/>
                            </p:stCondLst>
                            <p:childTnLst>
                              <p:par>
                                <p:cTn id="168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1" fill="hold">
                            <p:stCondLst>
                              <p:cond delay="500"/>
                            </p:stCondLst>
                            <p:childTnLst>
                              <p:par>
                                <p:cTn id="17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4" fill="hold">
                      <p:stCondLst>
                        <p:cond delay="indefinite"/>
                      </p:stCondLst>
                      <p:childTnLst>
                        <p:par>
                          <p:cTn id="175" fill="hold">
                            <p:stCondLst>
                              <p:cond delay="0"/>
                            </p:stCondLst>
                            <p:childTnLst>
                              <p:par>
                                <p:cTn id="176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7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9" fill="hold">
                            <p:stCondLst>
                              <p:cond delay="500"/>
                            </p:stCondLst>
                            <p:childTnLst>
                              <p:par>
                                <p:cTn id="18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2" fill="hold">
                      <p:stCondLst>
                        <p:cond delay="indefinite"/>
                      </p:stCondLst>
                      <p:childTnLst>
                        <p:par>
                          <p:cTn id="183" fill="hold">
                            <p:stCondLst>
                              <p:cond delay="0"/>
                            </p:stCondLst>
                            <p:childTnLst>
                              <p:par>
                                <p:cTn id="184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8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7" fill="hold">
                            <p:stCondLst>
                              <p:cond delay="500"/>
                            </p:stCondLst>
                            <p:childTnLst>
                              <p:par>
                                <p:cTn id="18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0" fill="hold">
                      <p:stCondLst>
                        <p:cond delay="indefinite"/>
                      </p:stCondLst>
                      <p:childTnLst>
                        <p:par>
                          <p:cTn id="191" fill="hold">
                            <p:stCondLst>
                              <p:cond delay="0"/>
                            </p:stCondLst>
                            <p:childTnLst>
                              <p:par>
                                <p:cTn id="192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9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5" fill="hold">
                            <p:stCondLst>
                              <p:cond delay="500"/>
                            </p:stCondLst>
                            <p:childTnLst>
                              <p:par>
                                <p:cTn id="19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8" fill="hold">
                      <p:stCondLst>
                        <p:cond delay="indefinite"/>
                      </p:stCondLst>
                      <p:childTnLst>
                        <p:par>
                          <p:cTn id="199" fill="hold">
                            <p:stCondLst>
                              <p:cond delay="0"/>
                            </p:stCondLst>
                            <p:childTnLst>
                              <p:par>
                                <p:cTn id="200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0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3" fill="hold">
                            <p:stCondLst>
                              <p:cond delay="500"/>
                            </p:stCondLst>
                            <p:childTnLst>
                              <p:par>
                                <p:cTn id="20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6" fill="hold">
                      <p:stCondLst>
                        <p:cond delay="indefinite"/>
                      </p:stCondLst>
                      <p:childTnLst>
                        <p:par>
                          <p:cTn id="207" fill="hold">
                            <p:stCondLst>
                              <p:cond delay="0"/>
                            </p:stCondLst>
                            <p:childTnLst>
                              <p:par>
                                <p:cTn id="208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0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1" fill="hold">
                            <p:stCondLst>
                              <p:cond delay="500"/>
                            </p:stCondLst>
                            <p:childTnLst>
                              <p:par>
                                <p:cTn id="21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4" fill="hold">
                      <p:stCondLst>
                        <p:cond delay="indefinite"/>
                      </p:stCondLst>
                      <p:childTnLst>
                        <p:par>
                          <p:cTn id="215" fill="hold">
                            <p:stCondLst>
                              <p:cond delay="0"/>
                            </p:stCondLst>
                            <p:childTnLst>
                              <p:par>
                                <p:cTn id="216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9" fill="hold">
                            <p:stCondLst>
                              <p:cond delay="500"/>
                            </p:stCondLst>
                            <p:childTnLst>
                              <p:par>
                                <p:cTn id="22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2" fill="hold">
                      <p:stCondLst>
                        <p:cond delay="indefinite"/>
                      </p:stCondLst>
                      <p:childTnLst>
                        <p:par>
                          <p:cTn id="223" fill="hold">
                            <p:stCondLst>
                              <p:cond delay="0"/>
                            </p:stCondLst>
                            <p:childTnLst>
                              <p:par>
                                <p:cTn id="224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2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7" fill="hold">
                            <p:stCondLst>
                              <p:cond delay="500"/>
                            </p:stCondLst>
                            <p:childTnLst>
                              <p:par>
                                <p:cTn id="22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0" fill="hold">
                      <p:stCondLst>
                        <p:cond delay="indefinite"/>
                      </p:stCondLst>
                      <p:childTnLst>
                        <p:par>
                          <p:cTn id="231" fill="hold">
                            <p:stCondLst>
                              <p:cond delay="0"/>
                            </p:stCondLst>
                            <p:childTnLst>
                              <p:par>
                                <p:cTn id="232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3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5" fill="hold">
                            <p:stCondLst>
                              <p:cond delay="500"/>
                            </p:stCondLst>
                            <p:childTnLst>
                              <p:par>
                                <p:cTn id="23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bldLvl="0" animBg="1"/>
      <p:bldP spid="36" grpId="0" bldLvl="0" animBg="1"/>
      <p:bldP spid="39" grpId="0" bldLvl="0" animBg="1"/>
      <p:bldP spid="40" grpId="0" bldLvl="0" animBg="1"/>
      <p:bldP spid="41" grpId="0" bldLvl="0" animBg="1"/>
      <p:bldP spid="42" grpId="0" bldLvl="0" animBg="1"/>
      <p:bldP spid="43" grpId="0" bldLvl="0" animBg="1"/>
      <p:bldP spid="44" grpId="0" bldLvl="0" animBg="1"/>
      <p:bldP spid="54" grpId="0" bldLvl="0" animBg="1"/>
      <p:bldP spid="55" grpId="0" bldLvl="0" animBg="1"/>
      <p:bldP spid="60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3520758" y="1217643"/>
            <a:ext cx="555783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200" dirty="0">
                <a:latin typeface="+mn-ea"/>
                <a:ea typeface="+mn-ea"/>
              </a:rPr>
              <a:t>204-108 =_____(</a:t>
            </a:r>
            <a:r>
              <a:rPr lang="zh-CN" altLang="en-US" sz="3200" dirty="0">
                <a:latin typeface="+mn-ea"/>
                <a:ea typeface="+mn-ea"/>
              </a:rPr>
              <a:t>幅</a:t>
            </a:r>
            <a:r>
              <a:rPr lang="en-US" altLang="zh-CN" sz="3200" dirty="0">
                <a:latin typeface="+mn-ea"/>
                <a:ea typeface="+mn-ea"/>
              </a:rPr>
              <a:t>)</a:t>
            </a:r>
            <a:endParaRPr lang="en-US" altLang="zh-CN" sz="3200" dirty="0">
              <a:latin typeface="+mn-ea"/>
              <a:ea typeface="+mn-ea"/>
            </a:endParaRPr>
          </a:p>
        </p:txBody>
      </p:sp>
      <p:sp>
        <p:nvSpPr>
          <p:cNvPr id="3" name="Text Box 3"/>
          <p:cNvSpPr txBox="1">
            <a:spLocks noChangeArrowheads="1"/>
          </p:cNvSpPr>
          <p:nvPr/>
        </p:nvSpPr>
        <p:spPr bwMode="auto">
          <a:xfrm>
            <a:off x="4355464" y="2922587"/>
            <a:ext cx="203041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altLang="zh-CN" sz="3200" dirty="0">
                <a:latin typeface="+mn-ea"/>
                <a:ea typeface="+mn-ea"/>
              </a:rPr>
              <a:t>2  0  4</a:t>
            </a:r>
            <a:endParaRPr lang="en-US" altLang="zh-CN" sz="3200" dirty="0">
              <a:latin typeface="+mn-ea"/>
              <a:ea typeface="+mn-ea"/>
            </a:endParaRPr>
          </a:p>
        </p:txBody>
      </p:sp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3864928" y="3397250"/>
            <a:ext cx="256698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zh-CN" altLang="en-US" sz="3200">
                <a:latin typeface="+mn-ea"/>
                <a:ea typeface="+mn-ea"/>
              </a:rPr>
              <a:t>－</a:t>
            </a:r>
            <a:r>
              <a:rPr lang="en-US" altLang="zh-CN" sz="3200">
                <a:latin typeface="+mn-ea"/>
                <a:ea typeface="+mn-ea"/>
              </a:rPr>
              <a:t>1  0  8</a:t>
            </a:r>
            <a:endParaRPr lang="en-US" altLang="zh-CN" sz="3200">
              <a:latin typeface="+mn-ea"/>
              <a:ea typeface="+mn-ea"/>
            </a:endParaRPr>
          </a:p>
        </p:txBody>
      </p:sp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5504656" y="3955763"/>
            <a:ext cx="66675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altLang="zh-CN" sz="3200" dirty="0">
                <a:solidFill>
                  <a:srgbClr val="FF3300"/>
                </a:solidFill>
                <a:latin typeface="+mn-ea"/>
                <a:ea typeface="+mn-ea"/>
              </a:rPr>
              <a:t>6</a:t>
            </a:r>
            <a:endParaRPr lang="en-US" altLang="zh-CN" sz="3200" dirty="0">
              <a:solidFill>
                <a:srgbClr val="FF3300"/>
              </a:solidFill>
              <a:latin typeface="+mn-ea"/>
              <a:ea typeface="+mn-ea"/>
            </a:endParaRPr>
          </a:p>
        </p:txBody>
      </p:sp>
      <p:sp>
        <p:nvSpPr>
          <p:cNvPr id="6" name="Line 6"/>
          <p:cNvSpPr>
            <a:spLocks noChangeShapeType="1"/>
          </p:cNvSpPr>
          <p:nvPr/>
        </p:nvSpPr>
        <p:spPr bwMode="auto">
          <a:xfrm>
            <a:off x="3868102" y="3975100"/>
            <a:ext cx="2613025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3200">
              <a:latin typeface="+mn-ea"/>
            </a:endParaRPr>
          </a:p>
        </p:txBody>
      </p:sp>
      <p:sp>
        <p:nvSpPr>
          <p:cNvPr id="7" name="Text Box 7"/>
          <p:cNvSpPr txBox="1">
            <a:spLocks noChangeArrowheads="1"/>
          </p:cNvSpPr>
          <p:nvPr/>
        </p:nvSpPr>
        <p:spPr bwMode="auto">
          <a:xfrm>
            <a:off x="4947285" y="3967736"/>
            <a:ext cx="83820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altLang="zh-CN" sz="3200" dirty="0">
                <a:solidFill>
                  <a:srgbClr val="FF3300"/>
                </a:solidFill>
                <a:latin typeface="+mn-ea"/>
                <a:ea typeface="+mn-ea"/>
              </a:rPr>
              <a:t>9</a:t>
            </a:r>
            <a:endParaRPr lang="en-US" altLang="zh-CN" sz="3200" dirty="0">
              <a:solidFill>
                <a:srgbClr val="FF3300"/>
              </a:solidFill>
              <a:latin typeface="+mn-ea"/>
              <a:ea typeface="+mn-ea"/>
            </a:endParaRPr>
          </a:p>
        </p:txBody>
      </p:sp>
      <p:sp>
        <p:nvSpPr>
          <p:cNvPr id="8" name="Text Box 8"/>
          <p:cNvSpPr txBox="1">
            <a:spLocks noChangeArrowheads="1"/>
          </p:cNvSpPr>
          <p:nvPr/>
        </p:nvSpPr>
        <p:spPr bwMode="auto">
          <a:xfrm>
            <a:off x="4418965" y="2185989"/>
            <a:ext cx="194310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zh-CN" altLang="en-US" sz="3200" dirty="0">
                <a:solidFill>
                  <a:srgbClr val="FF00FF"/>
                </a:solidFill>
                <a:latin typeface="+mn-ea"/>
                <a:ea typeface="+mn-ea"/>
              </a:rPr>
              <a:t>百  十  个</a:t>
            </a:r>
            <a:endParaRPr lang="zh-CN" altLang="en-US" sz="3200" dirty="0">
              <a:solidFill>
                <a:srgbClr val="FF00FF"/>
              </a:solidFill>
              <a:latin typeface="+mn-ea"/>
              <a:ea typeface="+mn-ea"/>
            </a:endParaRPr>
          </a:p>
        </p:txBody>
      </p:sp>
      <p:sp>
        <p:nvSpPr>
          <p:cNvPr id="9" name="Text Box 9"/>
          <p:cNvSpPr txBox="1">
            <a:spLocks noChangeArrowheads="1"/>
          </p:cNvSpPr>
          <p:nvPr/>
        </p:nvSpPr>
        <p:spPr bwMode="auto">
          <a:xfrm>
            <a:off x="5396230" y="1191389"/>
            <a:ext cx="139065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altLang="zh-CN" sz="3200" dirty="0">
                <a:solidFill>
                  <a:srgbClr val="FF3300"/>
                </a:solidFill>
                <a:latin typeface="+mn-ea"/>
                <a:ea typeface="+mn-ea"/>
              </a:rPr>
              <a:t>96</a:t>
            </a:r>
            <a:endParaRPr lang="en-US" altLang="zh-CN" sz="3200" dirty="0">
              <a:solidFill>
                <a:srgbClr val="FF3300"/>
              </a:solidFill>
              <a:latin typeface="+mn-ea"/>
              <a:ea typeface="+mn-ea"/>
            </a:endParaRPr>
          </a:p>
        </p:txBody>
      </p:sp>
      <p:sp>
        <p:nvSpPr>
          <p:cNvPr id="10" name="Text Box 12"/>
          <p:cNvSpPr txBox="1">
            <a:spLocks noChangeArrowheads="1"/>
          </p:cNvSpPr>
          <p:nvPr/>
        </p:nvSpPr>
        <p:spPr bwMode="auto">
          <a:xfrm>
            <a:off x="2268538" y="5256213"/>
            <a:ext cx="7096125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rgbClr val="FF0000"/>
                </a:solidFill>
                <a:latin typeface="+mn-ea"/>
                <a:ea typeface="+mn-ea"/>
              </a:rPr>
              <a:t>答：一年级同学画了</a:t>
            </a:r>
            <a:r>
              <a:rPr lang="en-US" altLang="zh-CN" sz="2800" dirty="0">
                <a:solidFill>
                  <a:srgbClr val="FF0000"/>
                </a:solidFill>
                <a:latin typeface="+mn-ea"/>
                <a:ea typeface="+mn-ea"/>
              </a:rPr>
              <a:t>96</a:t>
            </a:r>
            <a:r>
              <a:rPr lang="zh-CN" altLang="en-US" sz="2800" dirty="0">
                <a:solidFill>
                  <a:srgbClr val="FF0000"/>
                </a:solidFill>
                <a:latin typeface="+mn-ea"/>
                <a:ea typeface="+mn-ea"/>
              </a:rPr>
              <a:t>幅儿童画。</a:t>
            </a:r>
            <a:endParaRPr lang="zh-CN" altLang="en-US" sz="28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11" name="Oval 13"/>
          <p:cNvSpPr>
            <a:spLocks noChangeArrowheads="1"/>
          </p:cNvSpPr>
          <p:nvPr/>
        </p:nvSpPr>
        <p:spPr bwMode="auto">
          <a:xfrm>
            <a:off x="5300027" y="2783969"/>
            <a:ext cx="153988" cy="155575"/>
          </a:xfrm>
          <a:prstGeom prst="ellipse">
            <a:avLst/>
          </a:prstGeom>
          <a:solidFill>
            <a:srgbClr val="FF0000"/>
          </a:solidFill>
          <a:ln w="9525">
            <a:solidFill>
              <a:srgbClr val="FF0000"/>
            </a:solidFill>
            <a:round/>
          </a:ln>
        </p:spPr>
        <p:txBody>
          <a:bodyPr wrap="none" lIns="90000" tIns="46800" rIns="90000" bIns="4680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 sz="3200">
              <a:latin typeface="+mn-ea"/>
              <a:ea typeface="+mn-ea"/>
            </a:endParaRPr>
          </a:p>
        </p:txBody>
      </p:sp>
      <p:sp>
        <p:nvSpPr>
          <p:cNvPr id="12" name="Oval 14"/>
          <p:cNvSpPr>
            <a:spLocks noChangeArrowheads="1"/>
          </p:cNvSpPr>
          <p:nvPr/>
        </p:nvSpPr>
        <p:spPr bwMode="auto">
          <a:xfrm>
            <a:off x="4838066" y="2804386"/>
            <a:ext cx="144462" cy="144463"/>
          </a:xfrm>
          <a:prstGeom prst="ellipse">
            <a:avLst/>
          </a:prstGeom>
          <a:solidFill>
            <a:srgbClr val="FF0000"/>
          </a:solidFill>
          <a:ln w="9525">
            <a:solidFill>
              <a:srgbClr val="FF0000"/>
            </a:solidFill>
            <a:round/>
          </a:ln>
        </p:spPr>
        <p:txBody>
          <a:bodyPr wrap="none" lIns="90000" tIns="46800" rIns="90000" bIns="4680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 sz="3200">
              <a:latin typeface="+mn-ea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7" grpId="0"/>
      <p:bldP spid="7" grpId="1"/>
      <p:bldP spid="9" grpId="0"/>
      <p:bldP spid="9" grpId="1"/>
      <p:bldP spid="10" grpId="0"/>
      <p:bldP spid="10" grpId="1"/>
      <p:bldP spid="11" grpId="0" animBg="1"/>
      <p:bldP spid="11" grpId="1" animBg="1"/>
      <p:bldP spid="12" grpId="0" animBg="1"/>
      <p:bldP spid="12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任意多边形 11"/>
          <p:cNvSpPr/>
          <p:nvPr/>
        </p:nvSpPr>
        <p:spPr>
          <a:xfrm>
            <a:off x="108211" y="738064"/>
            <a:ext cx="538386" cy="593398"/>
          </a:xfrm>
          <a:custGeom>
            <a:avLst/>
            <a:gdLst>
              <a:gd name="connsiteX0" fmla="*/ 0 w 538386"/>
              <a:gd name="connsiteY0" fmla="*/ 0 h 593398"/>
              <a:gd name="connsiteX1" fmla="*/ 241687 w 538386"/>
              <a:gd name="connsiteY1" fmla="*/ 0 h 593398"/>
              <a:gd name="connsiteX2" fmla="*/ 538386 w 538386"/>
              <a:gd name="connsiteY2" fmla="*/ 296699 h 593398"/>
              <a:gd name="connsiteX3" fmla="*/ 241687 w 538386"/>
              <a:gd name="connsiteY3" fmla="*/ 593398 h 593398"/>
              <a:gd name="connsiteX4" fmla="*/ 0 w 538386"/>
              <a:gd name="connsiteY4" fmla="*/ 593398 h 593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8386" h="593398">
                <a:moveTo>
                  <a:pt x="0" y="0"/>
                </a:moveTo>
                <a:lnTo>
                  <a:pt x="241687" y="0"/>
                </a:lnTo>
                <a:cubicBezTo>
                  <a:pt x="405549" y="0"/>
                  <a:pt x="538386" y="132837"/>
                  <a:pt x="538386" y="296699"/>
                </a:cubicBezTo>
                <a:cubicBezTo>
                  <a:pt x="538386" y="460561"/>
                  <a:pt x="405549" y="593398"/>
                  <a:pt x="241687" y="593398"/>
                </a:cubicBezTo>
                <a:lnTo>
                  <a:pt x="0" y="593398"/>
                </a:lnTo>
                <a:close/>
              </a:path>
            </a:pathLst>
          </a:cu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/>
              <a:t>1</a:t>
            </a:r>
            <a:endParaRPr lang="zh-CN" altLang="en-US" sz="2800" b="1" dirty="0"/>
          </a:p>
        </p:txBody>
      </p:sp>
      <p:grpSp>
        <p:nvGrpSpPr>
          <p:cNvPr id="36" name="Group 3"/>
          <p:cNvGrpSpPr/>
          <p:nvPr/>
        </p:nvGrpSpPr>
        <p:grpSpPr bwMode="auto">
          <a:xfrm>
            <a:off x="1635125" y="4267077"/>
            <a:ext cx="2730500" cy="1357312"/>
            <a:chOff x="0" y="0"/>
            <a:chExt cx="1720" cy="855"/>
          </a:xfrm>
        </p:grpSpPr>
        <p:sp>
          <p:nvSpPr>
            <p:cNvPr id="37" name="Text Box 20"/>
            <p:cNvSpPr txBox="1">
              <a:spLocks noChangeArrowheads="1"/>
            </p:cNvSpPr>
            <p:nvPr/>
          </p:nvSpPr>
          <p:spPr bwMode="auto">
            <a:xfrm>
              <a:off x="349" y="0"/>
              <a:ext cx="1279" cy="4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zh-CN" altLang="en-US" sz="4500">
                  <a:latin typeface="+mn-ea"/>
                  <a:ea typeface="+mn-ea"/>
                </a:rPr>
                <a:t>5  0  </a:t>
              </a:r>
              <a:endParaRPr lang="zh-CN" altLang="en-US" sz="4500">
                <a:latin typeface="+mn-ea"/>
                <a:ea typeface="+mn-ea"/>
              </a:endParaRPr>
            </a:p>
          </p:txBody>
        </p:sp>
        <p:sp>
          <p:nvSpPr>
            <p:cNvPr id="38" name="Line 21"/>
            <p:cNvSpPr>
              <a:spLocks noChangeShapeType="1"/>
            </p:cNvSpPr>
            <p:nvPr/>
          </p:nvSpPr>
          <p:spPr bwMode="auto">
            <a:xfrm>
              <a:off x="74" y="806"/>
              <a:ext cx="1646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+mn-ea"/>
              </a:endParaRPr>
            </a:p>
          </p:txBody>
        </p:sp>
        <p:sp>
          <p:nvSpPr>
            <p:cNvPr id="39" name="Text Box 22"/>
            <p:cNvSpPr txBox="1">
              <a:spLocks noChangeArrowheads="1"/>
            </p:cNvSpPr>
            <p:nvPr/>
          </p:nvSpPr>
          <p:spPr bwMode="auto">
            <a:xfrm>
              <a:off x="0" y="365"/>
              <a:ext cx="1617" cy="4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zh-CN" altLang="en-US" sz="4500">
                  <a:latin typeface="+mn-ea"/>
                  <a:ea typeface="+mn-ea"/>
                </a:rPr>
                <a:t>－2  8</a:t>
              </a:r>
              <a:endParaRPr lang="zh-CN" altLang="en-US" sz="4500">
                <a:latin typeface="+mn-ea"/>
                <a:ea typeface="+mn-ea"/>
              </a:endParaRPr>
            </a:p>
          </p:txBody>
        </p:sp>
      </p:grpSp>
      <p:sp>
        <p:nvSpPr>
          <p:cNvPr id="40" name="Text Box 7"/>
          <p:cNvSpPr txBox="1">
            <a:spLocks noChangeArrowheads="1"/>
          </p:cNvSpPr>
          <p:nvPr/>
        </p:nvSpPr>
        <p:spPr bwMode="auto">
          <a:xfrm>
            <a:off x="802323" y="737745"/>
            <a:ext cx="5905500" cy="583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+mn-ea"/>
              </a:rPr>
              <a:t>你会算一算，比一比吗？</a:t>
            </a:r>
            <a:endParaRPr lang="zh-CN" altLang="en-US" sz="3200" b="1" dirty="0">
              <a:latin typeface="+mn-ea"/>
            </a:endParaRPr>
          </a:p>
        </p:txBody>
      </p:sp>
      <p:grpSp>
        <p:nvGrpSpPr>
          <p:cNvPr id="41" name="Group 8"/>
          <p:cNvGrpSpPr/>
          <p:nvPr/>
        </p:nvGrpSpPr>
        <p:grpSpPr bwMode="auto">
          <a:xfrm>
            <a:off x="1635125" y="1746127"/>
            <a:ext cx="2730500" cy="1357312"/>
            <a:chOff x="0" y="0"/>
            <a:chExt cx="1720" cy="855"/>
          </a:xfrm>
        </p:grpSpPr>
        <p:sp>
          <p:nvSpPr>
            <p:cNvPr id="42" name="Text Box 20"/>
            <p:cNvSpPr txBox="1">
              <a:spLocks noChangeArrowheads="1"/>
            </p:cNvSpPr>
            <p:nvPr/>
          </p:nvSpPr>
          <p:spPr bwMode="auto">
            <a:xfrm>
              <a:off x="349" y="0"/>
              <a:ext cx="1279" cy="4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zh-CN" altLang="en-US" sz="4500" dirty="0">
                  <a:latin typeface="+mn-ea"/>
                  <a:ea typeface="+mn-ea"/>
                </a:rPr>
                <a:t>5  0  </a:t>
              </a:r>
              <a:endParaRPr lang="zh-CN" altLang="en-US" sz="4500" dirty="0">
                <a:latin typeface="+mn-ea"/>
                <a:ea typeface="+mn-ea"/>
              </a:endParaRPr>
            </a:p>
          </p:txBody>
        </p:sp>
        <p:sp>
          <p:nvSpPr>
            <p:cNvPr id="43" name="Line 21"/>
            <p:cNvSpPr>
              <a:spLocks noChangeShapeType="1"/>
            </p:cNvSpPr>
            <p:nvPr/>
          </p:nvSpPr>
          <p:spPr bwMode="auto">
            <a:xfrm>
              <a:off x="74" y="806"/>
              <a:ext cx="1646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+mn-ea"/>
              </a:endParaRPr>
            </a:p>
          </p:txBody>
        </p:sp>
        <p:sp>
          <p:nvSpPr>
            <p:cNvPr id="44" name="Text Box 22"/>
            <p:cNvSpPr txBox="1">
              <a:spLocks noChangeArrowheads="1"/>
            </p:cNvSpPr>
            <p:nvPr/>
          </p:nvSpPr>
          <p:spPr bwMode="auto">
            <a:xfrm>
              <a:off x="0" y="365"/>
              <a:ext cx="1617" cy="4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zh-CN" altLang="en-US" sz="4500">
                  <a:latin typeface="+mn-ea"/>
                  <a:ea typeface="+mn-ea"/>
                </a:rPr>
                <a:t>－2  8 </a:t>
              </a:r>
              <a:endParaRPr lang="zh-CN" altLang="en-US" sz="4500">
                <a:latin typeface="+mn-ea"/>
                <a:ea typeface="+mn-ea"/>
              </a:endParaRPr>
            </a:p>
          </p:txBody>
        </p:sp>
      </p:grpSp>
      <p:grpSp>
        <p:nvGrpSpPr>
          <p:cNvPr id="45" name="Group 12"/>
          <p:cNvGrpSpPr/>
          <p:nvPr/>
        </p:nvGrpSpPr>
        <p:grpSpPr bwMode="auto">
          <a:xfrm>
            <a:off x="5954713" y="4265489"/>
            <a:ext cx="2730500" cy="1358900"/>
            <a:chOff x="0" y="0"/>
            <a:chExt cx="1720" cy="855"/>
          </a:xfrm>
        </p:grpSpPr>
        <p:sp>
          <p:nvSpPr>
            <p:cNvPr id="46" name="Text Box 20"/>
            <p:cNvSpPr txBox="1">
              <a:spLocks noChangeArrowheads="1"/>
            </p:cNvSpPr>
            <p:nvPr/>
          </p:nvSpPr>
          <p:spPr bwMode="auto">
            <a:xfrm>
              <a:off x="349" y="0"/>
              <a:ext cx="1279" cy="4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zh-CN" altLang="en-US" sz="4500">
                  <a:latin typeface="+mn-ea"/>
                  <a:ea typeface="+mn-ea"/>
                </a:rPr>
                <a:t>7  0 </a:t>
              </a:r>
              <a:endParaRPr lang="zh-CN" altLang="en-US" sz="4500">
                <a:latin typeface="+mn-ea"/>
                <a:ea typeface="+mn-ea"/>
              </a:endParaRPr>
            </a:p>
          </p:txBody>
        </p:sp>
        <p:sp>
          <p:nvSpPr>
            <p:cNvPr id="47" name="Line 21"/>
            <p:cNvSpPr>
              <a:spLocks noChangeShapeType="1"/>
            </p:cNvSpPr>
            <p:nvPr/>
          </p:nvSpPr>
          <p:spPr bwMode="auto">
            <a:xfrm>
              <a:off x="74" y="806"/>
              <a:ext cx="1646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+mn-ea"/>
              </a:endParaRPr>
            </a:p>
          </p:txBody>
        </p:sp>
        <p:sp>
          <p:nvSpPr>
            <p:cNvPr id="48" name="Text Box 22"/>
            <p:cNvSpPr txBox="1">
              <a:spLocks noChangeArrowheads="1"/>
            </p:cNvSpPr>
            <p:nvPr/>
          </p:nvSpPr>
          <p:spPr bwMode="auto">
            <a:xfrm>
              <a:off x="0" y="365"/>
              <a:ext cx="1617" cy="4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zh-CN" altLang="en-US" sz="4500">
                  <a:latin typeface="+mn-ea"/>
                  <a:ea typeface="+mn-ea"/>
                </a:rPr>
                <a:t>－3  9 </a:t>
              </a:r>
              <a:endParaRPr lang="zh-CN" altLang="en-US" sz="4500">
                <a:latin typeface="+mn-ea"/>
                <a:ea typeface="+mn-ea"/>
              </a:endParaRPr>
            </a:p>
          </p:txBody>
        </p:sp>
      </p:grpSp>
      <p:grpSp>
        <p:nvGrpSpPr>
          <p:cNvPr id="49" name="Group 16"/>
          <p:cNvGrpSpPr/>
          <p:nvPr/>
        </p:nvGrpSpPr>
        <p:grpSpPr bwMode="auto">
          <a:xfrm>
            <a:off x="5954713" y="1746127"/>
            <a:ext cx="2730500" cy="1357312"/>
            <a:chOff x="0" y="0"/>
            <a:chExt cx="1720" cy="855"/>
          </a:xfrm>
        </p:grpSpPr>
        <p:sp>
          <p:nvSpPr>
            <p:cNvPr id="50" name="Text Box 20"/>
            <p:cNvSpPr txBox="1">
              <a:spLocks noChangeArrowheads="1"/>
            </p:cNvSpPr>
            <p:nvPr/>
          </p:nvSpPr>
          <p:spPr bwMode="auto">
            <a:xfrm>
              <a:off x="349" y="0"/>
              <a:ext cx="1279" cy="4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zh-CN" altLang="en-US" sz="4500">
                  <a:latin typeface="+mn-ea"/>
                  <a:ea typeface="+mn-ea"/>
                </a:rPr>
                <a:t>7  0  </a:t>
              </a:r>
              <a:endParaRPr lang="zh-CN" altLang="en-US" sz="4500">
                <a:latin typeface="+mn-ea"/>
                <a:ea typeface="+mn-ea"/>
              </a:endParaRPr>
            </a:p>
          </p:txBody>
        </p:sp>
        <p:sp>
          <p:nvSpPr>
            <p:cNvPr id="51" name="Line 21"/>
            <p:cNvSpPr>
              <a:spLocks noChangeShapeType="1"/>
            </p:cNvSpPr>
            <p:nvPr/>
          </p:nvSpPr>
          <p:spPr bwMode="auto">
            <a:xfrm>
              <a:off x="74" y="806"/>
              <a:ext cx="1646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+mn-ea"/>
              </a:endParaRPr>
            </a:p>
          </p:txBody>
        </p:sp>
        <p:sp>
          <p:nvSpPr>
            <p:cNvPr id="52" name="Text Box 22"/>
            <p:cNvSpPr txBox="1">
              <a:spLocks noChangeArrowheads="1"/>
            </p:cNvSpPr>
            <p:nvPr/>
          </p:nvSpPr>
          <p:spPr bwMode="auto">
            <a:xfrm>
              <a:off x="0" y="365"/>
              <a:ext cx="1617" cy="4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zh-CN" altLang="en-US" sz="4500">
                  <a:latin typeface="+mn-ea"/>
                  <a:ea typeface="+mn-ea"/>
                </a:rPr>
                <a:t>－3  9  </a:t>
              </a:r>
              <a:endParaRPr lang="zh-CN" altLang="en-US" sz="4500">
                <a:latin typeface="+mn-ea"/>
                <a:ea typeface="+mn-ea"/>
              </a:endParaRPr>
            </a:p>
          </p:txBody>
        </p:sp>
      </p:grpSp>
      <p:sp>
        <p:nvSpPr>
          <p:cNvPr id="53" name="Text Box 20"/>
          <p:cNvSpPr txBox="1">
            <a:spLocks noChangeArrowheads="1"/>
          </p:cNvSpPr>
          <p:nvPr/>
        </p:nvSpPr>
        <p:spPr bwMode="auto">
          <a:xfrm>
            <a:off x="2211388" y="3043114"/>
            <a:ext cx="2087562" cy="777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500" dirty="0">
                <a:latin typeface="+mn-ea"/>
              </a:rPr>
              <a:t>2  2  3</a:t>
            </a:r>
            <a:endParaRPr lang="zh-CN" altLang="en-US" sz="4500" dirty="0">
              <a:latin typeface="+mn-ea"/>
            </a:endParaRPr>
          </a:p>
        </p:txBody>
      </p:sp>
      <p:sp>
        <p:nvSpPr>
          <p:cNvPr id="54" name="Text Box 21"/>
          <p:cNvSpPr txBox="1">
            <a:spLocks noChangeArrowheads="1"/>
          </p:cNvSpPr>
          <p:nvPr/>
        </p:nvSpPr>
        <p:spPr bwMode="auto">
          <a:xfrm>
            <a:off x="2211388" y="5564064"/>
            <a:ext cx="2087562" cy="7848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500" dirty="0">
                <a:latin typeface="+mn-ea"/>
              </a:rPr>
              <a:t>2  1  9</a:t>
            </a:r>
            <a:endParaRPr lang="zh-CN" altLang="en-US" sz="4500" dirty="0">
              <a:latin typeface="+mn-ea"/>
            </a:endParaRPr>
          </a:p>
        </p:txBody>
      </p:sp>
      <p:sp>
        <p:nvSpPr>
          <p:cNvPr id="55" name="Text Box 22"/>
          <p:cNvSpPr txBox="1">
            <a:spLocks noChangeArrowheads="1"/>
          </p:cNvSpPr>
          <p:nvPr/>
        </p:nvSpPr>
        <p:spPr bwMode="auto">
          <a:xfrm>
            <a:off x="6530975" y="5564064"/>
            <a:ext cx="2089150" cy="777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500" dirty="0">
                <a:latin typeface="+mn-ea"/>
              </a:rPr>
              <a:t>3  0  6</a:t>
            </a:r>
            <a:endParaRPr lang="zh-CN" altLang="en-US" sz="4500" dirty="0">
              <a:latin typeface="+mn-ea"/>
            </a:endParaRPr>
          </a:p>
        </p:txBody>
      </p:sp>
      <p:sp>
        <p:nvSpPr>
          <p:cNvPr id="56" name="Text Box 23"/>
          <p:cNvSpPr txBox="1">
            <a:spLocks noChangeArrowheads="1"/>
          </p:cNvSpPr>
          <p:nvPr/>
        </p:nvSpPr>
        <p:spPr bwMode="auto">
          <a:xfrm>
            <a:off x="6530975" y="3043114"/>
            <a:ext cx="2089150" cy="777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500" dirty="0">
                <a:latin typeface="+mn-ea"/>
              </a:rPr>
              <a:t>3  1  0</a:t>
            </a:r>
            <a:endParaRPr lang="zh-CN" altLang="en-US" sz="4500" dirty="0">
              <a:latin typeface="+mn-ea"/>
            </a:endParaRPr>
          </a:p>
        </p:txBody>
      </p:sp>
      <p:grpSp>
        <p:nvGrpSpPr>
          <p:cNvPr id="57" name="Group 32"/>
          <p:cNvGrpSpPr/>
          <p:nvPr/>
        </p:nvGrpSpPr>
        <p:grpSpPr bwMode="auto">
          <a:xfrm>
            <a:off x="3451225" y="1754064"/>
            <a:ext cx="648335" cy="1344922"/>
            <a:chOff x="0" y="0"/>
            <a:chExt cx="1021" cy="2120"/>
          </a:xfrm>
        </p:grpSpPr>
        <p:sp>
          <p:nvSpPr>
            <p:cNvPr id="58" name="Text Box 33"/>
            <p:cNvSpPr txBox="1">
              <a:spLocks noChangeArrowheads="1"/>
            </p:cNvSpPr>
            <p:nvPr/>
          </p:nvSpPr>
          <p:spPr bwMode="auto">
            <a:xfrm>
              <a:off x="86" y="0"/>
              <a:ext cx="800" cy="121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4400" dirty="0">
                  <a:solidFill>
                    <a:srgbClr val="FF0066"/>
                  </a:solidFill>
                  <a:latin typeface="+mn-ea"/>
                </a:rPr>
                <a:t>6</a:t>
              </a:r>
              <a:endParaRPr lang="zh-CN" altLang="en-US" sz="4400" dirty="0">
                <a:solidFill>
                  <a:srgbClr val="FF0066"/>
                </a:solidFill>
                <a:latin typeface="+mn-ea"/>
              </a:endParaRPr>
            </a:p>
          </p:txBody>
        </p:sp>
        <p:sp>
          <p:nvSpPr>
            <p:cNvPr id="59" name="Text Box 34"/>
            <p:cNvSpPr txBox="1">
              <a:spLocks noChangeArrowheads="1"/>
            </p:cNvSpPr>
            <p:nvPr/>
          </p:nvSpPr>
          <p:spPr bwMode="auto">
            <a:xfrm>
              <a:off x="86" y="907"/>
              <a:ext cx="811" cy="121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4400" dirty="0">
                  <a:solidFill>
                    <a:srgbClr val="FF0066"/>
                  </a:solidFill>
                  <a:latin typeface="+mn-ea"/>
                </a:rPr>
                <a:t>3</a:t>
              </a:r>
              <a:endParaRPr lang="zh-CN" altLang="en-US" sz="4400" dirty="0">
                <a:solidFill>
                  <a:srgbClr val="FF0066"/>
                </a:solidFill>
                <a:latin typeface="+mn-ea"/>
              </a:endParaRPr>
            </a:p>
          </p:txBody>
        </p:sp>
        <p:sp>
          <p:nvSpPr>
            <p:cNvPr id="60" name="Rectangle 35"/>
            <p:cNvSpPr>
              <a:spLocks noChangeArrowheads="1"/>
            </p:cNvSpPr>
            <p:nvPr/>
          </p:nvSpPr>
          <p:spPr bwMode="auto">
            <a:xfrm>
              <a:off x="0" y="28"/>
              <a:ext cx="1021" cy="1929"/>
            </a:xfrm>
            <a:prstGeom prst="rect">
              <a:avLst/>
            </a:prstGeom>
            <a:noFill/>
            <a:ln w="9525">
              <a:solidFill>
                <a:srgbClr val="FF0066"/>
              </a:solidFill>
              <a:prstDash val="dashDot"/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>
                <a:latin typeface="+mn-ea"/>
              </a:endParaRPr>
            </a:p>
          </p:txBody>
        </p:sp>
      </p:grpSp>
      <p:grpSp>
        <p:nvGrpSpPr>
          <p:cNvPr id="61" name="Group 36"/>
          <p:cNvGrpSpPr/>
          <p:nvPr/>
        </p:nvGrpSpPr>
        <p:grpSpPr bwMode="auto">
          <a:xfrm>
            <a:off x="3446463" y="4272792"/>
            <a:ext cx="648335" cy="1345249"/>
            <a:chOff x="0" y="0"/>
            <a:chExt cx="1021" cy="2118"/>
          </a:xfrm>
        </p:grpSpPr>
        <p:sp>
          <p:nvSpPr>
            <p:cNvPr id="62" name="Text Box 37"/>
            <p:cNvSpPr txBox="1">
              <a:spLocks noChangeArrowheads="1"/>
            </p:cNvSpPr>
            <p:nvPr/>
          </p:nvSpPr>
          <p:spPr bwMode="auto">
            <a:xfrm>
              <a:off x="86" y="0"/>
              <a:ext cx="800" cy="1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4400">
                  <a:solidFill>
                    <a:srgbClr val="FF0066"/>
                  </a:solidFill>
                  <a:latin typeface="+mn-ea"/>
                </a:rPr>
                <a:t>2</a:t>
              </a:r>
              <a:endParaRPr lang="zh-CN" altLang="en-US" sz="4400">
                <a:solidFill>
                  <a:srgbClr val="FF0066"/>
                </a:solidFill>
                <a:latin typeface="+mn-ea"/>
              </a:endParaRPr>
            </a:p>
          </p:txBody>
        </p:sp>
        <p:sp>
          <p:nvSpPr>
            <p:cNvPr id="63" name="Text Box 38"/>
            <p:cNvSpPr txBox="1">
              <a:spLocks noChangeArrowheads="1"/>
            </p:cNvSpPr>
            <p:nvPr/>
          </p:nvSpPr>
          <p:spPr bwMode="auto">
            <a:xfrm>
              <a:off x="86" y="907"/>
              <a:ext cx="811" cy="121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4400">
                  <a:solidFill>
                    <a:srgbClr val="FF0066"/>
                  </a:solidFill>
                  <a:latin typeface="+mn-ea"/>
                </a:rPr>
                <a:t>3</a:t>
              </a:r>
              <a:endParaRPr lang="zh-CN" altLang="en-US" sz="4400">
                <a:solidFill>
                  <a:srgbClr val="FF0066"/>
                </a:solidFill>
                <a:latin typeface="+mn-ea"/>
              </a:endParaRPr>
            </a:p>
          </p:txBody>
        </p:sp>
        <p:sp>
          <p:nvSpPr>
            <p:cNvPr id="64" name="Rectangle 39"/>
            <p:cNvSpPr>
              <a:spLocks noChangeArrowheads="1"/>
            </p:cNvSpPr>
            <p:nvPr/>
          </p:nvSpPr>
          <p:spPr bwMode="auto">
            <a:xfrm>
              <a:off x="0" y="28"/>
              <a:ext cx="1021" cy="1929"/>
            </a:xfrm>
            <a:prstGeom prst="rect">
              <a:avLst/>
            </a:prstGeom>
            <a:noFill/>
            <a:ln w="9525">
              <a:solidFill>
                <a:srgbClr val="FF0066"/>
              </a:solidFill>
              <a:prstDash val="dashDot"/>
              <a:beve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>
                <a:latin typeface="+mn-ea"/>
              </a:endParaRPr>
            </a:p>
          </p:txBody>
        </p:sp>
      </p:grpSp>
      <p:grpSp>
        <p:nvGrpSpPr>
          <p:cNvPr id="65" name="Group 40"/>
          <p:cNvGrpSpPr/>
          <p:nvPr/>
        </p:nvGrpSpPr>
        <p:grpSpPr bwMode="auto">
          <a:xfrm>
            <a:off x="7807325" y="1760732"/>
            <a:ext cx="648335" cy="1345249"/>
            <a:chOff x="0" y="0"/>
            <a:chExt cx="1021" cy="2118"/>
          </a:xfrm>
        </p:grpSpPr>
        <p:sp>
          <p:nvSpPr>
            <p:cNvPr id="66" name="Text Box 41"/>
            <p:cNvSpPr txBox="1">
              <a:spLocks noChangeArrowheads="1"/>
            </p:cNvSpPr>
            <p:nvPr/>
          </p:nvSpPr>
          <p:spPr bwMode="auto">
            <a:xfrm>
              <a:off x="86" y="0"/>
              <a:ext cx="800" cy="1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4400">
                  <a:solidFill>
                    <a:srgbClr val="FF0066"/>
                  </a:solidFill>
                  <a:latin typeface="+mn-ea"/>
                </a:rPr>
                <a:t>4</a:t>
              </a:r>
              <a:endParaRPr lang="zh-CN" altLang="en-US">
                <a:latin typeface="+mn-ea"/>
              </a:endParaRPr>
            </a:p>
          </p:txBody>
        </p:sp>
        <p:sp>
          <p:nvSpPr>
            <p:cNvPr id="67" name="Text Box 42"/>
            <p:cNvSpPr txBox="1">
              <a:spLocks noChangeArrowheads="1"/>
            </p:cNvSpPr>
            <p:nvPr/>
          </p:nvSpPr>
          <p:spPr bwMode="auto">
            <a:xfrm>
              <a:off x="86" y="907"/>
              <a:ext cx="811" cy="121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4400">
                  <a:solidFill>
                    <a:srgbClr val="FF0066"/>
                  </a:solidFill>
                  <a:latin typeface="+mn-ea"/>
                </a:rPr>
                <a:t>4</a:t>
              </a:r>
              <a:endParaRPr lang="zh-CN" altLang="en-US" sz="4400">
                <a:solidFill>
                  <a:srgbClr val="FF0066"/>
                </a:solidFill>
                <a:latin typeface="+mn-ea"/>
              </a:endParaRPr>
            </a:p>
          </p:txBody>
        </p:sp>
        <p:sp>
          <p:nvSpPr>
            <p:cNvPr id="68" name="Rectangle 43"/>
            <p:cNvSpPr>
              <a:spLocks noChangeArrowheads="1"/>
            </p:cNvSpPr>
            <p:nvPr/>
          </p:nvSpPr>
          <p:spPr bwMode="auto">
            <a:xfrm>
              <a:off x="0" y="28"/>
              <a:ext cx="1021" cy="1929"/>
            </a:xfrm>
            <a:prstGeom prst="rect">
              <a:avLst/>
            </a:prstGeom>
            <a:noFill/>
            <a:ln w="9525">
              <a:solidFill>
                <a:srgbClr val="FF0066"/>
              </a:solidFill>
              <a:prstDash val="dashDot"/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>
                <a:latin typeface="+mn-ea"/>
              </a:endParaRPr>
            </a:p>
          </p:txBody>
        </p:sp>
      </p:grpSp>
      <p:grpSp>
        <p:nvGrpSpPr>
          <p:cNvPr id="69" name="Group 44"/>
          <p:cNvGrpSpPr/>
          <p:nvPr/>
        </p:nvGrpSpPr>
        <p:grpSpPr bwMode="auto">
          <a:xfrm>
            <a:off x="7816215" y="4261679"/>
            <a:ext cx="648335" cy="1345250"/>
            <a:chOff x="0" y="0"/>
            <a:chExt cx="1021" cy="2118"/>
          </a:xfrm>
        </p:grpSpPr>
        <p:sp>
          <p:nvSpPr>
            <p:cNvPr id="70" name="Text Box 45"/>
            <p:cNvSpPr txBox="1">
              <a:spLocks noChangeArrowheads="1"/>
            </p:cNvSpPr>
            <p:nvPr/>
          </p:nvSpPr>
          <p:spPr bwMode="auto">
            <a:xfrm>
              <a:off x="86" y="0"/>
              <a:ext cx="800" cy="1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4400">
                  <a:solidFill>
                    <a:srgbClr val="FF0066"/>
                  </a:solidFill>
                  <a:latin typeface="+mn-ea"/>
                </a:rPr>
                <a:t>0</a:t>
              </a:r>
              <a:endParaRPr lang="zh-CN" altLang="en-US">
                <a:latin typeface="+mn-ea"/>
              </a:endParaRPr>
            </a:p>
          </p:txBody>
        </p:sp>
        <p:sp>
          <p:nvSpPr>
            <p:cNvPr id="71" name="Text Box 46"/>
            <p:cNvSpPr txBox="1">
              <a:spLocks noChangeArrowheads="1"/>
            </p:cNvSpPr>
            <p:nvPr/>
          </p:nvSpPr>
          <p:spPr bwMode="auto">
            <a:xfrm>
              <a:off x="86" y="907"/>
              <a:ext cx="811" cy="121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4400">
                  <a:solidFill>
                    <a:srgbClr val="FF0066"/>
                  </a:solidFill>
                  <a:latin typeface="+mn-ea"/>
                </a:rPr>
                <a:t>4</a:t>
              </a:r>
              <a:endParaRPr lang="zh-CN" altLang="en-US">
                <a:latin typeface="+mn-ea"/>
              </a:endParaRPr>
            </a:p>
          </p:txBody>
        </p:sp>
        <p:sp>
          <p:nvSpPr>
            <p:cNvPr id="72" name="Rectangle 47"/>
            <p:cNvSpPr>
              <a:spLocks noChangeArrowheads="1"/>
            </p:cNvSpPr>
            <p:nvPr/>
          </p:nvSpPr>
          <p:spPr bwMode="auto">
            <a:xfrm>
              <a:off x="0" y="28"/>
              <a:ext cx="1021" cy="1929"/>
            </a:xfrm>
            <a:prstGeom prst="rect">
              <a:avLst/>
            </a:prstGeom>
            <a:noFill/>
            <a:ln w="9525">
              <a:solidFill>
                <a:srgbClr val="FF0066"/>
              </a:solidFill>
              <a:prstDash val="dashDot"/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>
                <a:latin typeface="+mn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" grpId="0" animBg="1"/>
      <p:bldP spid="53" grpId="1" animBg="1"/>
      <p:bldP spid="54" grpId="0" animBg="1"/>
      <p:bldP spid="54" grpId="1" animBg="1"/>
      <p:bldP spid="55" grpId="0" animBg="1"/>
      <p:bldP spid="55" grpId="1" animBg="1"/>
      <p:bldP spid="56" grpId="0" animBg="1"/>
      <p:bldP spid="56" grpId="1" animBg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TEMPLATE_THUMBS_INDEX" val="1"/>
  <p:tag name="KSO_WM_TEMPLATE_SUBCATEGORY" val="0"/>
  <p:tag name="KSO_WM_TAG_VERSION" val="1.0"/>
  <p:tag name="KSO_WM_BEAUTIFY_FLAG" val="#wm#"/>
  <p:tag name="KSO_WM_TEMPLATE_CATEGORY" val="custom"/>
  <p:tag name="KSO_WM_TEMPLATE_INDEX" val="20187308"/>
</p:tagLst>
</file>

<file path=ppt/tags/tag7.xml><?xml version="1.0" encoding="utf-8"?>
<p:tagLst xmlns:p="http://schemas.openxmlformats.org/presentationml/2006/main">
  <p:tag name="KSO_WPP_MARK_KEY" val="88e84bc0-2b61-4b01-9c6d-c2cec5be4b18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1265</Words>
  <Application>WPS 演示</Application>
  <PresentationFormat>自定义</PresentationFormat>
  <Paragraphs>324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5" baseType="lpstr">
      <vt:lpstr>Arial</vt:lpstr>
      <vt:lpstr>宋体</vt:lpstr>
      <vt:lpstr>Wingdings</vt:lpstr>
      <vt:lpstr>楷体</vt:lpstr>
      <vt:lpstr>微软雅黑</vt:lpstr>
      <vt:lpstr>Arial</vt:lpstr>
      <vt:lpstr>Arial Unicode MS</vt:lpstr>
      <vt:lpstr>等线</vt:lpstr>
      <vt:lpstr>Calibri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苏教版二年级数学下册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第一PPT模板网-WWW.1PPT.COM</dc:creator>
  <cp:lastModifiedBy>小树</cp:lastModifiedBy>
  <cp:revision>245</cp:revision>
  <dcterms:created xsi:type="dcterms:W3CDTF">2017-08-03T09:01:00Z</dcterms:created>
  <dcterms:modified xsi:type="dcterms:W3CDTF">2023-02-01T02:30:11Z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11972045B1E0400EB203B2B76105CF83</vt:lpwstr>
  </property>
</Properties>
</file>