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3"/>
  </p:handoutMasterIdLst>
  <p:sldIdLst>
    <p:sldId id="266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232E129-4B22-4195-8009-D2DA7DC643F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09B2E85-FA7E-41AE-92AB-5DF4654C891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2EE1D-1595-4B3C-B8AF-463D5C828F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4A3B4-A7AA-42D6-9145-421F6EF1FC9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4A3B4-A7AA-42D6-9145-421F6EF1FC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734072" y="2911872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1018" y="1437085"/>
            <a:ext cx="3325813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V="1">
            <a:off x="3144268" y="2397522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 b="1"/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-108520" y="1543447"/>
            <a:ext cx="72215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七 单元   </a:t>
            </a:r>
            <a:r>
              <a:rPr lang="zh-CN" altLang="en-US" sz="5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时、分、秒</a:t>
            </a:r>
            <a:endParaRPr lang="zh-CN" altLang="en-US" sz="50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5"/>
          <p:cNvSpPr>
            <a:spLocks noChangeArrowheads="1"/>
          </p:cNvSpPr>
          <p:nvPr/>
        </p:nvSpPr>
        <p:spPr bwMode="auto">
          <a:xfrm>
            <a:off x="2736281" y="2888060"/>
            <a:ext cx="6858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DD2E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128018" y="2888060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认识时和分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b="1" dirty="0"/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9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4581525"/>
            <a:ext cx="2008188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10"/>
          <p:cNvSpPr>
            <a:spLocks noChangeArrowheads="1"/>
          </p:cNvSpPr>
          <p:nvPr/>
        </p:nvSpPr>
        <p:spPr bwMode="auto">
          <a:xfrm>
            <a:off x="1331913" y="1844675"/>
            <a:ext cx="1606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看图说话</a:t>
            </a:r>
            <a:endParaRPr lang="zh-CN" altLang="en-US" sz="2800" b="1"/>
          </a:p>
        </p:txBody>
      </p:sp>
      <p:pic>
        <p:nvPicPr>
          <p:cNvPr id="7175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636838"/>
            <a:ext cx="6732587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 dirty="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1773238"/>
            <a:ext cx="8286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7"/>
          <p:cNvSpPr>
            <a:spLocks noChangeArrowheads="1"/>
          </p:cNvSpPr>
          <p:nvPr/>
        </p:nvSpPr>
        <p:spPr bwMode="auto">
          <a:xfrm>
            <a:off x="2051050" y="1955800"/>
            <a:ext cx="4451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观察钟面，你发现了什么？</a:t>
            </a:r>
            <a:endParaRPr lang="zh-CN" altLang="en-US" sz="2800" b="1" dirty="0"/>
          </a:p>
        </p:txBody>
      </p:sp>
      <p:pic>
        <p:nvPicPr>
          <p:cNvPr id="1741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500438"/>
            <a:ext cx="251460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4365625"/>
            <a:ext cx="11334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AutoShape 10"/>
          <p:cNvSpPr>
            <a:spLocks noChangeArrowheads="1"/>
          </p:cNvSpPr>
          <p:nvPr/>
        </p:nvSpPr>
        <p:spPr bwMode="auto">
          <a:xfrm>
            <a:off x="3708400" y="3284538"/>
            <a:ext cx="3024188" cy="1727200"/>
          </a:xfrm>
          <a:prstGeom prst="cloudCallout">
            <a:avLst>
              <a:gd name="adj1" fmla="val 57769"/>
              <a:gd name="adj2" fmla="val 6856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钟面上现在的时刻表是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时刚过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7784" y="234888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197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916113"/>
            <a:ext cx="10096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AutoShape 12"/>
          <p:cNvSpPr>
            <a:spLocks noChangeArrowheads="1"/>
          </p:cNvSpPr>
          <p:nvPr/>
        </p:nvSpPr>
        <p:spPr bwMode="auto">
          <a:xfrm>
            <a:off x="2195513" y="1341438"/>
            <a:ext cx="2592387" cy="1582737"/>
          </a:xfrm>
          <a:prstGeom prst="cloudCallout">
            <a:avLst>
              <a:gd name="adj1" fmla="val -71741"/>
              <a:gd name="adj2" fmla="val 4106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钟面上有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12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个大格，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60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个小格。</a:t>
            </a:r>
            <a:endParaRPr lang="zh-CN" altLang="en-US" sz="2800" b="1" dirty="0"/>
          </a:p>
        </p:txBody>
      </p:sp>
      <p:pic>
        <p:nvPicPr>
          <p:cNvPr id="8199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3716338"/>
            <a:ext cx="101917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AutoShape 14"/>
          <p:cNvSpPr>
            <a:spLocks noChangeArrowheads="1"/>
          </p:cNvSpPr>
          <p:nvPr/>
        </p:nvSpPr>
        <p:spPr bwMode="auto">
          <a:xfrm>
            <a:off x="4140200" y="2852738"/>
            <a:ext cx="2901950" cy="1582737"/>
          </a:xfrm>
          <a:prstGeom prst="cloudCallout">
            <a:avLst>
              <a:gd name="adj1" fmla="val 57282"/>
              <a:gd name="adj2" fmla="val 6534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钟面上现在的时刻是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时零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分。</a:t>
            </a:r>
            <a:endParaRPr lang="zh-CN" altLang="en-US" sz="2800" b="1" dirty="0"/>
          </a:p>
        </p:txBody>
      </p:sp>
      <p:sp>
        <p:nvSpPr>
          <p:cNvPr id="18441" name="AutoShape 15"/>
          <p:cNvSpPr>
            <a:spLocks noChangeArrowheads="1"/>
          </p:cNvSpPr>
          <p:nvPr/>
        </p:nvSpPr>
        <p:spPr bwMode="auto">
          <a:xfrm>
            <a:off x="1979613" y="4508500"/>
            <a:ext cx="3960812" cy="144145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时针走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大格的时间是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时，</a:t>
            </a:r>
            <a:endParaRPr lang="zh-CN" altLang="en-US" sz="24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分针走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小格的时间是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40" grpId="0"/>
      <p:bldP spid="184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0538" y="2060575"/>
            <a:ext cx="5524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 Box 25"/>
          <p:cNvSpPr>
            <a:spLocks noChangeArrowheads="1"/>
          </p:cNvSpPr>
          <p:nvPr/>
        </p:nvSpPr>
        <p:spPr bwMode="auto">
          <a:xfrm>
            <a:off x="1743075" y="2192338"/>
            <a:ext cx="3028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拿出钟表，拨拨看</a:t>
            </a:r>
            <a:endParaRPr lang="zh-CN" altLang="en-US" sz="2800" b="1"/>
          </a:p>
        </p:txBody>
      </p:sp>
      <p:sp>
        <p:nvSpPr>
          <p:cNvPr id="19463" name="Text Box 26"/>
          <p:cNvSpPr>
            <a:spLocks noChangeArrowheads="1"/>
          </p:cNvSpPr>
          <p:nvPr/>
        </p:nvSpPr>
        <p:spPr bwMode="auto">
          <a:xfrm>
            <a:off x="490538" y="2924175"/>
            <a:ext cx="81549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现在是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时，时针从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走到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，经过的时间是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小时。</a:t>
            </a:r>
            <a:endParaRPr lang="en-US" altLang="zh-CN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pic>
        <p:nvPicPr>
          <p:cNvPr id="11272" name="Picture 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25" y="4076700"/>
            <a:ext cx="2051050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8750" y="4149725"/>
            <a:ext cx="19431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2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5" y="4221163"/>
            <a:ext cx="1944688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4221163"/>
            <a:ext cx="16002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2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pic>
        <p:nvPicPr>
          <p:cNvPr id="10244" name="Picture 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84988" y="2708275"/>
            <a:ext cx="14478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AutoShape 22"/>
          <p:cNvSpPr>
            <a:spLocks noChangeArrowheads="1"/>
          </p:cNvSpPr>
          <p:nvPr/>
        </p:nvSpPr>
        <p:spPr bwMode="auto">
          <a:xfrm>
            <a:off x="927100" y="1916113"/>
            <a:ext cx="3024188" cy="792162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分针有什么变化？</a:t>
            </a:r>
            <a:endParaRPr lang="zh-CN" altLang="en-US" sz="2800" b="1"/>
          </a:p>
        </p:txBody>
      </p:sp>
      <p:sp>
        <p:nvSpPr>
          <p:cNvPr id="20486" name="AutoShape 23"/>
          <p:cNvSpPr>
            <a:spLocks noChangeArrowheads="1"/>
          </p:cNvSpPr>
          <p:nvPr/>
        </p:nvSpPr>
        <p:spPr bwMode="auto">
          <a:xfrm>
            <a:off x="3851275" y="2636838"/>
            <a:ext cx="2376488" cy="1368425"/>
          </a:xfrm>
          <a:prstGeom prst="cloudCallout">
            <a:avLst>
              <a:gd name="adj1" fmla="val 80394"/>
              <a:gd name="adj2" fmla="val 2876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分针正好走了一圈，是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60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个小格</a:t>
            </a:r>
            <a:endParaRPr lang="zh-CN" altLang="en-US" sz="2800" b="1"/>
          </a:p>
        </p:txBody>
      </p:sp>
      <p:sp>
        <p:nvSpPr>
          <p:cNvPr id="20487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Text Box 26"/>
          <p:cNvSpPr>
            <a:spLocks noChangeArrowheads="1"/>
          </p:cNvSpPr>
          <p:nvPr/>
        </p:nvSpPr>
        <p:spPr bwMode="auto">
          <a:xfrm>
            <a:off x="860425" y="4537075"/>
            <a:ext cx="67468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时针走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小时，分针正好走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圈，是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分。</a:t>
            </a:r>
            <a:endParaRPr lang="en-US" altLang="zh-CN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20489" name="Text Box 26"/>
          <p:cNvSpPr>
            <a:spLocks noChangeArrowheads="1"/>
          </p:cNvSpPr>
          <p:nvPr/>
        </p:nvSpPr>
        <p:spPr bwMode="auto">
          <a:xfrm>
            <a:off x="3130550" y="5286375"/>
            <a:ext cx="19446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6D9F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=60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</a:t>
            </a:r>
            <a:endParaRPr lang="en-US" altLang="zh-CN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8" grpId="0"/>
      <p:bldP spid="204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21508" name="Text Box 35"/>
          <p:cNvSpPr>
            <a:spLocks noChangeArrowheads="1"/>
          </p:cNvSpPr>
          <p:nvPr/>
        </p:nvSpPr>
        <p:spPr bwMode="auto">
          <a:xfrm>
            <a:off x="1042988" y="1719263"/>
            <a:ext cx="45926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你知道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分钟能做些什么吗？</a:t>
            </a:r>
            <a:endParaRPr lang="zh-CN" altLang="en-US" sz="2800" b="1" dirty="0"/>
          </a:p>
        </p:txBody>
      </p:sp>
      <p:pic>
        <p:nvPicPr>
          <p:cNvPr id="13317" name="Picture 3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2428875"/>
            <a:ext cx="4348162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3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625" y="2349500"/>
            <a:ext cx="33845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3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7400" y="3860800"/>
            <a:ext cx="295275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Text Box 39"/>
          <p:cNvSpPr>
            <a:spLocks noChangeArrowheads="1"/>
          </p:cNvSpPr>
          <p:nvPr/>
        </p:nvSpPr>
        <p:spPr bwMode="auto">
          <a:xfrm>
            <a:off x="5940425" y="5589588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分钟做了多少题？</a:t>
            </a:r>
            <a:endParaRPr lang="zh-CN" altLang="en-US" sz="2800" b="1"/>
          </a:p>
        </p:txBody>
      </p:sp>
      <p:sp>
        <p:nvSpPr>
          <p:cNvPr id="21513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17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AutoShape 7"/>
          <p:cNvSpPr>
            <a:spLocks noChangeArrowheads="1"/>
          </p:cNvSpPr>
          <p:nvPr/>
        </p:nvSpPr>
        <p:spPr bwMode="auto">
          <a:xfrm>
            <a:off x="1547813" y="2205038"/>
            <a:ext cx="6192837" cy="1944687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分钟的时间，但能做许多事情。</a:t>
            </a:r>
            <a:endParaRPr lang="zh-CN" altLang="en-US" sz="28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一定要珍惜时间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！ 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7351abb-33a3-47f9-80a0-3126ea0f44e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1140</Words>
  <Application>WPS 演示</Application>
  <PresentationFormat>全屏显示(4:3)</PresentationFormat>
  <Paragraphs>76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46A8DB602BAC4956A0ED4EF4D208FB67</vt:lpwstr>
  </property>
  <property fmtid="{D5CDD505-2E9C-101B-9397-08002B2CF9AE}" pid="3" name="KSOProductBuildVer">
    <vt:lpwstr>2052-11.1.0.13703</vt:lpwstr>
  </property>
</Properties>
</file>