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9"/>
  </p:handoutMasterIdLst>
  <p:sldIdLst>
    <p:sldId id="262" r:id="rId3"/>
    <p:sldId id="258" r:id="rId4"/>
    <p:sldId id="259" r:id="rId5"/>
    <p:sldId id="260" r:id="rId7"/>
    <p:sldId id="261" r:id="rId8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CC97347-DCF4-461F-B2ED-F829168B53A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2AFD69-5B7D-4D24-BEEB-E784D2BB391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40FEF-6A0C-45E2-9E45-51D356E8D3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B3C11-26E2-4F5D-A417-66C5C51F57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FB3C11-26E2-4F5D-A417-66C5C51F57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904826" y="2911872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1018" y="1437085"/>
            <a:ext cx="3325813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3144268" y="2397522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 b="1">
              <a:solidFill>
                <a:prstClr val="black"/>
              </a:solidFill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-108520" y="1543447"/>
            <a:ext cx="72215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七 单元  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时、分、秒</a:t>
            </a:r>
            <a:endParaRPr lang="zh-CN" altLang="en-US" sz="5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auto">
          <a:xfrm>
            <a:off x="2907035" y="2888060"/>
            <a:ext cx="6858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DD2E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 sz="2800" b="1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07504" y="293166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计算时间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同侧圆角矩形 4"/>
          <p:cNvSpPr>
            <a:spLocks noChangeArrowheads="1"/>
          </p:cNvSpPr>
          <p:nvPr/>
        </p:nvSpPr>
        <p:spPr bwMode="auto">
          <a:xfrm>
            <a:off x="2508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 dirty="0"/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179388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3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484313"/>
            <a:ext cx="7620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31"/>
          <p:cNvSpPr>
            <a:spLocks noChangeArrowheads="1"/>
          </p:cNvSpPr>
          <p:nvPr/>
        </p:nvSpPr>
        <p:spPr bwMode="auto">
          <a:xfrm>
            <a:off x="1331913" y="1668463"/>
            <a:ext cx="4806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聪聪玩碰碰车用了多长时间？</a:t>
            </a:r>
            <a:endParaRPr lang="zh-CN" altLang="en-US" sz="2800" b="1" dirty="0"/>
          </a:p>
        </p:txBody>
      </p:sp>
      <p:sp>
        <p:nvSpPr>
          <p:cNvPr id="16391" name="AutoShape 33"/>
          <p:cNvSpPr>
            <a:spLocks noChangeArrowheads="1"/>
          </p:cNvSpPr>
          <p:nvPr/>
        </p:nvSpPr>
        <p:spPr bwMode="auto">
          <a:xfrm>
            <a:off x="1619250" y="5084763"/>
            <a:ext cx="5976938" cy="11525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从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分到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45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分，聪聪玩了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分钟</a:t>
            </a:r>
            <a:endParaRPr lang="zh-CN" altLang="en-US" sz="2800" b="1" dirty="0"/>
          </a:p>
        </p:txBody>
      </p:sp>
      <p:grpSp>
        <p:nvGrpSpPr>
          <p:cNvPr id="16392" name="组合 3"/>
          <p:cNvGrpSpPr/>
          <p:nvPr/>
        </p:nvGrpSpPr>
        <p:grpSpPr bwMode="auto">
          <a:xfrm>
            <a:off x="1044575" y="2133600"/>
            <a:ext cx="7678738" cy="2879725"/>
            <a:chOff x="1644" y="3359"/>
            <a:chExt cx="12093" cy="4535"/>
          </a:xfrm>
        </p:grpSpPr>
        <p:pic>
          <p:nvPicPr>
            <p:cNvPr id="16393" name="Picture 3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45" y="3360"/>
              <a:ext cx="12020" cy="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1644" y="3359"/>
              <a:ext cx="8163" cy="12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3" name="矩形 2"/>
            <p:cNvSpPr/>
            <p:nvPr/>
          </p:nvSpPr>
          <p:spPr>
            <a:xfrm>
              <a:off x="13469" y="7187"/>
              <a:ext cx="268" cy="70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539878" y="342900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Text Box 7"/>
          <p:cNvSpPr>
            <a:spLocks noChangeArrowheads="1"/>
          </p:cNvSpPr>
          <p:nvPr/>
        </p:nvSpPr>
        <p:spPr bwMode="auto">
          <a:xfrm>
            <a:off x="950913" y="1543050"/>
            <a:ext cx="5010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）聪聪在公园玩了多长时间？</a:t>
            </a:r>
            <a:endParaRPr lang="zh-CN" altLang="en-US" sz="2800" b="1" dirty="0"/>
          </a:p>
        </p:txBody>
      </p:sp>
      <p:pic>
        <p:nvPicPr>
          <p:cNvPr id="16391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5084763"/>
            <a:ext cx="3167063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175" y="4797425"/>
            <a:ext cx="43926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6" name="组合 1"/>
          <p:cNvGrpSpPr/>
          <p:nvPr/>
        </p:nvGrpSpPr>
        <p:grpSpPr bwMode="auto">
          <a:xfrm>
            <a:off x="971550" y="2060575"/>
            <a:ext cx="6624638" cy="2555875"/>
            <a:chOff x="1530" y="3245"/>
            <a:chExt cx="10432" cy="4025"/>
          </a:xfrm>
        </p:grpSpPr>
        <p:pic>
          <p:nvPicPr>
            <p:cNvPr id="17417" name="Picture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30" y="3245"/>
              <a:ext cx="10432" cy="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2860" y="6943"/>
              <a:ext cx="2685" cy="327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1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 dirty="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Text Box 18"/>
          <p:cNvSpPr>
            <a:spLocks noChangeArrowheads="1"/>
          </p:cNvSpPr>
          <p:nvPr/>
        </p:nvSpPr>
        <p:spPr bwMode="auto">
          <a:xfrm>
            <a:off x="1246188" y="2009775"/>
            <a:ext cx="67103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小明从家到学校步行需要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分钟，今天他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到达学校。你知道他是什么时刻从家出发的吗？</a:t>
            </a:r>
            <a:endParaRPr lang="zh-CN" altLang="en-US" sz="2800" b="1" dirty="0"/>
          </a:p>
        </p:txBody>
      </p:sp>
      <p:sp>
        <p:nvSpPr>
          <p:cNvPr id="18438" name="Text Box 19"/>
          <p:cNvSpPr>
            <a:spLocks noChangeArrowheads="1"/>
          </p:cNvSpPr>
          <p:nvPr/>
        </p:nvSpPr>
        <p:spPr bwMode="auto">
          <a:xfrm>
            <a:off x="2124075" y="4221163"/>
            <a:ext cx="4749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8:30-15=8:15 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答：他是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8:15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分从家出发的。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48e73213-ddd4-44a1-b9ff-3a700a255cb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1009</Words>
  <Application>WPS 演示</Application>
  <PresentationFormat>全屏显示(4:3)</PresentationFormat>
  <Paragraphs>39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F08FF11695944E5497D1B548D7DFDEBC</vt:lpwstr>
  </property>
  <property fmtid="{D5CDD505-2E9C-101B-9397-08002B2CF9AE}" pid="3" name="KSOProductBuildVer">
    <vt:lpwstr>2052-11.1.0.13703</vt:lpwstr>
  </property>
</Properties>
</file>