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78" r:id="rId4"/>
    <p:sldId id="279" r:id="rId5"/>
    <p:sldId id="280" r:id="rId7"/>
    <p:sldId id="281" r:id="rId8"/>
    <p:sldId id="283" r:id="rId9"/>
    <p:sldId id="284" r:id="rId10"/>
    <p:sldId id="285" r:id="rId11"/>
    <p:sldId id="287" r:id="rId12"/>
    <p:sldId id="271" r:id="rId13"/>
    <p:sldId id="272" r:id="rId14"/>
  </p:sldIdLst>
  <p:sldSz cx="9144000" cy="5143500" type="screen16x9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70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3FB4FB-0A37-4BE9-B541-16E0D3B9B0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A95012-17B7-4E85-AE53-EDD7E9CD826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6"/>
          <p:cNvSpPr txBox="1"/>
          <p:nvPr userDrawn="1"/>
        </p:nvSpPr>
        <p:spPr>
          <a:xfrm>
            <a:off x="193237" y="92978"/>
            <a:ext cx="34163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kumimoji="1"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两、三位数除以一位数（</a:t>
            </a:r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二） </a:t>
            </a:r>
            <a:r>
              <a:rPr kumimoji="1"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商末尾有</a:t>
            </a:r>
            <a:r>
              <a:rPr kumimoji="1"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r>
              <a:rPr kumimoji="1"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的笔算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6.xml"/><Relationship Id="rId5" Type="http://schemas.openxmlformats.org/officeDocument/2006/relationships/slide" Target="slide11.xml"/><Relationship Id="rId4" Type="http://schemas.openxmlformats.org/officeDocument/2006/relationships/slide" Target="slide10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7.png"/><Relationship Id="rId1" Type="http://schemas.openxmlformats.org/officeDocument/2006/relationships/image" Target="../media/image16.emf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三年级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矩形 25"/>
          <p:cNvSpPr/>
          <p:nvPr/>
        </p:nvSpPr>
        <p:spPr>
          <a:xfrm>
            <a:off x="3743720" y="2347124"/>
            <a:ext cx="1436932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5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698509" y="1136089"/>
            <a:ext cx="6750496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采访果蔬</a:t>
            </a:r>
            <a:r>
              <a:rPr lang="zh-CN" altLang="en-US" sz="36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</a:t>
            </a:r>
            <a:r>
              <a:rPr lang="en-US" altLang="zh-CN" sz="24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4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两、三位数除一位数（二</a:t>
            </a:r>
            <a:r>
              <a:rPr lang="zh-CN" altLang="en-US" sz="24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24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898111" y="1128395"/>
            <a:ext cx="654821" cy="702878"/>
            <a:chOff x="1306635" y="1385539"/>
            <a:chExt cx="654821" cy="702878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0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03648" y="2144715"/>
            <a:ext cx="6120680" cy="13619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在笔算过程中，如果被除数哪一位上的数是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或者小于除数，且前一位没有余数时，这一位就商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占位。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211960" y="872641"/>
            <a:ext cx="2952328" cy="3823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文本框 14"/>
          <p:cNvSpPr txBox="1"/>
          <p:nvPr/>
        </p:nvSpPr>
        <p:spPr>
          <a:xfrm>
            <a:off x="763960" y="5917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44482" y="644472"/>
            <a:ext cx="366860" cy="456339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1382713" y="1491630"/>
            <a:ext cx="2453198" cy="1221758"/>
            <a:chOff x="1230313" y="2426043"/>
            <a:chExt cx="2453198" cy="1221758"/>
          </a:xfrm>
        </p:grpSpPr>
        <p:sp>
          <p:nvSpPr>
            <p:cNvPr id="25" name="矩形 4"/>
            <p:cNvSpPr>
              <a:spLocks noChangeArrowheads="1"/>
            </p:cNvSpPr>
            <p:nvPr/>
          </p:nvSpPr>
          <p:spPr bwMode="auto">
            <a:xfrm>
              <a:off x="1475072" y="2640521"/>
              <a:ext cx="2191207" cy="70788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观察右图，你能得到什么信息？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云形标注 25"/>
            <p:cNvSpPr/>
            <p:nvPr/>
          </p:nvSpPr>
          <p:spPr>
            <a:xfrm>
              <a:off x="1230313" y="2426043"/>
              <a:ext cx="2453198" cy="1221758"/>
            </a:xfrm>
            <a:prstGeom prst="cloudCallout">
              <a:avLst>
                <a:gd name="adj1" fmla="val -37360"/>
                <a:gd name="adj2" fmla="val 67443"/>
              </a:avLst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590455" y="966697"/>
            <a:ext cx="1276276" cy="1518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2" name="组合 4"/>
          <p:cNvGrpSpPr/>
          <p:nvPr/>
        </p:nvGrpSpPr>
        <p:grpSpPr bwMode="auto">
          <a:xfrm>
            <a:off x="5931156" y="553080"/>
            <a:ext cx="1972400" cy="764673"/>
            <a:chOff x="2918290" y="1104380"/>
            <a:chExt cx="2550247" cy="667083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3" name="云形标注 82"/>
            <p:cNvSpPr>
              <a:spLocks noChangeArrowheads="1"/>
            </p:cNvSpPr>
            <p:nvPr/>
          </p:nvSpPr>
          <p:spPr bwMode="auto">
            <a:xfrm>
              <a:off x="2918290" y="1104380"/>
              <a:ext cx="2422311" cy="667083"/>
            </a:xfrm>
            <a:prstGeom prst="cloudCallout">
              <a:avLst>
                <a:gd name="adj1" fmla="val 73973"/>
                <a:gd name="adj2" fmla="val -7308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矩形 4"/>
            <p:cNvSpPr>
              <a:spLocks noChangeArrowheads="1"/>
            </p:cNvSpPr>
            <p:nvPr/>
          </p:nvSpPr>
          <p:spPr bwMode="auto">
            <a:xfrm>
              <a:off x="3120822" y="1106514"/>
              <a:ext cx="2347715" cy="45476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你能提出什</a:t>
              </a:r>
              <a:endPara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么问题？ 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6" name="TextBox 8"/>
          <p:cNvSpPr>
            <a:spLocks noChangeArrowheads="1"/>
          </p:cNvSpPr>
          <p:nvPr/>
        </p:nvSpPr>
        <p:spPr bwMode="auto">
          <a:xfrm>
            <a:off x="415696" y="1066256"/>
            <a:ext cx="6316544" cy="641398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平均每分钟生产多少瓶干红葡萄酒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18"/>
          <p:cNvSpPr txBox="1">
            <a:spLocks noChangeArrowheads="1"/>
          </p:cNvSpPr>
          <p:nvPr/>
        </p:nvSpPr>
        <p:spPr bwMode="auto">
          <a:xfrm>
            <a:off x="4089814" y="1741961"/>
            <a:ext cx="208280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分钟生产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420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瓶干红葡萄酒？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8" name="直接箭头连接符 37"/>
          <p:cNvCxnSpPr>
            <a:cxnSpLocks noChangeShapeType="1"/>
          </p:cNvCxnSpPr>
          <p:nvPr/>
        </p:nvCxnSpPr>
        <p:spPr bwMode="auto">
          <a:xfrm flipH="1">
            <a:off x="5131214" y="2578471"/>
            <a:ext cx="4762" cy="497335"/>
          </a:xfrm>
          <a:prstGeom prst="straightConnector1">
            <a:avLst/>
          </a:prstGeom>
          <a:noFill/>
          <a:ln w="63500" algn="ctr">
            <a:solidFill>
              <a:srgbClr val="FF0000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9" name="TextBox 8"/>
          <p:cNvSpPr>
            <a:spLocks noChangeArrowheads="1"/>
          </p:cNvSpPr>
          <p:nvPr/>
        </p:nvSpPr>
        <p:spPr bwMode="auto">
          <a:xfrm>
            <a:off x="4139952" y="2859782"/>
            <a:ext cx="2160240" cy="565711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列式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420÷3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0" name="直接箭头连接符 39"/>
          <p:cNvCxnSpPr>
            <a:cxnSpLocks noChangeShapeType="1"/>
          </p:cNvCxnSpPr>
          <p:nvPr/>
        </p:nvCxnSpPr>
        <p:spPr bwMode="auto">
          <a:xfrm>
            <a:off x="5187962" y="3363838"/>
            <a:ext cx="0" cy="454253"/>
          </a:xfrm>
          <a:prstGeom prst="straightConnector1">
            <a:avLst/>
          </a:prstGeom>
          <a:noFill/>
          <a:ln w="63500" algn="ctr">
            <a:solidFill>
              <a:srgbClr val="FF0000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TextBox 8"/>
          <p:cNvSpPr>
            <a:spLocks noChangeArrowheads="1"/>
          </p:cNvSpPr>
          <p:nvPr/>
        </p:nvSpPr>
        <p:spPr bwMode="auto">
          <a:xfrm>
            <a:off x="4089814" y="3723878"/>
            <a:ext cx="2418024" cy="565711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420÷3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741961"/>
            <a:ext cx="2232248" cy="2890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7" grpId="0"/>
      <p:bldP spid="39" grpId="0"/>
      <p:bldP spid="4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8"/>
          <p:cNvSpPr>
            <a:spLocks noChangeArrowheads="1"/>
          </p:cNvSpPr>
          <p:nvPr/>
        </p:nvSpPr>
        <p:spPr bwMode="auto">
          <a:xfrm>
            <a:off x="1475656" y="1418636"/>
            <a:ext cx="3168352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420÷3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8"/>
          <p:cNvSpPr>
            <a:spLocks noChangeArrowheads="1"/>
          </p:cNvSpPr>
          <p:nvPr/>
        </p:nvSpPr>
        <p:spPr bwMode="auto">
          <a:xfrm>
            <a:off x="846168" y="777238"/>
            <a:ext cx="6316544" cy="641398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平均每分钟生产多少瓶干红葡萄酒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211960" y="3147814"/>
            <a:ext cx="1728470" cy="68770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这里的</a:t>
            </a:r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可以不写吗？</a:t>
            </a:r>
            <a:endParaRPr lang="zh-CN" altLang="en-US" b="1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131840" y="2139702"/>
            <a:ext cx="1724025" cy="12065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4860032" y="2139702"/>
            <a:ext cx="0" cy="948055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2555776" y="2283718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420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339752" y="2211710"/>
            <a:ext cx="936104" cy="523220"/>
            <a:chOff x="2195736" y="2211710"/>
            <a:chExt cx="936104" cy="523220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2339752" y="2355726"/>
              <a:ext cx="792088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矩形 21"/>
            <p:cNvSpPr/>
            <p:nvPr/>
          </p:nvSpPr>
          <p:spPr>
            <a:xfrm>
              <a:off x="2195736" y="2211710"/>
              <a:ext cx="3642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lang="zh-CN" altLang="en-US" sz="2800" b="1" dirty="0"/>
            </a:p>
          </p:txBody>
        </p:sp>
      </p:grpSp>
      <p:sp>
        <p:nvSpPr>
          <p:cNvPr id="23" name="矩形 22"/>
          <p:cNvSpPr/>
          <p:nvPr/>
        </p:nvSpPr>
        <p:spPr>
          <a:xfrm>
            <a:off x="2145214" y="228371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555776" y="192367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555776" y="2571750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2411760" y="2931790"/>
            <a:ext cx="936104" cy="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2555776" y="2859782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699792" y="2859782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555776" y="3118197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2411760" y="3507854"/>
            <a:ext cx="936104" cy="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2699792" y="3435846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699792" y="192367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852192" y="192367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7559595" y="1779662"/>
            <a:ext cx="882898" cy="1265255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5292080" y="1971640"/>
            <a:ext cx="2509031" cy="1180617"/>
            <a:chOff x="5630132" y="2319779"/>
            <a:chExt cx="2509031" cy="1180617"/>
          </a:xfrm>
        </p:grpSpPr>
        <p:sp>
          <p:nvSpPr>
            <p:cNvPr id="37" name="云形标注 4"/>
            <p:cNvSpPr/>
            <p:nvPr/>
          </p:nvSpPr>
          <p:spPr>
            <a:xfrm rot="10622415" flipV="1">
              <a:off x="5630132" y="2319779"/>
              <a:ext cx="2509031" cy="1180617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-91740 w 2911426"/>
                <a:gd name="connsiteY0-2" fmla="*/ 432862 h 1522875"/>
                <a:gd name="connsiteX1-3" fmla="*/ -134042 w 2911426"/>
                <a:gd name="connsiteY1-4" fmla="*/ 475164 h 1522875"/>
                <a:gd name="connsiteX2-5" fmla="*/ -176344 w 2911426"/>
                <a:gd name="connsiteY2-6" fmla="*/ 432862 h 1522875"/>
                <a:gd name="connsiteX3-7" fmla="*/ -134042 w 2911426"/>
                <a:gd name="connsiteY3-8" fmla="*/ 390560 h 1522875"/>
                <a:gd name="connsiteX4-9" fmla="*/ -91740 w 2911426"/>
                <a:gd name="connsiteY4-10" fmla="*/ 432862 h 1522875"/>
                <a:gd name="connsiteX0-11" fmla="*/ 1578 w 2911426"/>
                <a:gd name="connsiteY0-12" fmla="*/ 443406 h 1522875"/>
                <a:gd name="connsiteX1-13" fmla="*/ -83026 w 2911426"/>
                <a:gd name="connsiteY1-14" fmla="*/ 528010 h 1522875"/>
                <a:gd name="connsiteX2-15" fmla="*/ -167630 w 2911426"/>
                <a:gd name="connsiteY2-16" fmla="*/ 443406 h 1522875"/>
                <a:gd name="connsiteX3-17" fmla="*/ -83026 w 2911426"/>
                <a:gd name="connsiteY3-18" fmla="*/ 358802 h 1522875"/>
                <a:gd name="connsiteX4-19" fmla="*/ 1578 w 2911426"/>
                <a:gd name="connsiteY4-20" fmla="*/ 443406 h 1522875"/>
                <a:gd name="connsiteX0-21" fmla="*/ 177749 w 2911426"/>
                <a:gd name="connsiteY0-22" fmla="*/ 471075 h 1522875"/>
                <a:gd name="connsiteX1-23" fmla="*/ 50843 w 2911426"/>
                <a:gd name="connsiteY1-24" fmla="*/ 597981 h 1522875"/>
                <a:gd name="connsiteX2-25" fmla="*/ -76063 w 2911426"/>
                <a:gd name="connsiteY2-26" fmla="*/ 471075 h 1522875"/>
                <a:gd name="connsiteX3-27" fmla="*/ 50843 w 2911426"/>
                <a:gd name="connsiteY3-28" fmla="*/ 344169 h 1522875"/>
                <a:gd name="connsiteX4-29" fmla="*/ 177749 w 2911426"/>
                <a:gd name="connsiteY4-30" fmla="*/ 471075 h 1522875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6517 w 45837"/>
                <a:gd name="connsiteY0-76" fmla="*/ 14229 h 43219"/>
                <a:gd name="connsiteX1-77" fmla="*/ 8240 w 45837"/>
                <a:gd name="connsiteY1-78" fmla="*/ 6766 h 43219"/>
                <a:gd name="connsiteX2-79" fmla="*/ 16622 w 45837"/>
                <a:gd name="connsiteY2-80" fmla="*/ 5061 h 43219"/>
                <a:gd name="connsiteX3-81" fmla="*/ 25073 w 45837"/>
                <a:gd name="connsiteY3-82" fmla="*/ 3291 h 43219"/>
                <a:gd name="connsiteX4-83" fmla="*/ 28366 w 45837"/>
                <a:gd name="connsiteY4-84" fmla="*/ 59 h 43219"/>
                <a:gd name="connsiteX5-85" fmla="*/ 32450 w 45837"/>
                <a:gd name="connsiteY5-86" fmla="*/ 2340 h 43219"/>
                <a:gd name="connsiteX6-87" fmla="*/ 38080 w 45837"/>
                <a:gd name="connsiteY6-88" fmla="*/ 549 h 43219"/>
                <a:gd name="connsiteX7-89" fmla="*/ 40935 w 45837"/>
                <a:gd name="connsiteY7-90" fmla="*/ 5435 h 43219"/>
                <a:gd name="connsiteX8-91" fmla="*/ 44599 w 45837"/>
                <a:gd name="connsiteY8-92" fmla="*/ 10177 h 43219"/>
                <a:gd name="connsiteX9-93" fmla="*/ 44435 w 45837"/>
                <a:gd name="connsiteY9-94" fmla="*/ 15319 h 43219"/>
                <a:gd name="connsiteX10-95" fmla="*/ 45633 w 45837"/>
                <a:gd name="connsiteY10-96" fmla="*/ 23181 h 43219"/>
                <a:gd name="connsiteX11-97" fmla="*/ 40021 w 45837"/>
                <a:gd name="connsiteY11-98" fmla="*/ 30063 h 43219"/>
                <a:gd name="connsiteX12-99" fmla="*/ 38012 w 45837"/>
                <a:gd name="connsiteY12-100" fmla="*/ 35960 h 43219"/>
                <a:gd name="connsiteX13-101" fmla="*/ 31172 w 45837"/>
                <a:gd name="connsiteY13-102" fmla="*/ 36674 h 43219"/>
                <a:gd name="connsiteX14-103" fmla="*/ 26284 w 45837"/>
                <a:gd name="connsiteY14-104" fmla="*/ 42965 h 43219"/>
                <a:gd name="connsiteX15-105" fmla="*/ 19097 w 45837"/>
                <a:gd name="connsiteY15-106" fmla="*/ 39125 h 43219"/>
                <a:gd name="connsiteX16-107" fmla="*/ 8421 w 45837"/>
                <a:gd name="connsiteY16-108" fmla="*/ 35331 h 43219"/>
                <a:gd name="connsiteX17-109" fmla="*/ 3727 w 45837"/>
                <a:gd name="connsiteY17-110" fmla="*/ 31109 h 43219"/>
                <a:gd name="connsiteX18-111" fmla="*/ 4730 w 45837"/>
                <a:gd name="connsiteY18-112" fmla="*/ 25410 h 43219"/>
                <a:gd name="connsiteX19-113" fmla="*/ 2612 w 45837"/>
                <a:gd name="connsiteY19-114" fmla="*/ 19563 h 43219"/>
                <a:gd name="connsiteX20-115" fmla="*/ 6480 w 45837"/>
                <a:gd name="connsiteY20-116" fmla="*/ 14366 h 43219"/>
                <a:gd name="connsiteX21-117" fmla="*/ 6517 w 45837"/>
                <a:gd name="connsiteY21-118" fmla="*/ 14229 h 43219"/>
                <a:gd name="connsiteX0-119" fmla="*/ 84604 w 3089118"/>
                <a:gd name="connsiteY0-120" fmla="*/ 427892 h 1523545"/>
                <a:gd name="connsiteX1-121" fmla="*/ 42302 w 3089118"/>
                <a:gd name="connsiteY1-122" fmla="*/ 470194 h 1523545"/>
                <a:gd name="connsiteX2-123" fmla="*/ 0 w 3089118"/>
                <a:gd name="connsiteY2-124" fmla="*/ 427892 h 1523545"/>
                <a:gd name="connsiteX3-125" fmla="*/ 42302 w 3089118"/>
                <a:gd name="connsiteY3-126" fmla="*/ 385590 h 1523545"/>
                <a:gd name="connsiteX4-127" fmla="*/ 84604 w 3089118"/>
                <a:gd name="connsiteY4-128" fmla="*/ 427892 h 1523545"/>
                <a:gd name="connsiteX0-129" fmla="*/ 177922 w 3089118"/>
                <a:gd name="connsiteY0-130" fmla="*/ 438436 h 1523545"/>
                <a:gd name="connsiteX1-131" fmla="*/ 93318 w 3089118"/>
                <a:gd name="connsiteY1-132" fmla="*/ 523040 h 1523545"/>
                <a:gd name="connsiteX2-133" fmla="*/ 8714 w 3089118"/>
                <a:gd name="connsiteY2-134" fmla="*/ 438436 h 1523545"/>
                <a:gd name="connsiteX3-135" fmla="*/ 93318 w 3089118"/>
                <a:gd name="connsiteY3-136" fmla="*/ 353832 h 1523545"/>
                <a:gd name="connsiteX4-137" fmla="*/ 177922 w 3089118"/>
                <a:gd name="connsiteY4-138" fmla="*/ 438436 h 1523545"/>
                <a:gd name="connsiteX0-139" fmla="*/ 354093 w 3089118"/>
                <a:gd name="connsiteY0-140" fmla="*/ 466105 h 1523545"/>
                <a:gd name="connsiteX1-141" fmla="*/ 227187 w 3089118"/>
                <a:gd name="connsiteY1-142" fmla="*/ 593011 h 1523545"/>
                <a:gd name="connsiteX2-143" fmla="*/ 100281 w 3089118"/>
                <a:gd name="connsiteY2-144" fmla="*/ 466105 h 1523545"/>
                <a:gd name="connsiteX3-145" fmla="*/ 227187 w 3089118"/>
                <a:gd name="connsiteY3-146" fmla="*/ 339199 h 1523545"/>
                <a:gd name="connsiteX4-147" fmla="*/ 354093 w 3089118"/>
                <a:gd name="connsiteY4-148" fmla="*/ 466105 h 1523545"/>
                <a:gd name="connsiteX0-149" fmla="*/ 4863 w 45837"/>
                <a:gd name="connsiteY0-150" fmla="*/ 25476 h 43219"/>
                <a:gd name="connsiteX1-151" fmla="*/ 4777 w 45837"/>
                <a:gd name="connsiteY1-152" fmla="*/ 25239 h 43219"/>
                <a:gd name="connsiteX2-153" fmla="*/ 9545 w 45837"/>
                <a:gd name="connsiteY2-154" fmla="*/ 34758 h 43219"/>
                <a:gd name="connsiteX3-155" fmla="*/ 8437 w 45837"/>
                <a:gd name="connsiteY3-156" fmla="*/ 35139 h 43219"/>
                <a:gd name="connsiteX4-157" fmla="*/ 19095 w 45837"/>
                <a:gd name="connsiteY4-158" fmla="*/ 38949 h 43219"/>
                <a:gd name="connsiteX5-159" fmla="*/ 18427 w 45837"/>
                <a:gd name="connsiteY5-160" fmla="*/ 37209 h 43219"/>
                <a:gd name="connsiteX6-161" fmla="*/ 31444 w 45837"/>
                <a:gd name="connsiteY6-162" fmla="*/ 34610 h 43219"/>
                <a:gd name="connsiteX7-163" fmla="*/ 31177 w 45837"/>
                <a:gd name="connsiteY7-164" fmla="*/ 36519 h 43219"/>
                <a:gd name="connsiteX8-165" fmla="*/ 36746 w 45837"/>
                <a:gd name="connsiteY8-166" fmla="*/ 22813 h 43219"/>
                <a:gd name="connsiteX9-167" fmla="*/ 39997 w 45837"/>
                <a:gd name="connsiteY9-168" fmla="*/ 29949 h 43219"/>
                <a:gd name="connsiteX10-169" fmla="*/ 44415 w 45837"/>
                <a:gd name="connsiteY10-170" fmla="*/ 15213 h 43219"/>
                <a:gd name="connsiteX11-171" fmla="*/ 42967 w 45837"/>
                <a:gd name="connsiteY11-172" fmla="*/ 17889 h 43219"/>
                <a:gd name="connsiteX12-173" fmla="*/ 40941 w 45837"/>
                <a:gd name="connsiteY12-174" fmla="*/ 5285 h 43219"/>
                <a:gd name="connsiteX13-175" fmla="*/ 41017 w 45837"/>
                <a:gd name="connsiteY13-176" fmla="*/ 6549 h 43219"/>
                <a:gd name="connsiteX14-177" fmla="*/ 31695 w 45837"/>
                <a:gd name="connsiteY14-178" fmla="*/ 3811 h 43219"/>
                <a:gd name="connsiteX15-179" fmla="*/ 32437 w 45837"/>
                <a:gd name="connsiteY15-180" fmla="*/ 2199 h 43219"/>
                <a:gd name="connsiteX16-181" fmla="*/ 24758 w 45837"/>
                <a:gd name="connsiteY16-182" fmla="*/ 4579 h 43219"/>
                <a:gd name="connsiteX17-183" fmla="*/ 25117 w 45837"/>
                <a:gd name="connsiteY17-184" fmla="*/ 3189 h 43219"/>
                <a:gd name="connsiteX18-185" fmla="*/ 16617 w 45837"/>
                <a:gd name="connsiteY18-186" fmla="*/ 5051 h 43219"/>
                <a:gd name="connsiteX19-187" fmla="*/ 17917 w 45837"/>
                <a:gd name="connsiteY19-188" fmla="*/ 6399 h 43219"/>
                <a:gd name="connsiteX20-189" fmla="*/ 6744 w 45837"/>
                <a:gd name="connsiteY20-190" fmla="*/ 15648 h 43219"/>
                <a:gd name="connsiteX21-191" fmla="*/ 6517 w 45837"/>
                <a:gd name="connsiteY21-192" fmla="*/ 14229 h 43219"/>
                <a:gd name="connsiteX0-193" fmla="*/ 6517 w 45837"/>
                <a:gd name="connsiteY0-194" fmla="*/ 14229 h 43219"/>
                <a:gd name="connsiteX1-195" fmla="*/ 8240 w 45837"/>
                <a:gd name="connsiteY1-196" fmla="*/ 6766 h 43219"/>
                <a:gd name="connsiteX2-197" fmla="*/ 16622 w 45837"/>
                <a:gd name="connsiteY2-198" fmla="*/ 5061 h 43219"/>
                <a:gd name="connsiteX3-199" fmla="*/ 25073 w 45837"/>
                <a:gd name="connsiteY3-200" fmla="*/ 3291 h 43219"/>
                <a:gd name="connsiteX4-201" fmla="*/ 28366 w 45837"/>
                <a:gd name="connsiteY4-202" fmla="*/ 59 h 43219"/>
                <a:gd name="connsiteX5-203" fmla="*/ 32450 w 45837"/>
                <a:gd name="connsiteY5-204" fmla="*/ 2340 h 43219"/>
                <a:gd name="connsiteX6-205" fmla="*/ 38080 w 45837"/>
                <a:gd name="connsiteY6-206" fmla="*/ 549 h 43219"/>
                <a:gd name="connsiteX7-207" fmla="*/ 40935 w 45837"/>
                <a:gd name="connsiteY7-208" fmla="*/ 5435 h 43219"/>
                <a:gd name="connsiteX8-209" fmla="*/ 44599 w 45837"/>
                <a:gd name="connsiteY8-210" fmla="*/ 10177 h 43219"/>
                <a:gd name="connsiteX9-211" fmla="*/ 44435 w 45837"/>
                <a:gd name="connsiteY9-212" fmla="*/ 15319 h 43219"/>
                <a:gd name="connsiteX10-213" fmla="*/ 45633 w 45837"/>
                <a:gd name="connsiteY10-214" fmla="*/ 23181 h 43219"/>
                <a:gd name="connsiteX11-215" fmla="*/ 40021 w 45837"/>
                <a:gd name="connsiteY11-216" fmla="*/ 30063 h 43219"/>
                <a:gd name="connsiteX12-217" fmla="*/ 38012 w 45837"/>
                <a:gd name="connsiteY12-218" fmla="*/ 35960 h 43219"/>
                <a:gd name="connsiteX13-219" fmla="*/ 31172 w 45837"/>
                <a:gd name="connsiteY13-220" fmla="*/ 36674 h 43219"/>
                <a:gd name="connsiteX14-221" fmla="*/ 26284 w 45837"/>
                <a:gd name="connsiteY14-222" fmla="*/ 42965 h 43219"/>
                <a:gd name="connsiteX15-223" fmla="*/ 19097 w 45837"/>
                <a:gd name="connsiteY15-224" fmla="*/ 39125 h 43219"/>
                <a:gd name="connsiteX16-225" fmla="*/ 8421 w 45837"/>
                <a:gd name="connsiteY16-226" fmla="*/ 35331 h 43219"/>
                <a:gd name="connsiteX17-227" fmla="*/ 3727 w 45837"/>
                <a:gd name="connsiteY17-228" fmla="*/ 31109 h 43219"/>
                <a:gd name="connsiteX18-229" fmla="*/ 4730 w 45837"/>
                <a:gd name="connsiteY18-230" fmla="*/ 25410 h 43219"/>
                <a:gd name="connsiteX19-231" fmla="*/ 2612 w 45837"/>
                <a:gd name="connsiteY19-232" fmla="*/ 19563 h 43219"/>
                <a:gd name="connsiteX20-233" fmla="*/ 6480 w 45837"/>
                <a:gd name="connsiteY20-234" fmla="*/ 14366 h 43219"/>
                <a:gd name="connsiteX21-235" fmla="*/ 6517 w 45837"/>
                <a:gd name="connsiteY21-236" fmla="*/ 14229 h 43219"/>
                <a:gd name="connsiteX0-237" fmla="*/ 84604 w 3089118"/>
                <a:gd name="connsiteY0-238" fmla="*/ 427892 h 1523545"/>
                <a:gd name="connsiteX1-239" fmla="*/ 42302 w 3089118"/>
                <a:gd name="connsiteY1-240" fmla="*/ 470194 h 1523545"/>
                <a:gd name="connsiteX2-241" fmla="*/ 0 w 3089118"/>
                <a:gd name="connsiteY2-242" fmla="*/ 427892 h 1523545"/>
                <a:gd name="connsiteX3-243" fmla="*/ 42302 w 3089118"/>
                <a:gd name="connsiteY3-244" fmla="*/ 385590 h 1523545"/>
                <a:gd name="connsiteX4-245" fmla="*/ 84604 w 3089118"/>
                <a:gd name="connsiteY4-246" fmla="*/ 427892 h 1523545"/>
                <a:gd name="connsiteX0-247" fmla="*/ 177922 w 3089118"/>
                <a:gd name="connsiteY0-248" fmla="*/ 438436 h 1523545"/>
                <a:gd name="connsiteX1-249" fmla="*/ 93318 w 3089118"/>
                <a:gd name="connsiteY1-250" fmla="*/ 523040 h 1523545"/>
                <a:gd name="connsiteX2-251" fmla="*/ 8714 w 3089118"/>
                <a:gd name="connsiteY2-252" fmla="*/ 438436 h 1523545"/>
                <a:gd name="connsiteX3-253" fmla="*/ 93318 w 3089118"/>
                <a:gd name="connsiteY3-254" fmla="*/ 353832 h 1523545"/>
                <a:gd name="connsiteX4-255" fmla="*/ 177922 w 3089118"/>
                <a:gd name="connsiteY4-256" fmla="*/ 438436 h 1523545"/>
                <a:gd name="connsiteX0-257" fmla="*/ 354093 w 3089118"/>
                <a:gd name="connsiteY0-258" fmla="*/ 466105 h 1523545"/>
                <a:gd name="connsiteX1-259" fmla="*/ 227187 w 3089118"/>
                <a:gd name="connsiteY1-260" fmla="*/ 593011 h 1523545"/>
                <a:gd name="connsiteX2-261" fmla="*/ 100281 w 3089118"/>
                <a:gd name="connsiteY2-262" fmla="*/ 466105 h 1523545"/>
                <a:gd name="connsiteX3-263" fmla="*/ 227187 w 3089118"/>
                <a:gd name="connsiteY3-264" fmla="*/ 339199 h 1523545"/>
                <a:gd name="connsiteX4-265" fmla="*/ 354093 w 3089118"/>
                <a:gd name="connsiteY4-266" fmla="*/ 466105 h 1523545"/>
                <a:gd name="connsiteX0-267" fmla="*/ 4863 w 45837"/>
                <a:gd name="connsiteY0-268" fmla="*/ 25476 h 43219"/>
                <a:gd name="connsiteX1-269" fmla="*/ 4777 w 45837"/>
                <a:gd name="connsiteY1-270" fmla="*/ 25239 h 43219"/>
                <a:gd name="connsiteX2-271" fmla="*/ 9545 w 45837"/>
                <a:gd name="connsiteY2-272" fmla="*/ 34758 h 43219"/>
                <a:gd name="connsiteX3-273" fmla="*/ 8437 w 45837"/>
                <a:gd name="connsiteY3-274" fmla="*/ 35139 h 43219"/>
                <a:gd name="connsiteX4-275" fmla="*/ 19095 w 45837"/>
                <a:gd name="connsiteY4-276" fmla="*/ 38949 h 43219"/>
                <a:gd name="connsiteX5-277" fmla="*/ 18427 w 45837"/>
                <a:gd name="connsiteY5-278" fmla="*/ 37209 h 43219"/>
                <a:gd name="connsiteX6-279" fmla="*/ 31444 w 45837"/>
                <a:gd name="connsiteY6-280" fmla="*/ 34610 h 43219"/>
                <a:gd name="connsiteX7-281" fmla="*/ 31177 w 45837"/>
                <a:gd name="connsiteY7-282" fmla="*/ 36519 h 43219"/>
                <a:gd name="connsiteX8-283" fmla="*/ 39709 w 45837"/>
                <a:gd name="connsiteY8-284" fmla="*/ 30056 h 43219"/>
                <a:gd name="connsiteX9-285" fmla="*/ 39997 w 45837"/>
                <a:gd name="connsiteY9-286" fmla="*/ 29949 h 43219"/>
                <a:gd name="connsiteX10-287" fmla="*/ 44415 w 45837"/>
                <a:gd name="connsiteY10-288" fmla="*/ 15213 h 43219"/>
                <a:gd name="connsiteX11-289" fmla="*/ 42967 w 45837"/>
                <a:gd name="connsiteY11-290" fmla="*/ 17889 h 43219"/>
                <a:gd name="connsiteX12-291" fmla="*/ 40941 w 45837"/>
                <a:gd name="connsiteY12-292" fmla="*/ 5285 h 43219"/>
                <a:gd name="connsiteX13-293" fmla="*/ 41017 w 45837"/>
                <a:gd name="connsiteY13-294" fmla="*/ 6549 h 43219"/>
                <a:gd name="connsiteX14-295" fmla="*/ 31695 w 45837"/>
                <a:gd name="connsiteY14-296" fmla="*/ 3811 h 43219"/>
                <a:gd name="connsiteX15-297" fmla="*/ 32437 w 45837"/>
                <a:gd name="connsiteY15-298" fmla="*/ 2199 h 43219"/>
                <a:gd name="connsiteX16-299" fmla="*/ 24758 w 45837"/>
                <a:gd name="connsiteY16-300" fmla="*/ 4579 h 43219"/>
                <a:gd name="connsiteX17-301" fmla="*/ 25117 w 45837"/>
                <a:gd name="connsiteY17-302" fmla="*/ 3189 h 43219"/>
                <a:gd name="connsiteX18-303" fmla="*/ 16617 w 45837"/>
                <a:gd name="connsiteY18-304" fmla="*/ 5051 h 43219"/>
                <a:gd name="connsiteX19-305" fmla="*/ 17917 w 45837"/>
                <a:gd name="connsiteY19-306" fmla="*/ 6399 h 43219"/>
                <a:gd name="connsiteX20-307" fmla="*/ 6744 w 45837"/>
                <a:gd name="connsiteY20-308" fmla="*/ 15648 h 43219"/>
                <a:gd name="connsiteX21-309" fmla="*/ 6517 w 45837"/>
                <a:gd name="connsiteY21-310" fmla="*/ 14229 h 43219"/>
                <a:gd name="connsiteX0-311" fmla="*/ 6517 w 45837"/>
                <a:gd name="connsiteY0-312" fmla="*/ 14229 h 43219"/>
                <a:gd name="connsiteX1-313" fmla="*/ 8240 w 45837"/>
                <a:gd name="connsiteY1-314" fmla="*/ 6766 h 43219"/>
                <a:gd name="connsiteX2-315" fmla="*/ 16622 w 45837"/>
                <a:gd name="connsiteY2-316" fmla="*/ 5061 h 43219"/>
                <a:gd name="connsiteX3-317" fmla="*/ 25073 w 45837"/>
                <a:gd name="connsiteY3-318" fmla="*/ 3291 h 43219"/>
                <a:gd name="connsiteX4-319" fmla="*/ 28366 w 45837"/>
                <a:gd name="connsiteY4-320" fmla="*/ 59 h 43219"/>
                <a:gd name="connsiteX5-321" fmla="*/ 32450 w 45837"/>
                <a:gd name="connsiteY5-322" fmla="*/ 2340 h 43219"/>
                <a:gd name="connsiteX6-323" fmla="*/ 38080 w 45837"/>
                <a:gd name="connsiteY6-324" fmla="*/ 549 h 43219"/>
                <a:gd name="connsiteX7-325" fmla="*/ 40935 w 45837"/>
                <a:gd name="connsiteY7-326" fmla="*/ 5435 h 43219"/>
                <a:gd name="connsiteX8-327" fmla="*/ 44599 w 45837"/>
                <a:gd name="connsiteY8-328" fmla="*/ 10177 h 43219"/>
                <a:gd name="connsiteX9-329" fmla="*/ 44435 w 45837"/>
                <a:gd name="connsiteY9-330" fmla="*/ 15319 h 43219"/>
                <a:gd name="connsiteX10-331" fmla="*/ 45633 w 45837"/>
                <a:gd name="connsiteY10-332" fmla="*/ 23181 h 43219"/>
                <a:gd name="connsiteX11-333" fmla="*/ 40021 w 45837"/>
                <a:gd name="connsiteY11-334" fmla="*/ 30063 h 43219"/>
                <a:gd name="connsiteX12-335" fmla="*/ 38012 w 45837"/>
                <a:gd name="connsiteY12-336" fmla="*/ 35960 h 43219"/>
                <a:gd name="connsiteX13-337" fmla="*/ 31172 w 45837"/>
                <a:gd name="connsiteY13-338" fmla="*/ 36674 h 43219"/>
                <a:gd name="connsiteX14-339" fmla="*/ 26284 w 45837"/>
                <a:gd name="connsiteY14-340" fmla="*/ 42965 h 43219"/>
                <a:gd name="connsiteX15-341" fmla="*/ 19097 w 45837"/>
                <a:gd name="connsiteY15-342" fmla="*/ 39125 h 43219"/>
                <a:gd name="connsiteX16-343" fmla="*/ 8421 w 45837"/>
                <a:gd name="connsiteY16-344" fmla="*/ 35331 h 43219"/>
                <a:gd name="connsiteX17-345" fmla="*/ 3727 w 45837"/>
                <a:gd name="connsiteY17-346" fmla="*/ 31109 h 43219"/>
                <a:gd name="connsiteX18-347" fmla="*/ 4730 w 45837"/>
                <a:gd name="connsiteY18-348" fmla="*/ 25410 h 43219"/>
                <a:gd name="connsiteX19-349" fmla="*/ 2612 w 45837"/>
                <a:gd name="connsiteY19-350" fmla="*/ 19563 h 43219"/>
                <a:gd name="connsiteX20-351" fmla="*/ 6480 w 45837"/>
                <a:gd name="connsiteY20-352" fmla="*/ 14366 h 43219"/>
                <a:gd name="connsiteX21-353" fmla="*/ 6517 w 45837"/>
                <a:gd name="connsiteY21-354" fmla="*/ 14229 h 43219"/>
                <a:gd name="connsiteX0-355" fmla="*/ 84604 w 3089118"/>
                <a:gd name="connsiteY0-356" fmla="*/ 427892 h 1523545"/>
                <a:gd name="connsiteX1-357" fmla="*/ 42302 w 3089118"/>
                <a:gd name="connsiteY1-358" fmla="*/ 470194 h 1523545"/>
                <a:gd name="connsiteX2-359" fmla="*/ 0 w 3089118"/>
                <a:gd name="connsiteY2-360" fmla="*/ 427892 h 1523545"/>
                <a:gd name="connsiteX3-361" fmla="*/ 42302 w 3089118"/>
                <a:gd name="connsiteY3-362" fmla="*/ 385590 h 1523545"/>
                <a:gd name="connsiteX4-363" fmla="*/ 84604 w 3089118"/>
                <a:gd name="connsiteY4-364" fmla="*/ 427892 h 1523545"/>
                <a:gd name="connsiteX0-365" fmla="*/ 177922 w 3089118"/>
                <a:gd name="connsiteY0-366" fmla="*/ 438436 h 1523545"/>
                <a:gd name="connsiteX1-367" fmla="*/ 93318 w 3089118"/>
                <a:gd name="connsiteY1-368" fmla="*/ 523040 h 1523545"/>
                <a:gd name="connsiteX2-369" fmla="*/ 8714 w 3089118"/>
                <a:gd name="connsiteY2-370" fmla="*/ 438436 h 1523545"/>
                <a:gd name="connsiteX3-371" fmla="*/ 93318 w 3089118"/>
                <a:gd name="connsiteY3-372" fmla="*/ 353832 h 1523545"/>
                <a:gd name="connsiteX4-373" fmla="*/ 177922 w 3089118"/>
                <a:gd name="connsiteY4-374" fmla="*/ 438436 h 1523545"/>
                <a:gd name="connsiteX0-375" fmla="*/ 354093 w 3089118"/>
                <a:gd name="connsiteY0-376" fmla="*/ 466105 h 1523545"/>
                <a:gd name="connsiteX1-377" fmla="*/ 227187 w 3089118"/>
                <a:gd name="connsiteY1-378" fmla="*/ 593011 h 1523545"/>
                <a:gd name="connsiteX2-379" fmla="*/ 100281 w 3089118"/>
                <a:gd name="connsiteY2-380" fmla="*/ 466105 h 1523545"/>
                <a:gd name="connsiteX3-381" fmla="*/ 227187 w 3089118"/>
                <a:gd name="connsiteY3-382" fmla="*/ 339199 h 1523545"/>
                <a:gd name="connsiteX4-383" fmla="*/ 354093 w 3089118"/>
                <a:gd name="connsiteY4-384" fmla="*/ 466105 h 1523545"/>
                <a:gd name="connsiteX0-385" fmla="*/ 4863 w 45837"/>
                <a:gd name="connsiteY0-386" fmla="*/ 25476 h 43219"/>
                <a:gd name="connsiteX1-387" fmla="*/ 4777 w 45837"/>
                <a:gd name="connsiteY1-388" fmla="*/ 25239 h 43219"/>
                <a:gd name="connsiteX2-389" fmla="*/ 9545 w 45837"/>
                <a:gd name="connsiteY2-390" fmla="*/ 34758 h 43219"/>
                <a:gd name="connsiteX3-391" fmla="*/ 8437 w 45837"/>
                <a:gd name="connsiteY3-392" fmla="*/ 35139 h 43219"/>
                <a:gd name="connsiteX4-393" fmla="*/ 19095 w 45837"/>
                <a:gd name="connsiteY4-394" fmla="*/ 38949 h 43219"/>
                <a:gd name="connsiteX5-395" fmla="*/ 18427 w 45837"/>
                <a:gd name="connsiteY5-396" fmla="*/ 37209 h 43219"/>
                <a:gd name="connsiteX6-397" fmla="*/ 31444 w 45837"/>
                <a:gd name="connsiteY6-398" fmla="*/ 34610 h 43219"/>
                <a:gd name="connsiteX7-399" fmla="*/ 31177 w 45837"/>
                <a:gd name="connsiteY7-400" fmla="*/ 36519 h 43219"/>
                <a:gd name="connsiteX8-401" fmla="*/ 39709 w 45837"/>
                <a:gd name="connsiteY8-402" fmla="*/ 30056 h 43219"/>
                <a:gd name="connsiteX9-403" fmla="*/ 39997 w 45837"/>
                <a:gd name="connsiteY9-404" fmla="*/ 29949 h 43219"/>
                <a:gd name="connsiteX10-405" fmla="*/ 44415 w 45837"/>
                <a:gd name="connsiteY10-406" fmla="*/ 15213 h 43219"/>
                <a:gd name="connsiteX11-407" fmla="*/ 42967 w 45837"/>
                <a:gd name="connsiteY11-408" fmla="*/ 17889 h 43219"/>
                <a:gd name="connsiteX12-409" fmla="*/ 40941 w 45837"/>
                <a:gd name="connsiteY12-410" fmla="*/ 5285 h 43219"/>
                <a:gd name="connsiteX13-411" fmla="*/ 41017 w 45837"/>
                <a:gd name="connsiteY13-412" fmla="*/ 6549 h 43219"/>
                <a:gd name="connsiteX14-413" fmla="*/ 31695 w 45837"/>
                <a:gd name="connsiteY14-414" fmla="*/ 3811 h 43219"/>
                <a:gd name="connsiteX15-415" fmla="*/ 32437 w 45837"/>
                <a:gd name="connsiteY15-416" fmla="*/ 2199 h 43219"/>
                <a:gd name="connsiteX16-417" fmla="*/ 24758 w 45837"/>
                <a:gd name="connsiteY16-418" fmla="*/ 4579 h 43219"/>
                <a:gd name="connsiteX17-419" fmla="*/ 25117 w 45837"/>
                <a:gd name="connsiteY17-420" fmla="*/ 3189 h 43219"/>
                <a:gd name="connsiteX18-421" fmla="*/ 16617 w 45837"/>
                <a:gd name="connsiteY18-422" fmla="*/ 5051 h 43219"/>
                <a:gd name="connsiteX19-423" fmla="*/ 17917 w 45837"/>
                <a:gd name="connsiteY19-424" fmla="*/ 6399 h 43219"/>
                <a:gd name="connsiteX20-425" fmla="*/ 6744 w 45837"/>
                <a:gd name="connsiteY20-426" fmla="*/ 15648 h 43219"/>
                <a:gd name="connsiteX21-427" fmla="*/ 6517 w 45837"/>
                <a:gd name="connsiteY21-428" fmla="*/ 14229 h 43219"/>
                <a:gd name="connsiteX0-429" fmla="*/ 6517 w 45837"/>
                <a:gd name="connsiteY0-430" fmla="*/ 14229 h 43219"/>
                <a:gd name="connsiteX1-431" fmla="*/ 8240 w 45837"/>
                <a:gd name="connsiteY1-432" fmla="*/ 6766 h 43219"/>
                <a:gd name="connsiteX2-433" fmla="*/ 16622 w 45837"/>
                <a:gd name="connsiteY2-434" fmla="*/ 5061 h 43219"/>
                <a:gd name="connsiteX3-435" fmla="*/ 25073 w 45837"/>
                <a:gd name="connsiteY3-436" fmla="*/ 3291 h 43219"/>
                <a:gd name="connsiteX4-437" fmla="*/ 28366 w 45837"/>
                <a:gd name="connsiteY4-438" fmla="*/ 59 h 43219"/>
                <a:gd name="connsiteX5-439" fmla="*/ 32450 w 45837"/>
                <a:gd name="connsiteY5-440" fmla="*/ 2340 h 43219"/>
                <a:gd name="connsiteX6-441" fmla="*/ 38080 w 45837"/>
                <a:gd name="connsiteY6-442" fmla="*/ 549 h 43219"/>
                <a:gd name="connsiteX7-443" fmla="*/ 40935 w 45837"/>
                <a:gd name="connsiteY7-444" fmla="*/ 5435 h 43219"/>
                <a:gd name="connsiteX8-445" fmla="*/ 44599 w 45837"/>
                <a:gd name="connsiteY8-446" fmla="*/ 10177 h 43219"/>
                <a:gd name="connsiteX9-447" fmla="*/ 44435 w 45837"/>
                <a:gd name="connsiteY9-448" fmla="*/ 15319 h 43219"/>
                <a:gd name="connsiteX10-449" fmla="*/ 45633 w 45837"/>
                <a:gd name="connsiteY10-450" fmla="*/ 23181 h 43219"/>
                <a:gd name="connsiteX11-451" fmla="*/ 40021 w 45837"/>
                <a:gd name="connsiteY11-452" fmla="*/ 30063 h 43219"/>
                <a:gd name="connsiteX12-453" fmla="*/ 38012 w 45837"/>
                <a:gd name="connsiteY12-454" fmla="*/ 35960 h 43219"/>
                <a:gd name="connsiteX13-455" fmla="*/ 31172 w 45837"/>
                <a:gd name="connsiteY13-456" fmla="*/ 36674 h 43219"/>
                <a:gd name="connsiteX14-457" fmla="*/ 26284 w 45837"/>
                <a:gd name="connsiteY14-458" fmla="*/ 42965 h 43219"/>
                <a:gd name="connsiteX15-459" fmla="*/ 19097 w 45837"/>
                <a:gd name="connsiteY15-460" fmla="*/ 39125 h 43219"/>
                <a:gd name="connsiteX16-461" fmla="*/ 8421 w 45837"/>
                <a:gd name="connsiteY16-462" fmla="*/ 35331 h 43219"/>
                <a:gd name="connsiteX17-463" fmla="*/ 3727 w 45837"/>
                <a:gd name="connsiteY17-464" fmla="*/ 31109 h 43219"/>
                <a:gd name="connsiteX18-465" fmla="*/ 4730 w 45837"/>
                <a:gd name="connsiteY18-466" fmla="*/ 25410 h 43219"/>
                <a:gd name="connsiteX19-467" fmla="*/ 2612 w 45837"/>
                <a:gd name="connsiteY19-468" fmla="*/ 19563 h 43219"/>
                <a:gd name="connsiteX20-469" fmla="*/ 6480 w 45837"/>
                <a:gd name="connsiteY20-470" fmla="*/ 14366 h 43219"/>
                <a:gd name="connsiteX21-471" fmla="*/ 6517 w 45837"/>
                <a:gd name="connsiteY21-472" fmla="*/ 14229 h 43219"/>
                <a:gd name="connsiteX0-473" fmla="*/ 84604 w 3089118"/>
                <a:gd name="connsiteY0-474" fmla="*/ 427892 h 1523545"/>
                <a:gd name="connsiteX1-475" fmla="*/ 42302 w 3089118"/>
                <a:gd name="connsiteY1-476" fmla="*/ 470194 h 1523545"/>
                <a:gd name="connsiteX2-477" fmla="*/ 0 w 3089118"/>
                <a:gd name="connsiteY2-478" fmla="*/ 427892 h 1523545"/>
                <a:gd name="connsiteX3-479" fmla="*/ 42302 w 3089118"/>
                <a:gd name="connsiteY3-480" fmla="*/ 385590 h 1523545"/>
                <a:gd name="connsiteX4-481" fmla="*/ 84604 w 3089118"/>
                <a:gd name="connsiteY4-482" fmla="*/ 427892 h 1523545"/>
                <a:gd name="connsiteX0-483" fmla="*/ 177922 w 3089118"/>
                <a:gd name="connsiteY0-484" fmla="*/ 438436 h 1523545"/>
                <a:gd name="connsiteX1-485" fmla="*/ 93318 w 3089118"/>
                <a:gd name="connsiteY1-486" fmla="*/ 523040 h 1523545"/>
                <a:gd name="connsiteX2-487" fmla="*/ 8714 w 3089118"/>
                <a:gd name="connsiteY2-488" fmla="*/ 438436 h 1523545"/>
                <a:gd name="connsiteX3-489" fmla="*/ 93318 w 3089118"/>
                <a:gd name="connsiteY3-490" fmla="*/ 353832 h 1523545"/>
                <a:gd name="connsiteX4-491" fmla="*/ 177922 w 3089118"/>
                <a:gd name="connsiteY4-492" fmla="*/ 438436 h 1523545"/>
                <a:gd name="connsiteX0-493" fmla="*/ 354093 w 3089118"/>
                <a:gd name="connsiteY0-494" fmla="*/ 466105 h 1523545"/>
                <a:gd name="connsiteX1-495" fmla="*/ 227187 w 3089118"/>
                <a:gd name="connsiteY1-496" fmla="*/ 593011 h 1523545"/>
                <a:gd name="connsiteX2-497" fmla="*/ 100281 w 3089118"/>
                <a:gd name="connsiteY2-498" fmla="*/ 466105 h 1523545"/>
                <a:gd name="connsiteX3-499" fmla="*/ 227187 w 3089118"/>
                <a:gd name="connsiteY3-500" fmla="*/ 339199 h 1523545"/>
                <a:gd name="connsiteX4-501" fmla="*/ 354093 w 3089118"/>
                <a:gd name="connsiteY4-502" fmla="*/ 466105 h 1523545"/>
                <a:gd name="connsiteX0-503" fmla="*/ 4863 w 45837"/>
                <a:gd name="connsiteY0-504" fmla="*/ 25476 h 43219"/>
                <a:gd name="connsiteX1-505" fmla="*/ 4777 w 45837"/>
                <a:gd name="connsiteY1-506" fmla="*/ 25239 h 43219"/>
                <a:gd name="connsiteX2-507" fmla="*/ 9545 w 45837"/>
                <a:gd name="connsiteY2-508" fmla="*/ 34758 h 43219"/>
                <a:gd name="connsiteX3-509" fmla="*/ 8437 w 45837"/>
                <a:gd name="connsiteY3-510" fmla="*/ 35139 h 43219"/>
                <a:gd name="connsiteX4-511" fmla="*/ 19095 w 45837"/>
                <a:gd name="connsiteY4-512" fmla="*/ 38949 h 43219"/>
                <a:gd name="connsiteX5-513" fmla="*/ 18427 w 45837"/>
                <a:gd name="connsiteY5-514" fmla="*/ 37209 h 43219"/>
                <a:gd name="connsiteX6-515" fmla="*/ 31444 w 45837"/>
                <a:gd name="connsiteY6-516" fmla="*/ 34610 h 43219"/>
                <a:gd name="connsiteX7-517" fmla="*/ 31177 w 45837"/>
                <a:gd name="connsiteY7-518" fmla="*/ 36519 h 43219"/>
                <a:gd name="connsiteX8-519" fmla="*/ 39709 w 45837"/>
                <a:gd name="connsiteY8-520" fmla="*/ 30056 h 43219"/>
                <a:gd name="connsiteX9-521" fmla="*/ 39997 w 45837"/>
                <a:gd name="connsiteY9-522" fmla="*/ 29949 h 43219"/>
                <a:gd name="connsiteX10-523" fmla="*/ 44415 w 45837"/>
                <a:gd name="connsiteY10-524" fmla="*/ 15213 h 43219"/>
                <a:gd name="connsiteX11-525" fmla="*/ 44170 w 45837"/>
                <a:gd name="connsiteY11-526" fmla="*/ 15846 h 43219"/>
                <a:gd name="connsiteX12-527" fmla="*/ 40941 w 45837"/>
                <a:gd name="connsiteY12-528" fmla="*/ 5285 h 43219"/>
                <a:gd name="connsiteX13-529" fmla="*/ 41017 w 45837"/>
                <a:gd name="connsiteY13-530" fmla="*/ 6549 h 43219"/>
                <a:gd name="connsiteX14-531" fmla="*/ 31695 w 45837"/>
                <a:gd name="connsiteY14-532" fmla="*/ 3811 h 43219"/>
                <a:gd name="connsiteX15-533" fmla="*/ 32437 w 45837"/>
                <a:gd name="connsiteY15-534" fmla="*/ 2199 h 43219"/>
                <a:gd name="connsiteX16-535" fmla="*/ 24758 w 45837"/>
                <a:gd name="connsiteY16-536" fmla="*/ 4579 h 43219"/>
                <a:gd name="connsiteX17-537" fmla="*/ 25117 w 45837"/>
                <a:gd name="connsiteY17-538" fmla="*/ 3189 h 43219"/>
                <a:gd name="connsiteX18-539" fmla="*/ 16617 w 45837"/>
                <a:gd name="connsiteY18-540" fmla="*/ 5051 h 43219"/>
                <a:gd name="connsiteX19-541" fmla="*/ 17917 w 45837"/>
                <a:gd name="connsiteY19-542" fmla="*/ 6399 h 43219"/>
                <a:gd name="connsiteX20-543" fmla="*/ 6744 w 45837"/>
                <a:gd name="connsiteY20-544" fmla="*/ 15648 h 43219"/>
                <a:gd name="connsiteX21-545" fmla="*/ 6517 w 45837"/>
                <a:gd name="connsiteY21-546" fmla="*/ 14229 h 43219"/>
                <a:gd name="connsiteX0-547" fmla="*/ 6517 w 45837"/>
                <a:gd name="connsiteY0-548" fmla="*/ 14229 h 43219"/>
                <a:gd name="connsiteX1-549" fmla="*/ 8240 w 45837"/>
                <a:gd name="connsiteY1-550" fmla="*/ 6766 h 43219"/>
                <a:gd name="connsiteX2-551" fmla="*/ 16622 w 45837"/>
                <a:gd name="connsiteY2-552" fmla="*/ 5061 h 43219"/>
                <a:gd name="connsiteX3-553" fmla="*/ 25073 w 45837"/>
                <a:gd name="connsiteY3-554" fmla="*/ 3291 h 43219"/>
                <a:gd name="connsiteX4-555" fmla="*/ 28366 w 45837"/>
                <a:gd name="connsiteY4-556" fmla="*/ 59 h 43219"/>
                <a:gd name="connsiteX5-557" fmla="*/ 32450 w 45837"/>
                <a:gd name="connsiteY5-558" fmla="*/ 2340 h 43219"/>
                <a:gd name="connsiteX6-559" fmla="*/ 38080 w 45837"/>
                <a:gd name="connsiteY6-560" fmla="*/ 549 h 43219"/>
                <a:gd name="connsiteX7-561" fmla="*/ 40935 w 45837"/>
                <a:gd name="connsiteY7-562" fmla="*/ 5435 h 43219"/>
                <a:gd name="connsiteX8-563" fmla="*/ 44599 w 45837"/>
                <a:gd name="connsiteY8-564" fmla="*/ 10177 h 43219"/>
                <a:gd name="connsiteX9-565" fmla="*/ 44435 w 45837"/>
                <a:gd name="connsiteY9-566" fmla="*/ 15319 h 43219"/>
                <a:gd name="connsiteX10-567" fmla="*/ 45633 w 45837"/>
                <a:gd name="connsiteY10-568" fmla="*/ 23181 h 43219"/>
                <a:gd name="connsiteX11-569" fmla="*/ 40021 w 45837"/>
                <a:gd name="connsiteY11-570" fmla="*/ 30063 h 43219"/>
                <a:gd name="connsiteX12-571" fmla="*/ 38012 w 45837"/>
                <a:gd name="connsiteY12-572" fmla="*/ 35960 h 43219"/>
                <a:gd name="connsiteX13-573" fmla="*/ 31172 w 45837"/>
                <a:gd name="connsiteY13-574" fmla="*/ 36674 h 43219"/>
                <a:gd name="connsiteX14-575" fmla="*/ 26284 w 45837"/>
                <a:gd name="connsiteY14-576" fmla="*/ 42965 h 43219"/>
                <a:gd name="connsiteX15-577" fmla="*/ 19097 w 45837"/>
                <a:gd name="connsiteY15-578" fmla="*/ 39125 h 43219"/>
                <a:gd name="connsiteX16-579" fmla="*/ 8421 w 45837"/>
                <a:gd name="connsiteY16-580" fmla="*/ 35331 h 43219"/>
                <a:gd name="connsiteX17-581" fmla="*/ 3727 w 45837"/>
                <a:gd name="connsiteY17-582" fmla="*/ 31109 h 43219"/>
                <a:gd name="connsiteX18-583" fmla="*/ 4730 w 45837"/>
                <a:gd name="connsiteY18-584" fmla="*/ 25410 h 43219"/>
                <a:gd name="connsiteX19-585" fmla="*/ 2612 w 45837"/>
                <a:gd name="connsiteY19-586" fmla="*/ 19563 h 43219"/>
                <a:gd name="connsiteX20-587" fmla="*/ 6480 w 45837"/>
                <a:gd name="connsiteY20-588" fmla="*/ 14366 h 43219"/>
                <a:gd name="connsiteX21-589" fmla="*/ 6517 w 45837"/>
                <a:gd name="connsiteY21-590" fmla="*/ 14229 h 43219"/>
                <a:gd name="connsiteX0-591" fmla="*/ 84604 w 3089118"/>
                <a:gd name="connsiteY0-592" fmla="*/ 427892 h 1523545"/>
                <a:gd name="connsiteX1-593" fmla="*/ 42302 w 3089118"/>
                <a:gd name="connsiteY1-594" fmla="*/ 470194 h 1523545"/>
                <a:gd name="connsiteX2-595" fmla="*/ 0 w 3089118"/>
                <a:gd name="connsiteY2-596" fmla="*/ 427892 h 1523545"/>
                <a:gd name="connsiteX3-597" fmla="*/ 42302 w 3089118"/>
                <a:gd name="connsiteY3-598" fmla="*/ 385590 h 1523545"/>
                <a:gd name="connsiteX4-599" fmla="*/ 84604 w 3089118"/>
                <a:gd name="connsiteY4-600" fmla="*/ 427892 h 1523545"/>
                <a:gd name="connsiteX0-601" fmla="*/ 177922 w 3089118"/>
                <a:gd name="connsiteY0-602" fmla="*/ 438436 h 1523545"/>
                <a:gd name="connsiteX1-603" fmla="*/ 93318 w 3089118"/>
                <a:gd name="connsiteY1-604" fmla="*/ 523040 h 1523545"/>
                <a:gd name="connsiteX2-605" fmla="*/ 8714 w 3089118"/>
                <a:gd name="connsiteY2-606" fmla="*/ 438436 h 1523545"/>
                <a:gd name="connsiteX3-607" fmla="*/ 93318 w 3089118"/>
                <a:gd name="connsiteY3-608" fmla="*/ 353832 h 1523545"/>
                <a:gd name="connsiteX4-609" fmla="*/ 177922 w 3089118"/>
                <a:gd name="connsiteY4-610" fmla="*/ 438436 h 1523545"/>
                <a:gd name="connsiteX0-611" fmla="*/ 354093 w 3089118"/>
                <a:gd name="connsiteY0-612" fmla="*/ 466105 h 1523545"/>
                <a:gd name="connsiteX1-613" fmla="*/ 227187 w 3089118"/>
                <a:gd name="connsiteY1-614" fmla="*/ 593011 h 1523545"/>
                <a:gd name="connsiteX2-615" fmla="*/ 100281 w 3089118"/>
                <a:gd name="connsiteY2-616" fmla="*/ 466105 h 1523545"/>
                <a:gd name="connsiteX3-617" fmla="*/ 227187 w 3089118"/>
                <a:gd name="connsiteY3-618" fmla="*/ 339199 h 1523545"/>
                <a:gd name="connsiteX4-619" fmla="*/ 354093 w 3089118"/>
                <a:gd name="connsiteY4-620" fmla="*/ 466105 h 1523545"/>
                <a:gd name="connsiteX0-621" fmla="*/ 4863 w 45837"/>
                <a:gd name="connsiteY0-622" fmla="*/ 25476 h 43219"/>
                <a:gd name="connsiteX1-623" fmla="*/ 4777 w 45837"/>
                <a:gd name="connsiteY1-624" fmla="*/ 25239 h 43219"/>
                <a:gd name="connsiteX2-625" fmla="*/ 9545 w 45837"/>
                <a:gd name="connsiteY2-626" fmla="*/ 34758 h 43219"/>
                <a:gd name="connsiteX3-627" fmla="*/ 8437 w 45837"/>
                <a:gd name="connsiteY3-628" fmla="*/ 35139 h 43219"/>
                <a:gd name="connsiteX4-629" fmla="*/ 19095 w 45837"/>
                <a:gd name="connsiteY4-630" fmla="*/ 38949 h 43219"/>
                <a:gd name="connsiteX5-631" fmla="*/ 18427 w 45837"/>
                <a:gd name="connsiteY5-632" fmla="*/ 37209 h 43219"/>
                <a:gd name="connsiteX6-633" fmla="*/ 30902 w 45837"/>
                <a:gd name="connsiteY6-634" fmla="*/ 36267 h 43219"/>
                <a:gd name="connsiteX7-635" fmla="*/ 31177 w 45837"/>
                <a:gd name="connsiteY7-636" fmla="*/ 36519 h 43219"/>
                <a:gd name="connsiteX8-637" fmla="*/ 39709 w 45837"/>
                <a:gd name="connsiteY8-638" fmla="*/ 30056 h 43219"/>
                <a:gd name="connsiteX9-639" fmla="*/ 39997 w 45837"/>
                <a:gd name="connsiteY9-640" fmla="*/ 29949 h 43219"/>
                <a:gd name="connsiteX10-641" fmla="*/ 44415 w 45837"/>
                <a:gd name="connsiteY10-642" fmla="*/ 15213 h 43219"/>
                <a:gd name="connsiteX11-643" fmla="*/ 44170 w 45837"/>
                <a:gd name="connsiteY11-644" fmla="*/ 15846 h 43219"/>
                <a:gd name="connsiteX12-645" fmla="*/ 40941 w 45837"/>
                <a:gd name="connsiteY12-646" fmla="*/ 5285 h 43219"/>
                <a:gd name="connsiteX13-647" fmla="*/ 41017 w 45837"/>
                <a:gd name="connsiteY13-648" fmla="*/ 6549 h 43219"/>
                <a:gd name="connsiteX14-649" fmla="*/ 31695 w 45837"/>
                <a:gd name="connsiteY14-650" fmla="*/ 3811 h 43219"/>
                <a:gd name="connsiteX15-651" fmla="*/ 32437 w 45837"/>
                <a:gd name="connsiteY15-652" fmla="*/ 2199 h 43219"/>
                <a:gd name="connsiteX16-653" fmla="*/ 24758 w 45837"/>
                <a:gd name="connsiteY16-654" fmla="*/ 4579 h 43219"/>
                <a:gd name="connsiteX17-655" fmla="*/ 25117 w 45837"/>
                <a:gd name="connsiteY17-656" fmla="*/ 3189 h 43219"/>
                <a:gd name="connsiteX18-657" fmla="*/ 16617 w 45837"/>
                <a:gd name="connsiteY18-658" fmla="*/ 5051 h 43219"/>
                <a:gd name="connsiteX19-659" fmla="*/ 17917 w 45837"/>
                <a:gd name="connsiteY19-660" fmla="*/ 6399 h 43219"/>
                <a:gd name="connsiteX20-661" fmla="*/ 6744 w 45837"/>
                <a:gd name="connsiteY20-662" fmla="*/ 15648 h 43219"/>
                <a:gd name="connsiteX21-663" fmla="*/ 6517 w 45837"/>
                <a:gd name="connsiteY21-664" fmla="*/ 14229 h 43219"/>
                <a:gd name="connsiteX0-665" fmla="*/ 6517 w 45837"/>
                <a:gd name="connsiteY0-666" fmla="*/ 14229 h 43219"/>
                <a:gd name="connsiteX1-667" fmla="*/ 8240 w 45837"/>
                <a:gd name="connsiteY1-668" fmla="*/ 6766 h 43219"/>
                <a:gd name="connsiteX2-669" fmla="*/ 16622 w 45837"/>
                <a:gd name="connsiteY2-670" fmla="*/ 5061 h 43219"/>
                <a:gd name="connsiteX3-671" fmla="*/ 25073 w 45837"/>
                <a:gd name="connsiteY3-672" fmla="*/ 3291 h 43219"/>
                <a:gd name="connsiteX4-673" fmla="*/ 28366 w 45837"/>
                <a:gd name="connsiteY4-674" fmla="*/ 59 h 43219"/>
                <a:gd name="connsiteX5-675" fmla="*/ 32450 w 45837"/>
                <a:gd name="connsiteY5-676" fmla="*/ 2340 h 43219"/>
                <a:gd name="connsiteX6-677" fmla="*/ 38080 w 45837"/>
                <a:gd name="connsiteY6-678" fmla="*/ 549 h 43219"/>
                <a:gd name="connsiteX7-679" fmla="*/ 40935 w 45837"/>
                <a:gd name="connsiteY7-680" fmla="*/ 5435 h 43219"/>
                <a:gd name="connsiteX8-681" fmla="*/ 44599 w 45837"/>
                <a:gd name="connsiteY8-682" fmla="*/ 10177 h 43219"/>
                <a:gd name="connsiteX9-683" fmla="*/ 44435 w 45837"/>
                <a:gd name="connsiteY9-684" fmla="*/ 15319 h 43219"/>
                <a:gd name="connsiteX10-685" fmla="*/ 45633 w 45837"/>
                <a:gd name="connsiteY10-686" fmla="*/ 23181 h 43219"/>
                <a:gd name="connsiteX11-687" fmla="*/ 40021 w 45837"/>
                <a:gd name="connsiteY11-688" fmla="*/ 30063 h 43219"/>
                <a:gd name="connsiteX12-689" fmla="*/ 38012 w 45837"/>
                <a:gd name="connsiteY12-690" fmla="*/ 35960 h 43219"/>
                <a:gd name="connsiteX13-691" fmla="*/ 31172 w 45837"/>
                <a:gd name="connsiteY13-692" fmla="*/ 36674 h 43219"/>
                <a:gd name="connsiteX14-693" fmla="*/ 26284 w 45837"/>
                <a:gd name="connsiteY14-694" fmla="*/ 42965 h 43219"/>
                <a:gd name="connsiteX15-695" fmla="*/ 19097 w 45837"/>
                <a:gd name="connsiteY15-696" fmla="*/ 39125 h 43219"/>
                <a:gd name="connsiteX16-697" fmla="*/ 8421 w 45837"/>
                <a:gd name="connsiteY16-698" fmla="*/ 35331 h 43219"/>
                <a:gd name="connsiteX17-699" fmla="*/ 3727 w 45837"/>
                <a:gd name="connsiteY17-700" fmla="*/ 31109 h 43219"/>
                <a:gd name="connsiteX18-701" fmla="*/ 4730 w 45837"/>
                <a:gd name="connsiteY18-702" fmla="*/ 25410 h 43219"/>
                <a:gd name="connsiteX19-703" fmla="*/ 2612 w 45837"/>
                <a:gd name="connsiteY19-704" fmla="*/ 19563 h 43219"/>
                <a:gd name="connsiteX20-705" fmla="*/ 6480 w 45837"/>
                <a:gd name="connsiteY20-706" fmla="*/ 14366 h 43219"/>
                <a:gd name="connsiteX21-707" fmla="*/ 6517 w 45837"/>
                <a:gd name="connsiteY21-708" fmla="*/ 14229 h 43219"/>
                <a:gd name="connsiteX0-709" fmla="*/ 84604 w 3089118"/>
                <a:gd name="connsiteY0-710" fmla="*/ 427892 h 1523545"/>
                <a:gd name="connsiteX1-711" fmla="*/ 42302 w 3089118"/>
                <a:gd name="connsiteY1-712" fmla="*/ 470194 h 1523545"/>
                <a:gd name="connsiteX2-713" fmla="*/ 0 w 3089118"/>
                <a:gd name="connsiteY2-714" fmla="*/ 427892 h 1523545"/>
                <a:gd name="connsiteX3-715" fmla="*/ 42302 w 3089118"/>
                <a:gd name="connsiteY3-716" fmla="*/ 385590 h 1523545"/>
                <a:gd name="connsiteX4-717" fmla="*/ 84604 w 3089118"/>
                <a:gd name="connsiteY4-718" fmla="*/ 427892 h 1523545"/>
                <a:gd name="connsiteX0-719" fmla="*/ 177922 w 3089118"/>
                <a:gd name="connsiteY0-720" fmla="*/ 438436 h 1523545"/>
                <a:gd name="connsiteX1-721" fmla="*/ 93318 w 3089118"/>
                <a:gd name="connsiteY1-722" fmla="*/ 523040 h 1523545"/>
                <a:gd name="connsiteX2-723" fmla="*/ 8714 w 3089118"/>
                <a:gd name="connsiteY2-724" fmla="*/ 438436 h 1523545"/>
                <a:gd name="connsiteX3-725" fmla="*/ 93318 w 3089118"/>
                <a:gd name="connsiteY3-726" fmla="*/ 353832 h 1523545"/>
                <a:gd name="connsiteX4-727" fmla="*/ 177922 w 3089118"/>
                <a:gd name="connsiteY4-728" fmla="*/ 438436 h 1523545"/>
                <a:gd name="connsiteX0-729" fmla="*/ 354093 w 3089118"/>
                <a:gd name="connsiteY0-730" fmla="*/ 466105 h 1523545"/>
                <a:gd name="connsiteX1-731" fmla="*/ 227187 w 3089118"/>
                <a:gd name="connsiteY1-732" fmla="*/ 593011 h 1523545"/>
                <a:gd name="connsiteX2-733" fmla="*/ 100281 w 3089118"/>
                <a:gd name="connsiteY2-734" fmla="*/ 466105 h 1523545"/>
                <a:gd name="connsiteX3-735" fmla="*/ 227187 w 3089118"/>
                <a:gd name="connsiteY3-736" fmla="*/ 339199 h 1523545"/>
                <a:gd name="connsiteX4-737" fmla="*/ 354093 w 3089118"/>
                <a:gd name="connsiteY4-738" fmla="*/ 466105 h 1523545"/>
                <a:gd name="connsiteX0-739" fmla="*/ 4863 w 45837"/>
                <a:gd name="connsiteY0-740" fmla="*/ 25476 h 43219"/>
                <a:gd name="connsiteX1-741" fmla="*/ 4777 w 45837"/>
                <a:gd name="connsiteY1-742" fmla="*/ 25239 h 43219"/>
                <a:gd name="connsiteX2-743" fmla="*/ 9545 w 45837"/>
                <a:gd name="connsiteY2-744" fmla="*/ 34758 h 43219"/>
                <a:gd name="connsiteX3-745" fmla="*/ 8437 w 45837"/>
                <a:gd name="connsiteY3-746" fmla="*/ 35139 h 43219"/>
                <a:gd name="connsiteX4-747" fmla="*/ 19095 w 45837"/>
                <a:gd name="connsiteY4-748" fmla="*/ 38949 h 43219"/>
                <a:gd name="connsiteX5-749" fmla="*/ 18427 w 45837"/>
                <a:gd name="connsiteY5-750" fmla="*/ 37209 h 43219"/>
                <a:gd name="connsiteX6-751" fmla="*/ 30902 w 45837"/>
                <a:gd name="connsiteY6-752" fmla="*/ 36267 h 43219"/>
                <a:gd name="connsiteX7-753" fmla="*/ 31177 w 45837"/>
                <a:gd name="connsiteY7-754" fmla="*/ 36519 h 43219"/>
                <a:gd name="connsiteX8-755" fmla="*/ 39709 w 45837"/>
                <a:gd name="connsiteY8-756" fmla="*/ 30056 h 43219"/>
                <a:gd name="connsiteX9-757" fmla="*/ 39997 w 45837"/>
                <a:gd name="connsiteY9-758" fmla="*/ 29949 h 43219"/>
                <a:gd name="connsiteX10-759" fmla="*/ 44415 w 45837"/>
                <a:gd name="connsiteY10-760" fmla="*/ 15213 h 43219"/>
                <a:gd name="connsiteX11-761" fmla="*/ 44170 w 45837"/>
                <a:gd name="connsiteY11-762" fmla="*/ 15846 h 43219"/>
                <a:gd name="connsiteX12-763" fmla="*/ 40941 w 45837"/>
                <a:gd name="connsiteY12-764" fmla="*/ 5285 h 43219"/>
                <a:gd name="connsiteX13-765" fmla="*/ 41017 w 45837"/>
                <a:gd name="connsiteY13-766" fmla="*/ 6549 h 43219"/>
                <a:gd name="connsiteX14-767" fmla="*/ 32242 w 45837"/>
                <a:gd name="connsiteY14-768" fmla="*/ 2314 h 43219"/>
                <a:gd name="connsiteX15-769" fmla="*/ 32437 w 45837"/>
                <a:gd name="connsiteY15-770" fmla="*/ 2199 h 43219"/>
                <a:gd name="connsiteX16-771" fmla="*/ 24758 w 45837"/>
                <a:gd name="connsiteY16-772" fmla="*/ 4579 h 43219"/>
                <a:gd name="connsiteX17-773" fmla="*/ 25117 w 45837"/>
                <a:gd name="connsiteY17-774" fmla="*/ 3189 h 43219"/>
                <a:gd name="connsiteX18-775" fmla="*/ 16617 w 45837"/>
                <a:gd name="connsiteY18-776" fmla="*/ 5051 h 43219"/>
                <a:gd name="connsiteX19-777" fmla="*/ 17917 w 45837"/>
                <a:gd name="connsiteY19-778" fmla="*/ 6399 h 43219"/>
                <a:gd name="connsiteX20-779" fmla="*/ 6744 w 45837"/>
                <a:gd name="connsiteY20-780" fmla="*/ 15648 h 43219"/>
                <a:gd name="connsiteX21-781" fmla="*/ 6517 w 45837"/>
                <a:gd name="connsiteY21-782" fmla="*/ 14229 h 43219"/>
                <a:gd name="connsiteX0-783" fmla="*/ 6517 w 45837"/>
                <a:gd name="connsiteY0-784" fmla="*/ 14229 h 43219"/>
                <a:gd name="connsiteX1-785" fmla="*/ 8240 w 45837"/>
                <a:gd name="connsiteY1-786" fmla="*/ 6766 h 43219"/>
                <a:gd name="connsiteX2-787" fmla="*/ 16622 w 45837"/>
                <a:gd name="connsiteY2-788" fmla="*/ 5061 h 43219"/>
                <a:gd name="connsiteX3-789" fmla="*/ 25073 w 45837"/>
                <a:gd name="connsiteY3-790" fmla="*/ 3291 h 43219"/>
                <a:gd name="connsiteX4-791" fmla="*/ 28366 w 45837"/>
                <a:gd name="connsiteY4-792" fmla="*/ 59 h 43219"/>
                <a:gd name="connsiteX5-793" fmla="*/ 32450 w 45837"/>
                <a:gd name="connsiteY5-794" fmla="*/ 2340 h 43219"/>
                <a:gd name="connsiteX6-795" fmla="*/ 38080 w 45837"/>
                <a:gd name="connsiteY6-796" fmla="*/ 549 h 43219"/>
                <a:gd name="connsiteX7-797" fmla="*/ 40935 w 45837"/>
                <a:gd name="connsiteY7-798" fmla="*/ 5435 h 43219"/>
                <a:gd name="connsiteX8-799" fmla="*/ 44599 w 45837"/>
                <a:gd name="connsiteY8-800" fmla="*/ 10177 h 43219"/>
                <a:gd name="connsiteX9-801" fmla="*/ 44435 w 45837"/>
                <a:gd name="connsiteY9-802" fmla="*/ 15319 h 43219"/>
                <a:gd name="connsiteX10-803" fmla="*/ 45633 w 45837"/>
                <a:gd name="connsiteY10-804" fmla="*/ 23181 h 43219"/>
                <a:gd name="connsiteX11-805" fmla="*/ 40021 w 45837"/>
                <a:gd name="connsiteY11-806" fmla="*/ 30063 h 43219"/>
                <a:gd name="connsiteX12-807" fmla="*/ 38012 w 45837"/>
                <a:gd name="connsiteY12-808" fmla="*/ 35960 h 43219"/>
                <a:gd name="connsiteX13-809" fmla="*/ 31172 w 45837"/>
                <a:gd name="connsiteY13-810" fmla="*/ 36674 h 43219"/>
                <a:gd name="connsiteX14-811" fmla="*/ 26284 w 45837"/>
                <a:gd name="connsiteY14-812" fmla="*/ 42965 h 43219"/>
                <a:gd name="connsiteX15-813" fmla="*/ 19097 w 45837"/>
                <a:gd name="connsiteY15-814" fmla="*/ 39125 h 43219"/>
                <a:gd name="connsiteX16-815" fmla="*/ 8421 w 45837"/>
                <a:gd name="connsiteY16-816" fmla="*/ 35331 h 43219"/>
                <a:gd name="connsiteX17-817" fmla="*/ 3727 w 45837"/>
                <a:gd name="connsiteY17-818" fmla="*/ 31109 h 43219"/>
                <a:gd name="connsiteX18-819" fmla="*/ 4730 w 45837"/>
                <a:gd name="connsiteY18-820" fmla="*/ 25410 h 43219"/>
                <a:gd name="connsiteX19-821" fmla="*/ 2612 w 45837"/>
                <a:gd name="connsiteY19-822" fmla="*/ 19563 h 43219"/>
                <a:gd name="connsiteX20-823" fmla="*/ 6480 w 45837"/>
                <a:gd name="connsiteY20-824" fmla="*/ 14366 h 43219"/>
                <a:gd name="connsiteX21-825" fmla="*/ 6517 w 45837"/>
                <a:gd name="connsiteY21-826" fmla="*/ 14229 h 43219"/>
                <a:gd name="connsiteX0-827" fmla="*/ 84604 w 3089118"/>
                <a:gd name="connsiteY0-828" fmla="*/ 427892 h 1523545"/>
                <a:gd name="connsiteX1-829" fmla="*/ 42302 w 3089118"/>
                <a:gd name="connsiteY1-830" fmla="*/ 470194 h 1523545"/>
                <a:gd name="connsiteX2-831" fmla="*/ 0 w 3089118"/>
                <a:gd name="connsiteY2-832" fmla="*/ 427892 h 1523545"/>
                <a:gd name="connsiteX3-833" fmla="*/ 42302 w 3089118"/>
                <a:gd name="connsiteY3-834" fmla="*/ 385590 h 1523545"/>
                <a:gd name="connsiteX4-835" fmla="*/ 84604 w 3089118"/>
                <a:gd name="connsiteY4-836" fmla="*/ 427892 h 1523545"/>
                <a:gd name="connsiteX0-837" fmla="*/ 177922 w 3089118"/>
                <a:gd name="connsiteY0-838" fmla="*/ 438436 h 1523545"/>
                <a:gd name="connsiteX1-839" fmla="*/ 93318 w 3089118"/>
                <a:gd name="connsiteY1-840" fmla="*/ 523040 h 1523545"/>
                <a:gd name="connsiteX2-841" fmla="*/ 8714 w 3089118"/>
                <a:gd name="connsiteY2-842" fmla="*/ 438436 h 1523545"/>
                <a:gd name="connsiteX3-843" fmla="*/ 93318 w 3089118"/>
                <a:gd name="connsiteY3-844" fmla="*/ 353832 h 1523545"/>
                <a:gd name="connsiteX4-845" fmla="*/ 177922 w 3089118"/>
                <a:gd name="connsiteY4-846" fmla="*/ 438436 h 1523545"/>
                <a:gd name="connsiteX0-847" fmla="*/ 354093 w 3089118"/>
                <a:gd name="connsiteY0-848" fmla="*/ 466105 h 1523545"/>
                <a:gd name="connsiteX1-849" fmla="*/ 227187 w 3089118"/>
                <a:gd name="connsiteY1-850" fmla="*/ 593011 h 1523545"/>
                <a:gd name="connsiteX2-851" fmla="*/ 100281 w 3089118"/>
                <a:gd name="connsiteY2-852" fmla="*/ 466105 h 1523545"/>
                <a:gd name="connsiteX3-853" fmla="*/ 227187 w 3089118"/>
                <a:gd name="connsiteY3-854" fmla="*/ 339199 h 1523545"/>
                <a:gd name="connsiteX4-855" fmla="*/ 354093 w 3089118"/>
                <a:gd name="connsiteY4-856" fmla="*/ 466105 h 1523545"/>
                <a:gd name="connsiteX0-857" fmla="*/ 4863 w 45837"/>
                <a:gd name="connsiteY0-858" fmla="*/ 25476 h 43219"/>
                <a:gd name="connsiteX1-859" fmla="*/ 4777 w 45837"/>
                <a:gd name="connsiteY1-860" fmla="*/ 25239 h 43219"/>
                <a:gd name="connsiteX2-861" fmla="*/ 9545 w 45837"/>
                <a:gd name="connsiteY2-862" fmla="*/ 34758 h 43219"/>
                <a:gd name="connsiteX3-863" fmla="*/ 8437 w 45837"/>
                <a:gd name="connsiteY3-864" fmla="*/ 35139 h 43219"/>
                <a:gd name="connsiteX4-865" fmla="*/ 19095 w 45837"/>
                <a:gd name="connsiteY4-866" fmla="*/ 38949 h 43219"/>
                <a:gd name="connsiteX5-867" fmla="*/ 18427 w 45837"/>
                <a:gd name="connsiteY5-868" fmla="*/ 37209 h 43219"/>
                <a:gd name="connsiteX6-869" fmla="*/ 30902 w 45837"/>
                <a:gd name="connsiteY6-870" fmla="*/ 36267 h 43219"/>
                <a:gd name="connsiteX7-871" fmla="*/ 31177 w 45837"/>
                <a:gd name="connsiteY7-872" fmla="*/ 36519 h 43219"/>
                <a:gd name="connsiteX8-873" fmla="*/ 39709 w 45837"/>
                <a:gd name="connsiteY8-874" fmla="*/ 30056 h 43219"/>
                <a:gd name="connsiteX9-875" fmla="*/ 39997 w 45837"/>
                <a:gd name="connsiteY9-876" fmla="*/ 29949 h 43219"/>
                <a:gd name="connsiteX10-877" fmla="*/ 44415 w 45837"/>
                <a:gd name="connsiteY10-878" fmla="*/ 15213 h 43219"/>
                <a:gd name="connsiteX11-879" fmla="*/ 44170 w 45837"/>
                <a:gd name="connsiteY11-880" fmla="*/ 15846 h 43219"/>
                <a:gd name="connsiteX12-881" fmla="*/ 40941 w 45837"/>
                <a:gd name="connsiteY12-882" fmla="*/ 5285 h 43219"/>
                <a:gd name="connsiteX13-883" fmla="*/ 41017 w 45837"/>
                <a:gd name="connsiteY13-884" fmla="*/ 6549 h 43219"/>
                <a:gd name="connsiteX14-885" fmla="*/ 32242 w 45837"/>
                <a:gd name="connsiteY14-886" fmla="*/ 2314 h 43219"/>
                <a:gd name="connsiteX15-887" fmla="*/ 32437 w 45837"/>
                <a:gd name="connsiteY15-888" fmla="*/ 2199 h 43219"/>
                <a:gd name="connsiteX16-889" fmla="*/ 24758 w 45837"/>
                <a:gd name="connsiteY16-890" fmla="*/ 4579 h 43219"/>
                <a:gd name="connsiteX17-891" fmla="*/ 25117 w 45837"/>
                <a:gd name="connsiteY17-892" fmla="*/ 3189 h 43219"/>
                <a:gd name="connsiteX18-893" fmla="*/ 16617 w 45837"/>
                <a:gd name="connsiteY18-894" fmla="*/ 5051 h 43219"/>
                <a:gd name="connsiteX19-895" fmla="*/ 16452 w 45837"/>
                <a:gd name="connsiteY19-896" fmla="*/ 4941 h 43219"/>
                <a:gd name="connsiteX20-897" fmla="*/ 6744 w 45837"/>
                <a:gd name="connsiteY20-898" fmla="*/ 15648 h 43219"/>
                <a:gd name="connsiteX21-899" fmla="*/ 6517 w 45837"/>
                <a:gd name="connsiteY21-900" fmla="*/ 14229 h 43219"/>
                <a:gd name="connsiteX0-901" fmla="*/ 6517 w 45837"/>
                <a:gd name="connsiteY0-902" fmla="*/ 14229 h 43219"/>
                <a:gd name="connsiteX1-903" fmla="*/ 8240 w 45837"/>
                <a:gd name="connsiteY1-904" fmla="*/ 6766 h 43219"/>
                <a:gd name="connsiteX2-905" fmla="*/ 16622 w 45837"/>
                <a:gd name="connsiteY2-906" fmla="*/ 5061 h 43219"/>
                <a:gd name="connsiteX3-907" fmla="*/ 25073 w 45837"/>
                <a:gd name="connsiteY3-908" fmla="*/ 3291 h 43219"/>
                <a:gd name="connsiteX4-909" fmla="*/ 28366 w 45837"/>
                <a:gd name="connsiteY4-910" fmla="*/ 59 h 43219"/>
                <a:gd name="connsiteX5-911" fmla="*/ 32450 w 45837"/>
                <a:gd name="connsiteY5-912" fmla="*/ 2340 h 43219"/>
                <a:gd name="connsiteX6-913" fmla="*/ 38080 w 45837"/>
                <a:gd name="connsiteY6-914" fmla="*/ 549 h 43219"/>
                <a:gd name="connsiteX7-915" fmla="*/ 40935 w 45837"/>
                <a:gd name="connsiteY7-916" fmla="*/ 5435 h 43219"/>
                <a:gd name="connsiteX8-917" fmla="*/ 44599 w 45837"/>
                <a:gd name="connsiteY8-918" fmla="*/ 10177 h 43219"/>
                <a:gd name="connsiteX9-919" fmla="*/ 44435 w 45837"/>
                <a:gd name="connsiteY9-920" fmla="*/ 15319 h 43219"/>
                <a:gd name="connsiteX10-921" fmla="*/ 45633 w 45837"/>
                <a:gd name="connsiteY10-922" fmla="*/ 23181 h 43219"/>
                <a:gd name="connsiteX11-923" fmla="*/ 40021 w 45837"/>
                <a:gd name="connsiteY11-924" fmla="*/ 30063 h 43219"/>
                <a:gd name="connsiteX12-925" fmla="*/ 38012 w 45837"/>
                <a:gd name="connsiteY12-926" fmla="*/ 35960 h 43219"/>
                <a:gd name="connsiteX13-927" fmla="*/ 31172 w 45837"/>
                <a:gd name="connsiteY13-928" fmla="*/ 36674 h 43219"/>
                <a:gd name="connsiteX14-929" fmla="*/ 26284 w 45837"/>
                <a:gd name="connsiteY14-930" fmla="*/ 42965 h 43219"/>
                <a:gd name="connsiteX15-931" fmla="*/ 19097 w 45837"/>
                <a:gd name="connsiteY15-932" fmla="*/ 39125 h 43219"/>
                <a:gd name="connsiteX16-933" fmla="*/ 8421 w 45837"/>
                <a:gd name="connsiteY16-934" fmla="*/ 35331 h 43219"/>
                <a:gd name="connsiteX17-935" fmla="*/ 3727 w 45837"/>
                <a:gd name="connsiteY17-936" fmla="*/ 31109 h 43219"/>
                <a:gd name="connsiteX18-937" fmla="*/ 4730 w 45837"/>
                <a:gd name="connsiteY18-938" fmla="*/ 25410 h 43219"/>
                <a:gd name="connsiteX19-939" fmla="*/ 2612 w 45837"/>
                <a:gd name="connsiteY19-940" fmla="*/ 19563 h 43219"/>
                <a:gd name="connsiteX20-941" fmla="*/ 6480 w 45837"/>
                <a:gd name="connsiteY20-942" fmla="*/ 14366 h 43219"/>
                <a:gd name="connsiteX21-943" fmla="*/ 6517 w 45837"/>
                <a:gd name="connsiteY21-944" fmla="*/ 14229 h 43219"/>
                <a:gd name="connsiteX0-945" fmla="*/ 84604 w 3089118"/>
                <a:gd name="connsiteY0-946" fmla="*/ 427892 h 1523545"/>
                <a:gd name="connsiteX1-947" fmla="*/ 42302 w 3089118"/>
                <a:gd name="connsiteY1-948" fmla="*/ 470194 h 1523545"/>
                <a:gd name="connsiteX2-949" fmla="*/ 0 w 3089118"/>
                <a:gd name="connsiteY2-950" fmla="*/ 427892 h 1523545"/>
                <a:gd name="connsiteX3-951" fmla="*/ 42302 w 3089118"/>
                <a:gd name="connsiteY3-952" fmla="*/ 385590 h 1523545"/>
                <a:gd name="connsiteX4-953" fmla="*/ 84604 w 3089118"/>
                <a:gd name="connsiteY4-954" fmla="*/ 427892 h 1523545"/>
                <a:gd name="connsiteX0-955" fmla="*/ 177922 w 3089118"/>
                <a:gd name="connsiteY0-956" fmla="*/ 438436 h 1523545"/>
                <a:gd name="connsiteX1-957" fmla="*/ 93318 w 3089118"/>
                <a:gd name="connsiteY1-958" fmla="*/ 523040 h 1523545"/>
                <a:gd name="connsiteX2-959" fmla="*/ 8714 w 3089118"/>
                <a:gd name="connsiteY2-960" fmla="*/ 438436 h 1523545"/>
                <a:gd name="connsiteX3-961" fmla="*/ 93318 w 3089118"/>
                <a:gd name="connsiteY3-962" fmla="*/ 353832 h 1523545"/>
                <a:gd name="connsiteX4-963" fmla="*/ 177922 w 3089118"/>
                <a:gd name="connsiteY4-964" fmla="*/ 438436 h 1523545"/>
                <a:gd name="connsiteX0-965" fmla="*/ 354093 w 3089118"/>
                <a:gd name="connsiteY0-966" fmla="*/ 466105 h 1523545"/>
                <a:gd name="connsiteX1-967" fmla="*/ 227187 w 3089118"/>
                <a:gd name="connsiteY1-968" fmla="*/ 593011 h 1523545"/>
                <a:gd name="connsiteX2-969" fmla="*/ 100281 w 3089118"/>
                <a:gd name="connsiteY2-970" fmla="*/ 466105 h 1523545"/>
                <a:gd name="connsiteX3-971" fmla="*/ 227187 w 3089118"/>
                <a:gd name="connsiteY3-972" fmla="*/ 339199 h 1523545"/>
                <a:gd name="connsiteX4-973" fmla="*/ 354093 w 3089118"/>
                <a:gd name="connsiteY4-974" fmla="*/ 466105 h 1523545"/>
                <a:gd name="connsiteX0-975" fmla="*/ 4863 w 45837"/>
                <a:gd name="connsiteY0-976" fmla="*/ 25476 h 43219"/>
                <a:gd name="connsiteX1-977" fmla="*/ 4777 w 45837"/>
                <a:gd name="connsiteY1-978" fmla="*/ 25239 h 43219"/>
                <a:gd name="connsiteX2-979" fmla="*/ 9545 w 45837"/>
                <a:gd name="connsiteY2-980" fmla="*/ 34758 h 43219"/>
                <a:gd name="connsiteX3-981" fmla="*/ 8437 w 45837"/>
                <a:gd name="connsiteY3-982" fmla="*/ 35139 h 43219"/>
                <a:gd name="connsiteX4-983" fmla="*/ 19095 w 45837"/>
                <a:gd name="connsiteY4-984" fmla="*/ 38949 h 43219"/>
                <a:gd name="connsiteX5-985" fmla="*/ 19056 w 45837"/>
                <a:gd name="connsiteY5-986" fmla="*/ 38750 h 43219"/>
                <a:gd name="connsiteX6-987" fmla="*/ 30902 w 45837"/>
                <a:gd name="connsiteY6-988" fmla="*/ 36267 h 43219"/>
                <a:gd name="connsiteX7-989" fmla="*/ 31177 w 45837"/>
                <a:gd name="connsiteY7-990" fmla="*/ 36519 h 43219"/>
                <a:gd name="connsiteX8-991" fmla="*/ 39709 w 45837"/>
                <a:gd name="connsiteY8-992" fmla="*/ 30056 h 43219"/>
                <a:gd name="connsiteX9-993" fmla="*/ 39997 w 45837"/>
                <a:gd name="connsiteY9-994" fmla="*/ 29949 h 43219"/>
                <a:gd name="connsiteX10-995" fmla="*/ 44415 w 45837"/>
                <a:gd name="connsiteY10-996" fmla="*/ 15213 h 43219"/>
                <a:gd name="connsiteX11-997" fmla="*/ 44170 w 45837"/>
                <a:gd name="connsiteY11-998" fmla="*/ 15846 h 43219"/>
                <a:gd name="connsiteX12-999" fmla="*/ 40941 w 45837"/>
                <a:gd name="connsiteY12-1000" fmla="*/ 5285 h 43219"/>
                <a:gd name="connsiteX13-1001" fmla="*/ 41017 w 45837"/>
                <a:gd name="connsiteY13-1002" fmla="*/ 6549 h 43219"/>
                <a:gd name="connsiteX14-1003" fmla="*/ 32242 w 45837"/>
                <a:gd name="connsiteY14-1004" fmla="*/ 2314 h 43219"/>
                <a:gd name="connsiteX15-1005" fmla="*/ 32437 w 45837"/>
                <a:gd name="connsiteY15-1006" fmla="*/ 2199 h 43219"/>
                <a:gd name="connsiteX16-1007" fmla="*/ 24758 w 45837"/>
                <a:gd name="connsiteY16-1008" fmla="*/ 4579 h 43219"/>
                <a:gd name="connsiteX17-1009" fmla="*/ 25117 w 45837"/>
                <a:gd name="connsiteY17-1010" fmla="*/ 3189 h 43219"/>
                <a:gd name="connsiteX18-1011" fmla="*/ 16617 w 45837"/>
                <a:gd name="connsiteY18-1012" fmla="*/ 5051 h 43219"/>
                <a:gd name="connsiteX19-1013" fmla="*/ 16452 w 45837"/>
                <a:gd name="connsiteY19-1014" fmla="*/ 4941 h 43219"/>
                <a:gd name="connsiteX20-1015" fmla="*/ 6744 w 45837"/>
                <a:gd name="connsiteY20-1016" fmla="*/ 15648 h 43219"/>
                <a:gd name="connsiteX21-1017" fmla="*/ 6517 w 45837"/>
                <a:gd name="connsiteY21-1018" fmla="*/ 14229 h 43219"/>
                <a:gd name="connsiteX0-1019" fmla="*/ 6517 w 45837"/>
                <a:gd name="connsiteY0-1020" fmla="*/ 14229 h 43219"/>
                <a:gd name="connsiteX1-1021" fmla="*/ 8240 w 45837"/>
                <a:gd name="connsiteY1-1022" fmla="*/ 6766 h 43219"/>
                <a:gd name="connsiteX2-1023" fmla="*/ 16622 w 45837"/>
                <a:gd name="connsiteY2-1024" fmla="*/ 5061 h 43219"/>
                <a:gd name="connsiteX3-1025" fmla="*/ 25073 w 45837"/>
                <a:gd name="connsiteY3-1026" fmla="*/ 3291 h 43219"/>
                <a:gd name="connsiteX4-1027" fmla="*/ 28366 w 45837"/>
                <a:gd name="connsiteY4-1028" fmla="*/ 59 h 43219"/>
                <a:gd name="connsiteX5-1029" fmla="*/ 32450 w 45837"/>
                <a:gd name="connsiteY5-1030" fmla="*/ 2340 h 43219"/>
                <a:gd name="connsiteX6-1031" fmla="*/ 38080 w 45837"/>
                <a:gd name="connsiteY6-1032" fmla="*/ 549 h 43219"/>
                <a:gd name="connsiteX7-1033" fmla="*/ 40935 w 45837"/>
                <a:gd name="connsiteY7-1034" fmla="*/ 5435 h 43219"/>
                <a:gd name="connsiteX8-1035" fmla="*/ 44599 w 45837"/>
                <a:gd name="connsiteY8-1036" fmla="*/ 10177 h 43219"/>
                <a:gd name="connsiteX9-1037" fmla="*/ 44435 w 45837"/>
                <a:gd name="connsiteY9-1038" fmla="*/ 15319 h 43219"/>
                <a:gd name="connsiteX10-1039" fmla="*/ 45633 w 45837"/>
                <a:gd name="connsiteY10-1040" fmla="*/ 23181 h 43219"/>
                <a:gd name="connsiteX11-1041" fmla="*/ 40021 w 45837"/>
                <a:gd name="connsiteY11-1042" fmla="*/ 30063 h 43219"/>
                <a:gd name="connsiteX12-1043" fmla="*/ 38012 w 45837"/>
                <a:gd name="connsiteY12-1044" fmla="*/ 35960 h 43219"/>
                <a:gd name="connsiteX13-1045" fmla="*/ 31172 w 45837"/>
                <a:gd name="connsiteY13-1046" fmla="*/ 36674 h 43219"/>
                <a:gd name="connsiteX14-1047" fmla="*/ 26284 w 45837"/>
                <a:gd name="connsiteY14-1048" fmla="*/ 42965 h 43219"/>
                <a:gd name="connsiteX15-1049" fmla="*/ 19097 w 45837"/>
                <a:gd name="connsiteY15-1050" fmla="*/ 39125 h 43219"/>
                <a:gd name="connsiteX16-1051" fmla="*/ 8421 w 45837"/>
                <a:gd name="connsiteY16-1052" fmla="*/ 35331 h 43219"/>
                <a:gd name="connsiteX17-1053" fmla="*/ 3727 w 45837"/>
                <a:gd name="connsiteY17-1054" fmla="*/ 31109 h 43219"/>
                <a:gd name="connsiteX18-1055" fmla="*/ 4730 w 45837"/>
                <a:gd name="connsiteY18-1056" fmla="*/ 25410 h 43219"/>
                <a:gd name="connsiteX19-1057" fmla="*/ 2612 w 45837"/>
                <a:gd name="connsiteY19-1058" fmla="*/ 19563 h 43219"/>
                <a:gd name="connsiteX20-1059" fmla="*/ 6480 w 45837"/>
                <a:gd name="connsiteY20-1060" fmla="*/ 14366 h 43219"/>
                <a:gd name="connsiteX21-1061" fmla="*/ 6517 w 45837"/>
                <a:gd name="connsiteY21-1062" fmla="*/ 14229 h 43219"/>
                <a:gd name="connsiteX0-1063" fmla="*/ 84604 w 3089118"/>
                <a:gd name="connsiteY0-1064" fmla="*/ 427892 h 1523545"/>
                <a:gd name="connsiteX1-1065" fmla="*/ 42302 w 3089118"/>
                <a:gd name="connsiteY1-1066" fmla="*/ 470194 h 1523545"/>
                <a:gd name="connsiteX2-1067" fmla="*/ 0 w 3089118"/>
                <a:gd name="connsiteY2-1068" fmla="*/ 427892 h 1523545"/>
                <a:gd name="connsiteX3-1069" fmla="*/ 42302 w 3089118"/>
                <a:gd name="connsiteY3-1070" fmla="*/ 385590 h 1523545"/>
                <a:gd name="connsiteX4-1071" fmla="*/ 84604 w 3089118"/>
                <a:gd name="connsiteY4-1072" fmla="*/ 427892 h 1523545"/>
                <a:gd name="connsiteX0-1073" fmla="*/ 177922 w 3089118"/>
                <a:gd name="connsiteY0-1074" fmla="*/ 438436 h 1523545"/>
                <a:gd name="connsiteX1-1075" fmla="*/ 93318 w 3089118"/>
                <a:gd name="connsiteY1-1076" fmla="*/ 523040 h 1523545"/>
                <a:gd name="connsiteX2-1077" fmla="*/ 8714 w 3089118"/>
                <a:gd name="connsiteY2-1078" fmla="*/ 438436 h 1523545"/>
                <a:gd name="connsiteX3-1079" fmla="*/ 93318 w 3089118"/>
                <a:gd name="connsiteY3-1080" fmla="*/ 353832 h 1523545"/>
                <a:gd name="connsiteX4-1081" fmla="*/ 177922 w 3089118"/>
                <a:gd name="connsiteY4-1082" fmla="*/ 438436 h 1523545"/>
                <a:gd name="connsiteX0-1083" fmla="*/ 354093 w 3089118"/>
                <a:gd name="connsiteY0-1084" fmla="*/ 466105 h 1523545"/>
                <a:gd name="connsiteX1-1085" fmla="*/ 227187 w 3089118"/>
                <a:gd name="connsiteY1-1086" fmla="*/ 593011 h 1523545"/>
                <a:gd name="connsiteX2-1087" fmla="*/ 100281 w 3089118"/>
                <a:gd name="connsiteY2-1088" fmla="*/ 466105 h 1523545"/>
                <a:gd name="connsiteX3-1089" fmla="*/ 227187 w 3089118"/>
                <a:gd name="connsiteY3-1090" fmla="*/ 339199 h 1523545"/>
                <a:gd name="connsiteX4-1091" fmla="*/ 354093 w 3089118"/>
                <a:gd name="connsiteY4-1092" fmla="*/ 466105 h 1523545"/>
                <a:gd name="connsiteX0-1093" fmla="*/ 4863 w 45837"/>
                <a:gd name="connsiteY0-1094" fmla="*/ 25476 h 43219"/>
                <a:gd name="connsiteX1-1095" fmla="*/ 4777 w 45837"/>
                <a:gd name="connsiteY1-1096" fmla="*/ 25239 h 43219"/>
                <a:gd name="connsiteX2-1097" fmla="*/ 8295 w 45837"/>
                <a:gd name="connsiteY2-1098" fmla="*/ 35042 h 43219"/>
                <a:gd name="connsiteX3-1099" fmla="*/ 8437 w 45837"/>
                <a:gd name="connsiteY3-1100" fmla="*/ 35139 h 43219"/>
                <a:gd name="connsiteX4-1101" fmla="*/ 19095 w 45837"/>
                <a:gd name="connsiteY4-1102" fmla="*/ 38949 h 43219"/>
                <a:gd name="connsiteX5-1103" fmla="*/ 19056 w 45837"/>
                <a:gd name="connsiteY5-1104" fmla="*/ 38750 h 43219"/>
                <a:gd name="connsiteX6-1105" fmla="*/ 30902 w 45837"/>
                <a:gd name="connsiteY6-1106" fmla="*/ 36267 h 43219"/>
                <a:gd name="connsiteX7-1107" fmla="*/ 31177 w 45837"/>
                <a:gd name="connsiteY7-1108" fmla="*/ 36519 h 43219"/>
                <a:gd name="connsiteX8-1109" fmla="*/ 39709 w 45837"/>
                <a:gd name="connsiteY8-1110" fmla="*/ 30056 h 43219"/>
                <a:gd name="connsiteX9-1111" fmla="*/ 39997 w 45837"/>
                <a:gd name="connsiteY9-1112" fmla="*/ 29949 h 43219"/>
                <a:gd name="connsiteX10-1113" fmla="*/ 44415 w 45837"/>
                <a:gd name="connsiteY10-1114" fmla="*/ 15213 h 43219"/>
                <a:gd name="connsiteX11-1115" fmla="*/ 44170 w 45837"/>
                <a:gd name="connsiteY11-1116" fmla="*/ 15846 h 43219"/>
                <a:gd name="connsiteX12-1117" fmla="*/ 40941 w 45837"/>
                <a:gd name="connsiteY12-1118" fmla="*/ 5285 h 43219"/>
                <a:gd name="connsiteX13-1119" fmla="*/ 41017 w 45837"/>
                <a:gd name="connsiteY13-1120" fmla="*/ 6549 h 43219"/>
                <a:gd name="connsiteX14-1121" fmla="*/ 32242 w 45837"/>
                <a:gd name="connsiteY14-1122" fmla="*/ 2314 h 43219"/>
                <a:gd name="connsiteX15-1123" fmla="*/ 32437 w 45837"/>
                <a:gd name="connsiteY15-1124" fmla="*/ 2199 h 43219"/>
                <a:gd name="connsiteX16-1125" fmla="*/ 24758 w 45837"/>
                <a:gd name="connsiteY16-1126" fmla="*/ 4579 h 43219"/>
                <a:gd name="connsiteX17-1127" fmla="*/ 25117 w 45837"/>
                <a:gd name="connsiteY17-1128" fmla="*/ 3189 h 43219"/>
                <a:gd name="connsiteX18-1129" fmla="*/ 16617 w 45837"/>
                <a:gd name="connsiteY18-1130" fmla="*/ 5051 h 43219"/>
                <a:gd name="connsiteX19-1131" fmla="*/ 16452 w 45837"/>
                <a:gd name="connsiteY19-1132" fmla="*/ 4941 h 43219"/>
                <a:gd name="connsiteX20-1133" fmla="*/ 6744 w 45837"/>
                <a:gd name="connsiteY20-1134" fmla="*/ 15648 h 43219"/>
                <a:gd name="connsiteX21-1135" fmla="*/ 6517 w 45837"/>
                <a:gd name="connsiteY21-113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45837" h="43219">
                  <a:moveTo>
                    <a:pt x="6517" y="14229"/>
                  </a:moveTo>
                  <a:cubicBezTo>
                    <a:pt x="6246" y="11516"/>
                    <a:pt x="6878" y="8780"/>
                    <a:pt x="8240" y="6766"/>
                  </a:cubicBezTo>
                  <a:cubicBezTo>
                    <a:pt x="10392" y="3585"/>
                    <a:pt x="13881" y="2876"/>
                    <a:pt x="16622" y="5061"/>
                  </a:cubicBezTo>
                  <a:cubicBezTo>
                    <a:pt x="18295" y="768"/>
                    <a:pt x="22531" y="-119"/>
                    <a:pt x="25073" y="3291"/>
                  </a:cubicBezTo>
                  <a:cubicBezTo>
                    <a:pt x="25714" y="1542"/>
                    <a:pt x="26945" y="333"/>
                    <a:pt x="28366" y="59"/>
                  </a:cubicBezTo>
                  <a:cubicBezTo>
                    <a:pt x="29930" y="-243"/>
                    <a:pt x="31492" y="629"/>
                    <a:pt x="32450" y="2340"/>
                  </a:cubicBezTo>
                  <a:cubicBezTo>
                    <a:pt x="33832" y="126"/>
                    <a:pt x="36118" y="-601"/>
                    <a:pt x="38080" y="549"/>
                  </a:cubicBezTo>
                  <a:cubicBezTo>
                    <a:pt x="39575" y="1425"/>
                    <a:pt x="40647" y="3259"/>
                    <a:pt x="40935" y="5435"/>
                  </a:cubicBezTo>
                  <a:cubicBezTo>
                    <a:pt x="42663" y="6077"/>
                    <a:pt x="44039" y="7857"/>
                    <a:pt x="44599" y="10177"/>
                  </a:cubicBezTo>
                  <a:cubicBezTo>
                    <a:pt x="45006" y="11861"/>
                    <a:pt x="44948" y="13690"/>
                    <a:pt x="44435" y="15319"/>
                  </a:cubicBezTo>
                  <a:cubicBezTo>
                    <a:pt x="45696" y="17553"/>
                    <a:pt x="46137" y="20449"/>
                    <a:pt x="45633" y="23181"/>
                  </a:cubicBezTo>
                  <a:cubicBezTo>
                    <a:pt x="44963" y="26813"/>
                    <a:pt x="42745" y="29533"/>
                    <a:pt x="40021" y="30063"/>
                  </a:cubicBezTo>
                  <a:cubicBezTo>
                    <a:pt x="40008" y="32330"/>
                    <a:pt x="39275" y="34480"/>
                    <a:pt x="38012" y="35960"/>
                  </a:cubicBezTo>
                  <a:cubicBezTo>
                    <a:pt x="36093" y="38209"/>
                    <a:pt x="33321" y="38498"/>
                    <a:pt x="31172" y="36674"/>
                  </a:cubicBezTo>
                  <a:cubicBezTo>
                    <a:pt x="30477" y="39807"/>
                    <a:pt x="28616" y="42202"/>
                    <a:pt x="26284" y="42965"/>
                  </a:cubicBezTo>
                  <a:cubicBezTo>
                    <a:pt x="23536" y="43864"/>
                    <a:pt x="20668" y="42332"/>
                    <a:pt x="19097" y="39125"/>
                  </a:cubicBezTo>
                  <a:cubicBezTo>
                    <a:pt x="15389" y="42169"/>
                    <a:pt x="10573" y="40458"/>
                    <a:pt x="8421" y="35331"/>
                  </a:cubicBezTo>
                  <a:cubicBezTo>
                    <a:pt x="6307" y="35668"/>
                    <a:pt x="4322" y="33883"/>
                    <a:pt x="3727" y="31109"/>
                  </a:cubicBezTo>
                  <a:cubicBezTo>
                    <a:pt x="3296" y="29102"/>
                    <a:pt x="3677" y="26936"/>
                    <a:pt x="4730" y="25410"/>
                  </a:cubicBezTo>
                  <a:cubicBezTo>
                    <a:pt x="3236" y="24213"/>
                    <a:pt x="2404" y="21916"/>
                    <a:pt x="2612" y="19563"/>
                  </a:cubicBezTo>
                  <a:cubicBezTo>
                    <a:pt x="2856" y="16808"/>
                    <a:pt x="4462" y="14650"/>
                    <a:pt x="6480" y="14366"/>
                  </a:cubicBezTo>
                  <a:cubicBezTo>
                    <a:pt x="6492" y="14320"/>
                    <a:pt x="6505" y="14275"/>
                    <a:pt x="6517" y="14229"/>
                  </a:cubicBezTo>
                  <a:close/>
                </a:path>
                <a:path w="3089118" h="1523545">
                  <a:moveTo>
                    <a:pt x="84604" y="427892"/>
                  </a:moveTo>
                  <a:cubicBezTo>
                    <a:pt x="84604" y="451255"/>
                    <a:pt x="65665" y="470194"/>
                    <a:pt x="42302" y="470194"/>
                  </a:cubicBezTo>
                  <a:cubicBezTo>
                    <a:pt x="18939" y="470194"/>
                    <a:pt x="0" y="451255"/>
                    <a:pt x="0" y="427892"/>
                  </a:cubicBezTo>
                  <a:cubicBezTo>
                    <a:pt x="0" y="404529"/>
                    <a:pt x="18939" y="385590"/>
                    <a:pt x="42302" y="385590"/>
                  </a:cubicBezTo>
                  <a:cubicBezTo>
                    <a:pt x="65665" y="385590"/>
                    <a:pt x="84604" y="404529"/>
                    <a:pt x="84604" y="427892"/>
                  </a:cubicBezTo>
                  <a:close/>
                </a:path>
                <a:path w="3089118" h="1523545">
                  <a:moveTo>
                    <a:pt x="177922" y="438436"/>
                  </a:moveTo>
                  <a:cubicBezTo>
                    <a:pt x="177922" y="485161"/>
                    <a:pt x="140043" y="523040"/>
                    <a:pt x="93318" y="523040"/>
                  </a:cubicBezTo>
                  <a:cubicBezTo>
                    <a:pt x="46593" y="523040"/>
                    <a:pt x="8714" y="485161"/>
                    <a:pt x="8714" y="438436"/>
                  </a:cubicBezTo>
                  <a:cubicBezTo>
                    <a:pt x="8714" y="391711"/>
                    <a:pt x="46593" y="353832"/>
                    <a:pt x="93318" y="353832"/>
                  </a:cubicBezTo>
                  <a:cubicBezTo>
                    <a:pt x="140043" y="353832"/>
                    <a:pt x="177922" y="391711"/>
                    <a:pt x="177922" y="438436"/>
                  </a:cubicBezTo>
                  <a:close/>
                </a:path>
                <a:path w="3089118" h="1523545">
                  <a:moveTo>
                    <a:pt x="354093" y="466105"/>
                  </a:moveTo>
                  <a:cubicBezTo>
                    <a:pt x="354093" y="536193"/>
                    <a:pt x="297275" y="593011"/>
                    <a:pt x="227187" y="593011"/>
                  </a:cubicBezTo>
                  <a:cubicBezTo>
                    <a:pt x="157099" y="593011"/>
                    <a:pt x="100281" y="536193"/>
                    <a:pt x="100281" y="466105"/>
                  </a:cubicBezTo>
                  <a:cubicBezTo>
                    <a:pt x="100281" y="396017"/>
                    <a:pt x="157099" y="339199"/>
                    <a:pt x="227187" y="339199"/>
                  </a:cubicBezTo>
                  <a:cubicBezTo>
                    <a:pt x="297275" y="339199"/>
                    <a:pt x="354093" y="396017"/>
                    <a:pt x="354093" y="466105"/>
                  </a:cubicBezTo>
                  <a:close/>
                </a:path>
                <a:path w="45837" h="43219" fill="none" extrusionOk="0">
                  <a:moveTo>
                    <a:pt x="4863" y="25476"/>
                  </a:moveTo>
                  <a:cubicBezTo>
                    <a:pt x="3979" y="25570"/>
                    <a:pt x="5542" y="25852"/>
                    <a:pt x="4777" y="25239"/>
                  </a:cubicBezTo>
                  <a:moveTo>
                    <a:pt x="8295" y="35042"/>
                  </a:moveTo>
                  <a:cubicBezTo>
                    <a:pt x="7940" y="35235"/>
                    <a:pt x="8817" y="35079"/>
                    <a:pt x="8437" y="35139"/>
                  </a:cubicBezTo>
                  <a:moveTo>
                    <a:pt x="19095" y="38949"/>
                  </a:moveTo>
                  <a:cubicBezTo>
                    <a:pt x="18828" y="38403"/>
                    <a:pt x="19233" y="39361"/>
                    <a:pt x="19056" y="38750"/>
                  </a:cubicBezTo>
                  <a:moveTo>
                    <a:pt x="30902" y="36267"/>
                  </a:moveTo>
                  <a:cubicBezTo>
                    <a:pt x="30863" y="36914"/>
                    <a:pt x="31315" y="35897"/>
                    <a:pt x="31177" y="36519"/>
                  </a:cubicBezTo>
                  <a:moveTo>
                    <a:pt x="39709" y="30056"/>
                  </a:moveTo>
                  <a:cubicBezTo>
                    <a:pt x="40023" y="30910"/>
                    <a:pt x="40015" y="26917"/>
                    <a:pt x="39997" y="29949"/>
                  </a:cubicBezTo>
                  <a:moveTo>
                    <a:pt x="44415" y="15213"/>
                  </a:moveTo>
                  <a:cubicBezTo>
                    <a:pt x="44090" y="16245"/>
                    <a:pt x="44798" y="15118"/>
                    <a:pt x="44170" y="15846"/>
                  </a:cubicBezTo>
                  <a:moveTo>
                    <a:pt x="40941" y="5285"/>
                  </a:moveTo>
                  <a:cubicBezTo>
                    <a:pt x="40996" y="5702"/>
                    <a:pt x="41022" y="6125"/>
                    <a:pt x="41017" y="6549"/>
                  </a:cubicBezTo>
                  <a:moveTo>
                    <a:pt x="32242" y="2314"/>
                  </a:moveTo>
                  <a:cubicBezTo>
                    <a:pt x="32431" y="1731"/>
                    <a:pt x="32133" y="2685"/>
                    <a:pt x="32437" y="2199"/>
                  </a:cubicBezTo>
                  <a:moveTo>
                    <a:pt x="24758" y="4579"/>
                  </a:moveTo>
                  <a:cubicBezTo>
                    <a:pt x="24835" y="4097"/>
                    <a:pt x="24956" y="3630"/>
                    <a:pt x="25117" y="3189"/>
                  </a:cubicBezTo>
                  <a:moveTo>
                    <a:pt x="16617" y="5051"/>
                  </a:moveTo>
                  <a:cubicBezTo>
                    <a:pt x="17089" y="5427"/>
                    <a:pt x="16060" y="4422"/>
                    <a:pt x="16452" y="4941"/>
                  </a:cubicBezTo>
                  <a:moveTo>
                    <a:pt x="6744" y="15648"/>
                  </a:moveTo>
                  <a:cubicBezTo>
                    <a:pt x="6641" y="15184"/>
                    <a:pt x="6565" y="14710"/>
                    <a:pt x="6517" y="14229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00A1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5830629" y="2479253"/>
              <a:ext cx="206701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我知道个位上的</a:t>
              </a:r>
              <a:r>
                <a:rPr lang="en-US" altLang="zh-CN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除以</a:t>
              </a:r>
              <a:r>
                <a:rPr lang="en-US" altLang="zh-CN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，商是</a:t>
              </a:r>
              <a:r>
                <a:rPr lang="en-US" altLang="zh-CN" sz="20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0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3" name="TextBox 8"/>
          <p:cNvSpPr>
            <a:spLocks noChangeArrowheads="1"/>
          </p:cNvSpPr>
          <p:nvPr/>
        </p:nvSpPr>
        <p:spPr bwMode="auto">
          <a:xfrm>
            <a:off x="3707904" y="1419622"/>
            <a:ext cx="3168352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=140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（瓶）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8"/>
          <p:cNvSpPr>
            <a:spLocks noChangeArrowheads="1"/>
          </p:cNvSpPr>
          <p:nvPr/>
        </p:nvSpPr>
        <p:spPr bwMode="auto">
          <a:xfrm>
            <a:off x="1043608" y="3897511"/>
            <a:ext cx="7192416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答：平均每分钟生产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140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瓶干红葡萄酒。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6" name="图片 4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7" grpId="0"/>
      <p:bldP spid="23" grpId="0"/>
      <p:bldP spid="24" grpId="0"/>
      <p:bldP spid="25" grpId="0"/>
      <p:bldP spid="28" grpId="0"/>
      <p:bldP spid="29" grpId="0"/>
      <p:bldP spid="30" grpId="0"/>
      <p:bldP spid="32" grpId="0"/>
      <p:bldP spid="33" grpId="0"/>
      <p:bldP spid="34" grpId="0"/>
      <p:bldP spid="43" grpId="0"/>
      <p:bldP spid="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081657" y="1275605"/>
            <a:ext cx="1620520" cy="2346960"/>
          </a:xfrm>
          <a:prstGeom prst="rect">
            <a:avLst/>
          </a:prstGeom>
        </p:spPr>
      </p:pic>
      <p:sp>
        <p:nvSpPr>
          <p:cNvPr id="19" name="TextBox 8"/>
          <p:cNvSpPr>
            <a:spLocks noChangeArrowheads="1"/>
          </p:cNvSpPr>
          <p:nvPr/>
        </p:nvSpPr>
        <p:spPr bwMode="auto">
          <a:xfrm>
            <a:off x="539552" y="555526"/>
            <a:ext cx="8155946" cy="1015841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对比三个算式的计算，请总结一下三位数除以一位数商中间和末尾是零的笔算方法。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78632" y="1521033"/>
            <a:ext cx="1131570" cy="185610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543040" y="1603583"/>
            <a:ext cx="1081405" cy="1773555"/>
          </a:xfrm>
          <a:prstGeom prst="rect">
            <a:avLst/>
          </a:prstGeom>
        </p:spPr>
      </p:pic>
      <p:sp>
        <p:nvSpPr>
          <p:cNvPr id="11" name="TextBox 8"/>
          <p:cNvSpPr>
            <a:spLocks noChangeArrowheads="1"/>
          </p:cNvSpPr>
          <p:nvPr/>
        </p:nvSpPr>
        <p:spPr bwMode="auto">
          <a:xfrm>
            <a:off x="467544" y="3428117"/>
            <a:ext cx="8319202" cy="1015841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在笔算过程中，如果被除数哪一位上的数是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或者小于除数，且前一位没有余数时，这一位就商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占位。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611560" y="1059815"/>
            <a:ext cx="550481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先说说商是几位数，再计算。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540385" y="1707654"/>
            <a:ext cx="8206740" cy="2952328"/>
          </a:xfrm>
          <a:prstGeom prst="roundRect">
            <a:avLst/>
          </a:prstGeom>
          <a:noFill/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rgbClr val="0070C0"/>
                </a:solidFill>
                <a:sym typeface="+mn-ea"/>
              </a:rPr>
              <a:t>480</a:t>
            </a:r>
            <a:r>
              <a:rPr lang="en-US" altLang="zh-CN" sz="2400" b="1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÷</a:t>
            </a:r>
            <a:r>
              <a:rPr lang="en-US" altLang="zh-CN" sz="2400" b="1" dirty="0">
                <a:solidFill>
                  <a:srgbClr val="0070C0"/>
                </a:solidFill>
                <a:cs typeface="+mn-lt"/>
                <a:sym typeface="+mn-ea"/>
              </a:rPr>
              <a:t>3             360</a:t>
            </a:r>
            <a:r>
              <a:rPr lang="en-US" altLang="zh-CN" sz="2400" b="1" dirty="0">
                <a:solidFill>
                  <a:srgbClr val="0070C0"/>
                </a:solidFill>
                <a:latin typeface="Arial" panose="020B0604020202020204" pitchFamily="34" charset="0"/>
                <a:cs typeface="+mn-lt"/>
                <a:sym typeface="+mn-ea"/>
              </a:rPr>
              <a:t>÷</a:t>
            </a:r>
            <a:r>
              <a:rPr lang="en-US" altLang="zh-CN" sz="2400" b="1" dirty="0">
                <a:solidFill>
                  <a:srgbClr val="0070C0"/>
                </a:solidFill>
                <a:cs typeface="+mn-lt"/>
                <a:sym typeface="+mn-ea"/>
              </a:rPr>
              <a:t>3             640÷8             </a:t>
            </a:r>
            <a:r>
              <a:rPr lang="en-US" altLang="zh-CN" sz="2400" b="1" dirty="0" smtClean="0">
                <a:solidFill>
                  <a:srgbClr val="0070C0"/>
                </a:solidFill>
                <a:cs typeface="+mn-lt"/>
                <a:sym typeface="+mn-ea"/>
              </a:rPr>
              <a:t>120÷6</a:t>
            </a:r>
            <a:endParaRPr lang="en-US" altLang="zh-CN" sz="2400" b="1" dirty="0" smtClean="0">
              <a:solidFill>
                <a:srgbClr val="0070C0"/>
              </a:solidFill>
              <a:cs typeface="+mn-lt"/>
              <a:sym typeface="+mn-ea"/>
            </a:endParaRPr>
          </a:p>
          <a:p>
            <a:pPr algn="ctr"/>
            <a:endParaRPr lang="en-US" altLang="zh-CN" sz="2400" b="1" dirty="0" smtClean="0">
              <a:solidFill>
                <a:srgbClr val="0070C0"/>
              </a:solidFill>
              <a:cs typeface="+mn-lt"/>
              <a:sym typeface="+mn-ea"/>
            </a:endParaRPr>
          </a:p>
          <a:p>
            <a:pPr algn="ctr"/>
            <a:endParaRPr lang="en-US" altLang="zh-CN" sz="2400" b="1" dirty="0" smtClean="0">
              <a:solidFill>
                <a:srgbClr val="0070C0"/>
              </a:solidFill>
              <a:cs typeface="+mn-lt"/>
              <a:sym typeface="+mn-ea"/>
            </a:endParaRPr>
          </a:p>
          <a:p>
            <a:pPr algn="ctr"/>
            <a:endParaRPr lang="en-US" altLang="zh-CN" sz="2400" b="1" dirty="0" smtClean="0">
              <a:solidFill>
                <a:srgbClr val="0070C0"/>
              </a:solidFill>
              <a:cs typeface="+mn-lt"/>
              <a:sym typeface="+mn-ea"/>
            </a:endParaRPr>
          </a:p>
          <a:p>
            <a:pPr algn="ctr"/>
            <a:endParaRPr lang="en-US" altLang="zh-CN" sz="2400" b="1" dirty="0" smtClean="0">
              <a:solidFill>
                <a:srgbClr val="0070C0"/>
              </a:solidFill>
              <a:cs typeface="+mn-lt"/>
              <a:sym typeface="+mn-ea"/>
            </a:endParaRPr>
          </a:p>
          <a:p>
            <a:pPr algn="ctr"/>
            <a:endParaRPr lang="en-US" altLang="zh-CN" sz="2400" b="1" dirty="0">
              <a:solidFill>
                <a:srgbClr val="0070C0"/>
              </a:solidFill>
              <a:cs typeface="+mn-lt"/>
              <a:sym typeface="+mn-ea"/>
            </a:endParaRPr>
          </a:p>
          <a:p>
            <a:pPr algn="ctr"/>
            <a:endParaRPr lang="en-US" altLang="zh-CN" sz="2400" b="1" dirty="0">
              <a:solidFill>
                <a:srgbClr val="0070C0"/>
              </a:solidFill>
              <a:cs typeface="+mn-lt"/>
            </a:endParaRPr>
          </a:p>
          <a:p>
            <a:pPr algn="ctr"/>
            <a:endParaRPr lang="en-US" altLang="zh-CN" sz="2400" b="1" dirty="0">
              <a:solidFill>
                <a:srgbClr val="0070C0"/>
              </a:solidFill>
              <a:cs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47664" y="2103698"/>
            <a:ext cx="881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三位数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34923" y="2103698"/>
            <a:ext cx="881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三位数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07131" y="2103698"/>
            <a:ext cx="881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两位数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020272" y="2103698"/>
            <a:ext cx="881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两位数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70194" y="2931790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480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454170" y="2859782"/>
            <a:ext cx="936104" cy="523220"/>
            <a:chOff x="2195736" y="2211710"/>
            <a:chExt cx="936104" cy="523220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2339752" y="2355726"/>
              <a:ext cx="792088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矩形 16"/>
            <p:cNvSpPr/>
            <p:nvPr/>
          </p:nvSpPr>
          <p:spPr>
            <a:xfrm>
              <a:off x="2195736" y="2211710"/>
              <a:ext cx="3642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lang="zh-CN" altLang="en-US" sz="2800" b="1" dirty="0"/>
            </a:p>
          </p:txBody>
        </p:sp>
      </p:grpSp>
      <p:sp>
        <p:nvSpPr>
          <p:cNvPr id="18" name="矩形 17"/>
          <p:cNvSpPr/>
          <p:nvPr/>
        </p:nvSpPr>
        <p:spPr>
          <a:xfrm>
            <a:off x="1259632" y="2931790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670194" y="2571750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670194" y="3219822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1526178" y="3579862"/>
            <a:ext cx="936104" cy="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1670194" y="3507854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814210" y="3507854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670194" y="3766269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1526178" y="4155926"/>
            <a:ext cx="936104" cy="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1814210" y="408391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814210" y="2571750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966610" y="2571750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563888" y="2931790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480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347864" y="2859782"/>
            <a:ext cx="936104" cy="523220"/>
            <a:chOff x="2195736" y="2211710"/>
            <a:chExt cx="936104" cy="523220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2339752" y="2355726"/>
              <a:ext cx="792088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矩形 32"/>
            <p:cNvSpPr/>
            <p:nvPr/>
          </p:nvSpPr>
          <p:spPr>
            <a:xfrm>
              <a:off x="2195736" y="2211710"/>
              <a:ext cx="3642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lang="zh-CN" altLang="en-US" sz="2800" b="1" dirty="0"/>
            </a:p>
          </p:txBody>
        </p:sp>
      </p:grpSp>
      <p:sp>
        <p:nvSpPr>
          <p:cNvPr id="34" name="矩形 33"/>
          <p:cNvSpPr/>
          <p:nvPr/>
        </p:nvSpPr>
        <p:spPr>
          <a:xfrm>
            <a:off x="3153326" y="2931790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563888" y="2571750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563888" y="3219822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3419872" y="3579862"/>
            <a:ext cx="936104" cy="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3563888" y="3507854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707904" y="3507854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563888" y="3766269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3419872" y="4155926"/>
            <a:ext cx="936104" cy="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/>
          <p:nvPr/>
        </p:nvSpPr>
        <p:spPr>
          <a:xfrm>
            <a:off x="3707904" y="408391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707904" y="2571750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860304" y="2571750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2331621" y="1678037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=160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131821" y="1678037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=160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342602" y="2931790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640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5126578" y="2859782"/>
            <a:ext cx="936104" cy="523220"/>
            <a:chOff x="2195736" y="2211710"/>
            <a:chExt cx="936104" cy="523220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2339752" y="2355726"/>
              <a:ext cx="792088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矩形 49"/>
            <p:cNvSpPr/>
            <p:nvPr/>
          </p:nvSpPr>
          <p:spPr>
            <a:xfrm>
              <a:off x="2195736" y="2211710"/>
              <a:ext cx="3642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lang="zh-CN" altLang="en-US" sz="2800" b="1" dirty="0"/>
            </a:p>
          </p:txBody>
        </p:sp>
      </p:grpSp>
      <p:sp>
        <p:nvSpPr>
          <p:cNvPr id="51" name="矩形 50"/>
          <p:cNvSpPr/>
          <p:nvPr/>
        </p:nvSpPr>
        <p:spPr>
          <a:xfrm>
            <a:off x="4932040" y="2931790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508104" y="2571750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342602" y="3219822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64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5198586" y="3579862"/>
            <a:ext cx="936104" cy="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矩形 54"/>
          <p:cNvSpPr/>
          <p:nvPr/>
        </p:nvSpPr>
        <p:spPr>
          <a:xfrm>
            <a:off x="5529590" y="3507854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639018" y="2571750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940152" y="1707654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=80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7092280" y="2931790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6876256" y="2859782"/>
            <a:ext cx="936104" cy="523220"/>
            <a:chOff x="2195736" y="2211710"/>
            <a:chExt cx="936104" cy="523220"/>
          </a:xfrm>
        </p:grpSpPr>
        <p:cxnSp>
          <p:nvCxnSpPr>
            <p:cNvPr id="65" name="直接连接符 64"/>
            <p:cNvCxnSpPr/>
            <p:nvPr/>
          </p:nvCxnSpPr>
          <p:spPr>
            <a:xfrm>
              <a:off x="2339752" y="2355726"/>
              <a:ext cx="792088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矩形 65"/>
            <p:cNvSpPr/>
            <p:nvPr/>
          </p:nvSpPr>
          <p:spPr>
            <a:xfrm>
              <a:off x="2195736" y="2211710"/>
              <a:ext cx="3642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lang="zh-CN" altLang="en-US" sz="2800" b="1" dirty="0"/>
            </a:p>
          </p:txBody>
        </p:sp>
      </p:grpSp>
      <p:sp>
        <p:nvSpPr>
          <p:cNvPr id="67" name="矩形 66"/>
          <p:cNvSpPr/>
          <p:nvPr/>
        </p:nvSpPr>
        <p:spPr>
          <a:xfrm>
            <a:off x="6681718" y="2931790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7257782" y="2571750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7092280" y="3219822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cxnSp>
        <p:nvCxnSpPr>
          <p:cNvPr id="70" name="直接连接符 69"/>
          <p:cNvCxnSpPr/>
          <p:nvPr/>
        </p:nvCxnSpPr>
        <p:spPr>
          <a:xfrm>
            <a:off x="6948264" y="3579862"/>
            <a:ext cx="936104" cy="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矩形 70"/>
          <p:cNvSpPr/>
          <p:nvPr/>
        </p:nvSpPr>
        <p:spPr>
          <a:xfrm>
            <a:off x="7279268" y="3507854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7388696" y="2571750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7740352" y="1707654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=20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pic>
        <p:nvPicPr>
          <p:cNvPr id="74" name="图片 7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7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7" name="图片 7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/>
      <p:bldP spid="13" grpId="0"/>
      <p:bldP spid="14" grpId="0"/>
      <p:bldP spid="18" grpId="0"/>
      <p:bldP spid="19" grpId="0"/>
      <p:bldP spid="21" grpId="0"/>
      <p:bldP spid="23" grpId="0"/>
      <p:bldP spid="24" grpId="0"/>
      <p:bldP spid="25" grpId="0"/>
      <p:bldP spid="27" grpId="0"/>
      <p:bldP spid="28" grpId="0"/>
      <p:bldP spid="29" grpId="0"/>
      <p:bldP spid="30" grpId="0"/>
      <p:bldP spid="34" grpId="0"/>
      <p:bldP spid="35" grpId="0"/>
      <p:bldP spid="36" grpId="0"/>
      <p:bldP spid="38" grpId="0"/>
      <p:bldP spid="39" grpId="0"/>
      <p:bldP spid="40" grpId="0"/>
      <p:bldP spid="42" grpId="0"/>
      <p:bldP spid="43" grpId="0"/>
      <p:bldP spid="44" grpId="0"/>
      <p:bldP spid="45" grpId="0"/>
      <p:bldP spid="46" grpId="0"/>
      <p:bldP spid="47" grpId="0"/>
      <p:bldP spid="51" grpId="0"/>
      <p:bldP spid="52" grpId="0"/>
      <p:bldP spid="53" grpId="0"/>
      <p:bldP spid="55" grpId="0"/>
      <p:bldP spid="61" grpId="0"/>
      <p:bldP spid="62" grpId="0"/>
      <p:bldP spid="63" grpId="0"/>
      <p:bldP spid="67" grpId="0"/>
      <p:bldP spid="68" grpId="0"/>
      <p:bldP spid="69" grpId="0"/>
      <p:bldP spid="71" grpId="0"/>
      <p:bldP spid="72" grpId="0"/>
      <p:bldP spid="7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472620" y="483518"/>
            <a:ext cx="862584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火眼金睛辨对错。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altLang="zh-CN" b="1" dirty="0">
              <a:solidFill>
                <a:srgbClr val="00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-6000" contrast="18000"/>
          </a:blip>
          <a:stretch>
            <a:fillRect/>
          </a:stretch>
        </p:blipFill>
        <p:spPr>
          <a:xfrm>
            <a:off x="687705" y="1203598"/>
            <a:ext cx="8034020" cy="254889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346200" y="3668380"/>
            <a:ext cx="545342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433445" y="3668380"/>
            <a:ext cx="545342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634990" y="3651870"/>
            <a:ext cx="545342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769225" y="3691240"/>
            <a:ext cx="545342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√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532854" y="555526"/>
            <a:ext cx="6775450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王红和李军平均每分钟各拍多少个球？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8"/>
          <p:cNvSpPr>
            <a:spLocks noChangeArrowheads="1"/>
          </p:cNvSpPr>
          <p:nvPr/>
        </p:nvSpPr>
        <p:spPr bwMode="auto">
          <a:xfrm>
            <a:off x="1244988" y="3219822"/>
            <a:ext cx="6540946" cy="564356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321÷3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107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（下） 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660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÷6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＝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110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（下）</a:t>
            </a:r>
            <a:endParaRPr lang="zh-CN" altLang="en-US" sz="24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4" name="TextBox 56"/>
          <p:cNvSpPr txBox="1">
            <a:spLocks noChangeArrowheads="1"/>
          </p:cNvSpPr>
          <p:nvPr/>
        </p:nvSpPr>
        <p:spPr bwMode="auto">
          <a:xfrm>
            <a:off x="1056640" y="3784178"/>
            <a:ext cx="77638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王</a:t>
            </a:r>
            <a:r>
              <a:rPr 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红平均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每分钟拍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107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下，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李军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平均每分钟拍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下。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AutoShape 27"/>
          <p:cNvSpPr>
            <a:spLocks noChangeArrowheads="1"/>
          </p:cNvSpPr>
          <p:nvPr/>
        </p:nvSpPr>
        <p:spPr bwMode="auto">
          <a:xfrm flipH="1">
            <a:off x="708636" y="1341120"/>
            <a:ext cx="2135172" cy="431800"/>
          </a:xfrm>
          <a:prstGeom prst="wedgeRoundRectCallout">
            <a:avLst>
              <a:gd name="adj1" fmla="val -70374"/>
              <a:gd name="adj2" fmla="val 4235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分钟拍</a:t>
            </a: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321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zh-CN" altLang="en-US" sz="20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AutoShape 27"/>
          <p:cNvSpPr>
            <a:spLocks noChangeArrowheads="1"/>
          </p:cNvSpPr>
          <p:nvPr/>
        </p:nvSpPr>
        <p:spPr bwMode="auto">
          <a:xfrm flipH="1">
            <a:off x="6269990" y="1557020"/>
            <a:ext cx="2174240" cy="431800"/>
          </a:xfrm>
          <a:prstGeom prst="wedgeRoundRectCallout">
            <a:avLst>
              <a:gd name="adj1" fmla="val 76015"/>
              <a:gd name="adj2" fmla="val -48635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分钟拍</a:t>
            </a: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660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zh-CN" altLang="en-US" sz="20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3258796" y="1275606"/>
            <a:ext cx="2513330" cy="1772920"/>
          </a:xfrm>
          <a:prstGeom prst="snipRound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3" grpId="0"/>
      <p:bldP spid="24" grpId="0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8"/>
          <p:cNvSpPr>
            <a:spLocks noChangeArrowheads="1"/>
          </p:cNvSpPr>
          <p:nvPr/>
        </p:nvSpPr>
        <p:spPr bwMode="auto">
          <a:xfrm>
            <a:off x="1979712" y="1997862"/>
            <a:ext cx="3506470" cy="2219801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432÷4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510÷5=102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4" name="TextBox 56"/>
          <p:cNvSpPr txBox="1">
            <a:spLocks noChangeArrowheads="1"/>
          </p:cNvSpPr>
          <p:nvPr/>
        </p:nvSpPr>
        <p:spPr bwMode="auto">
          <a:xfrm>
            <a:off x="1869440" y="3547745"/>
            <a:ext cx="727456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小刚打的快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660410" y="797533"/>
            <a:ext cx="756084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小刚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分钟打了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432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个字，小丽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分钟打了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510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个字，他们谁打的快一些</a:t>
            </a:r>
            <a:r>
              <a:rPr 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38" grpId="0"/>
    </p:bldLst>
  </p:timing>
</p:sld>
</file>

<file path=ppt/tags/tag1.xml><?xml version="1.0" encoding="utf-8"?>
<p:tagLst xmlns:p="http://schemas.openxmlformats.org/presentationml/2006/main">
  <p:tag name="KSO_WPP_MARK_KEY" val="5e9cb3e1-964b-469b-aa8e-742c44e1217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747</Words>
  <Application>WPS 演示</Application>
  <PresentationFormat>全屏显示(16:9)</PresentationFormat>
  <Paragraphs>235</Paragraphs>
  <Slides>11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</vt:lpstr>
      <vt:lpstr>宋体</vt:lpstr>
      <vt:lpstr>Wingdings</vt:lpstr>
      <vt:lpstr>黑体</vt:lpstr>
      <vt:lpstr>微软雅黑</vt:lpstr>
      <vt:lpstr>华文楷体</vt:lpstr>
      <vt:lpstr>幼圆</vt:lpstr>
      <vt:lpstr>等线</vt:lpstr>
      <vt:lpstr>楷体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《采访果蔬会》PPT课件下载(第5课时)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30</cp:revision>
  <dcterms:created xsi:type="dcterms:W3CDTF">2018-09-11T05:46:00Z</dcterms:created>
  <dcterms:modified xsi:type="dcterms:W3CDTF">2023-02-02T03:24:31Z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BA548F39C2ED4787ABCA7C6D0BC0A5F6</vt:lpwstr>
  </property>
  <property fmtid="{D5CDD505-2E9C-101B-9397-08002B2CF9AE}" pid="3" name="KSOProductBuildVer">
    <vt:lpwstr>2052-11.1.0.13703</vt:lpwstr>
  </property>
</Properties>
</file>