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7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D2013-DAE7-497B-931B-61B359916A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3B8B-48E8-46CF-84D5-7D9D24149B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对称 对称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262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34318" y="1149011"/>
            <a:ext cx="449546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热闹的民俗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对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称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604176" y="1112535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99592" y="599440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说一说，生活中还有哪些对称现象？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 t="18389"/>
          <a:stretch>
            <a:fillRect/>
          </a:stretch>
        </p:blipFill>
        <p:spPr>
          <a:xfrm>
            <a:off x="1547664" y="1347614"/>
            <a:ext cx="4998720" cy="30600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664" y="627534"/>
            <a:ext cx="5161915" cy="2489835"/>
          </a:xfrm>
          <a:prstGeom prst="rect">
            <a:avLst/>
          </a:prstGeom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46928" y="3435846"/>
            <a:ext cx="676338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）说一说，哪些动作是对称的？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）和同伴一起合作做一个对称的动作。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17195" y="771549"/>
            <a:ext cx="86258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下面的图形各是从哪个对折的图形上剪下来的，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57985" y="1707654"/>
            <a:ext cx="6144260" cy="9855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985" y="3307854"/>
            <a:ext cx="6144260" cy="106362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383155" y="2693174"/>
            <a:ext cx="1396365" cy="58864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45255" y="2676664"/>
            <a:ext cx="3218815" cy="60515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483485" y="2561729"/>
            <a:ext cx="3024505" cy="72009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507990" y="2634119"/>
            <a:ext cx="1511935" cy="67373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83568" y="671215"/>
            <a:ext cx="6845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仔细观察，你能发现什么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1491630"/>
            <a:ext cx="5817235" cy="24479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144715"/>
            <a:ext cx="685234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对折后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重合的图形是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轴对称图形。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008" y="2787774"/>
            <a:ext cx="651130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对折后图形的两边能够完全重合。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83836" y="1563638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(1)(2)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9655" y="1955522"/>
            <a:ext cx="7045325" cy="2344420"/>
          </a:xfrm>
          <a:prstGeom prst="rect">
            <a:avLst/>
          </a:prstGeom>
        </p:spPr>
      </p:pic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594263" y="1131590"/>
            <a:ext cx="7983855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这三幅图有什么共同特点？你还能提出什么问题？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060" y="1995681"/>
            <a:ext cx="864235" cy="3600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634545" y="1131590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这三幅图有什么共同特点？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41102" y="2499744"/>
            <a:ext cx="2736303" cy="1138276"/>
            <a:chOff x="3347864" y="2368771"/>
            <a:chExt cx="2736303" cy="757217"/>
          </a:xfrm>
        </p:grpSpPr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3525383" y="2598390"/>
              <a:ext cx="2140386" cy="3931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我发现   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的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左右两边是一样的。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63688" y="1945768"/>
            <a:ext cx="2641655" cy="1343148"/>
            <a:chOff x="1245093" y="1850093"/>
            <a:chExt cx="2641655" cy="1343148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flipH="1">
              <a:off x="1245093" y="1850093"/>
              <a:ext cx="2641655" cy="134314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1907874" y="2056801"/>
              <a:ext cx="1929507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     的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上下两边是一样的。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97166" y="2276477"/>
            <a:ext cx="866522" cy="22258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217421" y="2200644"/>
            <a:ext cx="977458" cy="1736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55989" y="2068576"/>
            <a:ext cx="525145" cy="431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90173" y="2792202"/>
            <a:ext cx="397282" cy="35561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67544" y="1248417"/>
            <a:ext cx="6652260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将下面的图形对折，你有什么发现？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5638" y="1995686"/>
            <a:ext cx="6892925" cy="2349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1990" y="525145"/>
            <a:ext cx="5389245" cy="1837055"/>
          </a:xfrm>
          <a:prstGeom prst="rect">
            <a:avLst/>
          </a:prstGeom>
        </p:spPr>
      </p:pic>
      <p:cxnSp>
        <p:nvCxnSpPr>
          <p:cNvPr id="10" name="直接连接符 9"/>
          <p:cNvCxnSpPr>
            <a:stCxn id="7" idx="1"/>
          </p:cNvCxnSpPr>
          <p:nvPr/>
        </p:nvCxnSpPr>
        <p:spPr>
          <a:xfrm flipV="1">
            <a:off x="1951990" y="1419225"/>
            <a:ext cx="1827530" cy="24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51095" y="720725"/>
            <a:ext cx="12700" cy="1421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17970" y="755650"/>
            <a:ext cx="12700" cy="1421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922753" y="2643303"/>
            <a:ext cx="3220236" cy="1232260"/>
            <a:chOff x="1537896" y="2010962"/>
            <a:chExt cx="3220236" cy="1232260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rot="10954147">
              <a:off x="1537896" y="2010962"/>
              <a:ext cx="3220236" cy="123226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51"/>
            <p:cNvSpPr txBox="1">
              <a:spLocks noChangeArrowheads="1"/>
            </p:cNvSpPr>
            <p:nvPr/>
          </p:nvSpPr>
          <p:spPr bwMode="auto">
            <a:xfrm>
              <a:off x="2232676" y="2311643"/>
              <a:ext cx="226362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我发现，折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痕两边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的部分是完全重合。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94482" y="2787774"/>
            <a:ext cx="1104039" cy="158216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878711"/>
            <a:ext cx="5389245" cy="1837055"/>
          </a:xfrm>
          <a:prstGeom prst="rect">
            <a:avLst/>
          </a:prstGeom>
        </p:spPr>
      </p:pic>
      <p:cxnSp>
        <p:nvCxnSpPr>
          <p:cNvPr id="10" name="直接连接符 9"/>
          <p:cNvCxnSpPr>
            <a:stCxn id="7" idx="1"/>
          </p:cNvCxnSpPr>
          <p:nvPr/>
        </p:nvCxnSpPr>
        <p:spPr>
          <a:xfrm flipV="1">
            <a:off x="1547664" y="1772791"/>
            <a:ext cx="1827530" cy="24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46769" y="1074291"/>
            <a:ext cx="12700" cy="1421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213644" y="1109216"/>
            <a:ext cx="12700" cy="142176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539552" y="3156282"/>
            <a:ext cx="799288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像这样对折后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能够完全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重合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的图形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539552" y="555526"/>
            <a:ext cx="7031355" cy="65975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用下面的方法剪出的图形是轴对称图形吗？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5656" y="1491630"/>
            <a:ext cx="5470525" cy="225806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3568" y="1092984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说一说，生活中还有哪些对称现象？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17887" y="1635646"/>
            <a:ext cx="3787775" cy="2895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699542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说一说，生活中还有哪些对称现象？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rcRect t="17861"/>
          <a:stretch>
            <a:fillRect/>
          </a:stretch>
        </p:blipFill>
        <p:spPr>
          <a:xfrm>
            <a:off x="1619672" y="1347614"/>
            <a:ext cx="4648835" cy="28644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PP_MARK_KEY" val="41f89099-25bb-4d80-87ba-b67bc32d19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</Words>
  <Application>WPS 演示</Application>
  <PresentationFormat>全屏显示(16:9)</PresentationFormat>
  <Paragraphs>96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《热闹的民俗节》PPT课件下载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2023-02-02T03:25:20Z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0A0250F976BB4513A91B6898AC0D5D62</vt:lpwstr>
  </property>
  <property fmtid="{D5CDD505-2E9C-101B-9397-08002B2CF9AE}" pid="3" name="KSOProductBuildVer">
    <vt:lpwstr>2052-11.1.0.13703</vt:lpwstr>
  </property>
</Properties>
</file>