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8" r:id="rId4"/>
    <p:sldId id="279" r:id="rId5"/>
    <p:sldId id="280" r:id="rId6"/>
    <p:sldId id="281" r:id="rId8"/>
    <p:sldId id="282" r:id="rId9"/>
    <p:sldId id="283" r:id="rId10"/>
    <p:sldId id="284" r:id="rId11"/>
    <p:sldId id="285" r:id="rId12"/>
    <p:sldId id="286" r:id="rId13"/>
    <p:sldId id="271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CD4C0-4B2F-4DAC-A109-756BD2347D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7FEDA-061C-40AB-BEC1-2168EF15CE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 有趣的粘贴画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1.xml"/><Relationship Id="rId4" Type="http://schemas.openxmlformats.org/officeDocument/2006/relationships/slide" Target="slide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863056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86047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19573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2103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4985648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活动总结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5742" y="2229784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86928" y="987574"/>
            <a:ext cx="7331715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美丽的街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两位数乘两位数</a:t>
            </a:r>
            <a:endParaRPr lang="zh-CN" altLang="en-US" sz="4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75103" y="93269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7636" y="472257"/>
            <a:ext cx="2468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对称图案欣赏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55090" y="1628775"/>
            <a:ext cx="3047365" cy="228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280" y="1428750"/>
            <a:ext cx="2200275" cy="2286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548635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这</a:t>
            </a:r>
            <a:r>
              <a:rPr lang="zh-CN" altLang="en-US" sz="2800" b="1" dirty="0">
                <a:latin typeface="+mn-ea"/>
              </a:rPr>
              <a:t>个活动</a:t>
            </a:r>
            <a:r>
              <a:rPr lang="zh-CN" altLang="zh-CN" sz="2800" b="1" dirty="0" smtClean="0">
                <a:latin typeface="+mn-ea"/>
              </a:rPr>
              <a:t>你们</a:t>
            </a:r>
            <a:r>
              <a:rPr lang="zh-CN" altLang="zh-CN" sz="2800" b="1" dirty="0">
                <a:latin typeface="+mn-ea"/>
              </a:rPr>
              <a:t>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6264696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制作有关对称的数学小报。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活动总结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8667" y="843559"/>
            <a:ext cx="4987589" cy="2248884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4354297" y="3014911"/>
            <a:ext cx="2736303" cy="812398"/>
            <a:chOff x="3347864" y="2368771"/>
            <a:chExt cx="2736303" cy="812398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3525383" y="2534838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它们都是用树叶粘贴的。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70072" y="3147814"/>
            <a:ext cx="2625864" cy="936329"/>
            <a:chOff x="1370072" y="1742525"/>
            <a:chExt cx="2625864" cy="757217"/>
          </a:xfrm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888667" y="1779662"/>
              <a:ext cx="2107269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真漂亮！这些图案都是对称的。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13140" y="3219935"/>
            <a:ext cx="472906" cy="12147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111650" y="3176702"/>
            <a:ext cx="669770" cy="1189861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7704" y="935417"/>
            <a:ext cx="5206206" cy="23474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54297" y="3014911"/>
            <a:ext cx="2736303" cy="812398"/>
            <a:chOff x="3347864" y="2368771"/>
            <a:chExt cx="2736303" cy="812398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3525383" y="2534838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我想用树叶粘贴一个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......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70072" y="3147814"/>
            <a:ext cx="2625864" cy="936329"/>
            <a:chOff x="1370072" y="1742525"/>
            <a:chExt cx="2625864" cy="757217"/>
          </a:xfrm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888667" y="1779662"/>
              <a:ext cx="2107269" cy="5226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我想用树叶粘贴一只蝴蝶。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13140" y="3219935"/>
            <a:ext cx="472906" cy="12147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111650" y="3176702"/>
            <a:ext cx="669770" cy="1189861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576" y="987574"/>
            <a:ext cx="7350125" cy="299847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18423" y="2765529"/>
            <a:ext cx="2155190" cy="16167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17647" y="627534"/>
            <a:ext cx="2154555" cy="161671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263285" y="2571750"/>
            <a:ext cx="2921643" cy="1728568"/>
            <a:chOff x="3256852" y="2123358"/>
            <a:chExt cx="2921643" cy="1728568"/>
          </a:xfrm>
        </p:grpSpPr>
        <p:sp>
          <p:nvSpPr>
            <p:cNvPr id="18" name="云形标注 82"/>
            <p:cNvSpPr>
              <a:spLocks noChangeArrowheads="1"/>
            </p:cNvSpPr>
            <p:nvPr/>
          </p:nvSpPr>
          <p:spPr bwMode="auto">
            <a:xfrm rot="21384276" flipV="1">
              <a:off x="3256852" y="2123358"/>
              <a:ext cx="2921643" cy="172856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3525383" y="2534838"/>
              <a:ext cx="2140386" cy="12003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我用三种树叶粘贴了一只蝴蝶，它是一个对称的图案。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59632" y="627534"/>
            <a:ext cx="2736304" cy="1358875"/>
            <a:chOff x="1259632" y="1626059"/>
            <a:chExt cx="2736304" cy="1098934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flipH="1">
              <a:off x="1259632" y="1626059"/>
              <a:ext cx="2697872" cy="109893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1888667" y="1779662"/>
              <a:ext cx="2107269" cy="7467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我用不同的树叶粘贴了一幅对称画，真好看。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22469" y="1158247"/>
            <a:ext cx="472906" cy="12147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111650" y="2978954"/>
            <a:ext cx="669770" cy="118986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1640" y="614847"/>
            <a:ext cx="2331480" cy="1765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42582" y="2606710"/>
            <a:ext cx="2509596" cy="1787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39952" y="614847"/>
            <a:ext cx="2347620" cy="17610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139952" y="2606710"/>
            <a:ext cx="2448271" cy="18369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263285" y="1851670"/>
            <a:ext cx="2921643" cy="1728568"/>
            <a:chOff x="3256852" y="2123358"/>
            <a:chExt cx="2921643" cy="1728568"/>
          </a:xfrm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 rot="21384276" flipV="1">
              <a:off x="3256852" y="2123358"/>
              <a:ext cx="2921643" cy="172856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3525383" y="2483398"/>
              <a:ext cx="2140386" cy="12003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生活中有许多对称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物体，它们不仅美观，而且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59632" y="1042313"/>
            <a:ext cx="2736304" cy="1358875"/>
            <a:chOff x="1259632" y="1626059"/>
            <a:chExt cx="2736304" cy="1098934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 flipH="1">
              <a:off x="1259632" y="1626059"/>
              <a:ext cx="2697872" cy="109893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1888667" y="1779662"/>
              <a:ext cx="2107269" cy="7467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利用对称的知识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能够创造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出许多美丽的图案。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22469" y="1573026"/>
            <a:ext cx="472906" cy="121474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111650" y="2258874"/>
            <a:ext cx="669770" cy="118986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175" y="1511300"/>
            <a:ext cx="304736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3722" y="748799"/>
            <a:ext cx="2468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对称图案欣赏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24480" y="1511300"/>
            <a:ext cx="3047365" cy="2286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95060" y="1511300"/>
            <a:ext cx="2545080" cy="228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7636" y="472257"/>
            <a:ext cx="2468880" cy="553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对称图案欣赏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4180" y="1546225"/>
            <a:ext cx="3437890" cy="228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7775" y="1546225"/>
            <a:ext cx="3164840" cy="23742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5cac85d-86d2-4699-9da1-eae5ea6713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WPS 演示</Application>
  <PresentationFormat>全屏显示(16:9)</PresentationFormat>
  <Paragraphs>70</Paragraphs>
  <Slides>11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Times New Roman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0EA254A6860843F4BB9CC21A526AA9AD</vt:lpwstr>
  </property>
  <property fmtid="{D5CDD505-2E9C-101B-9397-08002B2CF9AE}" pid="3" name="KSOProductBuildVer">
    <vt:lpwstr>2052-11.1.0.13703</vt:lpwstr>
  </property>
</Properties>
</file>