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4" r:id="rId9"/>
    <p:sldId id="286" r:id="rId10"/>
    <p:sldId id="287" r:id="rId11"/>
    <p:sldId id="288" r:id="rId12"/>
    <p:sldId id="271" r:id="rId13"/>
    <p:sldId id="27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1F965-64CC-4B0D-AA00-D15EEF6122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1506E-C315-4F25-8F1C-17A626F30A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解决问题 连乘解决问题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emf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23477" y="2211710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68139" y="899653"/>
            <a:ext cx="697167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绿色生态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园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决问题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306238" y="895603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3540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427734"/>
            <a:ext cx="6840760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在一个算式中，如果只有乘法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，按照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从左到右的顺序来计算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88910" y="656950"/>
            <a:ext cx="4240540" cy="3457366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2637758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230313" y="1635646"/>
            <a:ext cx="2453198" cy="1221758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云形标注 20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528" y="1491630"/>
            <a:ext cx="3927348" cy="320201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1186745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3779912" y="707247"/>
            <a:ext cx="2356409" cy="1038389"/>
            <a:chOff x="1160948" y="1231911"/>
            <a:chExt cx="2584664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1160948" y="1231911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1397897" y="1273034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232716" y="3003798"/>
            <a:ext cx="516382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种颜色的花一共摆了多少盆？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827584" y="619409"/>
            <a:ext cx="5163820" cy="656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种颜色的花一共摆了多少盆？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29765" y="2430780"/>
            <a:ext cx="4301490" cy="1550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4120" y="2359025"/>
            <a:ext cx="2077720" cy="1722120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4963160" y="1415415"/>
            <a:ext cx="415925" cy="5434965"/>
          </a:xfrm>
          <a:prstGeom prst="rightBrace">
            <a:avLst>
              <a:gd name="adj1" fmla="val 833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/>
              <a:t>“</a:t>
            </a:r>
            <a:endParaRPr lang="en-US" altLang="zh-CN"/>
          </a:p>
        </p:txBody>
      </p:sp>
      <p:sp>
        <p:nvSpPr>
          <p:cNvPr id="13" name="TextBox 8"/>
          <p:cNvSpPr>
            <a:spLocks noChangeArrowheads="1"/>
          </p:cNvSpPr>
          <p:nvPr/>
        </p:nvSpPr>
        <p:spPr bwMode="auto">
          <a:xfrm>
            <a:off x="4711065" y="4167629"/>
            <a:ext cx="920750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大括号 13"/>
          <p:cNvSpPr/>
          <p:nvPr/>
        </p:nvSpPr>
        <p:spPr>
          <a:xfrm rot="10800000">
            <a:off x="1612265" y="2619375"/>
            <a:ext cx="415925" cy="1306195"/>
          </a:xfrm>
          <a:prstGeom prst="rightBrace">
            <a:avLst>
              <a:gd name="adj1" fmla="val 833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/>
              <a:t>“</a:t>
            </a:r>
            <a:endParaRPr lang="en-US" altLang="zh-CN"/>
          </a:p>
        </p:txBody>
      </p:sp>
      <p:sp>
        <p:nvSpPr>
          <p:cNvPr id="15" name="TextBox 8"/>
          <p:cNvSpPr>
            <a:spLocks noChangeArrowheads="1"/>
          </p:cNvSpPr>
          <p:nvPr/>
        </p:nvSpPr>
        <p:spPr bwMode="auto">
          <a:xfrm>
            <a:off x="899592" y="2938464"/>
            <a:ext cx="920750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028190" y="2430780"/>
            <a:ext cx="1943735" cy="374650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2415540" y="1774190"/>
            <a:ext cx="157924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1008612" y="1248754"/>
            <a:ext cx="3161836" cy="101584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先用学具摆一摆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/>
      <p:bldP spid="14" grpId="0" bldLvl="0" animBg="1"/>
      <p:bldP spid="15" grpId="0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 bwMode="auto">
          <a:xfrm>
            <a:off x="2165120" y="2787774"/>
            <a:ext cx="2622904" cy="1528913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2244608" y="2782383"/>
            <a:ext cx="2286000" cy="1019839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我这样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8×5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2238635" y="3646479"/>
            <a:ext cx="2580005" cy="581455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1186172" y="559976"/>
            <a:ext cx="5163820" cy="65634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种颜色的花一共摆了多少盆？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97506" y="1131590"/>
            <a:ext cx="3469297" cy="1453072"/>
            <a:chOff x="1293910" y="1784679"/>
            <a:chExt cx="3469297" cy="1453072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rot="10954147">
              <a:off x="1293910" y="1784679"/>
              <a:ext cx="3469297" cy="145307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51"/>
            <p:cNvSpPr txBox="1">
              <a:spLocks noChangeArrowheads="1"/>
            </p:cNvSpPr>
            <p:nvPr/>
          </p:nvSpPr>
          <p:spPr bwMode="auto">
            <a:xfrm>
              <a:off x="2232676" y="2058484"/>
              <a:ext cx="226362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先算每种颜色的花有多少盆，再算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种颜色共有多少盆？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626" y="1216322"/>
            <a:ext cx="1104039" cy="15821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346665" y="2938098"/>
            <a:ext cx="461909" cy="1228264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 bwMode="auto">
          <a:xfrm>
            <a:off x="5059888" y="2715766"/>
            <a:ext cx="2824480" cy="1584176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5098415" y="2571750"/>
            <a:ext cx="2717165" cy="192732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可以列综合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算式：   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8×5×3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40×3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8"/>
          <p:cNvSpPr>
            <a:spLocks noChangeArrowheads="1"/>
          </p:cNvSpPr>
          <p:nvPr/>
        </p:nvSpPr>
        <p:spPr bwMode="auto">
          <a:xfrm>
            <a:off x="1471002" y="4227934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你还有别的计算方法吗？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  <p:bldP spid="34" grpId="0"/>
      <p:bldP spid="4" grpId="0"/>
      <p:bldP spid="19" grpId="0" bldLvl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15925" y="1154430"/>
            <a:ext cx="847344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不计算，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里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填上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＞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＜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“=”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50×4+2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4+2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 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240-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65-5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240-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65+5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27×4×6    270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   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320÷2÷4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240÷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2×4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24269" y="1851670"/>
            <a:ext cx="43152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1760" y="2495991"/>
            <a:ext cx="64633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＞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1271" y="3147814"/>
            <a:ext cx="49725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78323" y="3806313"/>
            <a:ext cx="49725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=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83768" y="1275606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51720" y="3219822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72615" y="1948830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83768" y="2571750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58772" y="3882072"/>
            <a:ext cx="504056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339502"/>
            <a:ext cx="7525874" cy="235951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49882" y="3075806"/>
            <a:ext cx="1811714" cy="63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8×9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5371" y="3720932"/>
            <a:ext cx="3615092" cy="63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箱能装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92917" y="3075806"/>
            <a:ext cx="1991251" cy="63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（个）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091815" y="2787774"/>
            <a:ext cx="1811714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6×5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09456" y="3528546"/>
            <a:ext cx="5958682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答：买这些羽毛球一共需要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699542"/>
            <a:ext cx="7348733" cy="1551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40989" y="2791713"/>
            <a:ext cx="199125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763813" y="2787774"/>
            <a:ext cx="1992853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43×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3×5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3768" y="3394609"/>
            <a:ext cx="4876656" cy="6376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答：一共需要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瓶矿泉水。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40989" y="2787774"/>
            <a:ext cx="199125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08730" y="1015546"/>
            <a:ext cx="2736303" cy="1592703"/>
            <a:chOff x="3466036" y="2215742"/>
            <a:chExt cx="2736303" cy="1592703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 rot="21384276" flipV="1">
              <a:off x="3466036" y="2215742"/>
              <a:ext cx="2736303" cy="159270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3605144" y="2475802"/>
              <a:ext cx="1972647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个星期（每个星期按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天计算），一共需要多少瓶矿泉水？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9593" y="781685"/>
            <a:ext cx="2681138" cy="1296144"/>
            <a:chOff x="1329593" y="781685"/>
            <a:chExt cx="2681138" cy="1296144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flipH="1">
              <a:off x="1329593" y="781685"/>
              <a:ext cx="2681138" cy="129614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047478" y="987574"/>
              <a:ext cx="1876450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我们学校平均每天需要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桶矿泉水，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33100" y="955705"/>
            <a:ext cx="596493" cy="153220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092280" y="1162602"/>
            <a:ext cx="861164" cy="152987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bfe4cae2-15d2-49ec-bff8-ed07c304e16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全屏显示(16:9)</PresentationFormat>
  <Paragraphs>129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81644E2E39D5405F9ABE0126AE708A7E</vt:lpwstr>
  </property>
  <property fmtid="{D5CDD505-2E9C-101B-9397-08002B2CF9AE}" pid="3" name="KSOProductBuildVer">
    <vt:lpwstr>2052-11.1.0.13703</vt:lpwstr>
  </property>
</Properties>
</file>