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3" r:id="rId8"/>
    <p:sldId id="284" r:id="rId9"/>
    <p:sldId id="285" r:id="rId10"/>
    <p:sldId id="286" r:id="rId11"/>
    <p:sldId id="287" r:id="rId12"/>
    <p:sldId id="288" r:id="rId13"/>
    <p:sldId id="271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C3FE7D-9D00-4D91-ACA0-C02AB40062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27813-7284-4B71-96B0-F08397E026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1800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解决问题</a:t>
            </a:r>
            <a:r>
              <a:rPr kumimoji="1"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连除解决问题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1.emf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3477" y="2211710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68139" y="899653"/>
            <a:ext cx="697167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绿色生态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园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06238" y="895603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dirty="0">
                  <a:solidFill>
                    <a:srgbClr val="0050AA"/>
                  </a:solidFill>
                  <a:latin typeface="+mj-ea"/>
                  <a:ea typeface="+mj-ea"/>
                </a:rPr>
                <a:t>4</a:t>
              </a:r>
              <a:endParaRPr kumimoji="1" lang="zh-CN" altLang="en-US" sz="3500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411760" y="2139702"/>
            <a:ext cx="398208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160÷2÷4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180937" y="2801636"/>
            <a:ext cx="44437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平均每列有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个同学。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467544" y="627534"/>
            <a:ext cx="8072120" cy="1171233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运动会开幕式上，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个同学组成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个花束队伍。每个花束队伍排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列，平均每列有多少同学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2360806"/>
            <a:ext cx="640932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在一个算式中，如果只有乘法或</a:t>
            </a:r>
            <a:r>
              <a:rPr lang="zh-CN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除法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，按照从左到右的顺序来计算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79912" y="771550"/>
            <a:ext cx="4007759" cy="3718390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098384" y="1401012"/>
            <a:ext cx="2453198" cy="1221758"/>
            <a:chOff x="1230313" y="2426043"/>
            <a:chExt cx="2453198" cy="1221758"/>
          </a:xfrm>
        </p:grpSpPr>
        <p:sp>
          <p:nvSpPr>
            <p:cNvPr id="19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云形标注 20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67966" y="93541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4329758" y="936456"/>
            <a:ext cx="2325032" cy="1038389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582269" y="2643758"/>
            <a:ext cx="4094187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平均每个花架每层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盆花？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71599" y="1275605"/>
            <a:ext cx="3142151" cy="29152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395536" y="411510"/>
            <a:ext cx="691276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平均每个花架每层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摆了多少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盆花？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 bwMode="auto">
          <a:xfrm>
            <a:off x="1962420" y="2222614"/>
            <a:ext cx="2494915" cy="1893570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8"/>
          <p:cNvSpPr>
            <a:spLocks noChangeArrowheads="1"/>
          </p:cNvSpPr>
          <p:nvPr/>
        </p:nvSpPr>
        <p:spPr bwMode="auto">
          <a:xfrm>
            <a:off x="1962420" y="2375649"/>
            <a:ext cx="2583815" cy="103263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我这样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2034810" y="3408159"/>
            <a:ext cx="2404110" cy="578527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48÷4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46610" y="1083175"/>
            <a:ext cx="5810764" cy="912511"/>
            <a:chOff x="4931687" y="1935021"/>
            <a:chExt cx="3173176" cy="1540516"/>
          </a:xfrm>
        </p:grpSpPr>
        <p:sp>
          <p:nvSpPr>
            <p:cNvPr id="15" name="云形标注 4"/>
            <p:cNvSpPr/>
            <p:nvPr/>
          </p:nvSpPr>
          <p:spPr>
            <a:xfrm rot="10977585">
              <a:off x="4931687" y="1935021"/>
              <a:ext cx="3173176" cy="154051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文本框 2"/>
            <p:cNvSpPr txBox="1"/>
            <p:nvPr/>
          </p:nvSpPr>
          <p:spPr>
            <a:xfrm>
              <a:off x="5148064" y="2138321"/>
              <a:ext cx="2529840" cy="101566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先算平均每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个花架摆了多少盆花，再算平均每层摆了多少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盆花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7056725" y="955462"/>
            <a:ext cx="882898" cy="12652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331640" y="2437663"/>
            <a:ext cx="472906" cy="1214748"/>
          </a:xfrm>
          <a:prstGeom prst="rect">
            <a:avLst/>
          </a:prstGeom>
        </p:spPr>
      </p:pic>
      <p:sp>
        <p:nvSpPr>
          <p:cNvPr id="23" name="圆角矩形 22"/>
          <p:cNvSpPr/>
          <p:nvPr/>
        </p:nvSpPr>
        <p:spPr bwMode="auto">
          <a:xfrm>
            <a:off x="5247910" y="2263889"/>
            <a:ext cx="2647315" cy="1852295"/>
          </a:xfrm>
          <a:prstGeom prst="roundRect">
            <a:avLst/>
          </a:prstGeom>
          <a:solidFill>
            <a:srgbClr val="FFFF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zh-CN" altLang="en-US" sz="24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8"/>
          <p:cNvSpPr>
            <a:spLocks noChangeArrowheads="1"/>
          </p:cNvSpPr>
          <p:nvPr/>
        </p:nvSpPr>
        <p:spPr bwMode="auto">
          <a:xfrm>
            <a:off x="5247910" y="2439442"/>
            <a:ext cx="2750185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可以列综合算式。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8"/>
          <p:cNvSpPr>
            <a:spLocks noChangeArrowheads="1"/>
          </p:cNvSpPr>
          <p:nvPr/>
        </p:nvSpPr>
        <p:spPr bwMode="auto">
          <a:xfrm>
            <a:off x="5442220" y="2754744"/>
            <a:ext cx="2361565" cy="147319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96÷2÷4</a:t>
            </a:r>
            <a:endParaRPr 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=48÷4</a:t>
            </a:r>
            <a:endParaRPr 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（盆）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719710" y="4011910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你还有别的计算方法吗？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/>
      <p:bldP spid="34" grpId="0"/>
      <p:bldP spid="23" grpId="0" bldLvl="0" animBg="1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192082" y="1350953"/>
            <a:ext cx="8420735" cy="191881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14×6×3 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25×2×12    360÷8÷9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240÷8÷3    90÷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  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21×35×2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555776" y="3151609"/>
            <a:ext cx="398208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480÷8÷6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583080" y="4018666"/>
            <a:ext cx="39274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一共能装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2552386" y="2364194"/>
            <a:ext cx="322961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一共能装多少箱？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576" y="483518"/>
            <a:ext cx="6887636" cy="1727422"/>
          </a:xfrm>
          <a:prstGeom prst="rect">
            <a:avLst/>
          </a:prstGeom>
        </p:spPr>
      </p:pic>
      <p:sp>
        <p:nvSpPr>
          <p:cNvPr id="12" name="TextBox 8"/>
          <p:cNvSpPr>
            <a:spLocks noChangeArrowheads="1"/>
          </p:cNvSpPr>
          <p:nvPr/>
        </p:nvSpPr>
        <p:spPr bwMode="auto">
          <a:xfrm>
            <a:off x="4550355" y="3147814"/>
            <a:ext cx="3982085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（箱）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709689" y="2787774"/>
            <a:ext cx="333629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72÷2÷3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699792" y="3512693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只小老虎吃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1437" y="411510"/>
            <a:ext cx="7344816" cy="1965514"/>
          </a:xfrm>
          <a:prstGeom prst="rect">
            <a:avLst/>
          </a:prstGeom>
        </p:spPr>
      </p:pic>
      <p:sp>
        <p:nvSpPr>
          <p:cNvPr id="11" name="TextBox 8"/>
          <p:cNvSpPr>
            <a:spLocks noChangeArrowheads="1"/>
          </p:cNvSpPr>
          <p:nvPr/>
        </p:nvSpPr>
        <p:spPr bwMode="auto">
          <a:xfrm>
            <a:off x="4526736" y="2799482"/>
            <a:ext cx="333629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（天）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970143" y="3003798"/>
            <a:ext cx="333629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200÷5÷8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2411760" y="3645140"/>
            <a:ext cx="47148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每瓶饮料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8"/>
          <p:cNvSpPr>
            <a:spLocks noChangeArrowheads="1"/>
          </p:cNvSpPr>
          <p:nvPr/>
        </p:nvSpPr>
        <p:spPr bwMode="auto">
          <a:xfrm>
            <a:off x="3155067" y="2191524"/>
            <a:ext cx="322961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每瓶饮料多少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31640" y="819771"/>
            <a:ext cx="2378678" cy="13717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854334" y="915566"/>
            <a:ext cx="3712577" cy="1275958"/>
          </a:xfrm>
          <a:prstGeom prst="rect">
            <a:avLst/>
          </a:prstGeom>
        </p:spPr>
      </p:pic>
      <p:sp>
        <p:nvSpPr>
          <p:cNvPr id="13" name="TextBox 8"/>
          <p:cNvSpPr>
            <a:spLocks noChangeArrowheads="1"/>
          </p:cNvSpPr>
          <p:nvPr/>
        </p:nvSpPr>
        <p:spPr bwMode="auto">
          <a:xfrm>
            <a:off x="5004048" y="3005536"/>
            <a:ext cx="333629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3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38642" y="345257"/>
            <a:ext cx="3432972" cy="2367242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72102" y="2715766"/>
          <a:ext cx="6984776" cy="14402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6194"/>
                <a:gridCol w="1047716"/>
                <a:gridCol w="1135026"/>
                <a:gridCol w="998664"/>
                <a:gridCol w="1009460"/>
                <a:gridCol w="1047716"/>
              </a:tblGrid>
              <a:tr h="53347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每盒装的瓶数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5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每箱装的盒数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27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装的箱数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TextBox 8"/>
          <p:cNvSpPr>
            <a:spLocks noChangeArrowheads="1"/>
          </p:cNvSpPr>
          <p:nvPr/>
        </p:nvSpPr>
        <p:spPr bwMode="auto">
          <a:xfrm>
            <a:off x="3203848" y="3660338"/>
            <a:ext cx="7518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8"/>
          <p:cNvSpPr>
            <a:spLocks noChangeArrowheads="1"/>
          </p:cNvSpPr>
          <p:nvPr/>
        </p:nvSpPr>
        <p:spPr bwMode="auto">
          <a:xfrm>
            <a:off x="4319860" y="3660338"/>
            <a:ext cx="7518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8"/>
          <p:cNvSpPr>
            <a:spLocks noChangeArrowheads="1"/>
          </p:cNvSpPr>
          <p:nvPr/>
        </p:nvSpPr>
        <p:spPr bwMode="auto">
          <a:xfrm>
            <a:off x="5387741" y="3660338"/>
            <a:ext cx="7518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6395853" y="3660338"/>
            <a:ext cx="7518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8"/>
          <p:cNvSpPr>
            <a:spLocks noChangeArrowheads="1"/>
          </p:cNvSpPr>
          <p:nvPr/>
        </p:nvSpPr>
        <p:spPr bwMode="auto">
          <a:xfrm>
            <a:off x="7404312" y="3660338"/>
            <a:ext cx="75184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1" grpId="0"/>
    </p:bldLst>
  </p:timing>
</p:sld>
</file>

<file path=ppt/tags/tag1.xml><?xml version="1.0" encoding="utf-8"?>
<p:tagLst xmlns:p="http://schemas.openxmlformats.org/presentationml/2006/main">
  <p:tag name="KSO_WPP_MARK_KEY" val="5f5c54d4-c854-44d8-bd43-75fd31d60b4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546</Words>
  <Application>WPS 演示</Application>
  <PresentationFormat>全屏显示(16:9)</PresentationFormat>
  <Paragraphs>148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《绿色生态园》PPT教学课件(第2课时)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2023-02-02T03:31:20Z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E06602BF059242A0BD23AE1099D81560</vt:lpwstr>
  </property>
  <property fmtid="{D5CDD505-2E9C-101B-9397-08002B2CF9AE}" pid="3" name="KSOProductBuildVer">
    <vt:lpwstr>2052-11.1.0.13703</vt:lpwstr>
  </property>
</Properties>
</file>