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3" r:id="rId9"/>
    <p:sldId id="284" r:id="rId10"/>
    <p:sldId id="285" r:id="rId11"/>
    <p:sldId id="287" r:id="rId12"/>
    <p:sldId id="288" r:id="rId13"/>
    <p:sldId id="271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13C67-34EC-417F-96A5-3DFBFDA556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522C7-42A3-466C-A3B7-88D71CA76B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108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年、月、日 经过时间的计算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3719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05172" y="959890"/>
            <a:ext cx="711569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走进天文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馆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年、月、日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48130" y="1010105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lum bright="-18000" contrast="36000"/>
          </a:blip>
          <a:stretch>
            <a:fillRect/>
          </a:stretch>
        </p:blipFill>
        <p:spPr>
          <a:xfrm>
            <a:off x="259080" y="483518"/>
            <a:ext cx="8782685" cy="1972310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564380" y="1712878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816090" y="1712878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5624195" y="1696368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778115" y="1696368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51460" y="2481739"/>
            <a:ext cx="86258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）一架飞机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从北京出发，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小时后到达东京。这时东京是什么时间？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69925" y="3429855"/>
            <a:ext cx="86258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    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626680" y="3951825"/>
            <a:ext cx="862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答：这时东京是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en-US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763284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时间计算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经过时间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80415" y="899160"/>
            <a:ext cx="7983855" cy="64481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1930" y="1440180"/>
            <a:ext cx="6211570" cy="3133090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1043608" y="1027430"/>
            <a:ext cx="5786120" cy="656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天文馆一天的开馆时间有多长？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24000" contrast="42000"/>
          </a:blip>
          <a:stretch>
            <a:fillRect/>
          </a:stretch>
        </p:blipFill>
        <p:spPr>
          <a:xfrm>
            <a:off x="2195736" y="2739198"/>
            <a:ext cx="5053330" cy="825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70072" y="1742525"/>
            <a:ext cx="2625864" cy="757217"/>
            <a:chOff x="1370072" y="1742525"/>
            <a:chExt cx="2625864" cy="757217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画一画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27584" y="1851670"/>
            <a:ext cx="472906" cy="121474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861060" y="699257"/>
            <a:ext cx="5786120" cy="656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天文馆一天的开馆时间有多长？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24000" contrast="54000"/>
          </a:blip>
          <a:stretch>
            <a:fillRect/>
          </a:stretch>
        </p:blipFill>
        <p:spPr>
          <a:xfrm>
            <a:off x="3673475" y="1684655"/>
            <a:ext cx="5053330" cy="825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5457" y="3056653"/>
            <a:ext cx="1296035" cy="118618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595576" y="3490446"/>
            <a:ext cx="2736303" cy="757217"/>
            <a:chOff x="3347864" y="2368771"/>
            <a:chExt cx="2736303" cy="757217"/>
          </a:xfrm>
        </p:grpSpPr>
        <p:sp>
          <p:nvSpPr>
            <p:cNvPr id="16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拨一拨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70072" y="1742525"/>
            <a:ext cx="2625864" cy="757217"/>
            <a:chOff x="1370072" y="1742525"/>
            <a:chExt cx="2625864" cy="757217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画一画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27584" y="1851670"/>
            <a:ext cx="472906" cy="121474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361032" y="3166745"/>
            <a:ext cx="669770" cy="118986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683568" y="1027430"/>
            <a:ext cx="5786120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天文馆一天的开馆时间有多长？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79712" y="2211710"/>
            <a:ext cx="5544616" cy="7181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827584" y="1018540"/>
            <a:ext cx="49655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金喇叭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播音时间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lum bright="-12000" contrast="42000"/>
          </a:blip>
          <a:stretch>
            <a:fillRect/>
          </a:stretch>
        </p:blipFill>
        <p:spPr>
          <a:xfrm>
            <a:off x="1540510" y="1730974"/>
            <a:ext cx="5619750" cy="2985842"/>
          </a:xfrm>
          <a:prstGeom prst="rect">
            <a:avLst/>
          </a:prstGeom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886200" y="1905764"/>
            <a:ext cx="4641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084168" y="293179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588224" y="293179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604169" y="3939902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036217" y="3939902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487997" y="510228"/>
            <a:ext cx="36379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快乐的星期天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18000" contrast="42000"/>
          </a:blip>
          <a:stretch>
            <a:fillRect/>
          </a:stretch>
        </p:blipFill>
        <p:spPr>
          <a:xfrm>
            <a:off x="196850" y="1027430"/>
            <a:ext cx="8946515" cy="3629660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643380" y="342900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710180" y="342900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979805" y="3814445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884545" y="342900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127875" y="342900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5435600" y="3814445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lum bright="-12000" contrast="36000"/>
          </a:blip>
          <a:stretch>
            <a:fillRect/>
          </a:stretch>
        </p:blipFill>
        <p:spPr>
          <a:xfrm>
            <a:off x="59690" y="1100455"/>
            <a:ext cx="8964930" cy="3437890"/>
          </a:xfrm>
          <a:prstGeom prst="rect">
            <a:avLst/>
          </a:prstGeom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467544" y="483518"/>
            <a:ext cx="36379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快乐的星期天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90955" y="351155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383155" y="351155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884545" y="357251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127875" y="3572510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496050" y="4003675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22624" y="608370"/>
            <a:ext cx="8625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下面是北京时和东京时间对照表。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lum bright="-18000" contrast="36000"/>
          </a:blip>
          <a:stretch>
            <a:fillRect/>
          </a:stretch>
        </p:blipFill>
        <p:spPr>
          <a:xfrm>
            <a:off x="259080" y="1643380"/>
            <a:ext cx="8782685" cy="1972310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564380" y="2872740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816090" y="2872740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5624195" y="2856230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778115" y="2856230"/>
            <a:ext cx="1191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-180528" y="3767215"/>
            <a:ext cx="862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）请把上表补充完整。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50ca4730-92e7-4cf7-b9dc-94b933d1eb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WPS 演示</Application>
  <PresentationFormat>全屏显示(16:9)</PresentationFormat>
  <Paragraphs>139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《走进天文馆》PPT课件下载(第2课时)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E73F926903AC493787B2E0C44A2D4CCA</vt:lpwstr>
  </property>
  <property fmtid="{D5CDD505-2E9C-101B-9397-08002B2CF9AE}" pid="3" name="KSOProductBuildVer">
    <vt:lpwstr>2052-11.1.0.13703</vt:lpwstr>
  </property>
</Properties>
</file>