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4" r:id="rId9"/>
    <p:sldId id="285" r:id="rId10"/>
    <p:sldId id="286" r:id="rId11"/>
    <p:sldId id="271" r:id="rId12"/>
    <p:sldId id="288" r:id="rId13"/>
    <p:sldId id="289" r:id="rId14"/>
    <p:sldId id="27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4FBD5-0D50-49F2-9F14-5D64B6F3D6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D119C-D40A-4ACA-B9C1-8B1D905229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416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小数的初步认识 小数的初步认识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1352" y="228371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13654" y="1059582"/>
            <a:ext cx="6709732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家居中的学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数的初步认识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812663" y="1040527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7104"/>
            <a:ext cx="6624736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读小数的时候，整数部分按照整数的读法读，</a:t>
            </a:r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小数点读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作“点”，小数部分从左向右顺次读出每一位数位</a:t>
            </a:r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上的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数字。 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7104"/>
            <a:ext cx="6624736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写小数的时候，整数部分按照整数的写法来写，</a:t>
            </a:r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小数点写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在个位右下角，小数部分顺次写出每一个数位上的数字。 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lum bright="-6000" contrast="18000"/>
          </a:blip>
          <a:stretch>
            <a:fillRect/>
          </a:stretch>
        </p:blipFill>
        <p:spPr>
          <a:xfrm>
            <a:off x="3059832" y="923159"/>
            <a:ext cx="5382281" cy="35512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55737" y="1347614"/>
            <a:ext cx="2453198" cy="1221758"/>
            <a:chOff x="1230313" y="2426043"/>
            <a:chExt cx="2453198" cy="1221758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云形标注 22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573548" y="1116977"/>
            <a:ext cx="7725410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0.1  0.4  0.55  1.2  0.5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都是什么数？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8"/>
          <p:cNvSpPr>
            <a:spLocks noChangeArrowheads="1"/>
          </p:cNvSpPr>
          <p:nvPr/>
        </p:nvSpPr>
        <p:spPr bwMode="auto">
          <a:xfrm>
            <a:off x="395536" y="2988944"/>
            <a:ext cx="8245656" cy="1700255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0.1  0.4  0.55  1.2......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这些数都是小数，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“.”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是小数点。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读作零点一，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读作零点五五，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读作一点二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020704" y="1926957"/>
            <a:ext cx="2736303" cy="1130043"/>
            <a:chOff x="3359554" y="2368403"/>
            <a:chExt cx="2736303" cy="1130043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rot="21384276" flipV="1">
              <a:off x="3359554" y="2368403"/>
              <a:ext cx="2736303" cy="113004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3525383" y="2591979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这些数都比以前学过的数多一个点</a:t>
              </a:r>
              <a:r>
                <a:rPr lang="en-US" altLang="zh-CN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......</a:t>
              </a:r>
              <a:endParaRPr lang="en-US" altLang="zh-CN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59632" y="1742525"/>
            <a:ext cx="2736304" cy="849454"/>
            <a:chOff x="1259632" y="1742525"/>
            <a:chExt cx="2736304" cy="849454"/>
          </a:xfrm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 flipH="1">
              <a:off x="1259632" y="1742525"/>
              <a:ext cx="2697872" cy="84945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1888667" y="1896915"/>
              <a:ext cx="2107269" cy="5909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我知道这些都是小数。</a:t>
              </a:r>
              <a:endPara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27584" y="1851670"/>
            <a:ext cx="472906" cy="12147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948264" y="1917492"/>
            <a:ext cx="669770" cy="118986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83568" y="1275606"/>
            <a:ext cx="776067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中间的圆点叫做小数点，小数点左边是整数部分，小数点右边是小数部分。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806144" y="555526"/>
            <a:ext cx="5927725" cy="65634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你能读出下面横线上的小数吗？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755576" y="1503946"/>
            <a:ext cx="8280920" cy="1143887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抽油烟机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离灶台的高度应在零点六米左右。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中吊灯离地面的高度应不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低于二点五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1907704" y="2859782"/>
            <a:ext cx="4670425" cy="1171217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零点六写作：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二点五写作：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1640" y="1499870"/>
            <a:ext cx="3835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1640" y="1851670"/>
            <a:ext cx="3835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37369" y="2067694"/>
            <a:ext cx="102691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236296" y="2494290"/>
            <a:ext cx="1080120" cy="25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bldLvl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99592" y="537612"/>
            <a:ext cx="31305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读出下面的小数。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1043608" y="1040998"/>
            <a:ext cx="7632848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0.3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0.07    7.8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2.05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0.37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2409478" y="1779662"/>
            <a:ext cx="2357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 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2195165" y="2363862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 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>
            <a:spLocks noChangeArrowheads="1"/>
          </p:cNvSpPr>
          <p:nvPr/>
        </p:nvSpPr>
        <p:spPr bwMode="auto">
          <a:xfrm>
            <a:off x="2338040" y="297187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 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2147540" y="358782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2.05 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8"/>
          <p:cNvSpPr>
            <a:spLocks noChangeArrowheads="1"/>
          </p:cNvSpPr>
          <p:nvPr/>
        </p:nvSpPr>
        <p:spPr bwMode="auto">
          <a:xfrm>
            <a:off x="2123728" y="4172025"/>
            <a:ext cx="2357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0.37 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8"/>
          <p:cNvSpPr>
            <a:spLocks noChangeArrowheads="1"/>
          </p:cNvSpPr>
          <p:nvPr/>
        </p:nvSpPr>
        <p:spPr bwMode="auto">
          <a:xfrm>
            <a:off x="4481165" y="1779662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零点三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8"/>
          <p:cNvSpPr>
            <a:spLocks noChangeArrowheads="1"/>
          </p:cNvSpPr>
          <p:nvPr/>
        </p:nvSpPr>
        <p:spPr bwMode="auto">
          <a:xfrm>
            <a:off x="4481165" y="2363862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零点零七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8"/>
          <p:cNvSpPr>
            <a:spLocks noChangeArrowheads="1"/>
          </p:cNvSpPr>
          <p:nvPr/>
        </p:nvSpPr>
        <p:spPr bwMode="auto">
          <a:xfrm>
            <a:off x="4481165" y="297187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七点八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481165" y="358782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二点零五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4481165" y="417202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零点三七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16" grpId="0"/>
      <p:bldP spid="17" grpId="0"/>
      <p:bldP spid="18" grpId="0"/>
      <p:bldP spid="19" grpId="0"/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99592" y="897652"/>
            <a:ext cx="36252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882709" y="1120552"/>
            <a:ext cx="8585835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、小数读法和整数读法相同。（     ）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0.60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作：零点六零。（      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、写小数时从高位写起。（      ）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、二十八点零零三写作：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28.03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。（     ）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TextBox 8"/>
          <p:cNvSpPr>
            <a:spLocks noChangeArrowheads="1"/>
          </p:cNvSpPr>
          <p:nvPr/>
        </p:nvSpPr>
        <p:spPr bwMode="auto">
          <a:xfrm>
            <a:off x="6309890" y="1347614"/>
            <a:ext cx="1214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5691244" y="2211710"/>
            <a:ext cx="1214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6813946" y="3869635"/>
            <a:ext cx="1214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>
            <a:spLocks noChangeArrowheads="1"/>
          </p:cNvSpPr>
          <p:nvPr/>
        </p:nvSpPr>
        <p:spPr bwMode="auto">
          <a:xfrm>
            <a:off x="5685139" y="3077547"/>
            <a:ext cx="1214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79512" y="505460"/>
            <a:ext cx="36252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写出横线上的小数。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134620" y="1027430"/>
            <a:ext cx="858583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巴西曾经出版过一份袖珍报纸，报纸长三点五厘米，宽二点五厘米，大约只有两张邮票那么大。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2.1872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年美国波士顿为庆祝世界和平制作了一面当时世界上最大的鼓。这面鼓一周的长大约为十一点六二米，重二百七十二点二千克。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我国丽江的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纳西金钥匙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是巨型古式铜制钥匙，长约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米，宽零点八八米。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758690" y="1513205"/>
            <a:ext cx="810895" cy="25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539230" y="1515745"/>
            <a:ext cx="810895" cy="25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402850" y="2828032"/>
            <a:ext cx="1449070" cy="31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72000" y="2843907"/>
            <a:ext cx="1800200" cy="774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524328" y="3795395"/>
            <a:ext cx="935777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4861163" y="1354288"/>
            <a:ext cx="86296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6539230" y="1354288"/>
            <a:ext cx="86296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>
            <a:spLocks noChangeArrowheads="1"/>
          </p:cNvSpPr>
          <p:nvPr/>
        </p:nvSpPr>
        <p:spPr bwMode="auto">
          <a:xfrm>
            <a:off x="2515121" y="2711764"/>
            <a:ext cx="1624831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11.62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4503420" y="2650428"/>
            <a:ext cx="158074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272.2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8"/>
          <p:cNvSpPr>
            <a:spLocks noChangeArrowheads="1"/>
          </p:cNvSpPr>
          <p:nvPr/>
        </p:nvSpPr>
        <p:spPr bwMode="auto">
          <a:xfrm>
            <a:off x="7555681" y="3658530"/>
            <a:ext cx="1120775" cy="64141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147104"/>
            <a:ext cx="6624736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小数的组成：一个小数由整数部分、小数部分和</a:t>
            </a:r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小数点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部分组成。数中的圆点叫做小数点，小数点左边的</a:t>
            </a:r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数叫做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整数部分，小数点右边的数叫做小数部分。</a:t>
            </a:r>
            <a:endParaRPr lang="en-US" altLang="zh-CN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2554e492-4971-418c-869a-0eaeec89965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989</Words>
  <Application>WPS 演示</Application>
  <PresentationFormat>全屏显示(16:9)</PresentationFormat>
  <Paragraphs>149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Times New Roman</vt:lpstr>
      <vt:lpstr>楷体_GB2312</vt:lpstr>
      <vt:lpstr>新宋体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5E7B17F2481A4FA888B39EDEC1ABDB96</vt:lpwstr>
  </property>
  <property fmtid="{D5CDD505-2E9C-101B-9397-08002B2CF9AE}" pid="3" name="KSOProductBuildVer">
    <vt:lpwstr>2052-11.1.0.13703</vt:lpwstr>
  </property>
</Properties>
</file>