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8" r:id="rId14"/>
    <p:sldId id="271" r:id="rId15"/>
    <p:sldId id="272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C75BE5-9AFE-4180-B93D-706F7B85E7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7E84C-CAA2-4DB7-BE57-B473951960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2877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小数的初步认识 小数的意义及大小比较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oleObject" Target="../embeddings/oleObject3.bin"/><Relationship Id="rId5" Type="http://schemas.openxmlformats.org/officeDocument/2006/relationships/image" Target="../media/image9.png"/><Relationship Id="rId4" Type="http://schemas.openxmlformats.org/officeDocument/2006/relationships/oleObject" Target="../embeddings/oleObject2.bin"/><Relationship Id="rId3" Type="http://schemas.openxmlformats.org/officeDocument/2006/relationships/image" Target="../media/image8.png"/><Relationship Id="rId2" Type="http://schemas.openxmlformats.org/officeDocument/2006/relationships/oleObject" Target="../embeddings/oleObject1.bin"/><Relationship Id="rId13" Type="http://schemas.openxmlformats.org/officeDocument/2006/relationships/notesSlide" Target="../notesSlides/notesSlide1.xml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" Target="slide1.xml"/><Relationship Id="rId7" Type="http://schemas.openxmlformats.org/officeDocument/2006/relationships/image" Target="../media/image13.png"/><Relationship Id="rId6" Type="http://schemas.openxmlformats.org/officeDocument/2006/relationships/oleObject" Target="../embeddings/oleObject6.bin"/><Relationship Id="rId5" Type="http://schemas.openxmlformats.org/officeDocument/2006/relationships/image" Target="../media/image10.png"/><Relationship Id="rId4" Type="http://schemas.openxmlformats.org/officeDocument/2006/relationships/oleObject" Target="../embeddings/oleObject5.bin"/><Relationship Id="rId3" Type="http://schemas.openxmlformats.org/officeDocument/2006/relationships/image" Target="../media/image8.png"/><Relationship Id="rId2" Type="http://schemas.openxmlformats.org/officeDocument/2006/relationships/oleObject" Target="../embeddings/oleObject4.bin"/><Relationship Id="rId12" Type="http://schemas.openxmlformats.org/officeDocument/2006/relationships/notesSlide" Target="../notesSlides/notesSlide2.xml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png"/><Relationship Id="rId7" Type="http://schemas.openxmlformats.org/officeDocument/2006/relationships/slide" Target="slide1.x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Relationship Id="rId3" Type="http://schemas.openxmlformats.org/officeDocument/2006/relationships/image" Target="../media/image15.png"/><Relationship Id="rId2" Type="http://schemas.openxmlformats.org/officeDocument/2006/relationships/oleObject" Target="../embeddings/oleObject7.bin"/><Relationship Id="rId11" Type="http://schemas.openxmlformats.org/officeDocument/2006/relationships/notesSlide" Target="../notesSlides/notesSlide3.xml"/><Relationship Id="rId10" Type="http://schemas.openxmlformats.org/officeDocument/2006/relationships/vmlDrawing" Target="../drawings/vmlDrawing3.v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0.png"/><Relationship Id="rId10" Type="http://schemas.openxmlformats.org/officeDocument/2006/relationships/notesSlide" Target="../notesSlides/notesSlide4.xml"/><Relationship Id="rId1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51352" y="2283718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13654" y="1059582"/>
            <a:ext cx="6709732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家居中的学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小数的初步认识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12663" y="1040527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395536" y="505460"/>
            <a:ext cx="39274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尺子上的小数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lum bright="-24000" contrast="36000"/>
          </a:blip>
          <a:stretch>
            <a:fillRect/>
          </a:stretch>
        </p:blipFill>
        <p:spPr>
          <a:xfrm>
            <a:off x="453707" y="1541354"/>
            <a:ext cx="8001635" cy="2535619"/>
          </a:xfrm>
          <a:prstGeom prst="rect">
            <a:avLst/>
          </a:prstGeom>
        </p:spPr>
      </p:pic>
      <p:sp>
        <p:nvSpPr>
          <p:cNvPr id="22" name="TextBox 8"/>
          <p:cNvSpPr>
            <a:spLocks noChangeArrowheads="1"/>
          </p:cNvSpPr>
          <p:nvPr/>
        </p:nvSpPr>
        <p:spPr bwMode="auto">
          <a:xfrm>
            <a:off x="5076056" y="1635646"/>
            <a:ext cx="86296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8"/>
          <p:cNvSpPr>
            <a:spLocks noChangeArrowheads="1"/>
          </p:cNvSpPr>
          <p:nvPr/>
        </p:nvSpPr>
        <p:spPr bwMode="auto">
          <a:xfrm>
            <a:off x="7453451" y="1635646"/>
            <a:ext cx="86296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1.16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539552" y="555526"/>
            <a:ext cx="75745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你能用小数表示吗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32154" y="2087245"/>
            <a:ext cx="3695829" cy="168465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角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）元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）元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角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）元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855210" y="2087245"/>
            <a:ext cx="3893254" cy="168465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）米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）米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）米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TextBox 8"/>
          <p:cNvSpPr>
            <a:spLocks noChangeArrowheads="1"/>
          </p:cNvSpPr>
          <p:nvPr/>
        </p:nvSpPr>
        <p:spPr bwMode="auto">
          <a:xfrm>
            <a:off x="2340883" y="2162810"/>
            <a:ext cx="86296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8"/>
          <p:cNvSpPr>
            <a:spLocks noChangeArrowheads="1"/>
          </p:cNvSpPr>
          <p:nvPr/>
        </p:nvSpPr>
        <p:spPr bwMode="auto">
          <a:xfrm>
            <a:off x="2283331" y="2608580"/>
            <a:ext cx="1280557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2628915" y="3009042"/>
            <a:ext cx="862965" cy="64282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8"/>
          <p:cNvSpPr>
            <a:spLocks noChangeArrowheads="1"/>
          </p:cNvSpPr>
          <p:nvPr/>
        </p:nvSpPr>
        <p:spPr bwMode="auto">
          <a:xfrm>
            <a:off x="6733371" y="2162810"/>
            <a:ext cx="862965" cy="64140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8"/>
          <p:cNvSpPr>
            <a:spLocks noChangeArrowheads="1"/>
          </p:cNvSpPr>
          <p:nvPr/>
        </p:nvSpPr>
        <p:spPr bwMode="auto">
          <a:xfrm>
            <a:off x="6675497" y="2580218"/>
            <a:ext cx="1352887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8"/>
          <p:cNvSpPr>
            <a:spLocks noChangeArrowheads="1"/>
          </p:cNvSpPr>
          <p:nvPr/>
        </p:nvSpPr>
        <p:spPr bwMode="auto">
          <a:xfrm>
            <a:off x="6805379" y="3010470"/>
            <a:ext cx="862965" cy="641400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9497" y="1676314"/>
            <a:ext cx="7716919" cy="269563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1932240"/>
            <a:ext cx="7284395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比较两个小数的大小，先比较他们的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整数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部分，整数部分大的这个小数就大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。如果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整数部分相同，就比较他们的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十分位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，十分位大的，这个小数就大，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如果十分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位也相同，就比较他们的百分位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，百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分位大的，这个小数就大。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lum bright="-6000" contrast="18000"/>
          </a:blip>
          <a:stretch>
            <a:fillRect/>
          </a:stretch>
        </p:blipFill>
        <p:spPr>
          <a:xfrm>
            <a:off x="3131840" y="1001087"/>
            <a:ext cx="5047441" cy="3330347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67544" y="1204285"/>
            <a:ext cx="2453198" cy="1221758"/>
            <a:chOff x="1111406" y="2426043"/>
            <a:chExt cx="2453198" cy="1221758"/>
          </a:xfrm>
        </p:grpSpPr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1327430" y="2640521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云形标注 22"/>
            <p:cNvSpPr/>
            <p:nvPr/>
          </p:nvSpPr>
          <p:spPr>
            <a:xfrm>
              <a:off x="1111406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611560" y="953929"/>
            <a:ext cx="6577965" cy="116633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踢脚线的宽度为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米有多长？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米、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米和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米呢？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921985" y="3114169"/>
            <a:ext cx="2026285" cy="161782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分米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0.1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8707" y="2123034"/>
            <a:ext cx="7855535" cy="93098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187624" y="3906257"/>
            <a:ext cx="3600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275856" y="3114169"/>
            <a:ext cx="830677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分米</a:t>
            </a:r>
            <a:endParaRPr lang="zh-CN" altLang="en-US" sz="20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4211960" y="3146107"/>
            <a:ext cx="830677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分米</a:t>
            </a:r>
            <a:endParaRPr lang="zh-CN" altLang="en-US" sz="20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5652120" y="3114169"/>
            <a:ext cx="830677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分米</a:t>
            </a:r>
            <a:endParaRPr lang="zh-CN" altLang="en-US" sz="20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2771800" y="3803779"/>
            <a:ext cx="1478290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endParaRPr lang="zh-CN" altLang="en-US" sz="20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4019431" y="3781167"/>
            <a:ext cx="1478290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endParaRPr lang="zh-CN" altLang="en-US" sz="20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5436096" y="3730367"/>
            <a:ext cx="1478290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endParaRPr lang="zh-CN" altLang="en-US" sz="2000" b="1"/>
          </a:p>
        </p:txBody>
      </p:sp>
      <p:sp>
        <p:nvSpPr>
          <p:cNvPr id="16" name="文本框 15"/>
          <p:cNvSpPr txBox="1"/>
          <p:nvPr/>
        </p:nvSpPr>
        <p:spPr>
          <a:xfrm>
            <a:off x="2771800" y="4194289"/>
            <a:ext cx="12202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endParaRPr lang="zh-CN" altLang="en-US" sz="2000" b="1"/>
          </a:p>
        </p:txBody>
      </p:sp>
      <p:sp>
        <p:nvSpPr>
          <p:cNvPr id="17" name="文本框 16"/>
          <p:cNvSpPr txBox="1"/>
          <p:nvPr/>
        </p:nvSpPr>
        <p:spPr>
          <a:xfrm>
            <a:off x="3995936" y="4276467"/>
            <a:ext cx="12202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endParaRPr lang="zh-CN" altLang="en-US" sz="2000" b="1"/>
          </a:p>
        </p:txBody>
      </p:sp>
      <p:sp>
        <p:nvSpPr>
          <p:cNvPr id="18" name="文本框 17"/>
          <p:cNvSpPr txBox="1"/>
          <p:nvPr/>
        </p:nvSpPr>
        <p:spPr>
          <a:xfrm>
            <a:off x="5491341" y="4225032"/>
            <a:ext cx="12202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endParaRPr lang="zh-CN" altLang="en-US" sz="2000" b="1"/>
          </a:p>
        </p:txBody>
      </p:sp>
      <p:sp>
        <p:nvSpPr>
          <p:cNvPr id="39" name="文本框 38"/>
          <p:cNvSpPr txBox="1"/>
          <p:nvPr/>
        </p:nvSpPr>
        <p:spPr>
          <a:xfrm>
            <a:off x="3146450" y="4194289"/>
            <a:ext cx="57419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0.4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786616" y="4225032"/>
            <a:ext cx="57419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0.7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48" name="对象 47"/>
          <p:cNvGraphicFramePr/>
          <p:nvPr/>
        </p:nvGraphicFramePr>
        <p:xfrm>
          <a:off x="3203848" y="3619629"/>
          <a:ext cx="513080" cy="678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" r:id="rId2" imgW="371475" imgH="533400" progId="PBrush">
                  <p:embed/>
                </p:oleObj>
              </mc:Choice>
              <mc:Fallback>
                <p:oleObj name="" r:id="rId2" imgW="371475" imgH="533400" progId="PBrush">
                  <p:embed/>
                  <p:pic>
                    <p:nvPicPr>
                      <p:cNvPr id="0" name="Picture 5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3619629"/>
                        <a:ext cx="513080" cy="6781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对象 49"/>
          <p:cNvGraphicFramePr/>
          <p:nvPr/>
        </p:nvGraphicFramePr>
        <p:xfrm>
          <a:off x="5786616" y="3546217"/>
          <a:ext cx="563245" cy="67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" r:id="rId4" imgW="419100" imgH="523875" progId="PBrush">
                  <p:embed/>
                </p:oleObj>
              </mc:Choice>
              <mc:Fallback>
                <p:oleObj name="" r:id="rId4" imgW="419100" imgH="523875" progId="PBrush">
                  <p:embed/>
                  <p:pic>
                    <p:nvPicPr>
                      <p:cNvPr id="0" name="Picture 6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616" y="3546217"/>
                        <a:ext cx="563245" cy="6775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文本框 51"/>
          <p:cNvSpPr txBox="1"/>
          <p:nvPr/>
        </p:nvSpPr>
        <p:spPr>
          <a:xfrm>
            <a:off x="4282956" y="4276467"/>
            <a:ext cx="57419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0.5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53" name="对象 52"/>
          <p:cNvGraphicFramePr/>
          <p:nvPr/>
        </p:nvGraphicFramePr>
        <p:xfrm>
          <a:off x="4396621" y="3546217"/>
          <a:ext cx="450850" cy="729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" r:id="rId6" imgW="342900" imgH="561975" progId="PBrush">
                  <p:embed/>
                </p:oleObj>
              </mc:Choice>
              <mc:Fallback>
                <p:oleObj name="" r:id="rId6" imgW="342900" imgH="561975" progId="PBrush">
                  <p:embed/>
                  <p:pic>
                    <p:nvPicPr>
                      <p:cNvPr id="0" name="Picture 7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6621" y="3546217"/>
                        <a:ext cx="450850" cy="7296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图片 28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395536" y="771550"/>
            <a:ext cx="8518779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米平均分成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份，每份是  米，也就是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lum bright="-12000" contrast="18000"/>
          </a:blip>
          <a:stretch>
            <a:fillRect/>
          </a:stretch>
        </p:blipFill>
        <p:spPr>
          <a:xfrm>
            <a:off x="4965065" y="848668"/>
            <a:ext cx="411480" cy="541655"/>
          </a:xfrm>
          <a:prstGeom prst="rect">
            <a:avLst/>
          </a:prstGeom>
        </p:spPr>
      </p:pic>
      <p:graphicFrame>
        <p:nvGraphicFramePr>
          <p:cNvPr id="48" name="对象 47"/>
          <p:cNvGraphicFramePr/>
          <p:nvPr/>
        </p:nvGraphicFramePr>
        <p:xfrm>
          <a:off x="4385945" y="1748790"/>
          <a:ext cx="513080" cy="678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" r:id="rId2" imgW="371475" imgH="533400" progId="PBrush">
                  <p:embed/>
                </p:oleObj>
              </mc:Choice>
              <mc:Fallback>
                <p:oleObj name="" r:id="rId2" imgW="371475" imgH="533400" progId="PBrush">
                  <p:embed/>
                  <p:pic>
                    <p:nvPicPr>
                      <p:cNvPr id="0" name="Picture 5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5945" y="1748790"/>
                        <a:ext cx="513080" cy="6781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8"/>
          <p:cNvSpPr>
            <a:spLocks noChangeArrowheads="1"/>
          </p:cNvSpPr>
          <p:nvPr/>
        </p:nvSpPr>
        <p:spPr bwMode="auto">
          <a:xfrm>
            <a:off x="2080643" y="2571750"/>
            <a:ext cx="2932430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米就是   米。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3" name="对象 52"/>
          <p:cNvGraphicFramePr/>
          <p:nvPr/>
        </p:nvGraphicFramePr>
        <p:xfrm>
          <a:off x="3882789" y="2582909"/>
          <a:ext cx="544830" cy="729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" r:id="rId4" imgW="342900" imgH="561975" progId="PBrush">
                  <p:embed/>
                </p:oleObj>
              </mc:Choice>
              <mc:Fallback>
                <p:oleObj name="" r:id="rId4" imgW="342900" imgH="561975" progId="PBrush">
                  <p:embed/>
                  <p:pic>
                    <p:nvPicPr>
                      <p:cNvPr id="0" name="Picture 6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2789" y="2582909"/>
                        <a:ext cx="544830" cy="7296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8"/>
          <p:cNvSpPr>
            <a:spLocks noChangeArrowheads="1"/>
          </p:cNvSpPr>
          <p:nvPr/>
        </p:nvSpPr>
        <p:spPr bwMode="auto">
          <a:xfrm>
            <a:off x="2061815" y="3435846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米就是    米。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对象 16"/>
          <p:cNvGraphicFramePr/>
          <p:nvPr/>
        </p:nvGraphicFramePr>
        <p:xfrm>
          <a:off x="3936747" y="3435846"/>
          <a:ext cx="563245" cy="67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BMP 图像" r:id="rId6" imgW="419100" imgH="523875" progId="PBrush">
                  <p:embed/>
                </p:oleObj>
              </mc:Choice>
              <mc:Fallback>
                <p:oleObj name="BMP 图像" r:id="rId6" imgW="419100" imgH="523875" progId="PBrush">
                  <p:embed/>
                  <p:pic>
                    <p:nvPicPr>
                      <p:cNvPr id="0" name="Picture 7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6747" y="3435846"/>
                        <a:ext cx="563245" cy="6775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8"/>
          <p:cNvSpPr>
            <a:spLocks noChangeArrowheads="1"/>
          </p:cNvSpPr>
          <p:nvPr/>
        </p:nvSpPr>
        <p:spPr bwMode="auto">
          <a:xfrm>
            <a:off x="1532681" y="1707654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我知道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米就是   米。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683568" y="627534"/>
            <a:ext cx="6577965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电视柜的高度为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0.55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0.55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米为多长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683568" y="2931790"/>
            <a:ext cx="3321437" cy="56435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0.01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7484" y="1563638"/>
            <a:ext cx="8748395" cy="1134110"/>
          </a:xfrm>
          <a:prstGeom prst="rect">
            <a:avLst/>
          </a:prstGeom>
        </p:spPr>
      </p:pic>
      <p:graphicFrame>
        <p:nvGraphicFramePr>
          <p:cNvPr id="8" name="对象 7"/>
          <p:cNvGraphicFramePr/>
          <p:nvPr/>
        </p:nvGraphicFramePr>
        <p:xfrm>
          <a:off x="1014095" y="2901315"/>
          <a:ext cx="590550" cy="554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2" imgW="390525" imgH="542925" progId="PBrush">
                  <p:embed/>
                </p:oleObj>
              </mc:Choice>
              <mc:Fallback>
                <p:oleObj name="" r:id="rId2" imgW="390525" imgH="542925" progId="PBrush">
                  <p:embed/>
                  <p:pic>
                    <p:nvPicPr>
                      <p:cNvPr id="0" name="Picture 5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4095" y="2901315"/>
                        <a:ext cx="590550" cy="5549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8"/>
          <p:cNvSpPr>
            <a:spLocks noChangeArrowheads="1"/>
          </p:cNvSpPr>
          <p:nvPr/>
        </p:nvSpPr>
        <p:spPr bwMode="auto">
          <a:xfrm>
            <a:off x="1043608" y="3543447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3" name="对象 22"/>
          <p:cNvGraphicFramePr/>
          <p:nvPr/>
        </p:nvGraphicFramePr>
        <p:xfrm>
          <a:off x="2762885" y="3586480"/>
          <a:ext cx="590550" cy="554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4" imgW="390525" imgH="542925" progId="PBrush">
                  <p:embed/>
                </p:oleObj>
              </mc:Choice>
              <mc:Fallback>
                <p:oleObj name="" r:id="rId4" imgW="390525" imgH="542925" progId="PBrush">
                  <p:embed/>
                  <p:pic>
                    <p:nvPicPr>
                      <p:cNvPr id="0" name="Picture 6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2885" y="3586480"/>
                        <a:ext cx="590550" cy="5549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4894580" y="2931790"/>
            <a:ext cx="298005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米是    米。 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8" name="对象 27"/>
          <p:cNvGraphicFramePr/>
          <p:nvPr/>
        </p:nvGraphicFramePr>
        <p:xfrm>
          <a:off x="6549390" y="3003798"/>
          <a:ext cx="649605" cy="680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5" imgW="438150" imgH="514350" progId="PBrush">
                  <p:embed/>
                </p:oleObj>
              </mc:Choice>
              <mc:Fallback>
                <p:oleObj name="" r:id="rId5" imgW="438150" imgH="514350" progId="PBrush">
                  <p:embed/>
                  <p:pic>
                    <p:nvPicPr>
                      <p:cNvPr id="0" name="Picture 7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9390" y="3003798"/>
                        <a:ext cx="649605" cy="6807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611560" y="555526"/>
            <a:ext cx="7466330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米比，哪个长？ 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1594484" y="1131590"/>
            <a:ext cx="2418467" cy="161782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米长。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8"/>
          <p:cNvSpPr>
            <a:spLocks noChangeArrowheads="1"/>
          </p:cNvSpPr>
          <p:nvPr/>
        </p:nvSpPr>
        <p:spPr bwMode="auto">
          <a:xfrm>
            <a:off x="4385944" y="1059582"/>
            <a:ext cx="3671427" cy="221980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米长。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3" name="对象 52"/>
          <p:cNvGraphicFramePr/>
          <p:nvPr/>
        </p:nvGraphicFramePr>
        <p:xfrm>
          <a:off x="5379085" y="1059582"/>
          <a:ext cx="682132" cy="729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1" imgW="342900" imgH="561975" progId="PBrush">
                  <p:embed/>
                </p:oleObj>
              </mc:Choice>
              <mc:Fallback>
                <p:oleObj name="" r:id="rId1" imgW="342900" imgH="561975" progId="PBrush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9085" y="1059582"/>
                        <a:ext cx="682132" cy="7296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5441950" y="1663467"/>
          <a:ext cx="603424" cy="566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3" imgW="419100" imgH="438150" progId="PBrush">
                  <p:embed/>
                </p:oleObj>
              </mc:Choice>
              <mc:Fallback>
                <p:oleObj name="" r:id="rId3" imgW="419100" imgH="438150" progId="PBrush">
                  <p:embed/>
                  <p:pic>
                    <p:nvPicPr>
                      <p:cNvPr id="0" name="Picture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1950" y="1663467"/>
                        <a:ext cx="603424" cy="5664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lum bright="-6000" contrast="24000"/>
          </a:blip>
          <a:stretch>
            <a:fillRect/>
          </a:stretch>
        </p:blipFill>
        <p:spPr>
          <a:xfrm>
            <a:off x="1089397" y="3003798"/>
            <a:ext cx="6510655" cy="1028065"/>
          </a:xfrm>
          <a:prstGeom prst="rect">
            <a:avLst/>
          </a:prstGeom>
        </p:spPr>
      </p:pic>
      <p:sp>
        <p:nvSpPr>
          <p:cNvPr id="11" name="TextBox 8"/>
          <p:cNvSpPr>
            <a:spLocks noChangeArrowheads="1"/>
          </p:cNvSpPr>
          <p:nvPr/>
        </p:nvSpPr>
        <p:spPr bwMode="auto">
          <a:xfrm>
            <a:off x="1691680" y="2432963"/>
            <a:ext cx="2418467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我这样比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8"/>
          <p:cNvSpPr>
            <a:spLocks noChangeArrowheads="1"/>
          </p:cNvSpPr>
          <p:nvPr/>
        </p:nvSpPr>
        <p:spPr bwMode="auto">
          <a:xfrm>
            <a:off x="4895214" y="3873123"/>
            <a:ext cx="2629113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  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64088" y="3880088"/>
            <a:ext cx="697627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＞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296545" y="986789"/>
            <a:ext cx="7466330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你会比较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米的长度吗？ 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8"/>
          <p:cNvSpPr>
            <a:spLocks noChangeArrowheads="1"/>
          </p:cNvSpPr>
          <p:nvPr/>
        </p:nvSpPr>
        <p:spPr bwMode="auto">
          <a:xfrm>
            <a:off x="3314700" y="2465705"/>
            <a:ext cx="2769468" cy="56435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  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10800000">
            <a:off x="4029710" y="2472055"/>
            <a:ext cx="3581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›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755576" y="746812"/>
            <a:ext cx="746633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说一说你是怎样比较一位小数的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810340" y="1635646"/>
            <a:ext cx="7866116" cy="156961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先看整数，整数大的这个小数就大。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整数部分相同的，十分位大的这个小数就大。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84410" y="3430270"/>
            <a:ext cx="1579278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角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lum bright="-12000" contrast="18000"/>
          </a:blip>
          <a:stretch>
            <a:fillRect/>
          </a:stretch>
        </p:blipFill>
        <p:spPr>
          <a:xfrm>
            <a:off x="475758" y="1727215"/>
            <a:ext cx="7405566" cy="1706865"/>
          </a:xfrm>
          <a:prstGeom prst="rect">
            <a:avLst/>
          </a:prstGeom>
        </p:spPr>
      </p:pic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480440" y="938746"/>
            <a:ext cx="757453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40594" y="3430270"/>
            <a:ext cx="1579278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角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3888" y="3479956"/>
            <a:ext cx="2818400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角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25600" y="3467636"/>
            <a:ext cx="2818400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）角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8"/>
          <p:cNvSpPr>
            <a:spLocks noChangeArrowheads="1"/>
          </p:cNvSpPr>
          <p:nvPr/>
        </p:nvSpPr>
        <p:spPr bwMode="auto">
          <a:xfrm>
            <a:off x="510540" y="3369067"/>
            <a:ext cx="862965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8"/>
          <p:cNvSpPr>
            <a:spLocks noChangeArrowheads="1"/>
          </p:cNvSpPr>
          <p:nvPr/>
        </p:nvSpPr>
        <p:spPr bwMode="auto">
          <a:xfrm>
            <a:off x="2179320" y="3363838"/>
            <a:ext cx="862965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8"/>
          <p:cNvSpPr>
            <a:spLocks noChangeArrowheads="1"/>
          </p:cNvSpPr>
          <p:nvPr/>
        </p:nvSpPr>
        <p:spPr bwMode="auto">
          <a:xfrm>
            <a:off x="3822065" y="3434080"/>
            <a:ext cx="862965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8"/>
          <p:cNvSpPr>
            <a:spLocks noChangeArrowheads="1"/>
          </p:cNvSpPr>
          <p:nvPr/>
        </p:nvSpPr>
        <p:spPr bwMode="auto">
          <a:xfrm>
            <a:off x="5106035" y="3434080"/>
            <a:ext cx="862965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8"/>
          <p:cNvSpPr>
            <a:spLocks noChangeArrowheads="1"/>
          </p:cNvSpPr>
          <p:nvPr/>
        </p:nvSpPr>
        <p:spPr bwMode="auto">
          <a:xfrm>
            <a:off x="6516216" y="3363838"/>
            <a:ext cx="862965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8"/>
          <p:cNvSpPr>
            <a:spLocks noChangeArrowheads="1"/>
          </p:cNvSpPr>
          <p:nvPr/>
        </p:nvSpPr>
        <p:spPr bwMode="auto">
          <a:xfrm>
            <a:off x="7884368" y="3363838"/>
            <a:ext cx="862965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9" grpId="0"/>
      <p:bldP spid="20" grpId="0"/>
      <p:bldP spid="21" grpId="0"/>
    </p:bldLst>
  </p:timing>
</p:sld>
</file>

<file path=ppt/tags/tag1.xml><?xml version="1.0" encoding="utf-8"?>
<p:tagLst xmlns:p="http://schemas.openxmlformats.org/presentationml/2006/main">
  <p:tag name="KSO_WPP_MARK_KEY" val="97e5d63a-497b-4d65-a1f2-8760233bbbc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872</Words>
  <Application>WPS 演示</Application>
  <PresentationFormat>全屏显示(16:9)</PresentationFormat>
  <Paragraphs>187</Paragraphs>
  <Slides>13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13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Calibri</vt:lpstr>
      <vt:lpstr>Arial</vt:lpstr>
      <vt:lpstr>Arial Unicode MS</vt:lpstr>
      <vt:lpstr>第一PPT模板网-WWW.1PPT.COM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29</cp:revision>
  <dcterms:created xsi:type="dcterms:W3CDTF">2018-09-11T05:46:00Z</dcterms:created>
  <dcterms:modified xsi:type="dcterms:W3CDTF">2023-02-02T03:40:20Z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617B8D13345444BC93D3D1F813D1459F</vt:lpwstr>
  </property>
  <property fmtid="{D5CDD505-2E9C-101B-9397-08002B2CF9AE}" pid="3" name="KSOProductBuildVer">
    <vt:lpwstr>2052-11.1.0.13703</vt:lpwstr>
  </property>
</Properties>
</file>