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8"/>
  </p:notesMasterIdLst>
  <p:sldIdLst>
    <p:sldId id="257" r:id="rId4"/>
    <p:sldId id="258" r:id="rId5"/>
    <p:sldId id="259" r:id="rId6"/>
    <p:sldId id="260" r:id="rId7"/>
    <p:sldId id="261" r:id="rId9"/>
    <p:sldId id="262" r:id="rId10"/>
    <p:sldId id="263" r:id="rId11"/>
  </p:sldIdLst>
  <p:sldSz cx="9144000" cy="5143500" type="screen16x9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B9564-47B4-4EE9-A5AA-08DC9E0641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F9FEB3-5CD7-43CD-BAEE-3F4C103579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7415" y="692408"/>
            <a:ext cx="2087880" cy="5539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dirty="0"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数学三年级 </a:t>
            </a:r>
            <a:endParaRPr lang="zh-CN" altLang="en-US" sz="3000" dirty="0">
              <a:solidFill>
                <a:srgbClr val="4F81B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006" y="831056"/>
            <a:ext cx="646331" cy="369332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  <a:r>
              <a:rPr lang="zh-CN" altLang="en-US" dirty="0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册</a:t>
            </a:r>
            <a:endParaRPr lang="zh-CN" altLang="en-US" dirty="0"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759903" y="1440620"/>
            <a:ext cx="5842635" cy="2411730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28594" y="1726001"/>
            <a:ext cx="2441694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认识分数</a:t>
            </a:r>
            <a:endParaRPr lang="zh-CN" altLang="en-US" sz="4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309261" y="2674548"/>
            <a:ext cx="2880360" cy="26670"/>
            <a:chOff x="5045" y="5946"/>
            <a:chExt cx="4536" cy="56"/>
          </a:xfrm>
        </p:grpSpPr>
        <p:sp>
          <p:nvSpPr>
            <p:cNvPr id="17" name="矩形 16"/>
            <p:cNvSpPr/>
            <p:nvPr/>
          </p:nvSpPr>
          <p:spPr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10"/>
          <p:cNvSpPr txBox="1"/>
          <p:nvPr/>
        </p:nvSpPr>
        <p:spPr>
          <a:xfrm>
            <a:off x="3138904" y="2872346"/>
            <a:ext cx="3262433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分一分（二）</a:t>
            </a:r>
            <a:endParaRPr lang="zh-CN" altLang="en-US" sz="40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236510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一、试一试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0" y="1113649"/>
                <a:ext cx="5555816" cy="7918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32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有</a:t>
                </a:r>
                <a:r>
                  <a:rPr lang="en-US" altLang="zh-CN" sz="32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zh-CN" sz="32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只小鸭子，圈出其中</a:t>
                </a:r>
                <a:r>
                  <a:rPr lang="zh-CN" altLang="zh-CN" sz="32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200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3200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zh-CN" altLang="en-US" sz="3200" i="1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113649"/>
                <a:ext cx="5555816" cy="791820"/>
              </a:xfrm>
              <a:prstGeom prst="rect">
                <a:avLst/>
              </a:prstGeom>
              <a:blipFill rotWithShape="1">
                <a:blip r:embed="rId1"/>
                <a:stretch>
                  <a:fillRect t="-62" r="-888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70603" y="1923705"/>
            <a:ext cx="6741622" cy="928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10"/>
          <p:cNvSpPr/>
          <p:nvPr/>
        </p:nvSpPr>
        <p:spPr>
          <a:xfrm>
            <a:off x="710579" y="1761694"/>
            <a:ext cx="4680325" cy="11880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467716" y="3381806"/>
                <a:ext cx="8154797" cy="7918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把</a:t>
                </a:r>
                <a:r>
                  <a:rPr lang="en-US" altLang="zh-CN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zh-CN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只小鸭子看成一个整体，它的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200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3200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就是</a:t>
                </a:r>
                <a:r>
                  <a:rPr lang="en-US" altLang="zh-CN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zh-CN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只。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716" y="3381806"/>
                <a:ext cx="8154797" cy="791820"/>
              </a:xfrm>
              <a:prstGeom prst="rect">
                <a:avLst/>
              </a:prstGeom>
              <a:blipFill rotWithShape="1">
                <a:blip r:embed="rId4"/>
                <a:stretch>
                  <a:fillRect l="-4" t="-54" r="-282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5" grpId="0"/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0" y="303593"/>
                <a:ext cx="5555816" cy="7918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32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有</a:t>
                </a:r>
                <a:r>
                  <a:rPr lang="en-US" altLang="zh-CN" sz="32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32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排</a:t>
                </a:r>
                <a:r>
                  <a:rPr lang="zh-CN" altLang="zh-CN" sz="32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小</a:t>
                </a:r>
                <a:r>
                  <a:rPr lang="zh-CN" altLang="zh-CN" sz="32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鸭子，圈出其中</a:t>
                </a:r>
                <a:r>
                  <a:rPr lang="zh-CN" altLang="zh-CN" sz="32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200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3200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zh-CN" altLang="en-US" sz="3200" i="1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03593"/>
                <a:ext cx="5555816" cy="791820"/>
              </a:xfrm>
              <a:prstGeom prst="rect">
                <a:avLst/>
              </a:prstGeom>
              <a:blipFill rotWithShape="1">
                <a:blip r:embed="rId1"/>
                <a:stretch>
                  <a:fillRect t="-8" r="-888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21540000">
            <a:off x="2150135" y="1145048"/>
            <a:ext cx="4824335" cy="2292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1763806" y="1329664"/>
            <a:ext cx="3528245" cy="226815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690" y="357596"/>
            <a:ext cx="8640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比较这两幅图圈的结果，你能说一说有什么异同吗？</a:t>
            </a:r>
            <a:endParaRPr lang="zh-CN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55736" y="1491675"/>
                <a:ext cx="8136565" cy="18802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都是圈出总数的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200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3200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3200" i="1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zh-CN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，但由于总数不同，所以圈出的数量也不同。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736" y="1491675"/>
                <a:ext cx="8136565" cy="1880258"/>
              </a:xfrm>
              <a:prstGeom prst="rect">
                <a:avLst/>
              </a:prstGeom>
              <a:blipFill rotWithShape="1">
                <a:blip r:embed="rId1"/>
                <a:stretch>
                  <a:fillRect l="-1" t="-3" r="5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65518" y="3291800"/>
            <a:ext cx="90726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小结：同一个分数，对应的整体不同，表示的数量也不同。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、巩固练习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3730" y="1869701"/>
            <a:ext cx="7718810" cy="1927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" y="1167653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圈一圈，说一说。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75785" y="2139720"/>
            <a:ext cx="2448170" cy="113407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652076" y="1977709"/>
            <a:ext cx="2520175" cy="64804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5" grpId="0"/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18" y="573612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圈起来的占总数的几分之几。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8896" y="1275661"/>
            <a:ext cx="9125105" cy="2093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725910" y="261920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45" y="257175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52200" y="257175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三、课堂小结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03780" y="2139721"/>
            <a:ext cx="6750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1F497D">
                    <a:lumMod val="60000"/>
                    <a:lumOff val="4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通过本节课的学习，你有哪些收获？</a:t>
            </a:r>
            <a:endParaRPr lang="zh-CN" altLang="zh-CN" sz="3200" dirty="0">
              <a:solidFill>
                <a:srgbClr val="1F497D">
                  <a:lumMod val="60000"/>
                  <a:lumOff val="4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</p:bldLst>
  </p:timing>
</p:sld>
</file>

<file path=ppt/tags/tag1.xml><?xml version="1.0" encoding="utf-8"?>
<p:tagLst xmlns:p="http://schemas.openxmlformats.org/presentationml/2006/main">
  <p:tag name="KSO_WPP_MARK_KEY" val="dfc3f2c1-50bf-4f73-9106-228977468ac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</Words>
  <Application>WPS 演示</Application>
  <PresentationFormat>全屏显示(16:9)</PresentationFormat>
  <Paragraphs>38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黑体</vt:lpstr>
      <vt:lpstr>经典粗圆简</vt:lpstr>
      <vt:lpstr>微软雅黑</vt:lpstr>
      <vt:lpstr>楷体</vt:lpstr>
      <vt:lpstr>Cambria Math</vt:lpstr>
      <vt:lpstr>Arial</vt:lpstr>
      <vt:lpstr>Arial Unicode MS</vt:lpstr>
      <vt:lpstr>第一PPT模板网-WWW.1PPT.COM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2020-07-09T01:18:00Z</dcterms:created>
  <dcterms:modified xsi:type="dcterms:W3CDTF">2023-02-03T07:38:23Z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6D6294AA3C1D4C94BC4B66A5FE7B8B66</vt:lpwstr>
  </property>
  <property fmtid="{D5CDD505-2E9C-101B-9397-08002B2CF9AE}" pid="3" name="KSOProductBuildVer">
    <vt:lpwstr>2052-11.1.0.13703</vt:lpwstr>
  </property>
</Properties>
</file>