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5"/>
  </p:notesMasterIdLst>
  <p:sldIdLst>
    <p:sldId id="576" r:id="rId3"/>
    <p:sldId id="510" r:id="rId4"/>
    <p:sldId id="566" r:id="rId5"/>
    <p:sldId id="574" r:id="rId6"/>
    <p:sldId id="553" r:id="rId7"/>
    <p:sldId id="568" r:id="rId8"/>
    <p:sldId id="565" r:id="rId9"/>
    <p:sldId id="542" r:id="rId10"/>
    <p:sldId id="556" r:id="rId11"/>
    <p:sldId id="575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华文楷体" panose="02010600040101010101" pitchFamily="2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楷体_GB2312" panose="0201060903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00"/>
    <a:srgbClr val="009900"/>
    <a:srgbClr val="0000FF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279" autoAdjust="0"/>
  </p:normalViewPr>
  <p:slideViewPr>
    <p:cSldViewPr>
      <p:cViewPr varScale="1">
        <p:scale>
          <a:sx n="152" d="100"/>
          <a:sy n="152" d="100"/>
        </p:scale>
        <p:origin x="-444" y="-90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10.fntdata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2645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年、月、日 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时记时法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6.png"/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5" Type="http://schemas.openxmlformats.org/officeDocument/2006/relationships/slideLayout" Target="../slideLayouts/slideLayout2.xml"/><Relationship Id="rId14" Type="http://schemas.openxmlformats.org/officeDocument/2006/relationships/slide" Target="slide1.xml"/><Relationship Id="rId13" Type="http://schemas.openxmlformats.org/officeDocument/2006/relationships/image" Target="../media/image7.png"/><Relationship Id="rId12" Type="http://schemas.openxmlformats.org/officeDocument/2006/relationships/slide" Target="slide2.xml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image" Target="../media/image20.jpe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3" Type="http://schemas.openxmlformats.org/officeDocument/2006/relationships/slideLayout" Target="../slideLayouts/slideLayout2.xml"/><Relationship Id="rId12" Type="http://schemas.openxmlformats.org/officeDocument/2006/relationships/slide" Target="slide1.xml"/><Relationship Id="rId11" Type="http://schemas.openxmlformats.org/officeDocument/2006/relationships/image" Target="../media/image7.png"/><Relationship Id="rId10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7.png"/><Relationship Id="rId7" Type="http://schemas.openxmlformats.org/officeDocument/2006/relationships/slide" Target="slide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2359" y="1419622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24</a:t>
            </a:r>
            <a:r>
              <a:rPr lang="zh-CN" altLang="en-US" sz="4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时记时法</a:t>
            </a:r>
            <a:endParaRPr lang="zh-CN" altLang="en-US" sz="4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4535" y="4413686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8682" y="660235"/>
            <a:ext cx="1685398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年、月、日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395536" y="627534"/>
            <a:ext cx="640871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看着钟面想一想，这时你可能在做什么？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35931" y="1563638"/>
            <a:ext cx="5715635" cy="1927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27584" y="2627933"/>
            <a:ext cx="7128792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普通记时法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前面有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，而且表示的时间是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0-12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27584" y="1907853"/>
            <a:ext cx="7200800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小时，可以用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时记时法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表示，也可以用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普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通记时法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27584" y="3429312"/>
            <a:ext cx="691276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时记时法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没有时间词，表示的时间是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0-24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1350" y="1032862"/>
            <a:ext cx="3185639" cy="1466880"/>
            <a:chOff x="691350" y="1032862"/>
            <a:chExt cx="3185639" cy="1466880"/>
          </a:xfrm>
          <a:noFill/>
        </p:grpSpPr>
        <p:sp>
          <p:nvSpPr>
            <p:cNvPr id="16" name="云形标注 5"/>
            <p:cNvSpPr>
              <a:spLocks noChangeArrowheads="1"/>
            </p:cNvSpPr>
            <p:nvPr/>
          </p:nvSpPr>
          <p:spPr bwMode="auto">
            <a:xfrm>
              <a:off x="691350" y="1032862"/>
              <a:ext cx="3185639" cy="1466880"/>
            </a:xfrm>
            <a:prstGeom prst="cloudCallout">
              <a:avLst>
                <a:gd name="adj1" fmla="val -40490"/>
                <a:gd name="adj2" fmla="val 669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文本框 10245"/>
            <p:cNvSpPr txBox="1">
              <a:spLocks noChangeArrowheads="1"/>
            </p:cNvSpPr>
            <p:nvPr/>
          </p:nvSpPr>
          <p:spPr bwMode="auto">
            <a:xfrm>
              <a:off x="971600" y="1155397"/>
              <a:ext cx="2664296" cy="120032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这是一份什么？你从中得到了一些什么信息？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20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4168190" y="4087735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475655" y="2955597"/>
            <a:ext cx="3633815" cy="1200329"/>
            <a:chOff x="760753" y="2634466"/>
            <a:chExt cx="2947151" cy="1200329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760753" y="2643759"/>
              <a:ext cx="2947151" cy="921090"/>
            </a:xfrm>
            <a:prstGeom prst="wedgeRoundRectCallout">
              <a:avLst>
                <a:gd name="adj1" fmla="val 25288"/>
                <a:gd name="adj2" fmla="val 74559"/>
                <a:gd name="adj3" fmla="val 16667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10245"/>
            <p:cNvSpPr txBox="1">
              <a:spLocks noChangeArrowheads="1"/>
            </p:cNvSpPr>
            <p:nvPr/>
          </p:nvSpPr>
          <p:spPr bwMode="auto">
            <a:xfrm>
              <a:off x="760753" y="2634466"/>
              <a:ext cx="2947150" cy="120032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这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是一份节目预告，里面有各种节目的播出时间。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5623545" y="825556"/>
            <a:ext cx="2520280" cy="2970330"/>
          </a:xfrm>
          <a:prstGeom prst="round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标题 3"/>
          <p:cNvSpPr>
            <a:spLocks noGrp="1" noChangeArrowheads="1"/>
          </p:cNvSpPr>
          <p:nvPr/>
        </p:nvSpPr>
        <p:spPr bwMode="auto">
          <a:xfrm>
            <a:off x="6244090" y="816555"/>
            <a:ext cx="153017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节目预告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5890955" y="1221600"/>
            <a:ext cx="198022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8:10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智慧树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5890954" y="1528775"/>
            <a:ext cx="220524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8:40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芝麻开门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5933340" y="1809995"/>
            <a:ext cx="198022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    ……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5866664" y="2029070"/>
            <a:ext cx="228144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14:00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动画剧场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5866665" y="2341485"/>
            <a:ext cx="228144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16:00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异想天开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5935960" y="2661760"/>
            <a:ext cx="198022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    ……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5890955" y="2893690"/>
            <a:ext cx="228144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18:30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快乐大巴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5980965" y="3246825"/>
            <a:ext cx="198022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    ……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82363" y="2157476"/>
            <a:ext cx="1126831" cy="1614828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2" grpId="0"/>
      <p:bldP spid="23" grpId="0"/>
      <p:bldP spid="24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6127601" y="753548"/>
            <a:ext cx="2520280" cy="2970330"/>
          </a:xfrm>
          <a:prstGeom prst="round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标题 3"/>
          <p:cNvSpPr>
            <a:spLocks noGrp="1" noChangeArrowheads="1"/>
          </p:cNvSpPr>
          <p:nvPr/>
        </p:nvSpPr>
        <p:spPr bwMode="auto">
          <a:xfrm>
            <a:off x="6748146" y="744547"/>
            <a:ext cx="153017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节目预告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标题 3"/>
          <p:cNvSpPr>
            <a:spLocks noGrp="1" noChangeArrowheads="1"/>
          </p:cNvSpPr>
          <p:nvPr/>
        </p:nvSpPr>
        <p:spPr bwMode="auto">
          <a:xfrm>
            <a:off x="6395011" y="1149592"/>
            <a:ext cx="198022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8:10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智慧树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3" name="标题 3"/>
          <p:cNvSpPr>
            <a:spLocks noGrp="1" noChangeArrowheads="1"/>
          </p:cNvSpPr>
          <p:nvPr/>
        </p:nvSpPr>
        <p:spPr bwMode="auto">
          <a:xfrm>
            <a:off x="6395010" y="1456767"/>
            <a:ext cx="220524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8:40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芝麻开门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6437396" y="1737987"/>
            <a:ext cx="198022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    ……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6370720" y="1957062"/>
            <a:ext cx="228144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14:00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动画剧场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标题 3"/>
          <p:cNvSpPr>
            <a:spLocks noGrp="1" noChangeArrowheads="1"/>
          </p:cNvSpPr>
          <p:nvPr/>
        </p:nvSpPr>
        <p:spPr bwMode="auto">
          <a:xfrm>
            <a:off x="6370721" y="2269477"/>
            <a:ext cx="228144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16:00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异想天开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9" name="标题 3"/>
          <p:cNvSpPr>
            <a:spLocks noGrp="1" noChangeArrowheads="1"/>
          </p:cNvSpPr>
          <p:nvPr/>
        </p:nvSpPr>
        <p:spPr bwMode="auto">
          <a:xfrm>
            <a:off x="6440016" y="2589752"/>
            <a:ext cx="198022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    ……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0" name="标题 3"/>
          <p:cNvSpPr>
            <a:spLocks noGrp="1" noChangeArrowheads="1"/>
          </p:cNvSpPr>
          <p:nvPr/>
        </p:nvSpPr>
        <p:spPr bwMode="auto">
          <a:xfrm>
            <a:off x="6395011" y="2821682"/>
            <a:ext cx="2281445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18:30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快乐大巴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1" name="标题 3"/>
          <p:cNvSpPr>
            <a:spLocks noGrp="1" noChangeArrowheads="1"/>
          </p:cNvSpPr>
          <p:nvPr/>
        </p:nvSpPr>
        <p:spPr bwMode="auto">
          <a:xfrm>
            <a:off x="6485021" y="3174817"/>
            <a:ext cx="198022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    ……</a:t>
            </a:r>
            <a:endParaRPr lang="zh-CN" altLang="en-US" sz="18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886001" y="1884728"/>
            <a:ext cx="2325959" cy="936954"/>
            <a:chOff x="1571166" y="2472367"/>
            <a:chExt cx="2830828" cy="936954"/>
          </a:xfrm>
          <a:noFill/>
        </p:grpSpPr>
        <p:sp>
          <p:nvSpPr>
            <p:cNvPr id="34" name="云形标注 33"/>
            <p:cNvSpPr/>
            <p:nvPr/>
          </p:nvSpPr>
          <p:spPr>
            <a:xfrm>
              <a:off x="1571166" y="2472367"/>
              <a:ext cx="2830828" cy="936954"/>
            </a:xfrm>
            <a:prstGeom prst="cloudCallout">
              <a:avLst>
                <a:gd name="adj1" fmla="val -56748"/>
                <a:gd name="adj2" fmla="val 25151"/>
              </a:avLst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10245"/>
            <p:cNvSpPr txBox="1">
              <a:spLocks noChangeArrowheads="1"/>
            </p:cNvSpPr>
            <p:nvPr/>
          </p:nvSpPr>
          <p:spPr bwMode="auto">
            <a:xfrm>
              <a:off x="1919707" y="2525345"/>
              <a:ext cx="2273246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怎么会有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14:00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12676" y="3389710"/>
            <a:ext cx="3511252" cy="901957"/>
            <a:chOff x="-1093774" y="1159558"/>
            <a:chExt cx="4950550" cy="901957"/>
          </a:xfrm>
          <a:noFill/>
        </p:grpSpPr>
        <p:sp>
          <p:nvSpPr>
            <p:cNvPr id="39" name="AutoShape 12"/>
            <p:cNvSpPr>
              <a:spLocks noChangeArrowheads="1"/>
            </p:cNvSpPr>
            <p:nvPr/>
          </p:nvSpPr>
          <p:spPr bwMode="auto">
            <a:xfrm>
              <a:off x="-1077394" y="1159558"/>
              <a:ext cx="4860540" cy="901957"/>
            </a:xfrm>
            <a:prstGeom prst="wedgeRoundRectCallout">
              <a:avLst>
                <a:gd name="adj1" fmla="val 56928"/>
                <a:gd name="adj2" fmla="val 8782"/>
                <a:gd name="adj3" fmla="val 16667"/>
              </a:avLst>
            </a:prstGeom>
            <a:grpFill/>
            <a:ln w="9525">
              <a:solidFill>
                <a:srgbClr val="CC00CC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10245"/>
            <p:cNvSpPr txBox="1">
              <a:spLocks noChangeArrowheads="1"/>
            </p:cNvSpPr>
            <p:nvPr/>
          </p:nvSpPr>
          <p:spPr bwMode="auto">
            <a:xfrm>
              <a:off x="-1093774" y="1205694"/>
              <a:ext cx="4950550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这里用的是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24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时记时法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14:00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是下午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时。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2" cstate="email"/>
          <a:srcRect l="21242" t="20082" r="22361" b="15874"/>
          <a:stretch>
            <a:fillRect/>
          </a:stretch>
        </p:blipFill>
        <p:spPr bwMode="auto">
          <a:xfrm>
            <a:off x="701654" y="2234755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3840196" y="3174817"/>
            <a:ext cx="1126831" cy="1614828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333294" y="3821780"/>
            <a:ext cx="723540" cy="656457"/>
          </a:xfrm>
          <a:prstGeom prst="rect">
            <a:avLst/>
          </a:prstGeom>
          <a:noFill/>
        </p:spPr>
      </p:pic>
      <p:grpSp>
        <p:nvGrpSpPr>
          <p:cNvPr id="61" name="组合 60"/>
          <p:cNvGrpSpPr/>
          <p:nvPr/>
        </p:nvGrpSpPr>
        <p:grpSpPr>
          <a:xfrm>
            <a:off x="1710447" y="2765056"/>
            <a:ext cx="7326049" cy="1750910"/>
            <a:chOff x="881590" y="3133481"/>
            <a:chExt cx="7326049" cy="1750910"/>
          </a:xfrm>
          <a:noFill/>
        </p:grpSpPr>
        <p:pic>
          <p:nvPicPr>
            <p:cNvPr id="65" name="图片 64" descr="j_p51_2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81590" y="3156815"/>
              <a:ext cx="2351363" cy="1678065"/>
            </a:xfrm>
            <a:prstGeom prst="rect">
              <a:avLst/>
            </a:prstGeom>
            <a:grpFill/>
          </p:spPr>
        </p:pic>
        <p:pic>
          <p:nvPicPr>
            <p:cNvPr id="66" name="图片 65" descr="j_p51_3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356865" y="3156815"/>
              <a:ext cx="2296913" cy="1639206"/>
            </a:xfrm>
            <a:prstGeom prst="rect">
              <a:avLst/>
            </a:prstGeom>
            <a:grpFill/>
          </p:spPr>
        </p:pic>
        <p:pic>
          <p:nvPicPr>
            <p:cNvPr id="67" name="图片 66" descr="j_p51_4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754204" y="3133481"/>
              <a:ext cx="2453435" cy="1750910"/>
            </a:xfrm>
            <a:prstGeom prst="rect">
              <a:avLst/>
            </a:prstGeom>
            <a:grpFill/>
          </p:spPr>
        </p:pic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59632" y="360681"/>
            <a:ext cx="1421295" cy="158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14927" y="360681"/>
            <a:ext cx="1361444" cy="162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80211" y="288673"/>
            <a:ext cx="1575176" cy="1779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4817" y="1146946"/>
            <a:ext cx="6953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35107" y="1191951"/>
            <a:ext cx="6762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1463660" y="2005920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1769169" y="2000680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2053009" y="2000680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2368044" y="2012825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8" name="标题 3"/>
          <p:cNvSpPr>
            <a:spLocks noGrp="1" noChangeArrowheads="1"/>
          </p:cNvSpPr>
          <p:nvPr/>
        </p:nvSpPr>
        <p:spPr bwMode="auto">
          <a:xfrm>
            <a:off x="2666649" y="2012825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9" name="标题 3"/>
          <p:cNvSpPr>
            <a:spLocks noGrp="1" noChangeArrowheads="1"/>
          </p:cNvSpPr>
          <p:nvPr/>
        </p:nvSpPr>
        <p:spPr bwMode="auto">
          <a:xfrm>
            <a:off x="2936679" y="2010205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0" name="标题 3"/>
          <p:cNvSpPr>
            <a:spLocks noGrp="1" noChangeArrowheads="1"/>
          </p:cNvSpPr>
          <p:nvPr/>
        </p:nvSpPr>
        <p:spPr bwMode="auto">
          <a:xfrm>
            <a:off x="3249094" y="2007585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1" name="标题 3"/>
          <p:cNvSpPr>
            <a:spLocks noGrp="1" noChangeArrowheads="1"/>
          </p:cNvSpPr>
          <p:nvPr/>
        </p:nvSpPr>
        <p:spPr bwMode="auto">
          <a:xfrm>
            <a:off x="3547699" y="2010205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2" name="标题 3"/>
          <p:cNvSpPr>
            <a:spLocks noGrp="1" noChangeArrowheads="1"/>
          </p:cNvSpPr>
          <p:nvPr/>
        </p:nvSpPr>
        <p:spPr bwMode="auto">
          <a:xfrm>
            <a:off x="3836779" y="2012825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3" name="标题 3"/>
          <p:cNvSpPr>
            <a:spLocks noGrp="1" noChangeArrowheads="1"/>
          </p:cNvSpPr>
          <p:nvPr/>
        </p:nvSpPr>
        <p:spPr bwMode="auto">
          <a:xfrm>
            <a:off x="4135384" y="2010205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4" name="标题 3"/>
          <p:cNvSpPr>
            <a:spLocks noGrp="1" noChangeArrowheads="1"/>
          </p:cNvSpPr>
          <p:nvPr/>
        </p:nvSpPr>
        <p:spPr bwMode="auto">
          <a:xfrm>
            <a:off x="4338739" y="200758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5" name="标题 3"/>
          <p:cNvSpPr>
            <a:spLocks noGrp="1" noChangeArrowheads="1"/>
          </p:cNvSpPr>
          <p:nvPr/>
        </p:nvSpPr>
        <p:spPr bwMode="auto">
          <a:xfrm>
            <a:off x="4641629" y="200758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11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6" name="标题 3"/>
          <p:cNvSpPr>
            <a:spLocks noGrp="1" noChangeArrowheads="1"/>
          </p:cNvSpPr>
          <p:nvPr/>
        </p:nvSpPr>
        <p:spPr bwMode="auto">
          <a:xfrm>
            <a:off x="4890944" y="200758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47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70499" y="2318335"/>
            <a:ext cx="35909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05579" y="2334765"/>
            <a:ext cx="35909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5231934" y="201020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13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5546969" y="201020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5816999" y="201020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15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6129414" y="201282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6447069" y="201020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17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6726624" y="2000680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18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7029514" y="2003300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19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7328119" y="201020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7640534" y="201020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21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7920089" y="2000680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22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8202264" y="201282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23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8524204" y="2010205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24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8" name="下箭头 67"/>
          <p:cNvSpPr/>
          <p:nvPr/>
        </p:nvSpPr>
        <p:spPr>
          <a:xfrm>
            <a:off x="3771152" y="2473355"/>
            <a:ext cx="180020" cy="450050"/>
          </a:xfrm>
          <a:prstGeom prst="downArrow">
            <a:avLst/>
          </a:prstGeom>
          <a:noFill/>
          <a:ln>
            <a:noFill/>
          </a:ln>
          <a:scene3d>
            <a:camera prst="orthographicFront">
              <a:rot lat="0" lon="0" rev="90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下箭头 68"/>
          <p:cNvSpPr/>
          <p:nvPr/>
        </p:nvSpPr>
        <p:spPr>
          <a:xfrm>
            <a:off x="5194882" y="2473355"/>
            <a:ext cx="180020" cy="450050"/>
          </a:xfrm>
          <a:prstGeom prst="downArrow">
            <a:avLst/>
          </a:prstGeom>
          <a:noFill/>
          <a:ln>
            <a:noFill/>
          </a:ln>
          <a:scene3d>
            <a:camera prst="orthographicFront">
              <a:rot lat="0" lon="0" rev="12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下箭头 69"/>
          <p:cNvSpPr/>
          <p:nvPr/>
        </p:nvSpPr>
        <p:spPr>
          <a:xfrm>
            <a:off x="7649442" y="2423110"/>
            <a:ext cx="180020" cy="450050"/>
          </a:xfrm>
          <a:prstGeom prst="downArrow">
            <a:avLst/>
          </a:prstGeom>
          <a:noFill/>
          <a:ln>
            <a:noFill/>
          </a:ln>
          <a:scene3d>
            <a:camera prst="orthographicFront">
              <a:rot lat="0" lon="0" rev="13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80927" y="792729"/>
            <a:ext cx="1122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时针第</a:t>
            </a: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294615" y="792729"/>
            <a:ext cx="1122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时针第</a:t>
            </a: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6009" y="2515164"/>
            <a:ext cx="1984105" cy="1200329"/>
            <a:chOff x="1411080" y="2583653"/>
            <a:chExt cx="2379388" cy="1200329"/>
          </a:xfrm>
          <a:noFill/>
        </p:grpSpPr>
        <p:sp>
          <p:nvSpPr>
            <p:cNvPr id="74" name="圆角矩形标注 73"/>
            <p:cNvSpPr/>
            <p:nvPr/>
          </p:nvSpPr>
          <p:spPr>
            <a:xfrm>
              <a:off x="1411080" y="2643758"/>
              <a:ext cx="2296824" cy="1080120"/>
            </a:xfrm>
            <a:prstGeom prst="wedgeRoundRectCallout">
              <a:avLst>
                <a:gd name="adj1" fmla="val -25493"/>
                <a:gd name="adj2" fmla="val 68797"/>
                <a:gd name="adj3" fmla="val 16667"/>
              </a:avLst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文本框 10245"/>
            <p:cNvSpPr txBox="1">
              <a:spLocks noChangeArrowheads="1"/>
            </p:cNvSpPr>
            <p:nvPr/>
          </p:nvSpPr>
          <p:spPr bwMode="auto">
            <a:xfrm>
              <a:off x="1414204" y="2583653"/>
              <a:ext cx="2376264" cy="120032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上午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时，用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时记时法表示就是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8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3266757" y="3571477"/>
            <a:ext cx="684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662979" y="3603961"/>
            <a:ext cx="935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244408" y="3939902"/>
            <a:ext cx="1016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79986" y="2575269"/>
            <a:ext cx="1981500" cy="1080120"/>
            <a:chOff x="1399307" y="2643758"/>
            <a:chExt cx="2376264" cy="1080120"/>
          </a:xfrm>
          <a:noFill/>
        </p:grpSpPr>
        <p:sp>
          <p:nvSpPr>
            <p:cNvPr id="80" name="圆角矩形标注 79"/>
            <p:cNvSpPr/>
            <p:nvPr/>
          </p:nvSpPr>
          <p:spPr>
            <a:xfrm>
              <a:off x="1411080" y="2643758"/>
              <a:ext cx="2296824" cy="1080120"/>
            </a:xfrm>
            <a:prstGeom prst="wedgeRoundRectCallout">
              <a:avLst>
                <a:gd name="adj1" fmla="val -25493"/>
                <a:gd name="adj2" fmla="val 68797"/>
                <a:gd name="adj3" fmla="val 16667"/>
              </a:avLst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文本框 10245"/>
            <p:cNvSpPr txBox="1">
              <a:spLocks noChangeArrowheads="1"/>
            </p:cNvSpPr>
            <p:nvPr/>
          </p:nvSpPr>
          <p:spPr bwMode="auto">
            <a:xfrm>
              <a:off x="1399307" y="2672211"/>
              <a:ext cx="2376264" cy="10156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中午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，用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时记时法表示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就是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12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7381" y="2491357"/>
            <a:ext cx="1984105" cy="1200329"/>
            <a:chOff x="1411080" y="2583653"/>
            <a:chExt cx="2379388" cy="1200329"/>
          </a:xfrm>
          <a:noFill/>
        </p:grpSpPr>
        <p:sp>
          <p:nvSpPr>
            <p:cNvPr id="83" name="圆角矩形标注 82"/>
            <p:cNvSpPr/>
            <p:nvPr/>
          </p:nvSpPr>
          <p:spPr>
            <a:xfrm>
              <a:off x="1411080" y="2643758"/>
              <a:ext cx="2296824" cy="1080120"/>
            </a:xfrm>
            <a:prstGeom prst="wedgeRoundRectCallout">
              <a:avLst>
                <a:gd name="adj1" fmla="val -25493"/>
                <a:gd name="adj2" fmla="val 68797"/>
                <a:gd name="adj3" fmla="val 16667"/>
              </a:avLst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文本框 10245"/>
            <p:cNvSpPr txBox="1">
              <a:spLocks noChangeArrowheads="1"/>
            </p:cNvSpPr>
            <p:nvPr/>
          </p:nvSpPr>
          <p:spPr bwMode="auto">
            <a:xfrm>
              <a:off x="1414204" y="2583653"/>
              <a:ext cx="2376264" cy="1200329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晚上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8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，在中午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12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时之后，用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24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时记时法表示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就是</a:t>
              </a:r>
              <a:r>
                <a:rPr lang="en-US" altLang="zh-CN" sz="1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20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</a:t>
              </a:r>
              <a:r>
                <a:rPr lang="en-US" altLang="zh-CN" sz="1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8+12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）</a:t>
              </a:r>
              <a:r>
                <a:rPr lang="zh-CN" altLang="en-US" sz="1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</a:t>
              </a:r>
              <a:endPara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2" name="图片 71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5" name="文本框 26">
              <a:hlinkClick r:id="rId1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8" grpId="0"/>
      <p:bldP spid="69" grpId="0"/>
      <p:bldP spid="70" grpId="0"/>
      <p:bldP spid="2" grpId="0"/>
      <p:bldP spid="71" grpId="0"/>
      <p:bldP spid="4" grpId="0"/>
      <p:bldP spid="77" grpId="0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9632" y="339502"/>
            <a:ext cx="1421295" cy="1581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矩形 27"/>
          <p:cNvSpPr/>
          <p:nvPr/>
        </p:nvSpPr>
        <p:spPr>
          <a:xfrm>
            <a:off x="251520" y="3806244"/>
            <a:ext cx="945105" cy="9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051968" y="2198331"/>
            <a:ext cx="685810" cy="37341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14927" y="339502"/>
            <a:ext cx="1361444" cy="162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80211" y="267494"/>
            <a:ext cx="1575176" cy="1779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4817" y="1125767"/>
            <a:ext cx="6953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35107" y="1170772"/>
            <a:ext cx="676275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标题 3"/>
          <p:cNvSpPr>
            <a:spLocks noGrp="1" noChangeArrowheads="1"/>
          </p:cNvSpPr>
          <p:nvPr/>
        </p:nvSpPr>
        <p:spPr bwMode="auto">
          <a:xfrm>
            <a:off x="755576" y="1928918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1061085" y="1923678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1344925" y="1923678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2" name="标题 3"/>
          <p:cNvSpPr>
            <a:spLocks noGrp="1" noChangeArrowheads="1"/>
          </p:cNvSpPr>
          <p:nvPr/>
        </p:nvSpPr>
        <p:spPr bwMode="auto">
          <a:xfrm>
            <a:off x="1659960" y="1935823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3" name="标题 3"/>
          <p:cNvSpPr>
            <a:spLocks noGrp="1" noChangeArrowheads="1"/>
          </p:cNvSpPr>
          <p:nvPr/>
        </p:nvSpPr>
        <p:spPr bwMode="auto">
          <a:xfrm>
            <a:off x="1958565" y="1935823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4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4" name="标题 3"/>
          <p:cNvSpPr>
            <a:spLocks noGrp="1" noChangeArrowheads="1"/>
          </p:cNvSpPr>
          <p:nvPr/>
        </p:nvSpPr>
        <p:spPr bwMode="auto">
          <a:xfrm>
            <a:off x="2228595" y="1933203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5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5" name="标题 3"/>
          <p:cNvSpPr>
            <a:spLocks noGrp="1" noChangeArrowheads="1"/>
          </p:cNvSpPr>
          <p:nvPr/>
        </p:nvSpPr>
        <p:spPr bwMode="auto">
          <a:xfrm>
            <a:off x="2541010" y="1930583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6" name="标题 3"/>
          <p:cNvSpPr>
            <a:spLocks noGrp="1" noChangeArrowheads="1"/>
          </p:cNvSpPr>
          <p:nvPr/>
        </p:nvSpPr>
        <p:spPr bwMode="auto">
          <a:xfrm>
            <a:off x="2839615" y="1933203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7" name="标题 3"/>
          <p:cNvSpPr>
            <a:spLocks noGrp="1" noChangeArrowheads="1"/>
          </p:cNvSpPr>
          <p:nvPr/>
        </p:nvSpPr>
        <p:spPr bwMode="auto">
          <a:xfrm>
            <a:off x="3128695" y="1935823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8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8" name="标题 3"/>
          <p:cNvSpPr>
            <a:spLocks noGrp="1" noChangeArrowheads="1"/>
          </p:cNvSpPr>
          <p:nvPr/>
        </p:nvSpPr>
        <p:spPr bwMode="auto">
          <a:xfrm>
            <a:off x="3427300" y="1933203"/>
            <a:ext cx="25360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9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9" name="标题 3"/>
          <p:cNvSpPr>
            <a:spLocks noGrp="1" noChangeArrowheads="1"/>
          </p:cNvSpPr>
          <p:nvPr/>
        </p:nvSpPr>
        <p:spPr bwMode="auto">
          <a:xfrm>
            <a:off x="3630655" y="193058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0" name="标题 3"/>
          <p:cNvSpPr>
            <a:spLocks noGrp="1" noChangeArrowheads="1"/>
          </p:cNvSpPr>
          <p:nvPr/>
        </p:nvSpPr>
        <p:spPr bwMode="auto">
          <a:xfrm>
            <a:off x="3933545" y="193058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11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41" name="标题 3"/>
          <p:cNvSpPr>
            <a:spLocks noGrp="1" noChangeArrowheads="1"/>
          </p:cNvSpPr>
          <p:nvPr/>
        </p:nvSpPr>
        <p:spPr bwMode="auto">
          <a:xfrm>
            <a:off x="4182860" y="193058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12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4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62415" y="2241333"/>
            <a:ext cx="35909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97495" y="2257763"/>
            <a:ext cx="35909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4523850" y="193320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13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4838885" y="193320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14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5108915" y="193320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15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2" name="标题 3"/>
          <p:cNvSpPr>
            <a:spLocks noGrp="1" noChangeArrowheads="1"/>
          </p:cNvSpPr>
          <p:nvPr/>
        </p:nvSpPr>
        <p:spPr bwMode="auto">
          <a:xfrm>
            <a:off x="5421330" y="193582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3" name="标题 3"/>
          <p:cNvSpPr>
            <a:spLocks noGrp="1" noChangeArrowheads="1"/>
          </p:cNvSpPr>
          <p:nvPr/>
        </p:nvSpPr>
        <p:spPr bwMode="auto">
          <a:xfrm>
            <a:off x="5738985" y="193320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17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4" name="标题 3"/>
          <p:cNvSpPr>
            <a:spLocks noGrp="1" noChangeArrowheads="1"/>
          </p:cNvSpPr>
          <p:nvPr/>
        </p:nvSpPr>
        <p:spPr bwMode="auto">
          <a:xfrm>
            <a:off x="6018540" y="1923678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18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5" name="标题 3"/>
          <p:cNvSpPr>
            <a:spLocks noGrp="1" noChangeArrowheads="1"/>
          </p:cNvSpPr>
          <p:nvPr/>
        </p:nvSpPr>
        <p:spPr bwMode="auto">
          <a:xfrm>
            <a:off x="6321430" y="1926298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19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6" name="标题 3"/>
          <p:cNvSpPr>
            <a:spLocks noGrp="1" noChangeArrowheads="1"/>
          </p:cNvSpPr>
          <p:nvPr/>
        </p:nvSpPr>
        <p:spPr bwMode="auto">
          <a:xfrm>
            <a:off x="6620035" y="193320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20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7" name="标题 3"/>
          <p:cNvSpPr>
            <a:spLocks noGrp="1" noChangeArrowheads="1"/>
          </p:cNvSpPr>
          <p:nvPr/>
        </p:nvSpPr>
        <p:spPr bwMode="auto">
          <a:xfrm>
            <a:off x="6932450" y="193320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21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8" name="标题 3"/>
          <p:cNvSpPr>
            <a:spLocks noGrp="1" noChangeArrowheads="1"/>
          </p:cNvSpPr>
          <p:nvPr/>
        </p:nvSpPr>
        <p:spPr bwMode="auto">
          <a:xfrm>
            <a:off x="7212005" y="1923678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22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59" name="标题 3"/>
          <p:cNvSpPr>
            <a:spLocks noGrp="1" noChangeArrowheads="1"/>
          </p:cNvSpPr>
          <p:nvPr/>
        </p:nvSpPr>
        <p:spPr bwMode="auto">
          <a:xfrm>
            <a:off x="7494180" y="193582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23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0" name="标题 3"/>
          <p:cNvSpPr>
            <a:spLocks noGrp="1" noChangeArrowheads="1"/>
          </p:cNvSpPr>
          <p:nvPr/>
        </p:nvSpPr>
        <p:spPr bwMode="auto">
          <a:xfrm>
            <a:off x="7816120" y="1933203"/>
            <a:ext cx="45005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24</a:t>
            </a:r>
            <a:endParaRPr lang="zh-CN" altLang="en-US" sz="1600" dirty="0" smtClean="0"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680927" y="771550"/>
            <a:ext cx="1122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时针第</a:t>
            </a: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294615" y="771550"/>
            <a:ext cx="1122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时针第</a:t>
            </a: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382232" y="2571750"/>
            <a:ext cx="2248423" cy="847427"/>
            <a:chOff x="881589" y="3561860"/>
            <a:chExt cx="4635516" cy="847427"/>
          </a:xfrm>
          <a:noFill/>
        </p:grpSpPr>
        <p:sp>
          <p:nvSpPr>
            <p:cNvPr id="66" name="AutoShape 12"/>
            <p:cNvSpPr>
              <a:spLocks noChangeArrowheads="1"/>
            </p:cNvSpPr>
            <p:nvPr/>
          </p:nvSpPr>
          <p:spPr bwMode="auto">
            <a:xfrm>
              <a:off x="881589" y="3561860"/>
              <a:ext cx="4635516" cy="847427"/>
            </a:xfrm>
            <a:prstGeom prst="wedgeRoundRectCallout">
              <a:avLst>
                <a:gd name="adj1" fmla="val -56512"/>
                <a:gd name="adj2" fmla="val 45059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7" name="文本框 10245"/>
            <p:cNvSpPr txBox="1">
              <a:spLocks noChangeArrowheads="1"/>
            </p:cNvSpPr>
            <p:nvPr/>
          </p:nvSpPr>
          <p:spPr bwMode="auto">
            <a:xfrm>
              <a:off x="926593" y="3578290"/>
              <a:ext cx="4590512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16:00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是下午几时？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  <a:sym typeface="宋体" panose="02010600030101010101" pitchFamily="2" charset="-122"/>
                </a:rPr>
                <a:t>18:30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9" name="Picture 5" descr="C:\Users\jinse\Desktop\课件样例\人物图\48.jpg"/>
          <p:cNvPicPr>
            <a:picLocks noChangeAspect="1" noChangeArrowheads="1"/>
          </p:cNvPicPr>
          <p:nvPr/>
        </p:nvPicPr>
        <p:blipFill rotWithShape="1">
          <a:blip r:embed="rId8" cstate="email"/>
          <a:srcRect l="27543" t="10678" r="26729" b="12975"/>
          <a:stretch>
            <a:fillRect/>
          </a:stretch>
        </p:blipFill>
        <p:spPr bwMode="auto">
          <a:xfrm>
            <a:off x="251520" y="3105736"/>
            <a:ext cx="979684" cy="1233601"/>
          </a:xfrm>
          <a:prstGeom prst="rect">
            <a:avLst/>
          </a:prstGeom>
          <a:noFill/>
        </p:spPr>
      </p:pic>
      <p:pic>
        <p:nvPicPr>
          <p:cNvPr id="70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9" cstate="email"/>
          <a:srcRect l="21242" t="20082" r="22361" b="15874"/>
          <a:stretch>
            <a:fillRect/>
          </a:stretch>
        </p:blipFill>
        <p:spPr bwMode="auto">
          <a:xfrm>
            <a:off x="6300192" y="4021164"/>
            <a:ext cx="723540" cy="656457"/>
          </a:xfrm>
          <a:prstGeom prst="rect">
            <a:avLst/>
          </a:prstGeom>
          <a:noFill/>
        </p:spPr>
      </p:pic>
      <p:grpSp>
        <p:nvGrpSpPr>
          <p:cNvPr id="71" name="组合 70"/>
          <p:cNvGrpSpPr/>
          <p:nvPr/>
        </p:nvGrpSpPr>
        <p:grpSpPr>
          <a:xfrm>
            <a:off x="5537202" y="2750846"/>
            <a:ext cx="3108738" cy="1080120"/>
            <a:chOff x="963418" y="2643758"/>
            <a:chExt cx="2744486" cy="1080120"/>
          </a:xfrm>
          <a:noFill/>
        </p:grpSpPr>
        <p:sp>
          <p:nvSpPr>
            <p:cNvPr id="72" name="圆角矩形标注 71"/>
            <p:cNvSpPr/>
            <p:nvPr/>
          </p:nvSpPr>
          <p:spPr>
            <a:xfrm>
              <a:off x="963418" y="2643758"/>
              <a:ext cx="2744486" cy="1080120"/>
            </a:xfrm>
            <a:prstGeom prst="wedgeRoundRectCallout">
              <a:avLst>
                <a:gd name="adj1" fmla="val -25493"/>
                <a:gd name="adj2" fmla="val 68797"/>
                <a:gd name="adj3" fmla="val 16667"/>
              </a:avLst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文本框 10245"/>
            <p:cNvSpPr txBox="1">
              <a:spLocks noChangeArrowheads="1"/>
            </p:cNvSpPr>
            <p:nvPr/>
          </p:nvSpPr>
          <p:spPr bwMode="auto">
            <a:xfrm>
              <a:off x="963419" y="2665491"/>
              <a:ext cx="2731694" cy="10156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16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：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00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18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：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，都在中午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时之后，用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普通记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时法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表示要减去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12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4" name="标题 3"/>
          <p:cNvSpPr>
            <a:spLocks noGrp="1" noChangeArrowheads="1"/>
          </p:cNvSpPr>
          <p:nvPr/>
        </p:nvSpPr>
        <p:spPr bwMode="auto">
          <a:xfrm>
            <a:off x="1691680" y="3500210"/>
            <a:ext cx="3933437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16:00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是下午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16-12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8" name="标题 3"/>
          <p:cNvSpPr>
            <a:spLocks noGrp="1" noChangeArrowheads="1"/>
          </p:cNvSpPr>
          <p:nvPr/>
        </p:nvSpPr>
        <p:spPr bwMode="auto">
          <a:xfrm>
            <a:off x="1691680" y="3986264"/>
            <a:ext cx="4427968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18:30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是下午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18-12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8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51520" y="4101920"/>
            <a:ext cx="945105" cy="9001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07315" y="4101920"/>
            <a:ext cx="945105" cy="9001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19872" y="1403868"/>
            <a:ext cx="2880320" cy="1311898"/>
            <a:chOff x="1850214" y="1118021"/>
            <a:chExt cx="5264568" cy="461665"/>
          </a:xfrm>
          <a:noFill/>
        </p:grpSpPr>
        <p:sp>
          <p:nvSpPr>
            <p:cNvPr id="2" name="圆角矩形标注 1"/>
            <p:cNvSpPr/>
            <p:nvPr/>
          </p:nvSpPr>
          <p:spPr>
            <a:xfrm>
              <a:off x="1850214" y="1134980"/>
              <a:ext cx="5264568" cy="374873"/>
            </a:xfrm>
            <a:prstGeom prst="wedgeRoundRectCallout">
              <a:avLst>
                <a:gd name="adj1" fmla="val -63925"/>
                <a:gd name="adj2" fmla="val 9462"/>
                <a:gd name="adj3" fmla="val 16667"/>
              </a:avLst>
            </a:prstGeom>
            <a:grp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文本框 10245"/>
            <p:cNvSpPr txBox="1">
              <a:spLocks noChangeArrowheads="1"/>
            </p:cNvSpPr>
            <p:nvPr/>
          </p:nvSpPr>
          <p:spPr bwMode="auto">
            <a:xfrm>
              <a:off x="1939208" y="1118021"/>
              <a:ext cx="5175574" cy="46166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生活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中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有很多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地方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用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24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时记时法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表示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时间。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33652" y="1335185"/>
            <a:ext cx="1126831" cy="161482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1" cstate="email"/>
          <a:srcRect l="30206" t="27094" r="24977" b="13070"/>
          <a:stretch>
            <a:fillRect/>
          </a:stretch>
        </p:blipFill>
        <p:spPr bwMode="auto">
          <a:xfrm>
            <a:off x="8244408" y="1008102"/>
            <a:ext cx="776868" cy="828660"/>
          </a:xfrm>
          <a:prstGeom prst="rect">
            <a:avLst/>
          </a:prstGeom>
          <a:noFill/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854865" y="611957"/>
            <a:ext cx="2250250" cy="734615"/>
            <a:chOff x="1420847" y="3827275"/>
            <a:chExt cx="2250250" cy="734615"/>
          </a:xfrm>
          <a:noFill/>
        </p:grpSpPr>
        <p:sp>
          <p:nvSpPr>
            <p:cNvPr id="68" name="AutoShape 12"/>
            <p:cNvSpPr>
              <a:spLocks noChangeArrowheads="1"/>
            </p:cNvSpPr>
            <p:nvPr/>
          </p:nvSpPr>
          <p:spPr bwMode="auto">
            <a:xfrm>
              <a:off x="1434349" y="3837574"/>
              <a:ext cx="2223247" cy="724316"/>
            </a:xfrm>
            <a:prstGeom prst="wedgeRoundRectCallout">
              <a:avLst>
                <a:gd name="adj1" fmla="val 60377"/>
                <a:gd name="adj2" fmla="val 32836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文本框 10245"/>
            <p:cNvSpPr txBox="1">
              <a:spLocks noChangeArrowheads="1"/>
            </p:cNvSpPr>
            <p:nvPr/>
          </p:nvSpPr>
          <p:spPr bwMode="auto">
            <a:xfrm>
              <a:off x="1420847" y="3827275"/>
              <a:ext cx="2250250" cy="70788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幅图没过中午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时，所以是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时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868144" y="612999"/>
            <a:ext cx="2250250" cy="734615"/>
            <a:chOff x="1420847" y="3827275"/>
            <a:chExt cx="2250250" cy="734615"/>
          </a:xfrm>
          <a:noFill/>
        </p:grpSpPr>
        <p:sp>
          <p:nvSpPr>
            <p:cNvPr id="75" name="AutoShape 12"/>
            <p:cNvSpPr>
              <a:spLocks noChangeArrowheads="1"/>
            </p:cNvSpPr>
            <p:nvPr/>
          </p:nvSpPr>
          <p:spPr bwMode="auto">
            <a:xfrm>
              <a:off x="1434349" y="3837574"/>
              <a:ext cx="2223247" cy="724316"/>
            </a:xfrm>
            <a:prstGeom prst="wedgeRoundRectCallout">
              <a:avLst>
                <a:gd name="adj1" fmla="val 60377"/>
                <a:gd name="adj2" fmla="val 32836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文本框 10245"/>
            <p:cNvSpPr txBox="1">
              <a:spLocks noChangeArrowheads="1"/>
            </p:cNvSpPr>
            <p:nvPr/>
          </p:nvSpPr>
          <p:spPr bwMode="auto">
            <a:xfrm>
              <a:off x="1420847" y="3827275"/>
              <a:ext cx="2250250" cy="70788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幅图过了中午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时，所以是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时。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670066" y="885949"/>
            <a:ext cx="519807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时记时法表示下面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钟面上的时间。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1548015" y="1509632"/>
            <a:ext cx="6255695" cy="3150350"/>
          </a:xfrm>
          <a:prstGeom prst="roundRect">
            <a:avLst/>
          </a:prstGeom>
          <a:noFill/>
          <a:ln w="19050"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1548015" y="3039802"/>
            <a:ext cx="6255695" cy="0"/>
          </a:xfrm>
          <a:prstGeom prst="line">
            <a:avLst/>
          </a:prstGeom>
          <a:ln w="19050">
            <a:solidFill>
              <a:srgbClr val="CC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45" idx="0"/>
            <a:endCxn id="45" idx="2"/>
          </p:cNvCxnSpPr>
          <p:nvPr/>
        </p:nvCxnSpPr>
        <p:spPr>
          <a:xfrm>
            <a:off x="4675863" y="1509632"/>
            <a:ext cx="0" cy="3150350"/>
          </a:xfrm>
          <a:prstGeom prst="line">
            <a:avLst/>
          </a:prstGeom>
          <a:ln w="19050">
            <a:solidFill>
              <a:srgbClr val="CC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片 47" descr="j_p52_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13401" y="1547732"/>
            <a:ext cx="2070230" cy="1477432"/>
          </a:xfrm>
          <a:prstGeom prst="rect">
            <a:avLst/>
          </a:prstGeom>
        </p:spPr>
      </p:pic>
      <p:pic>
        <p:nvPicPr>
          <p:cNvPr id="49" name="图片 48" descr="j_p52_3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08057" y="3068377"/>
            <a:ext cx="2160240" cy="1541669"/>
          </a:xfrm>
          <a:prstGeom prst="rect">
            <a:avLst/>
          </a:prstGeom>
        </p:spPr>
      </p:pic>
      <p:pic>
        <p:nvPicPr>
          <p:cNvPr id="50" name="图片 49" descr="j_p52_4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03411" y="3129812"/>
            <a:ext cx="2117170" cy="1510932"/>
          </a:xfrm>
          <a:prstGeom prst="rect">
            <a:avLst/>
          </a:prstGeom>
        </p:spPr>
      </p:pic>
      <p:sp>
        <p:nvSpPr>
          <p:cNvPr id="79" name="标题 3"/>
          <p:cNvSpPr>
            <a:spLocks noGrp="1" noChangeArrowheads="1"/>
          </p:cNvSpPr>
          <p:nvPr/>
        </p:nvSpPr>
        <p:spPr bwMode="auto">
          <a:xfrm>
            <a:off x="422891" y="2049692"/>
            <a:ext cx="117013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10:00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0" name="标题 3"/>
          <p:cNvSpPr>
            <a:spLocks noGrp="1" noChangeArrowheads="1"/>
          </p:cNvSpPr>
          <p:nvPr/>
        </p:nvSpPr>
        <p:spPr bwMode="auto">
          <a:xfrm>
            <a:off x="7848716" y="1966587"/>
            <a:ext cx="117013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16:00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908056" y="1557257"/>
            <a:ext cx="2125972" cy="1417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" name="标题 3"/>
          <p:cNvSpPr>
            <a:spLocks noGrp="1" noChangeArrowheads="1"/>
          </p:cNvSpPr>
          <p:nvPr/>
        </p:nvSpPr>
        <p:spPr bwMode="auto">
          <a:xfrm>
            <a:off x="437656" y="3579862"/>
            <a:ext cx="117013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17:00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4" name="标题 3"/>
          <p:cNvSpPr>
            <a:spLocks noGrp="1" noChangeArrowheads="1"/>
          </p:cNvSpPr>
          <p:nvPr/>
        </p:nvSpPr>
        <p:spPr bwMode="auto">
          <a:xfrm>
            <a:off x="7884196" y="3534857"/>
            <a:ext cx="117013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19:00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88612" y="987574"/>
            <a:ext cx="1539172" cy="308141"/>
          </a:xfrm>
          <a:prstGeom prst="round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868144" y="612999"/>
            <a:ext cx="2250250" cy="734615"/>
            <a:chOff x="1420847" y="3827275"/>
            <a:chExt cx="2250250" cy="734615"/>
          </a:xfrm>
          <a:noFill/>
        </p:grpSpPr>
        <p:sp>
          <p:nvSpPr>
            <p:cNvPr id="72" name="AutoShape 12"/>
            <p:cNvSpPr>
              <a:spLocks noChangeArrowheads="1"/>
            </p:cNvSpPr>
            <p:nvPr/>
          </p:nvSpPr>
          <p:spPr bwMode="auto">
            <a:xfrm>
              <a:off x="1434349" y="3837574"/>
              <a:ext cx="2223247" cy="724316"/>
            </a:xfrm>
            <a:prstGeom prst="wedgeRoundRectCallout">
              <a:avLst>
                <a:gd name="adj1" fmla="val 60377"/>
                <a:gd name="adj2" fmla="val 32836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3" name="文本框 10245"/>
            <p:cNvSpPr txBox="1">
              <a:spLocks noChangeArrowheads="1"/>
            </p:cNvSpPr>
            <p:nvPr/>
          </p:nvSpPr>
          <p:spPr bwMode="auto">
            <a:xfrm>
              <a:off x="1420847" y="3827275"/>
              <a:ext cx="2250250" cy="70788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幅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图过了中午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时，所以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时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868144" y="614052"/>
            <a:ext cx="2250250" cy="734615"/>
            <a:chOff x="1420847" y="3827275"/>
            <a:chExt cx="2250250" cy="734615"/>
          </a:xfrm>
          <a:noFill/>
        </p:grpSpPr>
        <p:sp>
          <p:nvSpPr>
            <p:cNvPr id="78" name="AutoShape 12"/>
            <p:cNvSpPr>
              <a:spLocks noChangeArrowheads="1"/>
            </p:cNvSpPr>
            <p:nvPr/>
          </p:nvSpPr>
          <p:spPr bwMode="auto">
            <a:xfrm>
              <a:off x="1434349" y="3837574"/>
              <a:ext cx="2223247" cy="724316"/>
            </a:xfrm>
            <a:prstGeom prst="wedgeRoundRectCallout">
              <a:avLst>
                <a:gd name="adj1" fmla="val 60377"/>
                <a:gd name="adj2" fmla="val 32836"/>
                <a:gd name="adj3" fmla="val 16667"/>
              </a:avLst>
            </a:prstGeom>
            <a:grpFill/>
            <a:ln w="19050">
              <a:solidFill>
                <a:srgbClr val="FFC00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3" name="文本框 10245"/>
            <p:cNvSpPr txBox="1">
              <a:spLocks noChangeArrowheads="1"/>
            </p:cNvSpPr>
            <p:nvPr/>
          </p:nvSpPr>
          <p:spPr bwMode="auto">
            <a:xfrm>
              <a:off x="1420847" y="3827275"/>
              <a:ext cx="2250250" cy="70788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幅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图过了中午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时，所以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19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时</a:t>
              </a: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。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785185" y="2427734"/>
            <a:ext cx="1134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4+12=16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832264" y="3984907"/>
            <a:ext cx="1134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7+12=19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323528" y="4029912"/>
            <a:ext cx="1134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5+12=17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79" grpId="0"/>
      <p:bldP spid="80" grpId="0"/>
      <p:bldP spid="82" grpId="0"/>
      <p:bldP spid="84" grpId="0"/>
      <p:bldP spid="2" grpId="0" animBg="1"/>
      <p:bldP spid="5" grpId="0"/>
      <p:bldP spid="85" grpId="0"/>
      <p:bldP spid="8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49642" y="627534"/>
            <a:ext cx="1792597" cy="159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187624" y="2292719"/>
            <a:ext cx="2115235" cy="540060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3"/>
          <p:cNvSpPr>
            <a:spLocks noGrp="1" noChangeArrowheads="1"/>
          </p:cNvSpPr>
          <p:nvPr/>
        </p:nvSpPr>
        <p:spPr bwMode="auto">
          <a:xfrm>
            <a:off x="1385646" y="2337724"/>
            <a:ext cx="189021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7:30~18:30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4112949" y="1180119"/>
            <a:ext cx="2475275" cy="1197752"/>
          </a:xfrm>
          <a:prstGeom prst="wedgeRoundRectCallout">
            <a:avLst>
              <a:gd name="adj1" fmla="val 61147"/>
              <a:gd name="adj2" fmla="val 4687"/>
              <a:gd name="adj3" fmla="val 16667"/>
            </a:avLst>
          </a:prstGeom>
          <a:noFill/>
          <a:ln w="9525">
            <a:solidFill>
              <a:srgbClr val="0033CC"/>
            </a:solidFill>
            <a:miter lim="800000"/>
          </a:ln>
          <a:effectLst/>
        </p:spPr>
        <p:txBody>
          <a:bodyPr/>
          <a:lstStyle/>
          <a:p>
            <a:pPr algn="ctr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0245"/>
          <p:cNvSpPr txBox="1">
            <a:spLocks noChangeArrowheads="1"/>
          </p:cNvSpPr>
          <p:nvPr/>
        </p:nvSpPr>
        <p:spPr bwMode="auto">
          <a:xfrm>
            <a:off x="4067944" y="1177542"/>
            <a:ext cx="261029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从上午几时几分到下午几时几分禁止机动车通行？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0245"/>
          <p:cNvSpPr txBox="1">
            <a:spLocks noChangeArrowheads="1"/>
          </p:cNvSpPr>
          <p:nvPr/>
        </p:nvSpPr>
        <p:spPr bwMode="auto">
          <a:xfrm>
            <a:off x="1115616" y="3829276"/>
            <a:ext cx="646331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答：从上午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7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: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到下午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6:30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禁止机动车通行。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6" name="标题 3"/>
          <p:cNvSpPr>
            <a:spLocks noGrp="1" noChangeArrowheads="1"/>
          </p:cNvSpPr>
          <p:nvPr/>
        </p:nvSpPr>
        <p:spPr bwMode="auto">
          <a:xfrm>
            <a:off x="1475656" y="2994797"/>
            <a:ext cx="549061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7:30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没过中午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时，所以是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上午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7:30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标题 3"/>
          <p:cNvSpPr>
            <a:spLocks noGrp="1" noChangeArrowheads="1"/>
          </p:cNvSpPr>
          <p:nvPr/>
        </p:nvSpPr>
        <p:spPr bwMode="auto">
          <a:xfrm>
            <a:off x="1403648" y="3408843"/>
            <a:ext cx="549061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18:30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过了中午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时，所以是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下午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6:30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015517" y="1425665"/>
            <a:ext cx="1126831" cy="1614828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7" grpId="0" animBg="1"/>
      <p:bldP spid="18" grpId="0"/>
      <p:bldP spid="22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0245"/>
          <p:cNvSpPr txBox="1">
            <a:spLocks noChangeArrowheads="1"/>
          </p:cNvSpPr>
          <p:nvPr/>
        </p:nvSpPr>
        <p:spPr bwMode="auto">
          <a:xfrm>
            <a:off x="395536" y="608370"/>
            <a:ext cx="50405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你能给下面的钟面画上时针吗？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560" y="1491630"/>
            <a:ext cx="8002615" cy="189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标题 3"/>
          <p:cNvSpPr>
            <a:spLocks noGrp="1" noChangeArrowheads="1"/>
          </p:cNvSpPr>
          <p:nvPr/>
        </p:nvSpPr>
        <p:spPr bwMode="auto">
          <a:xfrm>
            <a:off x="1102330" y="3291830"/>
            <a:ext cx="117013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1:00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0" name="标题 3"/>
          <p:cNvSpPr>
            <a:spLocks noGrp="1" noChangeArrowheads="1"/>
          </p:cNvSpPr>
          <p:nvPr/>
        </p:nvSpPr>
        <p:spPr bwMode="auto">
          <a:xfrm>
            <a:off x="3127555" y="3272780"/>
            <a:ext cx="117013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13:00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1" name="标题 3"/>
          <p:cNvSpPr>
            <a:spLocks noGrp="1" noChangeArrowheads="1"/>
          </p:cNvSpPr>
          <p:nvPr/>
        </p:nvSpPr>
        <p:spPr bwMode="auto">
          <a:xfrm>
            <a:off x="5223740" y="3291830"/>
            <a:ext cx="117013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21:00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1" name="标题 3"/>
          <p:cNvSpPr>
            <a:spLocks noGrp="1" noChangeArrowheads="1"/>
          </p:cNvSpPr>
          <p:nvPr/>
        </p:nvSpPr>
        <p:spPr bwMode="auto">
          <a:xfrm>
            <a:off x="7293970" y="3246825"/>
            <a:ext cx="1170130" cy="45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24:00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6665" y="1986685"/>
            <a:ext cx="3048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6895" y="1986685"/>
            <a:ext cx="4000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2070" y="2228140"/>
            <a:ext cx="4762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9" grpId="0"/>
      <p:bldP spid="50" grpId="0"/>
      <p:bldP spid="51" grpId="0"/>
      <p:bldP spid="61" grpId="0"/>
    </p:bldLst>
  </p:timing>
</p:sld>
</file>

<file path=ppt/tags/tag1.xml><?xml version="1.0" encoding="utf-8"?>
<p:tagLst xmlns:p="http://schemas.openxmlformats.org/presentationml/2006/main">
  <p:tag name="KSO_WPP_MARK_KEY" val="e9ef3268-577a-4d7e-8225-ef7916a36da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1070</Words>
  <Application>WPS 演示</Application>
  <PresentationFormat>全屏显示(16:9)</PresentationFormat>
  <Paragraphs>293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楷体_GB2312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15</cp:revision>
  <dcterms:created xsi:type="dcterms:W3CDTF">2017-03-17T02:28:00Z</dcterms:created>
  <dcterms:modified xsi:type="dcterms:W3CDTF">2023-02-03T07:56:23Z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F82EA9AA84594392849F1FB0E1520ECA</vt:lpwstr>
  </property>
</Properties>
</file>