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5"/>
  </p:notesMasterIdLst>
  <p:sldIdLst>
    <p:sldId id="595" r:id="rId3"/>
    <p:sldId id="584" r:id="rId4"/>
    <p:sldId id="566" r:id="rId5"/>
    <p:sldId id="585" r:id="rId6"/>
    <p:sldId id="586" r:id="rId7"/>
    <p:sldId id="587" r:id="rId8"/>
    <p:sldId id="588" r:id="rId9"/>
    <p:sldId id="589" r:id="rId10"/>
    <p:sldId id="590" r:id="rId11"/>
    <p:sldId id="576" r:id="rId12"/>
    <p:sldId id="591" r:id="rId13"/>
    <p:sldId id="592" r:id="rId14"/>
    <p:sldId id="593" r:id="rId15"/>
    <p:sldId id="594" r:id="rId16"/>
    <p:sldId id="565" r:id="rId17"/>
    <p:sldId id="542" r:id="rId18"/>
    <p:sldId id="556" r:id="rId19"/>
    <p:sldId id="575" r:id="rId20"/>
    <p:sldId id="578" r:id="rId21"/>
    <p:sldId id="579" r:id="rId22"/>
    <p:sldId id="507" r:id="rId23"/>
    <p:sldId id="501" r:id="rId2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9"/>
    </p:embeddedFont>
    <p:embeddedFont>
      <p:font typeface="微软雅黑" panose="020B0503020204020204" pitchFamily="34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幼圆" panose="02010509060101010101" pitchFamily="49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</p:embeddedFontLst>
  <p:custDataLst>
    <p:tags r:id="rId3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279" autoAdjust="0"/>
  </p:normalViewPr>
  <p:slideViewPr>
    <p:cSldViewPr>
      <p:cViewPr varScale="1">
        <p:scale>
          <a:sx n="152" d="100"/>
          <a:sy n="152" d="100"/>
        </p:scale>
        <p:origin x="-444" y="-90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3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长方形和正方形的面积 面积的含义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slide" Target="slide22.xml"/><Relationship Id="rId7" Type="http://schemas.openxmlformats.org/officeDocument/2006/relationships/slide" Target="slide21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4.xml"/><Relationship Id="rId2" Type="http://schemas.openxmlformats.org/officeDocument/2006/relationships/slide" Target="slide13.xml"/><Relationship Id="rId10" Type="http://schemas.openxmlformats.org/officeDocument/2006/relationships/slideLayout" Target="../slideLayouts/slideLayout1.xml"/><Relationship Id="rId1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8.png"/><Relationship Id="rId6" Type="http://schemas.openxmlformats.org/officeDocument/2006/relationships/slide" Target="slide2.xml"/><Relationship Id="rId5" Type="http://schemas.openxmlformats.org/officeDocument/2006/relationships/image" Target="../media/image9.jpeg"/><Relationship Id="rId4" Type="http://schemas.openxmlformats.org/officeDocument/2006/relationships/image" Target="../media/image19.png"/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1.pn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1" y="1563638"/>
            <a:ext cx="9141493" cy="74635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4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面积的</a:t>
            </a:r>
            <a:r>
              <a:rPr lang="zh-CN" altLang="en-US" sz="4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含义</a:t>
            </a:r>
            <a:endParaRPr lang="zh-CN" altLang="en-US" sz="4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96310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5632" y="629457"/>
            <a:ext cx="321626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24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长方形和正方形的面积</a:t>
            </a:r>
            <a:endParaRPr lang="zh-CN" altLang="en-US" sz="24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1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19704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9"/>
          <p:cNvSpPr>
            <a:spLocks noChangeArrowheads="1"/>
          </p:cNvSpPr>
          <p:nvPr/>
        </p:nvSpPr>
        <p:spPr bwMode="auto">
          <a:xfrm>
            <a:off x="1259632" y="1178024"/>
            <a:ext cx="76200" cy="76200"/>
          </a:xfrm>
          <a:prstGeom prst="ellipse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10"/>
          <p:cNvSpPr>
            <a:spLocks noChangeShapeType="1"/>
          </p:cNvSpPr>
          <p:nvPr/>
        </p:nvSpPr>
        <p:spPr bwMode="auto">
          <a:xfrm>
            <a:off x="1291382" y="1178024"/>
            <a:ext cx="0" cy="8382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11"/>
          <p:cNvSpPr>
            <a:spLocks noChangeArrowheads="1"/>
          </p:cNvSpPr>
          <p:nvPr/>
        </p:nvSpPr>
        <p:spPr bwMode="auto">
          <a:xfrm>
            <a:off x="1270745" y="1178024"/>
            <a:ext cx="1524000" cy="8382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2"/>
          <p:cNvSpPr txBox="1">
            <a:spLocks noChangeArrowheads="1"/>
          </p:cNvSpPr>
          <p:nvPr/>
        </p:nvSpPr>
        <p:spPr bwMode="auto">
          <a:xfrm>
            <a:off x="3370809" y="1299587"/>
            <a:ext cx="46805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长方形的大小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长方形的面积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14"/>
          <p:cNvSpPr>
            <a:spLocks noChangeShapeType="1"/>
          </p:cNvSpPr>
          <p:nvPr/>
        </p:nvSpPr>
        <p:spPr bwMode="auto">
          <a:xfrm>
            <a:off x="2052241" y="2300485"/>
            <a:ext cx="0" cy="8382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Oval 15"/>
          <p:cNvSpPr>
            <a:spLocks noChangeArrowheads="1"/>
          </p:cNvSpPr>
          <p:nvPr/>
        </p:nvSpPr>
        <p:spPr bwMode="auto">
          <a:xfrm>
            <a:off x="1115616" y="2279848"/>
            <a:ext cx="1828800" cy="1752600"/>
          </a:xfrm>
          <a:prstGeom prst="ellipse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auto">
          <a:xfrm>
            <a:off x="3949955" y="2907854"/>
            <a:ext cx="3556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圆的大小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1270745" y="1178024"/>
            <a:ext cx="1524000" cy="838200"/>
          </a:xfrm>
          <a:prstGeom prst="rect">
            <a:avLst/>
          </a:prstGeom>
          <a:solidFill>
            <a:srgbClr val="FF6600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Oval 18"/>
          <p:cNvSpPr>
            <a:spLocks noChangeArrowheads="1"/>
          </p:cNvSpPr>
          <p:nvPr/>
        </p:nvSpPr>
        <p:spPr bwMode="auto">
          <a:xfrm>
            <a:off x="1117203" y="2279848"/>
            <a:ext cx="1828800" cy="1752600"/>
          </a:xfrm>
          <a:prstGeom prst="ellipse">
            <a:avLst/>
          </a:prstGeom>
          <a:solidFill>
            <a:srgbClr val="FF6600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11560" y="483520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42" grpId="0" animBg="1"/>
      <p:bldP spid="43" grpId="0"/>
      <p:bldP spid="44" grpId="0" animBg="1"/>
      <p:bldP spid="45" grpId="0" animBg="1"/>
      <p:bldP spid="46" grpId="0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9"/>
          <p:cNvSpPr>
            <a:spLocks noChangeArrowheads="1"/>
          </p:cNvSpPr>
          <p:nvPr/>
        </p:nvSpPr>
        <p:spPr bwMode="auto">
          <a:xfrm>
            <a:off x="1475656" y="1275606"/>
            <a:ext cx="76200" cy="76200"/>
          </a:xfrm>
          <a:prstGeom prst="ellipse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10"/>
          <p:cNvSpPr>
            <a:spLocks noChangeShapeType="1"/>
          </p:cNvSpPr>
          <p:nvPr/>
        </p:nvSpPr>
        <p:spPr bwMode="auto">
          <a:xfrm>
            <a:off x="1507406" y="1275606"/>
            <a:ext cx="0" cy="8382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11"/>
          <p:cNvSpPr>
            <a:spLocks noChangeArrowheads="1"/>
          </p:cNvSpPr>
          <p:nvPr/>
        </p:nvSpPr>
        <p:spPr bwMode="auto">
          <a:xfrm>
            <a:off x="1486769" y="1275606"/>
            <a:ext cx="1524000" cy="838200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14"/>
          <p:cNvSpPr>
            <a:spLocks noChangeShapeType="1"/>
          </p:cNvSpPr>
          <p:nvPr/>
        </p:nvSpPr>
        <p:spPr bwMode="auto">
          <a:xfrm>
            <a:off x="2268265" y="2398067"/>
            <a:ext cx="0" cy="83820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Oval 15"/>
          <p:cNvSpPr>
            <a:spLocks noChangeArrowheads="1"/>
          </p:cNvSpPr>
          <p:nvPr/>
        </p:nvSpPr>
        <p:spPr bwMode="auto">
          <a:xfrm>
            <a:off x="1331640" y="2377430"/>
            <a:ext cx="1828800" cy="1752600"/>
          </a:xfrm>
          <a:prstGeom prst="ellipse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17"/>
          <p:cNvSpPr>
            <a:spLocks noChangeArrowheads="1"/>
          </p:cNvSpPr>
          <p:nvPr/>
        </p:nvSpPr>
        <p:spPr bwMode="auto">
          <a:xfrm>
            <a:off x="1486769" y="1275606"/>
            <a:ext cx="1524000" cy="838200"/>
          </a:xfrm>
          <a:prstGeom prst="rect">
            <a:avLst/>
          </a:prstGeom>
          <a:solidFill>
            <a:srgbClr val="FF6600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Oval 18"/>
          <p:cNvSpPr>
            <a:spLocks noChangeArrowheads="1"/>
          </p:cNvSpPr>
          <p:nvPr/>
        </p:nvSpPr>
        <p:spPr bwMode="auto">
          <a:xfrm>
            <a:off x="1333227" y="2377430"/>
            <a:ext cx="1828800" cy="1752600"/>
          </a:xfrm>
          <a:prstGeom prst="ellipse">
            <a:avLst/>
          </a:prstGeom>
          <a:solidFill>
            <a:srgbClr val="FF6600">
              <a:alpha val="7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3419872" y="2257824"/>
            <a:ext cx="51125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平面图形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平面图形的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483520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13" descr="C:\Users\jinse\Desktop\课件样例\人物图\69.jpg"/>
          <p:cNvPicPr>
            <a:picLocks noChangeAspect="1" noChangeArrowheads="1"/>
          </p:cNvPicPr>
          <p:nvPr/>
        </p:nvPicPr>
        <p:blipFill rotWithShape="1">
          <a:blip r:embed="rId1" cstate="email"/>
          <a:srcRect l="27025" t="14005" r="29458" b="21484"/>
          <a:stretch>
            <a:fillRect/>
          </a:stretch>
        </p:blipFill>
        <p:spPr bwMode="auto">
          <a:xfrm>
            <a:off x="6300192" y="3139736"/>
            <a:ext cx="917708" cy="108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2" cstate="email"/>
          <a:srcRect l="21242" t="20082" r="22361" b="15874"/>
          <a:stretch>
            <a:fillRect/>
          </a:stretch>
        </p:blipFill>
        <p:spPr bwMode="auto">
          <a:xfrm>
            <a:off x="467548" y="3507854"/>
            <a:ext cx="876945" cy="795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3" cstate="email"/>
          <a:srcRect l="30206" t="27094" r="24977" b="13070"/>
          <a:stretch>
            <a:fillRect/>
          </a:stretch>
        </p:blipFill>
        <p:spPr bwMode="auto">
          <a:xfrm>
            <a:off x="4587220" y="3543290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33662" y="1119646"/>
            <a:ext cx="4770530" cy="190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763688" y="555526"/>
            <a:ext cx="65830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你能比较下面两个长方形面积的大小吗？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1" name="组合 18"/>
          <p:cNvGrpSpPr/>
          <p:nvPr/>
        </p:nvGrpSpPr>
        <p:grpSpPr>
          <a:xfrm>
            <a:off x="899596" y="2559809"/>
            <a:ext cx="2160241" cy="830997"/>
            <a:chOff x="2480100" y="1311609"/>
            <a:chExt cx="1821870" cy="741975"/>
          </a:xfrm>
          <a:noFill/>
        </p:grpSpPr>
        <p:sp>
          <p:nvSpPr>
            <p:cNvPr id="22" name="AutoShape 12"/>
            <p:cNvSpPr>
              <a:spLocks noChangeArrowheads="1"/>
            </p:cNvSpPr>
            <p:nvPr/>
          </p:nvSpPr>
          <p:spPr bwMode="auto">
            <a:xfrm>
              <a:off x="2501770" y="1311609"/>
              <a:ext cx="1665185" cy="720079"/>
            </a:xfrm>
            <a:prstGeom prst="wedgeRoundRectCallout">
              <a:avLst>
                <a:gd name="adj1" fmla="val -31637"/>
                <a:gd name="adj2" fmla="val 75284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2480100" y="1311609"/>
              <a:ext cx="1821870" cy="7419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看不出哪一个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面积大。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94286" y="2559810"/>
            <a:ext cx="2136053" cy="830997"/>
            <a:chOff x="3761910" y="3291830"/>
            <a:chExt cx="1821870" cy="728397"/>
          </a:xfrm>
          <a:noFill/>
        </p:grpSpPr>
        <p:sp>
          <p:nvSpPr>
            <p:cNvPr id="27" name="AutoShape 12"/>
            <p:cNvSpPr>
              <a:spLocks noChangeArrowheads="1"/>
            </p:cNvSpPr>
            <p:nvPr/>
          </p:nvSpPr>
          <p:spPr bwMode="auto">
            <a:xfrm>
              <a:off x="3783580" y="3291830"/>
              <a:ext cx="1665185" cy="720079"/>
            </a:xfrm>
            <a:prstGeom prst="wedgeRoundRectCallout">
              <a:avLst>
                <a:gd name="adj1" fmla="val 34144"/>
                <a:gd name="adj2" fmla="val 72639"/>
                <a:gd name="adj3" fmla="val 16667"/>
              </a:avLst>
            </a:prstGeom>
            <a:grpFill/>
            <a:ln w="19050">
              <a:solidFill>
                <a:srgbClr val="CC00FF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10245"/>
            <p:cNvSpPr txBox="1">
              <a:spLocks noChangeArrowheads="1"/>
            </p:cNvSpPr>
            <p:nvPr/>
          </p:nvSpPr>
          <p:spPr bwMode="auto">
            <a:xfrm>
              <a:off x="3761910" y="3291830"/>
              <a:ext cx="1821870" cy="7283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重叠在一起也比不出来。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04248" y="2535749"/>
            <a:ext cx="1821870" cy="540059"/>
            <a:chOff x="6049507" y="3336835"/>
            <a:chExt cx="1821870" cy="540059"/>
          </a:xfrm>
        </p:grpSpPr>
        <p:sp>
          <p:nvSpPr>
            <p:cNvPr id="30" name="AutoShape 12"/>
            <p:cNvSpPr>
              <a:spLocks noChangeArrowheads="1"/>
            </p:cNvSpPr>
            <p:nvPr/>
          </p:nvSpPr>
          <p:spPr bwMode="auto">
            <a:xfrm>
              <a:off x="6078836" y="3336835"/>
              <a:ext cx="1418490" cy="540059"/>
            </a:xfrm>
            <a:prstGeom prst="wedgeRoundRectCallout">
              <a:avLst>
                <a:gd name="adj1" fmla="val -16727"/>
                <a:gd name="adj2" fmla="val 87247"/>
                <a:gd name="adj3" fmla="val 16667"/>
              </a:avLst>
            </a:prstGeom>
            <a:noFill/>
            <a:ln w="12700">
              <a:solidFill>
                <a:srgbClr val="0033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10245"/>
            <p:cNvSpPr txBox="1">
              <a:spLocks noChangeArrowheads="1"/>
            </p:cNvSpPr>
            <p:nvPr/>
          </p:nvSpPr>
          <p:spPr bwMode="auto">
            <a:xfrm>
              <a:off x="6049507" y="3406809"/>
              <a:ext cx="1821870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可以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……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6262" y="555528"/>
            <a:ext cx="1166674" cy="1064551"/>
            <a:chOff x="670145" y="1457273"/>
            <a:chExt cx="1555361" cy="1419401"/>
          </a:xfrm>
        </p:grpSpPr>
        <p:pic>
          <p:nvPicPr>
            <p:cNvPr id="38" name="图片 37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921335" y="2322677"/>
              <a:ext cx="964240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5659" y="1087319"/>
            <a:ext cx="4815535" cy="234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860788" y="483518"/>
            <a:ext cx="64087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你能比较下面两个长方形面积的大小吗？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464465" y="1347615"/>
            <a:ext cx="2093565" cy="1440160"/>
            <a:chOff x="6132615" y="1996164"/>
            <a:chExt cx="2093565" cy="1224136"/>
          </a:xfrm>
        </p:grpSpPr>
        <p:sp>
          <p:nvSpPr>
            <p:cNvPr id="36" name="AutoShape 12"/>
            <p:cNvSpPr>
              <a:spLocks noChangeArrowheads="1"/>
            </p:cNvSpPr>
            <p:nvPr/>
          </p:nvSpPr>
          <p:spPr bwMode="auto">
            <a:xfrm>
              <a:off x="6132615" y="1996164"/>
              <a:ext cx="2093565" cy="1224136"/>
            </a:xfrm>
            <a:prstGeom prst="cloudCallout">
              <a:avLst>
                <a:gd name="adj1" fmla="val 35617"/>
                <a:gd name="adj2" fmla="val 50520"/>
              </a:avLst>
            </a:prstGeom>
            <a:noFill/>
            <a:ln w="19050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10245"/>
            <p:cNvSpPr txBox="1">
              <a:spLocks noChangeArrowheads="1"/>
            </p:cNvSpPr>
            <p:nvPr/>
          </p:nvSpPr>
          <p:spPr bwMode="auto">
            <a:xfrm>
              <a:off x="6285501" y="2098092"/>
              <a:ext cx="1940679" cy="10202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你能通过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数方格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比较大小吗？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2" name="组合 18"/>
          <p:cNvGrpSpPr/>
          <p:nvPr/>
        </p:nvGrpSpPr>
        <p:grpSpPr>
          <a:xfrm>
            <a:off x="2339756" y="3579308"/>
            <a:ext cx="4365485" cy="830997"/>
            <a:chOff x="2390090" y="1329899"/>
            <a:chExt cx="4365485" cy="830997"/>
          </a:xfrm>
          <a:noFill/>
        </p:grpSpPr>
        <p:sp>
          <p:nvSpPr>
            <p:cNvPr id="43" name="AutoShape 12"/>
            <p:cNvSpPr>
              <a:spLocks noChangeArrowheads="1"/>
            </p:cNvSpPr>
            <p:nvPr/>
          </p:nvSpPr>
          <p:spPr bwMode="auto">
            <a:xfrm>
              <a:off x="2390090" y="1401619"/>
              <a:ext cx="4365485" cy="720080"/>
            </a:xfrm>
            <a:prstGeom prst="wedgeRoundRectCallout">
              <a:avLst>
                <a:gd name="adj1" fmla="val -57062"/>
                <a:gd name="adj2" fmla="val -3159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文本框 10245"/>
            <p:cNvSpPr txBox="1">
              <a:spLocks noChangeArrowheads="1"/>
            </p:cNvSpPr>
            <p:nvPr/>
          </p:nvSpPr>
          <p:spPr bwMode="auto">
            <a:xfrm>
              <a:off x="2426094" y="1329899"/>
              <a:ext cx="4230470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红色长方形有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16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格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，绿色长方形有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15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格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，红色长方形面积大。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46" name="Picture 13" descr="C:\Users\jinse\Desktop\课件样例\人物图\69.jpg"/>
          <p:cNvPicPr>
            <a:picLocks noChangeAspect="1" noChangeArrowheads="1"/>
          </p:cNvPicPr>
          <p:nvPr/>
        </p:nvPicPr>
        <p:blipFill rotWithShape="1">
          <a:blip r:embed="rId2" cstate="email"/>
          <a:srcRect l="27025" t="14005" r="29458" b="21484"/>
          <a:stretch>
            <a:fillRect/>
          </a:stretch>
        </p:blipFill>
        <p:spPr bwMode="auto">
          <a:xfrm>
            <a:off x="1115616" y="3467606"/>
            <a:ext cx="917708" cy="108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880830" y="2260753"/>
            <a:ext cx="1126831" cy="161482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051720" y="1347616"/>
            <a:ext cx="5014456" cy="1800199"/>
            <a:chOff x="6292708" y="1995686"/>
            <a:chExt cx="2545288" cy="1800199"/>
          </a:xfrm>
          <a:noFill/>
        </p:grpSpPr>
        <p:sp>
          <p:nvSpPr>
            <p:cNvPr id="36" name="AutoShape 12"/>
            <p:cNvSpPr>
              <a:spLocks noChangeArrowheads="1"/>
            </p:cNvSpPr>
            <p:nvPr/>
          </p:nvSpPr>
          <p:spPr bwMode="auto">
            <a:xfrm>
              <a:off x="6292708" y="1995686"/>
              <a:ext cx="2545288" cy="1800199"/>
            </a:xfrm>
            <a:prstGeom prst="roundRect">
              <a:avLst/>
            </a:prstGeom>
            <a:grpFill/>
            <a:ln w="19050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10245"/>
            <p:cNvSpPr txBox="1">
              <a:spLocks noChangeArrowheads="1"/>
            </p:cNvSpPr>
            <p:nvPr/>
          </p:nvSpPr>
          <p:spPr bwMode="auto">
            <a:xfrm>
              <a:off x="6351381" y="2059239"/>
              <a:ext cx="2412336" cy="1736646"/>
            </a:xfrm>
            <a:prstGeom prst="round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在第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109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页的方格纸上画几个长方形，比较它们面积的大小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4761025" y="1923678"/>
            <a:ext cx="2115235" cy="1530170"/>
          </a:xfrm>
          <a:prstGeom prst="rect">
            <a:avLst/>
          </a:prstGeom>
          <a:solidFill>
            <a:srgbClr val="99CC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2195737" y="1935823"/>
            <a:ext cx="1530170" cy="1530170"/>
          </a:xfrm>
          <a:prstGeom prst="rect">
            <a:avLst/>
          </a:prstGeom>
          <a:solidFill>
            <a:srgbClr val="FF99FF">
              <a:alpha val="52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611560" y="973204"/>
            <a:ext cx="777686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把下面两个图形涂上颜色，再说说哪个图形的面积大一些。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195736" y="1935823"/>
            <a:ext cx="1530170" cy="153017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61024" y="1923678"/>
            <a:ext cx="2115235" cy="153017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215470" y="3702540"/>
            <a:ext cx="5668898" cy="760582"/>
            <a:chOff x="4125614" y="1847322"/>
            <a:chExt cx="2927896" cy="885434"/>
          </a:xfrm>
        </p:grpSpPr>
        <p:sp>
          <p:nvSpPr>
            <p:cNvPr id="50" name="AutoShape 12"/>
            <p:cNvSpPr>
              <a:spLocks noChangeArrowheads="1"/>
            </p:cNvSpPr>
            <p:nvPr/>
          </p:nvSpPr>
          <p:spPr bwMode="auto">
            <a:xfrm>
              <a:off x="4125614" y="1847322"/>
              <a:ext cx="2795741" cy="885434"/>
            </a:xfrm>
            <a:prstGeom prst="cloudCallout">
              <a:avLst>
                <a:gd name="adj1" fmla="val -55777"/>
                <a:gd name="adj2" fmla="val 4149"/>
              </a:avLst>
            </a:prstGeom>
            <a:no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10245"/>
            <p:cNvSpPr txBox="1">
              <a:spLocks noChangeArrowheads="1"/>
            </p:cNvSpPr>
            <p:nvPr/>
          </p:nvSpPr>
          <p:spPr bwMode="auto">
            <a:xfrm>
              <a:off x="4192888" y="2019569"/>
              <a:ext cx="2860622" cy="6091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长方形的面积比正方形的大。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67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/>
          <a:srcRect l="30206" t="27094" r="24977" b="13070"/>
          <a:stretch>
            <a:fillRect/>
          </a:stretch>
        </p:blipFill>
        <p:spPr bwMode="auto">
          <a:xfrm>
            <a:off x="985515" y="3634462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97531E-6 L 0.28056 -1.97531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8" grpId="1" animBg="1"/>
      <p:bldP spid="44" grpId="0"/>
      <p:bldP spid="45" grpId="0" animBg="1"/>
      <p:bldP spid="45" grpId="1" animBg="1"/>
      <p:bldP spid="46" grpId="0" animBg="1"/>
      <p:bldP spid="4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75660" y="1460371"/>
            <a:ext cx="6112353" cy="1759453"/>
            <a:chOff x="6507215" y="2561295"/>
            <a:chExt cx="2308980" cy="775539"/>
          </a:xfrm>
          <a:noFill/>
        </p:grpSpPr>
        <p:sp>
          <p:nvSpPr>
            <p:cNvPr id="23" name="AutoShape 12"/>
            <p:cNvSpPr>
              <a:spLocks noChangeArrowheads="1"/>
            </p:cNvSpPr>
            <p:nvPr/>
          </p:nvSpPr>
          <p:spPr bwMode="auto">
            <a:xfrm>
              <a:off x="6507215" y="2616755"/>
              <a:ext cx="2308980" cy="720079"/>
            </a:xfrm>
            <a:prstGeom prst="roundRect">
              <a:avLst/>
            </a:prstGeom>
            <a:grpFill/>
            <a:ln w="19050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10245"/>
            <p:cNvSpPr txBox="1">
              <a:spLocks noChangeArrowheads="1"/>
            </p:cNvSpPr>
            <p:nvPr/>
          </p:nvSpPr>
          <p:spPr bwMode="auto">
            <a:xfrm>
              <a:off x="6516426" y="2561295"/>
              <a:ext cx="2290558" cy="765486"/>
            </a:xfrm>
            <a:prstGeom prst="round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摸摸练习薄的封面、文具盒盖的面和直尺的面，说说哪一个面积最大，哪一个面积最小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500698" y="464821"/>
            <a:ext cx="778586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下面是从一幅中国地图上描下来的四个省的图形。哪个省的面积最大，哪个省的面积最小？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文本框 10245"/>
          <p:cNvSpPr txBox="1">
            <a:spLocks noChangeArrowheads="1"/>
          </p:cNvSpPr>
          <p:nvPr/>
        </p:nvSpPr>
        <p:spPr bwMode="auto">
          <a:xfrm>
            <a:off x="881590" y="3291832"/>
            <a:ext cx="117013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江苏省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3" name="文本框 10245"/>
          <p:cNvSpPr txBox="1">
            <a:spLocks noChangeArrowheads="1"/>
          </p:cNvSpPr>
          <p:nvPr/>
        </p:nvSpPr>
        <p:spPr bwMode="auto">
          <a:xfrm>
            <a:off x="3221850" y="3291832"/>
            <a:ext cx="117013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青海省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文本框 10245"/>
          <p:cNvSpPr txBox="1">
            <a:spLocks noChangeArrowheads="1"/>
          </p:cNvSpPr>
          <p:nvPr/>
        </p:nvSpPr>
        <p:spPr bwMode="auto">
          <a:xfrm>
            <a:off x="5652120" y="3363840"/>
            <a:ext cx="117013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山西省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7677345" y="3363840"/>
            <a:ext cx="117013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湖南省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81590" y="1563638"/>
            <a:ext cx="775335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文本框 10245"/>
          <p:cNvSpPr txBox="1">
            <a:spLocks noChangeArrowheads="1"/>
          </p:cNvSpPr>
          <p:nvPr/>
        </p:nvSpPr>
        <p:spPr bwMode="auto">
          <a:xfrm>
            <a:off x="3086839" y="3741882"/>
            <a:ext cx="14851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面积最大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9" name="文本框 10245"/>
          <p:cNvSpPr txBox="1">
            <a:spLocks noChangeArrowheads="1"/>
          </p:cNvSpPr>
          <p:nvPr/>
        </p:nvSpPr>
        <p:spPr bwMode="auto">
          <a:xfrm>
            <a:off x="775153" y="3725452"/>
            <a:ext cx="14851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面积最小</a:t>
            </a:r>
            <a:endParaRPr lang="zh-CN" altLang="en-US" sz="24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7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0245"/>
          <p:cNvSpPr txBox="1">
            <a:spLocks noChangeArrowheads="1"/>
          </p:cNvSpPr>
          <p:nvPr/>
        </p:nvSpPr>
        <p:spPr bwMode="auto">
          <a:xfrm>
            <a:off x="443367" y="436000"/>
            <a:ext cx="816108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在纸上画一个平面图形，再与同桌比一比，谁画的图形面积大一些。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672" y="1381015"/>
            <a:ext cx="5616624" cy="3085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0245"/>
          <p:cNvSpPr txBox="1">
            <a:spLocks noChangeArrowheads="1"/>
          </p:cNvSpPr>
          <p:nvPr/>
        </p:nvSpPr>
        <p:spPr bwMode="auto">
          <a:xfrm>
            <a:off x="500838" y="394905"/>
            <a:ext cx="639070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下面的图形哪个面积最大？为什么？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64681" y="1059584"/>
            <a:ext cx="4995555" cy="3339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799692" y="1509634"/>
            <a:ext cx="1620180" cy="139515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4897" y="1509634"/>
            <a:ext cx="1620180" cy="139515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45097" y="1509632"/>
            <a:ext cx="1080120" cy="175519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84757" y="3129813"/>
            <a:ext cx="2790310" cy="9001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标题 3"/>
          <p:cNvSpPr>
            <a:spLocks noGrp="1" noChangeArrowheads="1"/>
          </p:cNvSpPr>
          <p:nvPr/>
        </p:nvSpPr>
        <p:spPr bwMode="auto">
          <a:xfrm>
            <a:off x="2474767" y="1239604"/>
            <a:ext cx="67341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4094947" y="1265557"/>
            <a:ext cx="67341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5625117" y="1275082"/>
            <a:ext cx="67341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3467497" y="2888359"/>
            <a:ext cx="67341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标题 3"/>
          <p:cNvSpPr>
            <a:spLocks noGrp="1" noChangeArrowheads="1"/>
          </p:cNvSpPr>
          <p:nvPr/>
        </p:nvSpPr>
        <p:spPr bwMode="auto">
          <a:xfrm>
            <a:off x="3014827" y="3316738"/>
            <a:ext cx="162018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面积最大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2771800" y="3723878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64645" y="627535"/>
            <a:ext cx="5027837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250909" y="1001089"/>
            <a:ext cx="2312981" cy="1354640"/>
            <a:chOff x="4572000" y="1013281"/>
            <a:chExt cx="2312981" cy="1354640"/>
          </a:xfrm>
        </p:grpSpPr>
        <p:sp>
          <p:nvSpPr>
            <p:cNvPr id="15" name="AutoShape 12"/>
            <p:cNvSpPr>
              <a:spLocks noChangeArrowheads="1"/>
            </p:cNvSpPr>
            <p:nvPr/>
          </p:nvSpPr>
          <p:spPr bwMode="auto">
            <a:xfrm>
              <a:off x="4572000" y="1013281"/>
              <a:ext cx="2312981" cy="1354640"/>
            </a:xfrm>
            <a:prstGeom prst="cloudCallout">
              <a:avLst>
                <a:gd name="adj1" fmla="val -59993"/>
                <a:gd name="adj2" fmla="val 24291"/>
              </a:avLst>
            </a:prstGeom>
            <a:no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文本框 10245"/>
            <p:cNvSpPr txBox="1">
              <a:spLocks noChangeArrowheads="1"/>
            </p:cNvSpPr>
            <p:nvPr/>
          </p:nvSpPr>
          <p:spPr bwMode="auto">
            <a:xfrm>
              <a:off x="4843073" y="1090436"/>
              <a:ext cx="1953331" cy="1200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粉刷匠们刷的是房子的哪里？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9961" y="3028487"/>
            <a:ext cx="2439835" cy="1177227"/>
            <a:chOff x="1601670" y="2481740"/>
            <a:chExt cx="2808312" cy="658200"/>
          </a:xfrm>
        </p:grpSpPr>
        <p:sp>
          <p:nvSpPr>
            <p:cNvPr id="19" name="云形标注 18"/>
            <p:cNvSpPr/>
            <p:nvPr/>
          </p:nvSpPr>
          <p:spPr>
            <a:xfrm>
              <a:off x="1601670" y="2481740"/>
              <a:ext cx="2808312" cy="658200"/>
            </a:xfrm>
            <a:prstGeom prst="cloudCallout">
              <a:avLst>
                <a:gd name="adj1" fmla="val 49074"/>
                <a:gd name="adj2" fmla="val 48305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0245"/>
            <p:cNvSpPr txBox="1">
              <a:spLocks noChangeArrowheads="1"/>
            </p:cNvSpPr>
            <p:nvPr/>
          </p:nvSpPr>
          <p:spPr bwMode="auto">
            <a:xfrm>
              <a:off x="1902649" y="2578530"/>
              <a:ext cx="2170775" cy="4646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用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刷子刷房子的表面。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01605" y="1635104"/>
            <a:ext cx="935935" cy="134126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0245"/>
          <p:cNvSpPr txBox="1">
            <a:spLocks noChangeArrowheads="1"/>
          </p:cNvSpPr>
          <p:nvPr/>
        </p:nvSpPr>
        <p:spPr bwMode="auto">
          <a:xfrm>
            <a:off x="611564" y="454663"/>
            <a:ext cx="639070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从图中你能知道些什么？和同学交流。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584" y="1131590"/>
            <a:ext cx="4680520" cy="3166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5715339" y="1203599"/>
            <a:ext cx="2437408" cy="1512169"/>
            <a:chOff x="5305072" y="1156701"/>
            <a:chExt cx="2745305" cy="1296144"/>
          </a:xfrm>
        </p:grpSpPr>
        <p:sp>
          <p:nvSpPr>
            <p:cNvPr id="18" name="AutoShape 12"/>
            <p:cNvSpPr>
              <a:spLocks noChangeArrowheads="1"/>
            </p:cNvSpPr>
            <p:nvPr/>
          </p:nvSpPr>
          <p:spPr bwMode="auto">
            <a:xfrm>
              <a:off x="5305072" y="1156701"/>
              <a:ext cx="2745305" cy="1296144"/>
            </a:xfrm>
            <a:prstGeom prst="cloudCallout">
              <a:avLst>
                <a:gd name="adj1" fmla="val 24465"/>
                <a:gd name="adj2" fmla="val 58848"/>
              </a:avLst>
            </a:prstGeom>
            <a:noFill/>
            <a:ln w="12700">
              <a:solidFill>
                <a:srgbClr val="0033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10245"/>
            <p:cNvSpPr txBox="1">
              <a:spLocks noChangeArrowheads="1"/>
            </p:cNvSpPr>
            <p:nvPr/>
          </p:nvSpPr>
          <p:spPr bwMode="auto">
            <a:xfrm>
              <a:off x="5628687" y="1314237"/>
              <a:ext cx="2291177" cy="10288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运动场的面积比生活区的面积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大。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3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/>
          <a:srcRect l="30206" t="27094" r="24977" b="13070"/>
          <a:stretch>
            <a:fillRect/>
          </a:stretch>
        </p:blipFill>
        <p:spPr bwMode="auto">
          <a:xfrm>
            <a:off x="7375879" y="2931790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58504" y="2211712"/>
            <a:ext cx="640871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物体表面的大小叫作物体表面的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1104" y="2859784"/>
            <a:ext cx="637611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平面图形的大小叫作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平面图形的面积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87831" y="3507856"/>
            <a:ext cx="590465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面积可以比较大小。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563888" y="1707656"/>
            <a:ext cx="2808312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6266" y="1027928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0438" y="2132884"/>
            <a:ext cx="4959834" cy="2618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925408" y="1108355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摸一摸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596340" y="1944377"/>
            <a:ext cx="1126831" cy="1614828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4270219" y="1131591"/>
            <a:ext cx="3758169" cy="1224136"/>
            <a:chOff x="3760651" y="1671650"/>
            <a:chExt cx="3160704" cy="1224136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3760651" y="1671650"/>
              <a:ext cx="3160704" cy="1224136"/>
            </a:xfrm>
            <a:prstGeom prst="cloudCallout">
              <a:avLst>
                <a:gd name="adj1" fmla="val 51804"/>
                <a:gd name="adj2" fmla="val 40719"/>
              </a:avLst>
            </a:prstGeom>
            <a:no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10245"/>
            <p:cNvSpPr txBox="1">
              <a:spLocks noChangeArrowheads="1"/>
            </p:cNvSpPr>
            <p:nvPr/>
          </p:nvSpPr>
          <p:spPr bwMode="auto">
            <a:xfrm>
              <a:off x="3983073" y="1868219"/>
              <a:ext cx="2774561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摸一摸教室里的课桌面、书本面和黑板面。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" cstate="email">
            <a:lum bright="-44000" contrast="48000"/>
          </a:blip>
          <a:srcRect/>
          <a:stretch>
            <a:fillRect/>
          </a:stretch>
        </p:blipFill>
        <p:spPr bwMode="auto">
          <a:xfrm>
            <a:off x="7124973" y="3234383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85" y="1851670"/>
            <a:ext cx="5867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7126560" y="3223270"/>
            <a:ext cx="685800" cy="914400"/>
          </a:xfrm>
          <a:prstGeom prst="rect">
            <a:avLst/>
          </a:prstGeom>
          <a:solidFill>
            <a:srgbClr val="FFCC00">
              <a:alpha val="5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989285" y="1927870"/>
            <a:ext cx="5715000" cy="2209800"/>
          </a:xfrm>
          <a:prstGeom prst="rect">
            <a:avLst/>
          </a:prstGeom>
          <a:solidFill>
            <a:srgbClr val="FFCC00">
              <a:alpha val="3803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5" name="文本框 10245"/>
          <p:cNvSpPr txBox="1">
            <a:spLocks noChangeArrowheads="1"/>
          </p:cNvSpPr>
          <p:nvPr/>
        </p:nvSpPr>
        <p:spPr bwMode="auto">
          <a:xfrm>
            <a:off x="683568" y="627536"/>
            <a:ext cx="792088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比一比，黑板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面和课本封面，说说哪一个面比较大，哪一个面比较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35" presetClass="emph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mp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21" grpId="0" animBg="1"/>
      <p:bldP spid="21" grpId="1" animBg="1"/>
      <p:bldP spid="21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914141" y="610126"/>
            <a:ext cx="4170028" cy="916940"/>
            <a:chOff x="4125614" y="1847322"/>
            <a:chExt cx="3307298" cy="916940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4125614" y="1847322"/>
              <a:ext cx="3307298" cy="916940"/>
            </a:xfrm>
            <a:prstGeom prst="cloudCallout">
              <a:avLst>
                <a:gd name="adj1" fmla="val 56988"/>
                <a:gd name="adj2" fmla="val 2529"/>
              </a:avLst>
            </a:prstGeom>
            <a:no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10245"/>
            <p:cNvSpPr txBox="1">
              <a:spLocks noChangeArrowheads="1"/>
            </p:cNvSpPr>
            <p:nvPr/>
          </p:nvSpPr>
          <p:spPr bwMode="auto">
            <a:xfrm>
              <a:off x="4348952" y="2044182"/>
              <a:ext cx="286062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黑板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面比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课本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封面大。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15616" y="1851670"/>
            <a:ext cx="5867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2" cstate="email">
            <a:lum bright="-44000" contrast="48000"/>
          </a:blip>
          <a:srcRect/>
          <a:stretch>
            <a:fillRect/>
          </a:stretch>
        </p:blipFill>
        <p:spPr bwMode="auto">
          <a:xfrm>
            <a:off x="7327504" y="3241526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1191816" y="1927870"/>
            <a:ext cx="5715000" cy="2209800"/>
          </a:xfrm>
          <a:prstGeom prst="rect">
            <a:avLst/>
          </a:prstGeom>
          <a:solidFill>
            <a:srgbClr val="FFCC00">
              <a:alpha val="3803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7329091" y="3230413"/>
            <a:ext cx="685800" cy="914400"/>
          </a:xfrm>
          <a:prstGeom prst="rect">
            <a:avLst/>
          </a:prstGeom>
          <a:solidFill>
            <a:srgbClr val="FFCC00">
              <a:alpha val="5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dirty="0"/>
          </a:p>
        </p:txBody>
      </p:sp>
      <p:pic>
        <p:nvPicPr>
          <p:cNvPr id="23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3" cstate="email"/>
          <a:srcRect l="30206" t="27094" r="24977" b="13070"/>
          <a:stretch>
            <a:fillRect/>
          </a:stretch>
        </p:blipFill>
        <p:spPr bwMode="auto">
          <a:xfrm>
            <a:off x="6461488" y="806986"/>
            <a:ext cx="776868" cy="828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" cstate="email">
            <a:lum bright="-44000" contrast="48000"/>
          </a:blip>
          <a:srcRect/>
          <a:stretch>
            <a:fillRect/>
          </a:stretch>
        </p:blipFill>
        <p:spPr bwMode="auto">
          <a:xfrm>
            <a:off x="7124973" y="3306391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85" y="1923678"/>
            <a:ext cx="5867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7126560" y="3295278"/>
            <a:ext cx="685800" cy="914400"/>
          </a:xfrm>
          <a:prstGeom prst="rect">
            <a:avLst/>
          </a:prstGeom>
          <a:solidFill>
            <a:srgbClr val="FFCC00">
              <a:alpha val="5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989285" y="1999878"/>
            <a:ext cx="5715000" cy="2209800"/>
          </a:xfrm>
          <a:prstGeom prst="rect">
            <a:avLst/>
          </a:prstGeom>
          <a:solidFill>
            <a:srgbClr val="FFCC00">
              <a:alpha val="3803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4427989" y="483520"/>
            <a:ext cx="3504845" cy="1252295"/>
            <a:chOff x="3405613" y="1127242"/>
            <a:chExt cx="3515741" cy="1252295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3405613" y="1127242"/>
              <a:ext cx="3515741" cy="1252295"/>
            </a:xfrm>
            <a:prstGeom prst="cloudCallout">
              <a:avLst>
                <a:gd name="adj1" fmla="val 50551"/>
                <a:gd name="adj2" fmla="val 32861"/>
              </a:avLst>
            </a:prstGeom>
            <a:no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10245"/>
            <p:cNvSpPr txBox="1">
              <a:spLocks noChangeArrowheads="1"/>
            </p:cNvSpPr>
            <p:nvPr/>
          </p:nvSpPr>
          <p:spPr bwMode="auto">
            <a:xfrm>
              <a:off x="3694539" y="1253255"/>
              <a:ext cx="2820588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黑板面的大小就是黑板面的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面积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7650800" y="1070608"/>
            <a:ext cx="928365" cy="13304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" cstate="email">
            <a:lum bright="-44000" contrast="48000"/>
          </a:blip>
          <a:srcRect/>
          <a:stretch>
            <a:fillRect/>
          </a:stretch>
        </p:blipFill>
        <p:spPr bwMode="auto">
          <a:xfrm>
            <a:off x="7196981" y="3378399"/>
            <a:ext cx="6858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093" y="1995686"/>
            <a:ext cx="5867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7198568" y="3367286"/>
            <a:ext cx="685800" cy="914400"/>
          </a:xfrm>
          <a:prstGeom prst="rect">
            <a:avLst/>
          </a:prstGeom>
          <a:solidFill>
            <a:srgbClr val="FFCC00">
              <a:alpha val="5215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1061293" y="2071886"/>
            <a:ext cx="5715000" cy="2209800"/>
          </a:xfrm>
          <a:prstGeom prst="rect">
            <a:avLst/>
          </a:prstGeom>
          <a:solidFill>
            <a:srgbClr val="FFCC00">
              <a:alpha val="3803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4139956" y="411512"/>
            <a:ext cx="3966871" cy="1324303"/>
            <a:chOff x="3778679" y="1055234"/>
            <a:chExt cx="3142675" cy="1324303"/>
          </a:xfrm>
        </p:grpSpPr>
        <p:sp>
          <p:nvSpPr>
            <p:cNvPr id="54" name="AutoShape 12"/>
            <p:cNvSpPr>
              <a:spLocks noChangeArrowheads="1"/>
            </p:cNvSpPr>
            <p:nvPr/>
          </p:nvSpPr>
          <p:spPr bwMode="auto">
            <a:xfrm>
              <a:off x="3778679" y="1055234"/>
              <a:ext cx="3142675" cy="1324303"/>
            </a:xfrm>
            <a:prstGeom prst="cloudCallout">
              <a:avLst>
                <a:gd name="adj1" fmla="val 53467"/>
                <a:gd name="adj2" fmla="val 25759"/>
              </a:avLst>
            </a:prstGeom>
            <a:no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文本框 10245"/>
            <p:cNvSpPr txBox="1">
              <a:spLocks noChangeArrowheads="1"/>
            </p:cNvSpPr>
            <p:nvPr/>
          </p:nvSpPr>
          <p:spPr bwMode="auto">
            <a:xfrm>
              <a:off x="4063914" y="1199250"/>
              <a:ext cx="2462573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课本封面的大小就是课本封面的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面积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689703" y="928399"/>
            <a:ext cx="1126831" cy="1614828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5552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755576" y="1995686"/>
            <a:ext cx="7776864" cy="646986"/>
          </a:xfrm>
          <a:prstGeom prst="wedgeRoundRectCallou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）表面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的大小就是（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83520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025312" y="3972136"/>
            <a:ext cx="56430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太湖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的大小</a:t>
            </a:r>
            <a:r>
              <a:rPr lang="zh-CN" altLang="en-US" sz="2800" b="1" dirty="0" smtClean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太湖的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zh-CN" altLang="en-US" sz="2800" b="1" dirty="0">
                <a:solidFill>
                  <a:srgbClr val="00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83768" y="771552"/>
            <a:ext cx="4729336" cy="303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任意多边形 16"/>
          <p:cNvSpPr/>
          <p:nvPr/>
        </p:nvSpPr>
        <p:spPr>
          <a:xfrm>
            <a:off x="3108652" y="1023020"/>
            <a:ext cx="2693451" cy="2340036"/>
          </a:xfrm>
          <a:custGeom>
            <a:avLst/>
            <a:gdLst>
              <a:gd name="connsiteX0" fmla="*/ 640731 w 3993531"/>
              <a:gd name="connsiteY0" fmla="*/ 493485 h 3468914"/>
              <a:gd name="connsiteX1" fmla="*/ 684273 w 3993531"/>
              <a:gd name="connsiteY1" fmla="*/ 508000 h 3468914"/>
              <a:gd name="connsiteX2" fmla="*/ 698788 w 3993531"/>
              <a:gd name="connsiteY2" fmla="*/ 551542 h 3468914"/>
              <a:gd name="connsiteX3" fmla="*/ 742331 w 3993531"/>
              <a:gd name="connsiteY3" fmla="*/ 638628 h 3468914"/>
              <a:gd name="connsiteX4" fmla="*/ 727816 w 3993531"/>
              <a:gd name="connsiteY4" fmla="*/ 682171 h 3468914"/>
              <a:gd name="connsiteX5" fmla="*/ 640731 w 3993531"/>
              <a:gd name="connsiteY5" fmla="*/ 711200 h 3468914"/>
              <a:gd name="connsiteX6" fmla="*/ 582673 w 3993531"/>
              <a:gd name="connsiteY6" fmla="*/ 798285 h 3468914"/>
              <a:gd name="connsiteX7" fmla="*/ 553645 w 3993531"/>
              <a:gd name="connsiteY7" fmla="*/ 841828 h 3468914"/>
              <a:gd name="connsiteX8" fmla="*/ 510102 w 3993531"/>
              <a:gd name="connsiteY8" fmla="*/ 856342 h 3468914"/>
              <a:gd name="connsiteX9" fmla="*/ 452045 w 3993531"/>
              <a:gd name="connsiteY9" fmla="*/ 943428 h 3468914"/>
              <a:gd name="connsiteX10" fmla="*/ 393988 w 3993531"/>
              <a:gd name="connsiteY10" fmla="*/ 1001485 h 3468914"/>
              <a:gd name="connsiteX11" fmla="*/ 277873 w 3993531"/>
              <a:gd name="connsiteY11" fmla="*/ 1146628 h 3468914"/>
              <a:gd name="connsiteX12" fmla="*/ 219816 w 3993531"/>
              <a:gd name="connsiteY12" fmla="*/ 1233714 h 3468914"/>
              <a:gd name="connsiteX13" fmla="*/ 161759 w 3993531"/>
              <a:gd name="connsiteY13" fmla="*/ 1320800 h 3468914"/>
              <a:gd name="connsiteX14" fmla="*/ 147245 w 3993531"/>
              <a:gd name="connsiteY14" fmla="*/ 1364342 h 3468914"/>
              <a:gd name="connsiteX15" fmla="*/ 118216 w 3993531"/>
              <a:gd name="connsiteY15" fmla="*/ 1407885 h 3468914"/>
              <a:gd name="connsiteX16" fmla="*/ 60159 w 3993531"/>
              <a:gd name="connsiteY16" fmla="*/ 1538514 h 3468914"/>
              <a:gd name="connsiteX17" fmla="*/ 16616 w 3993531"/>
              <a:gd name="connsiteY17" fmla="*/ 1669142 h 3468914"/>
              <a:gd name="connsiteX18" fmla="*/ 2102 w 3993531"/>
              <a:gd name="connsiteY18" fmla="*/ 1712685 h 3468914"/>
              <a:gd name="connsiteX19" fmla="*/ 16616 w 3993531"/>
              <a:gd name="connsiteY19" fmla="*/ 1857828 h 3468914"/>
              <a:gd name="connsiteX20" fmla="*/ 60159 w 3993531"/>
              <a:gd name="connsiteY20" fmla="*/ 1872342 h 3468914"/>
              <a:gd name="connsiteX21" fmla="*/ 103702 w 3993531"/>
              <a:gd name="connsiteY21" fmla="*/ 1901371 h 3468914"/>
              <a:gd name="connsiteX22" fmla="*/ 132731 w 3993531"/>
              <a:gd name="connsiteY22" fmla="*/ 2017485 h 3468914"/>
              <a:gd name="connsiteX23" fmla="*/ 161759 w 3993531"/>
              <a:gd name="connsiteY23" fmla="*/ 2104571 h 3468914"/>
              <a:gd name="connsiteX24" fmla="*/ 176273 w 3993531"/>
              <a:gd name="connsiteY24" fmla="*/ 2148114 h 3468914"/>
              <a:gd name="connsiteX25" fmla="*/ 190788 w 3993531"/>
              <a:gd name="connsiteY25" fmla="*/ 2191657 h 3468914"/>
              <a:gd name="connsiteX26" fmla="*/ 234331 w 3993531"/>
              <a:gd name="connsiteY26" fmla="*/ 2278742 h 3468914"/>
              <a:gd name="connsiteX27" fmla="*/ 277873 w 3993531"/>
              <a:gd name="connsiteY27" fmla="*/ 2293257 h 3468914"/>
              <a:gd name="connsiteX28" fmla="*/ 292388 w 3993531"/>
              <a:gd name="connsiteY28" fmla="*/ 2351314 h 3468914"/>
              <a:gd name="connsiteX29" fmla="*/ 306902 w 3993531"/>
              <a:gd name="connsiteY29" fmla="*/ 2423885 h 3468914"/>
              <a:gd name="connsiteX30" fmla="*/ 335931 w 3993531"/>
              <a:gd name="connsiteY30" fmla="*/ 2510971 h 3468914"/>
              <a:gd name="connsiteX31" fmla="*/ 350445 w 3993531"/>
              <a:gd name="connsiteY31" fmla="*/ 2554514 h 3468914"/>
              <a:gd name="connsiteX32" fmla="*/ 408502 w 3993531"/>
              <a:gd name="connsiteY32" fmla="*/ 2641600 h 3468914"/>
              <a:gd name="connsiteX33" fmla="*/ 437531 w 3993531"/>
              <a:gd name="connsiteY33" fmla="*/ 2685142 h 3468914"/>
              <a:gd name="connsiteX34" fmla="*/ 495588 w 3993531"/>
              <a:gd name="connsiteY34" fmla="*/ 2757714 h 3468914"/>
              <a:gd name="connsiteX35" fmla="*/ 524616 w 3993531"/>
              <a:gd name="connsiteY35" fmla="*/ 2844800 h 3468914"/>
              <a:gd name="connsiteX36" fmla="*/ 539131 w 3993531"/>
              <a:gd name="connsiteY36" fmla="*/ 2888342 h 3468914"/>
              <a:gd name="connsiteX37" fmla="*/ 669759 w 3993531"/>
              <a:gd name="connsiteY37" fmla="*/ 2960914 h 3468914"/>
              <a:gd name="connsiteX38" fmla="*/ 713302 w 3993531"/>
              <a:gd name="connsiteY38" fmla="*/ 2989942 h 3468914"/>
              <a:gd name="connsiteX39" fmla="*/ 756845 w 3993531"/>
              <a:gd name="connsiteY39" fmla="*/ 3004457 h 3468914"/>
              <a:gd name="connsiteX40" fmla="*/ 887473 w 3993531"/>
              <a:gd name="connsiteY40" fmla="*/ 3077028 h 3468914"/>
              <a:gd name="connsiteX41" fmla="*/ 931016 w 3993531"/>
              <a:gd name="connsiteY41" fmla="*/ 3120571 h 3468914"/>
              <a:gd name="connsiteX42" fmla="*/ 974559 w 3993531"/>
              <a:gd name="connsiteY42" fmla="*/ 3135085 h 3468914"/>
              <a:gd name="connsiteX43" fmla="*/ 1003588 w 3993531"/>
              <a:gd name="connsiteY43" fmla="*/ 3178628 h 3468914"/>
              <a:gd name="connsiteX44" fmla="*/ 1090673 w 3993531"/>
              <a:gd name="connsiteY44" fmla="*/ 3236685 h 3468914"/>
              <a:gd name="connsiteX45" fmla="*/ 1119702 w 3993531"/>
              <a:gd name="connsiteY45" fmla="*/ 3280228 h 3468914"/>
              <a:gd name="connsiteX46" fmla="*/ 1308388 w 3993531"/>
              <a:gd name="connsiteY46" fmla="*/ 3323771 h 3468914"/>
              <a:gd name="connsiteX47" fmla="*/ 1337416 w 3993531"/>
              <a:gd name="connsiteY47" fmla="*/ 3367314 h 3468914"/>
              <a:gd name="connsiteX48" fmla="*/ 1540616 w 3993531"/>
              <a:gd name="connsiteY48" fmla="*/ 3410857 h 3468914"/>
              <a:gd name="connsiteX49" fmla="*/ 1627702 w 3993531"/>
              <a:gd name="connsiteY49" fmla="*/ 3454400 h 3468914"/>
              <a:gd name="connsiteX50" fmla="*/ 1671245 w 3993531"/>
              <a:gd name="connsiteY50" fmla="*/ 3468914 h 3468914"/>
              <a:gd name="connsiteX51" fmla="*/ 1758331 w 3993531"/>
              <a:gd name="connsiteY51" fmla="*/ 3454400 h 3468914"/>
              <a:gd name="connsiteX52" fmla="*/ 2367931 w 3993531"/>
              <a:gd name="connsiteY52" fmla="*/ 3439885 h 3468914"/>
              <a:gd name="connsiteX53" fmla="*/ 2411473 w 3993531"/>
              <a:gd name="connsiteY53" fmla="*/ 3410857 h 3468914"/>
              <a:gd name="connsiteX54" fmla="*/ 2469531 w 3993531"/>
              <a:gd name="connsiteY54" fmla="*/ 3396342 h 3468914"/>
              <a:gd name="connsiteX55" fmla="*/ 2571131 w 3993531"/>
              <a:gd name="connsiteY55" fmla="*/ 3367314 h 3468914"/>
              <a:gd name="connsiteX56" fmla="*/ 2643702 w 3993531"/>
              <a:gd name="connsiteY56" fmla="*/ 3352800 h 3468914"/>
              <a:gd name="connsiteX57" fmla="*/ 2730788 w 3993531"/>
              <a:gd name="connsiteY57" fmla="*/ 3323771 h 3468914"/>
              <a:gd name="connsiteX58" fmla="*/ 2774331 w 3993531"/>
              <a:gd name="connsiteY58" fmla="*/ 3309257 h 3468914"/>
              <a:gd name="connsiteX59" fmla="*/ 2832388 w 3993531"/>
              <a:gd name="connsiteY59" fmla="*/ 3294742 h 3468914"/>
              <a:gd name="connsiteX60" fmla="*/ 2919473 w 3993531"/>
              <a:gd name="connsiteY60" fmla="*/ 3265714 h 3468914"/>
              <a:gd name="connsiteX61" fmla="*/ 3006559 w 3993531"/>
              <a:gd name="connsiteY61" fmla="*/ 3207657 h 3468914"/>
              <a:gd name="connsiteX62" fmla="*/ 3093645 w 3993531"/>
              <a:gd name="connsiteY62" fmla="*/ 3164114 h 3468914"/>
              <a:gd name="connsiteX63" fmla="*/ 3151702 w 3993531"/>
              <a:gd name="connsiteY63" fmla="*/ 3033485 h 3468914"/>
              <a:gd name="connsiteX64" fmla="*/ 3166216 w 3993531"/>
              <a:gd name="connsiteY64" fmla="*/ 2989942 h 3468914"/>
              <a:gd name="connsiteX65" fmla="*/ 3180731 w 3993531"/>
              <a:gd name="connsiteY65" fmla="*/ 2902857 h 3468914"/>
              <a:gd name="connsiteX66" fmla="*/ 3224273 w 3993531"/>
              <a:gd name="connsiteY66" fmla="*/ 2873828 h 3468914"/>
              <a:gd name="connsiteX67" fmla="*/ 3253302 w 3993531"/>
              <a:gd name="connsiteY67" fmla="*/ 2830285 h 3468914"/>
              <a:gd name="connsiteX68" fmla="*/ 3340388 w 3993531"/>
              <a:gd name="connsiteY68" fmla="*/ 2801257 h 3468914"/>
              <a:gd name="connsiteX69" fmla="*/ 3427473 w 3993531"/>
              <a:gd name="connsiteY69" fmla="*/ 2772228 h 3468914"/>
              <a:gd name="connsiteX70" fmla="*/ 3601645 w 3993531"/>
              <a:gd name="connsiteY70" fmla="*/ 2757714 h 3468914"/>
              <a:gd name="connsiteX71" fmla="*/ 3688731 w 3993531"/>
              <a:gd name="connsiteY71" fmla="*/ 2656114 h 3468914"/>
              <a:gd name="connsiteX72" fmla="*/ 3775816 w 3993531"/>
              <a:gd name="connsiteY72" fmla="*/ 2598057 h 3468914"/>
              <a:gd name="connsiteX73" fmla="*/ 3862902 w 3993531"/>
              <a:gd name="connsiteY73" fmla="*/ 2540000 h 3468914"/>
              <a:gd name="connsiteX74" fmla="*/ 3775816 w 3993531"/>
              <a:gd name="connsiteY74" fmla="*/ 2510971 h 3468914"/>
              <a:gd name="connsiteX75" fmla="*/ 3746788 w 3993531"/>
              <a:gd name="connsiteY75" fmla="*/ 2423885 h 3468914"/>
              <a:gd name="connsiteX76" fmla="*/ 3732273 w 3993531"/>
              <a:gd name="connsiteY76" fmla="*/ 2380342 h 3468914"/>
              <a:gd name="connsiteX77" fmla="*/ 3790331 w 3993531"/>
              <a:gd name="connsiteY77" fmla="*/ 2307771 h 3468914"/>
              <a:gd name="connsiteX78" fmla="*/ 3862902 w 3993531"/>
              <a:gd name="connsiteY78" fmla="*/ 2249714 h 3468914"/>
              <a:gd name="connsiteX79" fmla="*/ 3906445 w 3993531"/>
              <a:gd name="connsiteY79" fmla="*/ 2148114 h 3468914"/>
              <a:gd name="connsiteX80" fmla="*/ 3949988 w 3993531"/>
              <a:gd name="connsiteY80" fmla="*/ 2061028 h 3468914"/>
              <a:gd name="connsiteX81" fmla="*/ 3993531 w 3993531"/>
              <a:gd name="connsiteY81" fmla="*/ 2046514 h 3468914"/>
              <a:gd name="connsiteX82" fmla="*/ 3819359 w 3993531"/>
              <a:gd name="connsiteY82" fmla="*/ 2032000 h 3468914"/>
              <a:gd name="connsiteX83" fmla="*/ 3804845 w 3993531"/>
              <a:gd name="connsiteY83" fmla="*/ 2075542 h 3468914"/>
              <a:gd name="connsiteX84" fmla="*/ 3804845 w 3993531"/>
              <a:gd name="connsiteY84" fmla="*/ 2162628 h 3468914"/>
              <a:gd name="connsiteX85" fmla="*/ 3717759 w 3993531"/>
              <a:gd name="connsiteY85" fmla="*/ 2191657 h 3468914"/>
              <a:gd name="connsiteX86" fmla="*/ 3688731 w 3993531"/>
              <a:gd name="connsiteY86" fmla="*/ 2235200 h 3468914"/>
              <a:gd name="connsiteX87" fmla="*/ 3645188 w 3993531"/>
              <a:gd name="connsiteY87" fmla="*/ 2249714 h 3468914"/>
              <a:gd name="connsiteX88" fmla="*/ 3601645 w 3993531"/>
              <a:gd name="connsiteY88" fmla="*/ 2293257 h 3468914"/>
              <a:gd name="connsiteX89" fmla="*/ 3630673 w 3993531"/>
              <a:gd name="connsiteY89" fmla="*/ 2365828 h 3468914"/>
              <a:gd name="connsiteX90" fmla="*/ 3587131 w 3993531"/>
              <a:gd name="connsiteY90" fmla="*/ 2394857 h 3468914"/>
              <a:gd name="connsiteX91" fmla="*/ 3500045 w 3993531"/>
              <a:gd name="connsiteY91" fmla="*/ 2423885 h 3468914"/>
              <a:gd name="connsiteX92" fmla="*/ 3267816 w 3993531"/>
              <a:gd name="connsiteY92" fmla="*/ 2380342 h 3468914"/>
              <a:gd name="connsiteX93" fmla="*/ 3180731 w 3993531"/>
              <a:gd name="connsiteY93" fmla="*/ 2409371 h 3468914"/>
              <a:gd name="connsiteX94" fmla="*/ 3122673 w 3993531"/>
              <a:gd name="connsiteY94" fmla="*/ 2496457 h 3468914"/>
              <a:gd name="connsiteX95" fmla="*/ 3093645 w 3993531"/>
              <a:gd name="connsiteY95" fmla="*/ 2583542 h 3468914"/>
              <a:gd name="connsiteX96" fmla="*/ 3050102 w 3993531"/>
              <a:gd name="connsiteY96" fmla="*/ 2670628 h 3468914"/>
              <a:gd name="connsiteX97" fmla="*/ 3006559 w 3993531"/>
              <a:gd name="connsiteY97" fmla="*/ 2699657 h 3468914"/>
              <a:gd name="connsiteX98" fmla="*/ 2963016 w 3993531"/>
              <a:gd name="connsiteY98" fmla="*/ 2801257 h 3468914"/>
              <a:gd name="connsiteX99" fmla="*/ 2919473 w 3993531"/>
              <a:gd name="connsiteY99" fmla="*/ 2815771 h 3468914"/>
              <a:gd name="connsiteX100" fmla="*/ 2904959 w 3993531"/>
              <a:gd name="connsiteY100" fmla="*/ 2859314 h 3468914"/>
              <a:gd name="connsiteX101" fmla="*/ 2861416 w 3993531"/>
              <a:gd name="connsiteY101" fmla="*/ 2946400 h 3468914"/>
              <a:gd name="connsiteX102" fmla="*/ 2890445 w 3993531"/>
              <a:gd name="connsiteY102" fmla="*/ 2989942 h 3468914"/>
              <a:gd name="connsiteX103" fmla="*/ 2890445 w 3993531"/>
              <a:gd name="connsiteY103" fmla="*/ 3120571 h 3468914"/>
              <a:gd name="connsiteX104" fmla="*/ 2846902 w 3993531"/>
              <a:gd name="connsiteY104" fmla="*/ 3135085 h 3468914"/>
              <a:gd name="connsiteX105" fmla="*/ 2817873 w 3993531"/>
              <a:gd name="connsiteY105" fmla="*/ 3091542 h 3468914"/>
              <a:gd name="connsiteX106" fmla="*/ 2701759 w 3993531"/>
              <a:gd name="connsiteY106" fmla="*/ 3062514 h 3468914"/>
              <a:gd name="connsiteX107" fmla="*/ 2614673 w 3993531"/>
              <a:gd name="connsiteY107" fmla="*/ 3033485 h 3468914"/>
              <a:gd name="connsiteX108" fmla="*/ 2571131 w 3993531"/>
              <a:gd name="connsiteY108" fmla="*/ 3018971 h 3468914"/>
              <a:gd name="connsiteX109" fmla="*/ 2498559 w 3993531"/>
              <a:gd name="connsiteY109" fmla="*/ 2931885 h 3468914"/>
              <a:gd name="connsiteX110" fmla="*/ 2469531 w 3993531"/>
              <a:gd name="connsiteY110" fmla="*/ 2830285 h 3468914"/>
              <a:gd name="connsiteX111" fmla="*/ 2425988 w 3993531"/>
              <a:gd name="connsiteY111" fmla="*/ 2815771 h 3468914"/>
              <a:gd name="connsiteX112" fmla="*/ 2309873 w 3993531"/>
              <a:gd name="connsiteY112" fmla="*/ 2801257 h 3468914"/>
              <a:gd name="connsiteX113" fmla="*/ 2367931 w 3993531"/>
              <a:gd name="connsiteY113" fmla="*/ 2743200 h 3468914"/>
              <a:gd name="connsiteX114" fmla="*/ 2396959 w 3993531"/>
              <a:gd name="connsiteY114" fmla="*/ 2699657 h 3468914"/>
              <a:gd name="connsiteX115" fmla="*/ 2484045 w 3993531"/>
              <a:gd name="connsiteY115" fmla="*/ 2670628 h 3468914"/>
              <a:gd name="connsiteX116" fmla="*/ 2527588 w 3993531"/>
              <a:gd name="connsiteY116" fmla="*/ 2656114 h 3468914"/>
              <a:gd name="connsiteX117" fmla="*/ 2571131 w 3993531"/>
              <a:gd name="connsiteY117" fmla="*/ 2627085 h 3468914"/>
              <a:gd name="connsiteX118" fmla="*/ 2585645 w 3993531"/>
              <a:gd name="connsiteY118" fmla="*/ 2569028 h 3468914"/>
              <a:gd name="connsiteX119" fmla="*/ 2658216 w 3993531"/>
              <a:gd name="connsiteY119" fmla="*/ 2554514 h 3468914"/>
              <a:gd name="connsiteX120" fmla="*/ 2730788 w 3993531"/>
              <a:gd name="connsiteY120" fmla="*/ 2423885 h 3468914"/>
              <a:gd name="connsiteX121" fmla="*/ 2774331 w 3993531"/>
              <a:gd name="connsiteY121" fmla="*/ 2409371 h 3468914"/>
              <a:gd name="connsiteX122" fmla="*/ 2817873 w 3993531"/>
              <a:gd name="connsiteY122" fmla="*/ 2423885 h 3468914"/>
              <a:gd name="connsiteX123" fmla="*/ 2846902 w 3993531"/>
              <a:gd name="connsiteY123" fmla="*/ 2467428 h 3468914"/>
              <a:gd name="connsiteX124" fmla="*/ 2933988 w 3993531"/>
              <a:gd name="connsiteY124" fmla="*/ 2496457 h 3468914"/>
              <a:gd name="connsiteX125" fmla="*/ 3021073 w 3993531"/>
              <a:gd name="connsiteY125" fmla="*/ 2423885 h 3468914"/>
              <a:gd name="connsiteX126" fmla="*/ 3006559 w 3993531"/>
              <a:gd name="connsiteY126" fmla="*/ 2380342 h 3468914"/>
              <a:gd name="connsiteX127" fmla="*/ 2948502 w 3993531"/>
              <a:gd name="connsiteY127" fmla="*/ 2293257 h 3468914"/>
              <a:gd name="connsiteX128" fmla="*/ 2992045 w 3993531"/>
              <a:gd name="connsiteY128" fmla="*/ 2264228 h 3468914"/>
              <a:gd name="connsiteX129" fmla="*/ 3006559 w 3993531"/>
              <a:gd name="connsiteY129" fmla="*/ 2220685 h 3468914"/>
              <a:gd name="connsiteX130" fmla="*/ 3093645 w 3993531"/>
              <a:gd name="connsiteY130" fmla="*/ 2162628 h 3468914"/>
              <a:gd name="connsiteX131" fmla="*/ 3151702 w 3993531"/>
              <a:gd name="connsiteY131" fmla="*/ 2090057 h 3468914"/>
              <a:gd name="connsiteX132" fmla="*/ 3209759 w 3993531"/>
              <a:gd name="connsiteY132" fmla="*/ 2017485 h 3468914"/>
              <a:gd name="connsiteX133" fmla="*/ 3209759 w 3993531"/>
              <a:gd name="connsiteY133" fmla="*/ 1843314 h 3468914"/>
              <a:gd name="connsiteX134" fmla="*/ 3079131 w 3993531"/>
              <a:gd name="connsiteY134" fmla="*/ 1799771 h 3468914"/>
              <a:gd name="connsiteX135" fmla="*/ 3035588 w 3993531"/>
              <a:gd name="connsiteY135" fmla="*/ 1785257 h 3468914"/>
              <a:gd name="connsiteX136" fmla="*/ 2963016 w 3993531"/>
              <a:gd name="connsiteY136" fmla="*/ 1799771 h 3468914"/>
              <a:gd name="connsiteX137" fmla="*/ 2919473 w 3993531"/>
              <a:gd name="connsiteY137" fmla="*/ 1828800 h 3468914"/>
              <a:gd name="connsiteX138" fmla="*/ 2832388 w 3993531"/>
              <a:gd name="connsiteY138" fmla="*/ 1872342 h 3468914"/>
              <a:gd name="connsiteX139" fmla="*/ 2745302 w 3993531"/>
              <a:gd name="connsiteY139" fmla="*/ 1843314 h 3468914"/>
              <a:gd name="connsiteX140" fmla="*/ 2701759 w 3993531"/>
              <a:gd name="connsiteY140" fmla="*/ 1828800 h 3468914"/>
              <a:gd name="connsiteX141" fmla="*/ 2585645 w 3993531"/>
              <a:gd name="connsiteY141" fmla="*/ 1843314 h 3468914"/>
              <a:gd name="connsiteX142" fmla="*/ 2600159 w 3993531"/>
              <a:gd name="connsiteY142" fmla="*/ 1756228 h 3468914"/>
              <a:gd name="connsiteX143" fmla="*/ 2745302 w 3993531"/>
              <a:gd name="connsiteY143" fmla="*/ 1712685 h 3468914"/>
              <a:gd name="connsiteX144" fmla="*/ 2759816 w 3993531"/>
              <a:gd name="connsiteY144" fmla="*/ 1669142 h 3468914"/>
              <a:gd name="connsiteX145" fmla="*/ 2730788 w 3993531"/>
              <a:gd name="connsiteY145" fmla="*/ 1538514 h 3468914"/>
              <a:gd name="connsiteX146" fmla="*/ 2658216 w 3993531"/>
              <a:gd name="connsiteY146" fmla="*/ 1553028 h 3468914"/>
              <a:gd name="connsiteX147" fmla="*/ 2571131 w 3993531"/>
              <a:gd name="connsiteY147" fmla="*/ 1611085 h 3468914"/>
              <a:gd name="connsiteX148" fmla="*/ 2440502 w 3993531"/>
              <a:gd name="connsiteY148" fmla="*/ 1538514 h 3468914"/>
              <a:gd name="connsiteX149" fmla="*/ 2411473 w 3993531"/>
              <a:gd name="connsiteY149" fmla="*/ 1582057 h 3468914"/>
              <a:gd name="connsiteX150" fmla="*/ 2309873 w 3993531"/>
              <a:gd name="connsiteY150" fmla="*/ 1524000 h 3468914"/>
              <a:gd name="connsiteX151" fmla="*/ 2353416 w 3993531"/>
              <a:gd name="connsiteY151" fmla="*/ 1509485 h 3468914"/>
              <a:gd name="connsiteX152" fmla="*/ 2396959 w 3993531"/>
              <a:gd name="connsiteY152" fmla="*/ 1524000 h 3468914"/>
              <a:gd name="connsiteX153" fmla="*/ 2425988 w 3993531"/>
              <a:gd name="connsiteY153" fmla="*/ 1480457 h 3468914"/>
              <a:gd name="connsiteX154" fmla="*/ 2411473 w 3993531"/>
              <a:gd name="connsiteY154" fmla="*/ 1436914 h 3468914"/>
              <a:gd name="connsiteX155" fmla="*/ 2542102 w 3993531"/>
              <a:gd name="connsiteY155" fmla="*/ 1378857 h 3468914"/>
              <a:gd name="connsiteX156" fmla="*/ 2585645 w 3993531"/>
              <a:gd name="connsiteY156" fmla="*/ 1364342 h 3468914"/>
              <a:gd name="connsiteX157" fmla="*/ 2542102 w 3993531"/>
              <a:gd name="connsiteY157" fmla="*/ 1349828 h 3468914"/>
              <a:gd name="connsiteX158" fmla="*/ 2455016 w 3993531"/>
              <a:gd name="connsiteY158" fmla="*/ 1291771 h 3468914"/>
              <a:gd name="connsiteX159" fmla="*/ 2338902 w 3993531"/>
              <a:gd name="connsiteY159" fmla="*/ 1306285 h 3468914"/>
              <a:gd name="connsiteX160" fmla="*/ 2295359 w 3993531"/>
              <a:gd name="connsiteY160" fmla="*/ 1320800 h 3468914"/>
              <a:gd name="connsiteX161" fmla="*/ 2266331 w 3993531"/>
              <a:gd name="connsiteY161" fmla="*/ 1233714 h 3468914"/>
              <a:gd name="connsiteX162" fmla="*/ 2338902 w 3993531"/>
              <a:gd name="connsiteY162" fmla="*/ 1219200 h 3468914"/>
              <a:gd name="connsiteX163" fmla="*/ 2396959 w 3993531"/>
              <a:gd name="connsiteY163" fmla="*/ 1088571 h 3468914"/>
              <a:gd name="connsiteX164" fmla="*/ 2411473 w 3993531"/>
              <a:gd name="connsiteY164" fmla="*/ 1045028 h 3468914"/>
              <a:gd name="connsiteX165" fmla="*/ 2425988 w 3993531"/>
              <a:gd name="connsiteY165" fmla="*/ 1001485 h 3468914"/>
              <a:gd name="connsiteX166" fmla="*/ 2600159 w 3993531"/>
              <a:gd name="connsiteY166" fmla="*/ 1016000 h 3468914"/>
              <a:gd name="connsiteX167" fmla="*/ 2687245 w 3993531"/>
              <a:gd name="connsiteY167" fmla="*/ 972457 h 3468914"/>
              <a:gd name="connsiteX168" fmla="*/ 2759816 w 3993531"/>
              <a:gd name="connsiteY168" fmla="*/ 899885 h 3468914"/>
              <a:gd name="connsiteX169" fmla="*/ 2788845 w 3993531"/>
              <a:gd name="connsiteY169" fmla="*/ 769257 h 3468914"/>
              <a:gd name="connsiteX170" fmla="*/ 2832388 w 3993531"/>
              <a:gd name="connsiteY170" fmla="*/ 682171 h 3468914"/>
              <a:gd name="connsiteX171" fmla="*/ 2817873 w 3993531"/>
              <a:gd name="connsiteY171" fmla="*/ 566057 h 3468914"/>
              <a:gd name="connsiteX172" fmla="*/ 2774331 w 3993531"/>
              <a:gd name="connsiteY172" fmla="*/ 537028 h 3468914"/>
              <a:gd name="connsiteX173" fmla="*/ 2701759 w 3993531"/>
              <a:gd name="connsiteY173" fmla="*/ 420914 h 3468914"/>
              <a:gd name="connsiteX174" fmla="*/ 2542102 w 3993531"/>
              <a:gd name="connsiteY174" fmla="*/ 435428 h 3468914"/>
              <a:gd name="connsiteX175" fmla="*/ 2455016 w 3993531"/>
              <a:gd name="connsiteY175" fmla="*/ 464457 h 3468914"/>
              <a:gd name="connsiteX176" fmla="*/ 2367931 w 3993531"/>
              <a:gd name="connsiteY176" fmla="*/ 493485 h 3468914"/>
              <a:gd name="connsiteX177" fmla="*/ 2324388 w 3993531"/>
              <a:gd name="connsiteY177" fmla="*/ 508000 h 3468914"/>
              <a:gd name="connsiteX178" fmla="*/ 2150216 w 3993531"/>
              <a:gd name="connsiteY178" fmla="*/ 624114 h 3468914"/>
              <a:gd name="connsiteX179" fmla="*/ 2106673 w 3993531"/>
              <a:gd name="connsiteY179" fmla="*/ 653142 h 3468914"/>
              <a:gd name="connsiteX180" fmla="*/ 1976045 w 3993531"/>
              <a:gd name="connsiteY180" fmla="*/ 696685 h 3468914"/>
              <a:gd name="connsiteX181" fmla="*/ 1932502 w 3993531"/>
              <a:gd name="connsiteY181" fmla="*/ 711200 h 3468914"/>
              <a:gd name="connsiteX182" fmla="*/ 1888959 w 3993531"/>
              <a:gd name="connsiteY182" fmla="*/ 725714 h 3468914"/>
              <a:gd name="connsiteX183" fmla="*/ 1816388 w 3993531"/>
              <a:gd name="connsiteY183" fmla="*/ 798285 h 3468914"/>
              <a:gd name="connsiteX184" fmla="*/ 1772845 w 3993531"/>
              <a:gd name="connsiteY184" fmla="*/ 783771 h 3468914"/>
              <a:gd name="connsiteX185" fmla="*/ 1758331 w 3993531"/>
              <a:gd name="connsiteY185" fmla="*/ 624114 h 3468914"/>
              <a:gd name="connsiteX186" fmla="*/ 1743816 w 3993531"/>
              <a:gd name="connsiteY186" fmla="*/ 580571 h 3468914"/>
              <a:gd name="connsiteX187" fmla="*/ 1700273 w 3993531"/>
              <a:gd name="connsiteY187" fmla="*/ 566057 h 3468914"/>
              <a:gd name="connsiteX188" fmla="*/ 1714788 w 3993531"/>
              <a:gd name="connsiteY188" fmla="*/ 522514 h 3468914"/>
              <a:gd name="connsiteX189" fmla="*/ 1758331 w 3993531"/>
              <a:gd name="connsiteY189" fmla="*/ 508000 h 3468914"/>
              <a:gd name="connsiteX190" fmla="*/ 1801873 w 3993531"/>
              <a:gd name="connsiteY190" fmla="*/ 478971 h 3468914"/>
              <a:gd name="connsiteX191" fmla="*/ 1859931 w 3993531"/>
              <a:gd name="connsiteY191" fmla="*/ 348342 h 3468914"/>
              <a:gd name="connsiteX192" fmla="*/ 1888959 w 3993531"/>
              <a:gd name="connsiteY192" fmla="*/ 261257 h 3468914"/>
              <a:gd name="connsiteX193" fmla="*/ 1903473 w 3993531"/>
              <a:gd name="connsiteY193" fmla="*/ 217714 h 3468914"/>
              <a:gd name="connsiteX194" fmla="*/ 1917988 w 3993531"/>
              <a:gd name="connsiteY194" fmla="*/ 159657 h 3468914"/>
              <a:gd name="connsiteX195" fmla="*/ 1976045 w 3993531"/>
              <a:gd name="connsiteY195" fmla="*/ 174171 h 3468914"/>
              <a:gd name="connsiteX196" fmla="*/ 2019588 w 3993531"/>
              <a:gd name="connsiteY196" fmla="*/ 188685 h 3468914"/>
              <a:gd name="connsiteX197" fmla="*/ 2034102 w 3993531"/>
              <a:gd name="connsiteY197" fmla="*/ 145142 h 3468914"/>
              <a:gd name="connsiteX198" fmla="*/ 1917988 w 3993531"/>
              <a:gd name="connsiteY198" fmla="*/ 130628 h 3468914"/>
              <a:gd name="connsiteX199" fmla="*/ 1903473 w 3993531"/>
              <a:gd name="connsiteY199" fmla="*/ 87085 h 3468914"/>
              <a:gd name="connsiteX200" fmla="*/ 1888959 w 3993531"/>
              <a:gd name="connsiteY200" fmla="*/ 14514 h 3468914"/>
              <a:gd name="connsiteX201" fmla="*/ 1845416 w 3993531"/>
              <a:gd name="connsiteY201" fmla="*/ 0 h 3468914"/>
              <a:gd name="connsiteX202" fmla="*/ 1714788 w 3993531"/>
              <a:gd name="connsiteY202" fmla="*/ 14514 h 3468914"/>
              <a:gd name="connsiteX203" fmla="*/ 1671245 w 3993531"/>
              <a:gd name="connsiteY203" fmla="*/ 43542 h 3468914"/>
              <a:gd name="connsiteX204" fmla="*/ 1584159 w 3993531"/>
              <a:gd name="connsiteY204" fmla="*/ 0 h 3468914"/>
              <a:gd name="connsiteX205" fmla="*/ 1526102 w 3993531"/>
              <a:gd name="connsiteY205" fmla="*/ 14514 h 3468914"/>
              <a:gd name="connsiteX206" fmla="*/ 1511588 w 3993531"/>
              <a:gd name="connsiteY206" fmla="*/ 58057 h 3468914"/>
              <a:gd name="connsiteX207" fmla="*/ 1424502 w 3993531"/>
              <a:gd name="connsiteY207" fmla="*/ 101600 h 3468914"/>
              <a:gd name="connsiteX208" fmla="*/ 1366445 w 3993531"/>
              <a:gd name="connsiteY208" fmla="*/ 174171 h 3468914"/>
              <a:gd name="connsiteX209" fmla="*/ 1279359 w 3993531"/>
              <a:gd name="connsiteY209" fmla="*/ 203200 h 3468914"/>
              <a:gd name="connsiteX210" fmla="*/ 1264845 w 3993531"/>
              <a:gd name="connsiteY210" fmla="*/ 246742 h 3468914"/>
              <a:gd name="connsiteX211" fmla="*/ 1293873 w 3993531"/>
              <a:gd name="connsiteY211" fmla="*/ 290285 h 3468914"/>
              <a:gd name="connsiteX212" fmla="*/ 1308388 w 3993531"/>
              <a:gd name="connsiteY212" fmla="*/ 333828 h 3468914"/>
              <a:gd name="connsiteX213" fmla="*/ 1293873 w 3993531"/>
              <a:gd name="connsiteY213" fmla="*/ 435428 h 3468914"/>
              <a:gd name="connsiteX214" fmla="*/ 1279359 w 3993531"/>
              <a:gd name="connsiteY214" fmla="*/ 478971 h 3468914"/>
              <a:gd name="connsiteX215" fmla="*/ 1308388 w 3993531"/>
              <a:gd name="connsiteY215" fmla="*/ 609600 h 3468914"/>
              <a:gd name="connsiteX216" fmla="*/ 1308388 w 3993531"/>
              <a:gd name="connsiteY216" fmla="*/ 696685 h 3468914"/>
              <a:gd name="connsiteX217" fmla="*/ 1351931 w 3993531"/>
              <a:gd name="connsiteY217" fmla="*/ 711200 h 3468914"/>
              <a:gd name="connsiteX218" fmla="*/ 1279359 w 3993531"/>
              <a:gd name="connsiteY218" fmla="*/ 783771 h 3468914"/>
              <a:gd name="connsiteX219" fmla="*/ 1221302 w 3993531"/>
              <a:gd name="connsiteY219" fmla="*/ 696685 h 3468914"/>
              <a:gd name="connsiteX220" fmla="*/ 1177759 w 3993531"/>
              <a:gd name="connsiteY220" fmla="*/ 711200 h 3468914"/>
              <a:gd name="connsiteX221" fmla="*/ 1090673 w 3993531"/>
              <a:gd name="connsiteY221" fmla="*/ 783771 h 3468914"/>
              <a:gd name="connsiteX222" fmla="*/ 1047131 w 3993531"/>
              <a:gd name="connsiteY222" fmla="*/ 798285 h 3468914"/>
              <a:gd name="connsiteX223" fmla="*/ 1018102 w 3993531"/>
              <a:gd name="connsiteY223" fmla="*/ 841828 h 3468914"/>
              <a:gd name="connsiteX224" fmla="*/ 974559 w 3993531"/>
              <a:gd name="connsiteY224" fmla="*/ 870857 h 3468914"/>
              <a:gd name="connsiteX225" fmla="*/ 960045 w 3993531"/>
              <a:gd name="connsiteY225" fmla="*/ 914400 h 3468914"/>
              <a:gd name="connsiteX226" fmla="*/ 916502 w 3993531"/>
              <a:gd name="connsiteY226" fmla="*/ 885371 h 3468914"/>
              <a:gd name="connsiteX227" fmla="*/ 916502 w 3993531"/>
              <a:gd name="connsiteY227" fmla="*/ 667657 h 3468914"/>
              <a:gd name="connsiteX228" fmla="*/ 960045 w 3993531"/>
              <a:gd name="connsiteY228" fmla="*/ 653142 h 3468914"/>
              <a:gd name="connsiteX229" fmla="*/ 989073 w 3993531"/>
              <a:gd name="connsiteY229" fmla="*/ 609600 h 3468914"/>
              <a:gd name="connsiteX230" fmla="*/ 989073 w 3993531"/>
              <a:gd name="connsiteY230" fmla="*/ 449942 h 3468914"/>
              <a:gd name="connsiteX231" fmla="*/ 960045 w 3993531"/>
              <a:gd name="connsiteY231" fmla="*/ 406400 h 3468914"/>
              <a:gd name="connsiteX232" fmla="*/ 916502 w 3993531"/>
              <a:gd name="connsiteY232" fmla="*/ 377371 h 3468914"/>
              <a:gd name="connsiteX233" fmla="*/ 887473 w 3993531"/>
              <a:gd name="connsiteY233" fmla="*/ 333828 h 3468914"/>
              <a:gd name="connsiteX234" fmla="*/ 800388 w 3993531"/>
              <a:gd name="connsiteY234" fmla="*/ 348342 h 3468914"/>
              <a:gd name="connsiteX235" fmla="*/ 713302 w 3993531"/>
              <a:gd name="connsiteY235" fmla="*/ 391885 h 3468914"/>
              <a:gd name="connsiteX236" fmla="*/ 669759 w 3993531"/>
              <a:gd name="connsiteY236" fmla="*/ 406400 h 3468914"/>
              <a:gd name="connsiteX237" fmla="*/ 640731 w 3993531"/>
              <a:gd name="connsiteY237" fmla="*/ 493485 h 3468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3993531" h="3468914">
                <a:moveTo>
                  <a:pt x="640731" y="493485"/>
                </a:moveTo>
                <a:cubicBezTo>
                  <a:pt x="643150" y="510418"/>
                  <a:pt x="673455" y="497182"/>
                  <a:pt x="684273" y="508000"/>
                </a:cubicBezTo>
                <a:cubicBezTo>
                  <a:pt x="695091" y="518818"/>
                  <a:pt x="691946" y="537858"/>
                  <a:pt x="698788" y="551542"/>
                </a:cubicBezTo>
                <a:cubicBezTo>
                  <a:pt x="755060" y="664084"/>
                  <a:pt x="705848" y="529184"/>
                  <a:pt x="742331" y="638628"/>
                </a:cubicBezTo>
                <a:cubicBezTo>
                  <a:pt x="737493" y="653142"/>
                  <a:pt x="740266" y="673278"/>
                  <a:pt x="727816" y="682171"/>
                </a:cubicBezTo>
                <a:cubicBezTo>
                  <a:pt x="702917" y="699956"/>
                  <a:pt x="640731" y="711200"/>
                  <a:pt x="640731" y="711200"/>
                </a:cubicBezTo>
                <a:lnTo>
                  <a:pt x="582673" y="798285"/>
                </a:lnTo>
                <a:cubicBezTo>
                  <a:pt x="572997" y="812799"/>
                  <a:pt x="570194" y="836312"/>
                  <a:pt x="553645" y="841828"/>
                </a:cubicBezTo>
                <a:lnTo>
                  <a:pt x="510102" y="856342"/>
                </a:lnTo>
                <a:cubicBezTo>
                  <a:pt x="476769" y="989678"/>
                  <a:pt x="524943" y="852306"/>
                  <a:pt x="452045" y="943428"/>
                </a:cubicBezTo>
                <a:cubicBezTo>
                  <a:pt x="395747" y="1013800"/>
                  <a:pt x="488991" y="969818"/>
                  <a:pt x="393988" y="1001485"/>
                </a:cubicBezTo>
                <a:cubicBezTo>
                  <a:pt x="199227" y="1131325"/>
                  <a:pt x="390043" y="978373"/>
                  <a:pt x="277873" y="1146628"/>
                </a:cubicBezTo>
                <a:lnTo>
                  <a:pt x="219816" y="1233714"/>
                </a:lnTo>
                <a:cubicBezTo>
                  <a:pt x="185306" y="1337247"/>
                  <a:pt x="234240" y="1212080"/>
                  <a:pt x="161759" y="1320800"/>
                </a:cubicBezTo>
                <a:cubicBezTo>
                  <a:pt x="153273" y="1333530"/>
                  <a:pt x="154087" y="1350658"/>
                  <a:pt x="147245" y="1364342"/>
                </a:cubicBezTo>
                <a:cubicBezTo>
                  <a:pt x="139444" y="1379944"/>
                  <a:pt x="127892" y="1393371"/>
                  <a:pt x="118216" y="1407885"/>
                </a:cubicBezTo>
                <a:cubicBezTo>
                  <a:pt x="83672" y="1511520"/>
                  <a:pt x="106161" y="1469511"/>
                  <a:pt x="60159" y="1538514"/>
                </a:cubicBezTo>
                <a:lnTo>
                  <a:pt x="16616" y="1669142"/>
                </a:lnTo>
                <a:lnTo>
                  <a:pt x="2102" y="1712685"/>
                </a:lnTo>
                <a:cubicBezTo>
                  <a:pt x="6940" y="1761066"/>
                  <a:pt x="0" y="1812133"/>
                  <a:pt x="16616" y="1857828"/>
                </a:cubicBezTo>
                <a:cubicBezTo>
                  <a:pt x="21844" y="1872206"/>
                  <a:pt x="46475" y="1865500"/>
                  <a:pt x="60159" y="1872342"/>
                </a:cubicBezTo>
                <a:cubicBezTo>
                  <a:pt x="75761" y="1880143"/>
                  <a:pt x="89188" y="1891695"/>
                  <a:pt x="103702" y="1901371"/>
                </a:cubicBezTo>
                <a:cubicBezTo>
                  <a:pt x="147741" y="2033491"/>
                  <a:pt x="80187" y="1824823"/>
                  <a:pt x="132731" y="2017485"/>
                </a:cubicBezTo>
                <a:cubicBezTo>
                  <a:pt x="140782" y="2047006"/>
                  <a:pt x="152083" y="2075542"/>
                  <a:pt x="161759" y="2104571"/>
                </a:cubicBezTo>
                <a:lnTo>
                  <a:pt x="176273" y="2148114"/>
                </a:lnTo>
                <a:lnTo>
                  <a:pt x="190788" y="2191657"/>
                </a:lnTo>
                <a:cubicBezTo>
                  <a:pt x="200350" y="2220344"/>
                  <a:pt x="208750" y="2258277"/>
                  <a:pt x="234331" y="2278742"/>
                </a:cubicBezTo>
                <a:cubicBezTo>
                  <a:pt x="246278" y="2288299"/>
                  <a:pt x="263359" y="2288419"/>
                  <a:pt x="277873" y="2293257"/>
                </a:cubicBezTo>
                <a:cubicBezTo>
                  <a:pt x="282711" y="2312609"/>
                  <a:pt x="288061" y="2331841"/>
                  <a:pt x="292388" y="2351314"/>
                </a:cubicBezTo>
                <a:cubicBezTo>
                  <a:pt x="297740" y="2375396"/>
                  <a:pt x="300411" y="2400085"/>
                  <a:pt x="306902" y="2423885"/>
                </a:cubicBezTo>
                <a:cubicBezTo>
                  <a:pt x="314953" y="2453406"/>
                  <a:pt x="326255" y="2481942"/>
                  <a:pt x="335931" y="2510971"/>
                </a:cubicBezTo>
                <a:cubicBezTo>
                  <a:pt x="340769" y="2525485"/>
                  <a:pt x="341958" y="2541784"/>
                  <a:pt x="350445" y="2554514"/>
                </a:cubicBezTo>
                <a:lnTo>
                  <a:pt x="408502" y="2641600"/>
                </a:lnTo>
                <a:lnTo>
                  <a:pt x="437531" y="2685142"/>
                </a:lnTo>
                <a:cubicBezTo>
                  <a:pt x="490463" y="2843942"/>
                  <a:pt x="401801" y="2607653"/>
                  <a:pt x="495588" y="2757714"/>
                </a:cubicBezTo>
                <a:cubicBezTo>
                  <a:pt x="511805" y="2783662"/>
                  <a:pt x="514940" y="2815771"/>
                  <a:pt x="524616" y="2844800"/>
                </a:cubicBezTo>
                <a:cubicBezTo>
                  <a:pt x="529454" y="2859314"/>
                  <a:pt x="524617" y="2883504"/>
                  <a:pt x="539131" y="2888342"/>
                </a:cubicBezTo>
                <a:cubicBezTo>
                  <a:pt x="615771" y="2913890"/>
                  <a:pt x="569942" y="2894370"/>
                  <a:pt x="669759" y="2960914"/>
                </a:cubicBezTo>
                <a:cubicBezTo>
                  <a:pt x="684273" y="2970590"/>
                  <a:pt x="696753" y="2984426"/>
                  <a:pt x="713302" y="2989942"/>
                </a:cubicBezTo>
                <a:cubicBezTo>
                  <a:pt x="727816" y="2994780"/>
                  <a:pt x="743471" y="2997027"/>
                  <a:pt x="756845" y="3004457"/>
                </a:cubicBezTo>
                <a:cubicBezTo>
                  <a:pt x="906565" y="3087635"/>
                  <a:pt x="788949" y="3044187"/>
                  <a:pt x="887473" y="3077028"/>
                </a:cubicBezTo>
                <a:cubicBezTo>
                  <a:pt x="901987" y="3091542"/>
                  <a:pt x="913937" y="3109185"/>
                  <a:pt x="931016" y="3120571"/>
                </a:cubicBezTo>
                <a:cubicBezTo>
                  <a:pt x="943746" y="3129058"/>
                  <a:pt x="962612" y="3125528"/>
                  <a:pt x="974559" y="3135085"/>
                </a:cubicBezTo>
                <a:cubicBezTo>
                  <a:pt x="988181" y="3145982"/>
                  <a:pt x="990460" y="3167141"/>
                  <a:pt x="1003588" y="3178628"/>
                </a:cubicBezTo>
                <a:cubicBezTo>
                  <a:pt x="1029844" y="3201602"/>
                  <a:pt x="1090673" y="3236685"/>
                  <a:pt x="1090673" y="3236685"/>
                </a:cubicBezTo>
                <a:cubicBezTo>
                  <a:pt x="1100349" y="3251199"/>
                  <a:pt x="1104909" y="3270983"/>
                  <a:pt x="1119702" y="3280228"/>
                </a:cubicBezTo>
                <a:cubicBezTo>
                  <a:pt x="1166929" y="3309745"/>
                  <a:pt x="1257345" y="3316479"/>
                  <a:pt x="1308388" y="3323771"/>
                </a:cubicBezTo>
                <a:cubicBezTo>
                  <a:pt x="1318064" y="3338285"/>
                  <a:pt x="1322624" y="3358069"/>
                  <a:pt x="1337416" y="3367314"/>
                </a:cubicBezTo>
                <a:cubicBezTo>
                  <a:pt x="1389118" y="3399627"/>
                  <a:pt x="1486417" y="3404082"/>
                  <a:pt x="1540616" y="3410857"/>
                </a:cubicBezTo>
                <a:cubicBezTo>
                  <a:pt x="1650062" y="3447338"/>
                  <a:pt x="1515156" y="3398127"/>
                  <a:pt x="1627702" y="3454400"/>
                </a:cubicBezTo>
                <a:cubicBezTo>
                  <a:pt x="1641386" y="3461242"/>
                  <a:pt x="1656731" y="3464076"/>
                  <a:pt x="1671245" y="3468914"/>
                </a:cubicBezTo>
                <a:cubicBezTo>
                  <a:pt x="1700274" y="3464076"/>
                  <a:pt x="1728927" y="3455625"/>
                  <a:pt x="1758331" y="3454400"/>
                </a:cubicBezTo>
                <a:cubicBezTo>
                  <a:pt x="1961412" y="3445938"/>
                  <a:pt x="2165124" y="3453406"/>
                  <a:pt x="2367931" y="3439885"/>
                </a:cubicBezTo>
                <a:cubicBezTo>
                  <a:pt x="2385336" y="3438725"/>
                  <a:pt x="2395440" y="3417728"/>
                  <a:pt x="2411473" y="3410857"/>
                </a:cubicBezTo>
                <a:cubicBezTo>
                  <a:pt x="2429808" y="3402999"/>
                  <a:pt x="2450350" y="3401822"/>
                  <a:pt x="2469531" y="3396342"/>
                </a:cubicBezTo>
                <a:cubicBezTo>
                  <a:pt x="2554382" y="3372098"/>
                  <a:pt x="2469043" y="3390000"/>
                  <a:pt x="2571131" y="3367314"/>
                </a:cubicBezTo>
                <a:cubicBezTo>
                  <a:pt x="2595213" y="3361963"/>
                  <a:pt x="2619902" y="3359291"/>
                  <a:pt x="2643702" y="3352800"/>
                </a:cubicBezTo>
                <a:cubicBezTo>
                  <a:pt x="2673223" y="3344749"/>
                  <a:pt x="2701759" y="3333447"/>
                  <a:pt x="2730788" y="3323771"/>
                </a:cubicBezTo>
                <a:cubicBezTo>
                  <a:pt x="2745302" y="3318933"/>
                  <a:pt x="2759488" y="3312968"/>
                  <a:pt x="2774331" y="3309257"/>
                </a:cubicBezTo>
                <a:cubicBezTo>
                  <a:pt x="2793683" y="3304419"/>
                  <a:pt x="2813281" y="3300474"/>
                  <a:pt x="2832388" y="3294742"/>
                </a:cubicBezTo>
                <a:cubicBezTo>
                  <a:pt x="2861696" y="3285950"/>
                  <a:pt x="2919473" y="3265714"/>
                  <a:pt x="2919473" y="3265714"/>
                </a:cubicBezTo>
                <a:cubicBezTo>
                  <a:pt x="2948502" y="3246362"/>
                  <a:pt x="2973461" y="3218690"/>
                  <a:pt x="3006559" y="3207657"/>
                </a:cubicBezTo>
                <a:cubicBezTo>
                  <a:pt x="3066651" y="3187626"/>
                  <a:pt x="3037372" y="3201629"/>
                  <a:pt x="3093645" y="3164114"/>
                </a:cubicBezTo>
                <a:cubicBezTo>
                  <a:pt x="3128189" y="3060479"/>
                  <a:pt x="3105700" y="3102488"/>
                  <a:pt x="3151702" y="3033485"/>
                </a:cubicBezTo>
                <a:cubicBezTo>
                  <a:pt x="3156540" y="3018971"/>
                  <a:pt x="3162897" y="3004877"/>
                  <a:pt x="3166216" y="2989942"/>
                </a:cubicBezTo>
                <a:cubicBezTo>
                  <a:pt x="3172600" y="2961214"/>
                  <a:pt x="3167570" y="2929179"/>
                  <a:pt x="3180731" y="2902857"/>
                </a:cubicBezTo>
                <a:cubicBezTo>
                  <a:pt x="3188532" y="2887255"/>
                  <a:pt x="3209759" y="2883504"/>
                  <a:pt x="3224273" y="2873828"/>
                </a:cubicBezTo>
                <a:cubicBezTo>
                  <a:pt x="3233949" y="2859314"/>
                  <a:pt x="3238509" y="2839530"/>
                  <a:pt x="3253302" y="2830285"/>
                </a:cubicBezTo>
                <a:cubicBezTo>
                  <a:pt x="3279250" y="2814068"/>
                  <a:pt x="3311359" y="2810933"/>
                  <a:pt x="3340388" y="2801257"/>
                </a:cubicBezTo>
                <a:cubicBezTo>
                  <a:pt x="3340390" y="2801256"/>
                  <a:pt x="3427469" y="2772228"/>
                  <a:pt x="3427473" y="2772228"/>
                </a:cubicBezTo>
                <a:lnTo>
                  <a:pt x="3601645" y="2757714"/>
                </a:lnTo>
                <a:cubicBezTo>
                  <a:pt x="3636981" y="2651703"/>
                  <a:pt x="3600988" y="2678049"/>
                  <a:pt x="3688731" y="2656114"/>
                </a:cubicBezTo>
                <a:cubicBezTo>
                  <a:pt x="3745215" y="2571385"/>
                  <a:pt x="3682091" y="2644919"/>
                  <a:pt x="3775816" y="2598057"/>
                </a:cubicBezTo>
                <a:cubicBezTo>
                  <a:pt x="3807021" y="2582455"/>
                  <a:pt x="3862902" y="2540000"/>
                  <a:pt x="3862902" y="2540000"/>
                </a:cubicBezTo>
                <a:cubicBezTo>
                  <a:pt x="3833873" y="2530324"/>
                  <a:pt x="3785492" y="2540000"/>
                  <a:pt x="3775816" y="2510971"/>
                </a:cubicBezTo>
                <a:lnTo>
                  <a:pt x="3746788" y="2423885"/>
                </a:lnTo>
                <a:lnTo>
                  <a:pt x="3732273" y="2380342"/>
                </a:lnTo>
                <a:cubicBezTo>
                  <a:pt x="3762378" y="2259930"/>
                  <a:pt x="3718753" y="2365034"/>
                  <a:pt x="3790331" y="2307771"/>
                </a:cubicBezTo>
                <a:cubicBezTo>
                  <a:pt x="3884118" y="2232741"/>
                  <a:pt x="3753455" y="2286195"/>
                  <a:pt x="3862902" y="2249714"/>
                </a:cubicBezTo>
                <a:cubicBezTo>
                  <a:pt x="3893109" y="2128884"/>
                  <a:pt x="3856327" y="2248349"/>
                  <a:pt x="3906445" y="2148114"/>
                </a:cubicBezTo>
                <a:cubicBezTo>
                  <a:pt x="3923975" y="2113054"/>
                  <a:pt x="3915323" y="2088760"/>
                  <a:pt x="3949988" y="2061028"/>
                </a:cubicBezTo>
                <a:cubicBezTo>
                  <a:pt x="3961935" y="2051471"/>
                  <a:pt x="3979017" y="2051352"/>
                  <a:pt x="3993531" y="2046514"/>
                </a:cubicBezTo>
                <a:cubicBezTo>
                  <a:pt x="3929491" y="2003820"/>
                  <a:pt x="3927252" y="1988843"/>
                  <a:pt x="3819359" y="2032000"/>
                </a:cubicBezTo>
                <a:cubicBezTo>
                  <a:pt x="3805154" y="2037682"/>
                  <a:pt x="3809683" y="2061028"/>
                  <a:pt x="3804845" y="2075542"/>
                </a:cubicBezTo>
                <a:cubicBezTo>
                  <a:pt x="3812288" y="2097871"/>
                  <a:pt x="3836106" y="2140299"/>
                  <a:pt x="3804845" y="2162628"/>
                </a:cubicBezTo>
                <a:cubicBezTo>
                  <a:pt x="3779946" y="2180413"/>
                  <a:pt x="3717759" y="2191657"/>
                  <a:pt x="3717759" y="2191657"/>
                </a:cubicBezTo>
                <a:cubicBezTo>
                  <a:pt x="3708083" y="2206171"/>
                  <a:pt x="3702352" y="2224303"/>
                  <a:pt x="3688731" y="2235200"/>
                </a:cubicBezTo>
                <a:cubicBezTo>
                  <a:pt x="3676784" y="2244757"/>
                  <a:pt x="3657918" y="2241227"/>
                  <a:pt x="3645188" y="2249714"/>
                </a:cubicBezTo>
                <a:cubicBezTo>
                  <a:pt x="3628109" y="2261100"/>
                  <a:pt x="3616159" y="2278743"/>
                  <a:pt x="3601645" y="2293257"/>
                </a:cubicBezTo>
                <a:cubicBezTo>
                  <a:pt x="3645052" y="2307726"/>
                  <a:pt x="3673750" y="2301212"/>
                  <a:pt x="3630673" y="2365828"/>
                </a:cubicBezTo>
                <a:cubicBezTo>
                  <a:pt x="3620997" y="2380342"/>
                  <a:pt x="3603071" y="2387772"/>
                  <a:pt x="3587131" y="2394857"/>
                </a:cubicBezTo>
                <a:cubicBezTo>
                  <a:pt x="3559169" y="2407284"/>
                  <a:pt x="3500045" y="2423885"/>
                  <a:pt x="3500045" y="2423885"/>
                </a:cubicBezTo>
                <a:cubicBezTo>
                  <a:pt x="3372503" y="2338857"/>
                  <a:pt x="3447674" y="2362357"/>
                  <a:pt x="3267816" y="2380342"/>
                </a:cubicBezTo>
                <a:cubicBezTo>
                  <a:pt x="3238788" y="2390018"/>
                  <a:pt x="3197704" y="2383911"/>
                  <a:pt x="3180731" y="2409371"/>
                </a:cubicBezTo>
                <a:lnTo>
                  <a:pt x="3122673" y="2496457"/>
                </a:lnTo>
                <a:lnTo>
                  <a:pt x="3093645" y="2583542"/>
                </a:lnTo>
                <a:cubicBezTo>
                  <a:pt x="3081840" y="2618958"/>
                  <a:pt x="3078240" y="2642490"/>
                  <a:pt x="3050102" y="2670628"/>
                </a:cubicBezTo>
                <a:cubicBezTo>
                  <a:pt x="3037767" y="2682963"/>
                  <a:pt x="3021073" y="2689981"/>
                  <a:pt x="3006559" y="2699657"/>
                </a:cubicBezTo>
                <a:cubicBezTo>
                  <a:pt x="2997843" y="2734520"/>
                  <a:pt x="2994340" y="2776198"/>
                  <a:pt x="2963016" y="2801257"/>
                </a:cubicBezTo>
                <a:cubicBezTo>
                  <a:pt x="2951069" y="2810814"/>
                  <a:pt x="2933987" y="2810933"/>
                  <a:pt x="2919473" y="2815771"/>
                </a:cubicBezTo>
                <a:cubicBezTo>
                  <a:pt x="2914635" y="2830285"/>
                  <a:pt x="2911801" y="2845630"/>
                  <a:pt x="2904959" y="2859314"/>
                </a:cubicBezTo>
                <a:cubicBezTo>
                  <a:pt x="2848683" y="2971868"/>
                  <a:pt x="2897902" y="2836946"/>
                  <a:pt x="2861416" y="2946400"/>
                </a:cubicBezTo>
                <a:cubicBezTo>
                  <a:pt x="2871092" y="2960914"/>
                  <a:pt x="2882644" y="2974340"/>
                  <a:pt x="2890445" y="2989942"/>
                </a:cubicBezTo>
                <a:cubicBezTo>
                  <a:pt x="2910584" y="3030219"/>
                  <a:pt x="2914555" y="3078378"/>
                  <a:pt x="2890445" y="3120571"/>
                </a:cubicBezTo>
                <a:cubicBezTo>
                  <a:pt x="2882854" y="3133855"/>
                  <a:pt x="2861416" y="3130247"/>
                  <a:pt x="2846902" y="3135085"/>
                </a:cubicBezTo>
                <a:cubicBezTo>
                  <a:pt x="2837226" y="3120571"/>
                  <a:pt x="2831495" y="3102439"/>
                  <a:pt x="2817873" y="3091542"/>
                </a:cubicBezTo>
                <a:cubicBezTo>
                  <a:pt x="2802687" y="3079393"/>
                  <a:pt x="2705871" y="3063636"/>
                  <a:pt x="2701759" y="3062514"/>
                </a:cubicBezTo>
                <a:cubicBezTo>
                  <a:pt x="2672238" y="3054463"/>
                  <a:pt x="2643702" y="3043161"/>
                  <a:pt x="2614673" y="3033485"/>
                </a:cubicBezTo>
                <a:lnTo>
                  <a:pt x="2571131" y="3018971"/>
                </a:lnTo>
                <a:cubicBezTo>
                  <a:pt x="2544976" y="2992816"/>
                  <a:pt x="2513714" y="2967247"/>
                  <a:pt x="2498559" y="2931885"/>
                </a:cubicBezTo>
                <a:cubicBezTo>
                  <a:pt x="2498277" y="2931226"/>
                  <a:pt x="2476592" y="2837346"/>
                  <a:pt x="2469531" y="2830285"/>
                </a:cubicBezTo>
                <a:cubicBezTo>
                  <a:pt x="2458713" y="2819467"/>
                  <a:pt x="2441041" y="2818508"/>
                  <a:pt x="2425988" y="2815771"/>
                </a:cubicBezTo>
                <a:cubicBezTo>
                  <a:pt x="2387611" y="2808794"/>
                  <a:pt x="2348578" y="2806095"/>
                  <a:pt x="2309873" y="2801257"/>
                </a:cubicBezTo>
                <a:cubicBezTo>
                  <a:pt x="2341543" y="2706252"/>
                  <a:pt x="2297557" y="2799499"/>
                  <a:pt x="2367931" y="2743200"/>
                </a:cubicBezTo>
                <a:cubicBezTo>
                  <a:pt x="2381552" y="2732303"/>
                  <a:pt x="2382167" y="2708902"/>
                  <a:pt x="2396959" y="2699657"/>
                </a:cubicBezTo>
                <a:cubicBezTo>
                  <a:pt x="2422907" y="2683439"/>
                  <a:pt x="2455016" y="2680304"/>
                  <a:pt x="2484045" y="2670628"/>
                </a:cubicBezTo>
                <a:lnTo>
                  <a:pt x="2527588" y="2656114"/>
                </a:lnTo>
                <a:cubicBezTo>
                  <a:pt x="2542102" y="2646438"/>
                  <a:pt x="2561455" y="2641599"/>
                  <a:pt x="2571131" y="2627085"/>
                </a:cubicBezTo>
                <a:cubicBezTo>
                  <a:pt x="2582196" y="2610487"/>
                  <a:pt x="2570321" y="2581798"/>
                  <a:pt x="2585645" y="2569028"/>
                </a:cubicBezTo>
                <a:cubicBezTo>
                  <a:pt x="2604597" y="2553235"/>
                  <a:pt x="2634026" y="2559352"/>
                  <a:pt x="2658216" y="2554514"/>
                </a:cubicBezTo>
                <a:cubicBezTo>
                  <a:pt x="2670996" y="2516175"/>
                  <a:pt x="2693359" y="2436361"/>
                  <a:pt x="2730788" y="2423885"/>
                </a:cubicBezTo>
                <a:lnTo>
                  <a:pt x="2774331" y="2409371"/>
                </a:lnTo>
                <a:cubicBezTo>
                  <a:pt x="2788845" y="2414209"/>
                  <a:pt x="2805926" y="2414328"/>
                  <a:pt x="2817873" y="2423885"/>
                </a:cubicBezTo>
                <a:cubicBezTo>
                  <a:pt x="2831495" y="2434782"/>
                  <a:pt x="2832109" y="2458183"/>
                  <a:pt x="2846902" y="2467428"/>
                </a:cubicBezTo>
                <a:cubicBezTo>
                  <a:pt x="2872850" y="2483645"/>
                  <a:pt x="2933988" y="2496457"/>
                  <a:pt x="2933988" y="2496457"/>
                </a:cubicBezTo>
                <a:cubicBezTo>
                  <a:pt x="2953907" y="2483178"/>
                  <a:pt x="3013090" y="2447833"/>
                  <a:pt x="3021073" y="2423885"/>
                </a:cubicBezTo>
                <a:cubicBezTo>
                  <a:pt x="3025911" y="2409371"/>
                  <a:pt x="3013989" y="2393716"/>
                  <a:pt x="3006559" y="2380342"/>
                </a:cubicBezTo>
                <a:cubicBezTo>
                  <a:pt x="2989616" y="2349845"/>
                  <a:pt x="2948502" y="2293257"/>
                  <a:pt x="2948502" y="2293257"/>
                </a:cubicBezTo>
                <a:cubicBezTo>
                  <a:pt x="2963016" y="2283581"/>
                  <a:pt x="2981148" y="2277850"/>
                  <a:pt x="2992045" y="2264228"/>
                </a:cubicBezTo>
                <a:cubicBezTo>
                  <a:pt x="3001602" y="2252281"/>
                  <a:pt x="2995741" y="2231503"/>
                  <a:pt x="3006559" y="2220685"/>
                </a:cubicBezTo>
                <a:cubicBezTo>
                  <a:pt x="3031229" y="2196015"/>
                  <a:pt x="3093645" y="2162628"/>
                  <a:pt x="3093645" y="2162628"/>
                </a:cubicBezTo>
                <a:cubicBezTo>
                  <a:pt x="3130126" y="2053181"/>
                  <a:pt x="3076672" y="2183844"/>
                  <a:pt x="3151702" y="2090057"/>
                </a:cubicBezTo>
                <a:cubicBezTo>
                  <a:pt x="3231827" y="1989902"/>
                  <a:pt x="3084968" y="2100680"/>
                  <a:pt x="3209759" y="2017485"/>
                </a:cubicBezTo>
                <a:cubicBezTo>
                  <a:pt x="3219180" y="1970378"/>
                  <a:pt x="3244128" y="1887503"/>
                  <a:pt x="3209759" y="1843314"/>
                </a:cubicBezTo>
                <a:lnTo>
                  <a:pt x="3079131" y="1799771"/>
                </a:lnTo>
                <a:lnTo>
                  <a:pt x="3035588" y="1785257"/>
                </a:lnTo>
                <a:cubicBezTo>
                  <a:pt x="3011397" y="1790095"/>
                  <a:pt x="2986115" y="1791109"/>
                  <a:pt x="2963016" y="1799771"/>
                </a:cubicBezTo>
                <a:cubicBezTo>
                  <a:pt x="2946683" y="1805896"/>
                  <a:pt x="2935075" y="1820999"/>
                  <a:pt x="2919473" y="1828800"/>
                </a:cubicBezTo>
                <a:cubicBezTo>
                  <a:pt x="2799282" y="1888896"/>
                  <a:pt x="2957187" y="1789145"/>
                  <a:pt x="2832388" y="1872342"/>
                </a:cubicBezTo>
                <a:lnTo>
                  <a:pt x="2745302" y="1843314"/>
                </a:lnTo>
                <a:lnTo>
                  <a:pt x="2701759" y="1828800"/>
                </a:lnTo>
                <a:cubicBezTo>
                  <a:pt x="2663054" y="1833638"/>
                  <a:pt x="2623722" y="1851776"/>
                  <a:pt x="2585645" y="1843314"/>
                </a:cubicBezTo>
                <a:cubicBezTo>
                  <a:pt x="2533552" y="1831738"/>
                  <a:pt x="2599202" y="1757185"/>
                  <a:pt x="2600159" y="1756228"/>
                </a:cubicBezTo>
                <a:cubicBezTo>
                  <a:pt x="2644162" y="1712225"/>
                  <a:pt x="2681355" y="1721821"/>
                  <a:pt x="2745302" y="1712685"/>
                </a:cubicBezTo>
                <a:cubicBezTo>
                  <a:pt x="2750140" y="1698171"/>
                  <a:pt x="2759816" y="1684441"/>
                  <a:pt x="2759816" y="1669142"/>
                </a:cubicBezTo>
                <a:cubicBezTo>
                  <a:pt x="2759816" y="1618054"/>
                  <a:pt x="2745755" y="1583416"/>
                  <a:pt x="2730788" y="1538514"/>
                </a:cubicBezTo>
                <a:cubicBezTo>
                  <a:pt x="2706597" y="1543352"/>
                  <a:pt x="2680674" y="1542820"/>
                  <a:pt x="2658216" y="1553028"/>
                </a:cubicBezTo>
                <a:cubicBezTo>
                  <a:pt x="2626455" y="1567465"/>
                  <a:pt x="2571131" y="1611085"/>
                  <a:pt x="2571131" y="1611085"/>
                </a:cubicBezTo>
                <a:cubicBezTo>
                  <a:pt x="2471315" y="1544541"/>
                  <a:pt x="2517143" y="1564060"/>
                  <a:pt x="2440502" y="1538514"/>
                </a:cubicBezTo>
                <a:cubicBezTo>
                  <a:pt x="2430826" y="1553028"/>
                  <a:pt x="2428396" y="1577826"/>
                  <a:pt x="2411473" y="1582057"/>
                </a:cubicBezTo>
                <a:cubicBezTo>
                  <a:pt x="2322397" y="1604325"/>
                  <a:pt x="2326884" y="1575030"/>
                  <a:pt x="2309873" y="1524000"/>
                </a:cubicBezTo>
                <a:cubicBezTo>
                  <a:pt x="2324387" y="1519162"/>
                  <a:pt x="2338116" y="1509485"/>
                  <a:pt x="2353416" y="1509485"/>
                </a:cubicBezTo>
                <a:cubicBezTo>
                  <a:pt x="2368716" y="1509485"/>
                  <a:pt x="2382754" y="1529682"/>
                  <a:pt x="2396959" y="1524000"/>
                </a:cubicBezTo>
                <a:cubicBezTo>
                  <a:pt x="2413156" y="1517522"/>
                  <a:pt x="2416312" y="1494971"/>
                  <a:pt x="2425988" y="1480457"/>
                </a:cubicBezTo>
                <a:cubicBezTo>
                  <a:pt x="2421150" y="1465943"/>
                  <a:pt x="2405791" y="1451119"/>
                  <a:pt x="2411473" y="1436914"/>
                </a:cubicBezTo>
                <a:cubicBezTo>
                  <a:pt x="2422089" y="1410373"/>
                  <a:pt x="2540884" y="1379263"/>
                  <a:pt x="2542102" y="1378857"/>
                </a:cubicBezTo>
                <a:lnTo>
                  <a:pt x="2585645" y="1364342"/>
                </a:lnTo>
                <a:cubicBezTo>
                  <a:pt x="2571131" y="1359504"/>
                  <a:pt x="2555476" y="1357258"/>
                  <a:pt x="2542102" y="1349828"/>
                </a:cubicBezTo>
                <a:cubicBezTo>
                  <a:pt x="2511604" y="1332885"/>
                  <a:pt x="2455016" y="1291771"/>
                  <a:pt x="2455016" y="1291771"/>
                </a:cubicBezTo>
                <a:cubicBezTo>
                  <a:pt x="2416311" y="1296609"/>
                  <a:pt x="2377279" y="1299307"/>
                  <a:pt x="2338902" y="1306285"/>
                </a:cubicBezTo>
                <a:cubicBezTo>
                  <a:pt x="2323849" y="1309022"/>
                  <a:pt x="2306177" y="1331618"/>
                  <a:pt x="2295359" y="1320800"/>
                </a:cubicBezTo>
                <a:cubicBezTo>
                  <a:pt x="2273722" y="1299163"/>
                  <a:pt x="2266331" y="1233714"/>
                  <a:pt x="2266331" y="1233714"/>
                </a:cubicBezTo>
                <a:cubicBezTo>
                  <a:pt x="2290521" y="1228876"/>
                  <a:pt x="2317483" y="1231439"/>
                  <a:pt x="2338902" y="1219200"/>
                </a:cubicBezTo>
                <a:cubicBezTo>
                  <a:pt x="2367316" y="1202963"/>
                  <a:pt x="2393267" y="1099649"/>
                  <a:pt x="2396959" y="1088571"/>
                </a:cubicBezTo>
                <a:lnTo>
                  <a:pt x="2411473" y="1045028"/>
                </a:lnTo>
                <a:lnTo>
                  <a:pt x="2425988" y="1001485"/>
                </a:lnTo>
                <a:cubicBezTo>
                  <a:pt x="2540992" y="1039820"/>
                  <a:pt x="2482891" y="1035544"/>
                  <a:pt x="2600159" y="1016000"/>
                </a:cubicBezTo>
                <a:cubicBezTo>
                  <a:pt x="2624996" y="1007721"/>
                  <a:pt x="2671168" y="996572"/>
                  <a:pt x="2687245" y="972457"/>
                </a:cubicBezTo>
                <a:cubicBezTo>
                  <a:pt x="2745303" y="885371"/>
                  <a:pt x="2643701" y="928915"/>
                  <a:pt x="2759816" y="899885"/>
                </a:cubicBezTo>
                <a:cubicBezTo>
                  <a:pt x="2765390" y="866441"/>
                  <a:pt x="2770981" y="804986"/>
                  <a:pt x="2788845" y="769257"/>
                </a:cubicBezTo>
                <a:cubicBezTo>
                  <a:pt x="2845121" y="656703"/>
                  <a:pt x="2795902" y="791625"/>
                  <a:pt x="2832388" y="682171"/>
                </a:cubicBezTo>
                <a:cubicBezTo>
                  <a:pt x="2827550" y="643466"/>
                  <a:pt x="2832359" y="602273"/>
                  <a:pt x="2817873" y="566057"/>
                </a:cubicBezTo>
                <a:cubicBezTo>
                  <a:pt x="2811395" y="549861"/>
                  <a:pt x="2783576" y="551820"/>
                  <a:pt x="2774331" y="537028"/>
                </a:cubicBezTo>
                <a:cubicBezTo>
                  <a:pt x="2687972" y="398851"/>
                  <a:pt x="2800300" y="486607"/>
                  <a:pt x="2701759" y="420914"/>
                </a:cubicBezTo>
                <a:cubicBezTo>
                  <a:pt x="2648540" y="425752"/>
                  <a:pt x="2594727" y="426141"/>
                  <a:pt x="2542102" y="435428"/>
                </a:cubicBezTo>
                <a:cubicBezTo>
                  <a:pt x="2511969" y="440746"/>
                  <a:pt x="2484045" y="454781"/>
                  <a:pt x="2455016" y="464457"/>
                </a:cubicBezTo>
                <a:lnTo>
                  <a:pt x="2367931" y="493485"/>
                </a:lnTo>
                <a:cubicBezTo>
                  <a:pt x="2353417" y="498323"/>
                  <a:pt x="2337118" y="499513"/>
                  <a:pt x="2324388" y="508000"/>
                </a:cubicBezTo>
                <a:lnTo>
                  <a:pt x="2150216" y="624114"/>
                </a:lnTo>
                <a:cubicBezTo>
                  <a:pt x="2135702" y="633790"/>
                  <a:pt x="2123222" y="647626"/>
                  <a:pt x="2106673" y="653142"/>
                </a:cubicBezTo>
                <a:lnTo>
                  <a:pt x="1976045" y="696685"/>
                </a:lnTo>
                <a:lnTo>
                  <a:pt x="1932502" y="711200"/>
                </a:lnTo>
                <a:lnTo>
                  <a:pt x="1888959" y="725714"/>
                </a:lnTo>
                <a:cubicBezTo>
                  <a:pt x="1872025" y="751115"/>
                  <a:pt x="1852675" y="792237"/>
                  <a:pt x="1816388" y="798285"/>
                </a:cubicBezTo>
                <a:cubicBezTo>
                  <a:pt x="1801297" y="800800"/>
                  <a:pt x="1787359" y="788609"/>
                  <a:pt x="1772845" y="783771"/>
                </a:cubicBezTo>
                <a:cubicBezTo>
                  <a:pt x="1768007" y="730552"/>
                  <a:pt x="1765888" y="677015"/>
                  <a:pt x="1758331" y="624114"/>
                </a:cubicBezTo>
                <a:cubicBezTo>
                  <a:pt x="1756167" y="608968"/>
                  <a:pt x="1754634" y="591389"/>
                  <a:pt x="1743816" y="580571"/>
                </a:cubicBezTo>
                <a:cubicBezTo>
                  <a:pt x="1732998" y="569753"/>
                  <a:pt x="1714787" y="570895"/>
                  <a:pt x="1700273" y="566057"/>
                </a:cubicBezTo>
                <a:cubicBezTo>
                  <a:pt x="1705111" y="551543"/>
                  <a:pt x="1703970" y="533332"/>
                  <a:pt x="1714788" y="522514"/>
                </a:cubicBezTo>
                <a:cubicBezTo>
                  <a:pt x="1725606" y="511696"/>
                  <a:pt x="1744647" y="514842"/>
                  <a:pt x="1758331" y="508000"/>
                </a:cubicBezTo>
                <a:cubicBezTo>
                  <a:pt x="1773933" y="500199"/>
                  <a:pt x="1787359" y="488647"/>
                  <a:pt x="1801873" y="478971"/>
                </a:cubicBezTo>
                <a:cubicBezTo>
                  <a:pt x="1836418" y="375336"/>
                  <a:pt x="1813929" y="417345"/>
                  <a:pt x="1859931" y="348342"/>
                </a:cubicBezTo>
                <a:lnTo>
                  <a:pt x="1888959" y="261257"/>
                </a:lnTo>
                <a:cubicBezTo>
                  <a:pt x="1893797" y="246743"/>
                  <a:pt x="1899762" y="232557"/>
                  <a:pt x="1903473" y="217714"/>
                </a:cubicBezTo>
                <a:lnTo>
                  <a:pt x="1917988" y="159657"/>
                </a:lnTo>
                <a:cubicBezTo>
                  <a:pt x="1937340" y="164495"/>
                  <a:pt x="1956865" y="168691"/>
                  <a:pt x="1976045" y="174171"/>
                </a:cubicBezTo>
                <a:cubicBezTo>
                  <a:pt x="1990756" y="178374"/>
                  <a:pt x="2005904" y="195527"/>
                  <a:pt x="2019588" y="188685"/>
                </a:cubicBezTo>
                <a:cubicBezTo>
                  <a:pt x="2033272" y="181843"/>
                  <a:pt x="2029264" y="159656"/>
                  <a:pt x="2034102" y="145142"/>
                </a:cubicBezTo>
                <a:cubicBezTo>
                  <a:pt x="1995397" y="140304"/>
                  <a:pt x="1953632" y="146470"/>
                  <a:pt x="1917988" y="130628"/>
                </a:cubicBezTo>
                <a:cubicBezTo>
                  <a:pt x="1904007" y="124414"/>
                  <a:pt x="1907184" y="101928"/>
                  <a:pt x="1903473" y="87085"/>
                </a:cubicBezTo>
                <a:cubicBezTo>
                  <a:pt x="1897490" y="63152"/>
                  <a:pt x="1902643" y="35040"/>
                  <a:pt x="1888959" y="14514"/>
                </a:cubicBezTo>
                <a:cubicBezTo>
                  <a:pt x="1880472" y="1784"/>
                  <a:pt x="1859930" y="4838"/>
                  <a:pt x="1845416" y="0"/>
                </a:cubicBezTo>
                <a:cubicBezTo>
                  <a:pt x="1801873" y="4838"/>
                  <a:pt x="1757291" y="3889"/>
                  <a:pt x="1714788" y="14514"/>
                </a:cubicBezTo>
                <a:cubicBezTo>
                  <a:pt x="1697865" y="18745"/>
                  <a:pt x="1688452" y="40674"/>
                  <a:pt x="1671245" y="43542"/>
                </a:cubicBezTo>
                <a:cubicBezTo>
                  <a:pt x="1647208" y="47548"/>
                  <a:pt x="1599323" y="10109"/>
                  <a:pt x="1584159" y="0"/>
                </a:cubicBezTo>
                <a:cubicBezTo>
                  <a:pt x="1564807" y="4838"/>
                  <a:pt x="1541679" y="2053"/>
                  <a:pt x="1526102" y="14514"/>
                </a:cubicBezTo>
                <a:cubicBezTo>
                  <a:pt x="1514155" y="24071"/>
                  <a:pt x="1521145" y="46110"/>
                  <a:pt x="1511588" y="58057"/>
                </a:cubicBezTo>
                <a:cubicBezTo>
                  <a:pt x="1491127" y="83634"/>
                  <a:pt x="1453185" y="92039"/>
                  <a:pt x="1424502" y="101600"/>
                </a:cubicBezTo>
                <a:cubicBezTo>
                  <a:pt x="1408763" y="148816"/>
                  <a:pt x="1417824" y="151336"/>
                  <a:pt x="1366445" y="174171"/>
                </a:cubicBezTo>
                <a:cubicBezTo>
                  <a:pt x="1338483" y="186599"/>
                  <a:pt x="1279359" y="203200"/>
                  <a:pt x="1279359" y="203200"/>
                </a:cubicBezTo>
                <a:cubicBezTo>
                  <a:pt x="1274521" y="217714"/>
                  <a:pt x="1262330" y="231651"/>
                  <a:pt x="1264845" y="246742"/>
                </a:cubicBezTo>
                <a:cubicBezTo>
                  <a:pt x="1267713" y="263949"/>
                  <a:pt x="1286072" y="274683"/>
                  <a:pt x="1293873" y="290285"/>
                </a:cubicBezTo>
                <a:cubicBezTo>
                  <a:pt x="1300715" y="303969"/>
                  <a:pt x="1303550" y="319314"/>
                  <a:pt x="1308388" y="333828"/>
                </a:cubicBezTo>
                <a:cubicBezTo>
                  <a:pt x="1303550" y="367695"/>
                  <a:pt x="1300582" y="401882"/>
                  <a:pt x="1293873" y="435428"/>
                </a:cubicBezTo>
                <a:cubicBezTo>
                  <a:pt x="1290872" y="450430"/>
                  <a:pt x="1279359" y="463672"/>
                  <a:pt x="1279359" y="478971"/>
                </a:cubicBezTo>
                <a:cubicBezTo>
                  <a:pt x="1279359" y="530063"/>
                  <a:pt x="1293419" y="564696"/>
                  <a:pt x="1308388" y="609600"/>
                </a:cubicBezTo>
                <a:cubicBezTo>
                  <a:pt x="1298711" y="638630"/>
                  <a:pt x="1279358" y="667655"/>
                  <a:pt x="1308388" y="696685"/>
                </a:cubicBezTo>
                <a:cubicBezTo>
                  <a:pt x="1319206" y="707503"/>
                  <a:pt x="1337417" y="706362"/>
                  <a:pt x="1351931" y="711200"/>
                </a:cubicBezTo>
                <a:cubicBezTo>
                  <a:pt x="1318064" y="812799"/>
                  <a:pt x="1351930" y="807961"/>
                  <a:pt x="1279359" y="783771"/>
                </a:cubicBezTo>
                <a:cubicBezTo>
                  <a:pt x="1268484" y="751144"/>
                  <a:pt x="1262073" y="710275"/>
                  <a:pt x="1221302" y="696685"/>
                </a:cubicBezTo>
                <a:lnTo>
                  <a:pt x="1177759" y="711200"/>
                </a:lnTo>
                <a:cubicBezTo>
                  <a:pt x="1145660" y="743298"/>
                  <a:pt x="1131086" y="763564"/>
                  <a:pt x="1090673" y="783771"/>
                </a:cubicBezTo>
                <a:cubicBezTo>
                  <a:pt x="1076989" y="790613"/>
                  <a:pt x="1061645" y="793447"/>
                  <a:pt x="1047131" y="798285"/>
                </a:cubicBezTo>
                <a:cubicBezTo>
                  <a:pt x="1037455" y="812799"/>
                  <a:pt x="1030437" y="829493"/>
                  <a:pt x="1018102" y="841828"/>
                </a:cubicBezTo>
                <a:cubicBezTo>
                  <a:pt x="1005767" y="854163"/>
                  <a:pt x="985456" y="857235"/>
                  <a:pt x="974559" y="870857"/>
                </a:cubicBezTo>
                <a:cubicBezTo>
                  <a:pt x="965002" y="882804"/>
                  <a:pt x="964883" y="899886"/>
                  <a:pt x="960045" y="914400"/>
                </a:cubicBezTo>
                <a:cubicBezTo>
                  <a:pt x="945531" y="904724"/>
                  <a:pt x="922018" y="901920"/>
                  <a:pt x="916502" y="885371"/>
                </a:cubicBezTo>
                <a:cubicBezTo>
                  <a:pt x="910005" y="865879"/>
                  <a:pt x="887140" y="711701"/>
                  <a:pt x="916502" y="667657"/>
                </a:cubicBezTo>
                <a:cubicBezTo>
                  <a:pt x="924989" y="654927"/>
                  <a:pt x="945531" y="657980"/>
                  <a:pt x="960045" y="653142"/>
                </a:cubicBezTo>
                <a:cubicBezTo>
                  <a:pt x="969721" y="638628"/>
                  <a:pt x="981272" y="625202"/>
                  <a:pt x="989073" y="609600"/>
                </a:cubicBezTo>
                <a:cubicBezTo>
                  <a:pt x="1015739" y="556269"/>
                  <a:pt x="1005957" y="511849"/>
                  <a:pt x="989073" y="449942"/>
                </a:cubicBezTo>
                <a:cubicBezTo>
                  <a:pt x="984483" y="433113"/>
                  <a:pt x="972380" y="418735"/>
                  <a:pt x="960045" y="406400"/>
                </a:cubicBezTo>
                <a:cubicBezTo>
                  <a:pt x="947710" y="394065"/>
                  <a:pt x="931016" y="387047"/>
                  <a:pt x="916502" y="377371"/>
                </a:cubicBezTo>
                <a:cubicBezTo>
                  <a:pt x="906826" y="362857"/>
                  <a:pt x="904396" y="338059"/>
                  <a:pt x="887473" y="333828"/>
                </a:cubicBezTo>
                <a:cubicBezTo>
                  <a:pt x="858923" y="326690"/>
                  <a:pt x="829116" y="341958"/>
                  <a:pt x="800388" y="348342"/>
                </a:cubicBezTo>
                <a:cubicBezTo>
                  <a:pt x="734725" y="362934"/>
                  <a:pt x="775927" y="360572"/>
                  <a:pt x="713302" y="391885"/>
                </a:cubicBezTo>
                <a:cubicBezTo>
                  <a:pt x="699618" y="398727"/>
                  <a:pt x="684273" y="401562"/>
                  <a:pt x="669759" y="406400"/>
                </a:cubicBezTo>
                <a:cubicBezTo>
                  <a:pt x="638567" y="499976"/>
                  <a:pt x="638312" y="476552"/>
                  <a:pt x="640731" y="493485"/>
                </a:cubicBezTo>
                <a:close/>
              </a:path>
            </a:pathLst>
          </a:custGeom>
          <a:solidFill>
            <a:srgbClr val="FF0000">
              <a:alpha val="4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3602705" y="2057191"/>
            <a:ext cx="1028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太湖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7" grpId="0" animBg="1"/>
      <p:bldP spid="19" grpId="0"/>
    </p:bldLst>
  </p:timing>
</p:sld>
</file>

<file path=ppt/tags/tag1.xml><?xml version="1.0" encoding="utf-8"?>
<p:tagLst xmlns:p="http://schemas.openxmlformats.org/presentationml/2006/main">
  <p:tag name="KSO_WPP_MARK_KEY" val="3c0beba9-e4eb-4059-9b91-1c7b5cfaf29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789</Words>
  <Application>WPS 演示</Application>
  <PresentationFormat>全屏显示(16:9)</PresentationFormat>
  <Paragraphs>188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Calibri</vt:lpstr>
      <vt:lpstr>Arial Unicode MS</vt:lpstr>
      <vt:lpstr>Times New Roman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2023-02-03T07:57:17Z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513F17C7BC4F49AD92C8C4F4C85D04BB</vt:lpwstr>
  </property>
</Properties>
</file>