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406" r:id="rId3"/>
    <p:sldId id="407" r:id="rId5"/>
    <p:sldId id="408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16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2" userDrawn="1">
          <p15:clr>
            <a:srgbClr val="A4A3A4"/>
          </p15:clr>
        </p15:guide>
        <p15:guide id="2" pos="2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33CC33"/>
    <a:srgbClr val="FFC800"/>
    <a:srgbClr val="5A8E2A"/>
    <a:srgbClr val="BED63A"/>
    <a:srgbClr val="BF9000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4414" autoAdjust="0"/>
  </p:normalViewPr>
  <p:slideViewPr>
    <p:cSldViewPr snapToGrid="0" showGuides="1">
      <p:cViewPr varScale="1">
        <p:scale>
          <a:sx n="107" d="100"/>
          <a:sy n="107" d="100"/>
        </p:scale>
        <p:origin x="-84" y="-642"/>
      </p:cViewPr>
      <p:guideLst>
        <p:guide orient="horz" pos="2282"/>
        <p:guide pos="29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katongqianbiheibantuxingsheji_404657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3940" y="874234"/>
            <a:ext cx="6749654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3313869" y="1692777"/>
            <a:ext cx="3370154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地图上认识方向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0156" y="380129"/>
            <a:ext cx="26805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第一单元 </a:t>
            </a:r>
            <a:r>
              <a:rPr lang="zh-CN" altLang="en-US" sz="2000" b="1" dirty="0" smtClean="0"/>
              <a:t>  位</a:t>
            </a:r>
            <a:r>
              <a:rPr lang="zh-CN" altLang="en-US" sz="2000" b="1" dirty="0"/>
              <a:t>置与方向</a:t>
            </a:r>
            <a:endParaRPr lang="zh-CN" altLang="en-US" sz="2000" b="1" dirty="0"/>
          </a:p>
        </p:txBody>
      </p:sp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7222" y="918182"/>
            <a:ext cx="7809061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165" latinLnBrk="1"/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根据提供的信息，在下图的相应位置填上合适的名称：图书馆在大门的北面，教学楼在图书馆的西面，教学楼在花坛的东面，操场在教学楼的南面，实验楼在操场的西面。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9538" y="3167269"/>
            <a:ext cx="1071234" cy="136815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267745" y="2789400"/>
            <a:ext cx="4824536" cy="1440160"/>
            <a:chOff x="1907704" y="2643758"/>
            <a:chExt cx="4824536" cy="1440160"/>
          </a:xfrm>
        </p:grpSpPr>
        <p:sp>
          <p:nvSpPr>
            <p:cNvPr id="6" name="矩形 5"/>
            <p:cNvSpPr/>
            <p:nvPr/>
          </p:nvSpPr>
          <p:spPr>
            <a:xfrm>
              <a:off x="3779912" y="3435846"/>
              <a:ext cx="1368152" cy="6480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1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907704" y="2643758"/>
              <a:ext cx="1440160" cy="5760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1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647184" y="2670983"/>
              <a:ext cx="1512168" cy="57606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1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流程图: 准备 8"/>
            <p:cNvSpPr/>
            <p:nvPr/>
          </p:nvSpPr>
          <p:spPr>
            <a:xfrm>
              <a:off x="1951659" y="3471850"/>
              <a:ext cx="1352249" cy="576064"/>
            </a:xfrm>
            <a:prstGeom prst="flowChartPrepara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1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流程图: 过程 9"/>
            <p:cNvSpPr/>
            <p:nvPr/>
          </p:nvSpPr>
          <p:spPr>
            <a:xfrm>
              <a:off x="5652120" y="2765382"/>
              <a:ext cx="1080120" cy="387265"/>
            </a:xfrm>
            <a:prstGeom prst="flowChartProcess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1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流程图: 过程 10"/>
            <p:cNvSpPr/>
            <p:nvPr/>
          </p:nvSpPr>
          <p:spPr>
            <a:xfrm>
              <a:off x="6012160" y="3471850"/>
              <a:ext cx="360040" cy="612068"/>
            </a:xfrm>
            <a:prstGeom prst="flowChartProcess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大门</a:t>
              </a:r>
              <a:endParaRPr lang="zh-CN" altLang="en-US" sz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上箭头 11"/>
          <p:cNvSpPr/>
          <p:nvPr/>
        </p:nvSpPr>
        <p:spPr>
          <a:xfrm>
            <a:off x="7297776" y="2667559"/>
            <a:ext cx="180020" cy="265857"/>
          </a:xfrm>
          <a:prstGeom prst="up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endParaRPr lang="zh-CN" altLang="en-US" sz="11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1590" y="2355727"/>
            <a:ext cx="292388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165"/>
            <a:r>
              <a:rPr lang="zh-CN" altLang="en-US" sz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北</a:t>
            </a:r>
            <a:endParaRPr lang="zh-CN" altLang="en-US" sz="1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6105311" y="2905873"/>
            <a:ext cx="90794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图书馆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4326929" y="2911023"/>
            <a:ext cx="90794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教学楼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645034" y="2873821"/>
            <a:ext cx="651460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花坛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4485474" y="3655138"/>
            <a:ext cx="651460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操场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2511531" y="3709315"/>
            <a:ext cx="90794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实验楼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9667" y="1611054"/>
            <a:ext cx="6999931" cy="2733264"/>
            <a:chOff x="2068180" y="2173457"/>
            <a:chExt cx="4952091" cy="2126485"/>
          </a:xfrm>
        </p:grpSpPr>
        <p:sp>
          <p:nvSpPr>
            <p:cNvPr id="4" name="圆角矩形 69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685165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685165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圆角矩形 71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685165">
                <a:defRPr/>
              </a:pPr>
              <a:endParaRPr lang="en-US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14808" y="881319"/>
            <a:ext cx="4985981" cy="484748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defTabSz="685165"/>
            <a:r>
              <a:rPr lang="zh-CN" altLang="zh-CN" sz="270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rgbClr val="FFBF53">
                      <a:satMod val="175000"/>
                      <a:alpha val="40000"/>
                    </a:srgb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这节课你们都学会了哪些知识？</a:t>
            </a:r>
            <a:endParaRPr lang="zh-CN" altLang="en-US" sz="2700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0070C0"/>
              </a:solidFill>
              <a:effectLst>
                <a:glow rad="228600">
                  <a:srgbClr val="FFBF53">
                    <a:satMod val="175000"/>
                    <a:alpha val="40000"/>
                  </a:srgb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3346" y="9281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393914" y="1946634"/>
            <a:ext cx="6534504" cy="18997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ts val="1200"/>
              </a:spcBef>
              <a:defRPr/>
            </a:pPr>
            <a:r>
              <a:rPr kumimoji="1" lang="zh-CN" altLang="en-US" sz="33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地图通常是按</a:t>
            </a:r>
            <a:endParaRPr kumimoji="1" lang="zh-CN" altLang="en-US" sz="33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165">
              <a:spcBef>
                <a:spcPts val="1200"/>
              </a:spcBef>
              <a:defRPr/>
            </a:pPr>
            <a:r>
              <a:rPr kumimoji="1" lang="zh-CN" altLang="en-US" sz="33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 “</a:t>
            </a:r>
            <a:r>
              <a:rPr kumimoji="1" lang="zh-CN" altLang="en-US" sz="3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kumimoji="1" lang="zh-CN" altLang="en-US" sz="3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北下南，左西右东</a:t>
            </a:r>
            <a:r>
              <a:rPr kumimoji="1" lang="zh-CN" altLang="en-US" sz="33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endParaRPr kumimoji="1" lang="en-US" altLang="zh-CN" sz="3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165">
              <a:spcBef>
                <a:spcPts val="1200"/>
              </a:spcBef>
              <a:defRPr/>
            </a:pPr>
            <a:r>
              <a:rPr kumimoji="1" lang="zh-CN" altLang="en-US" sz="33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r>
              <a:rPr kumimoji="1" lang="zh-CN" altLang="en-US" sz="33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kumimoji="1" lang="zh-CN" altLang="en-US" sz="33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绘制的。</a:t>
            </a:r>
            <a:endParaRPr kumimoji="1" lang="zh-CN" altLang="en-US" sz="33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圆角矩形标注 75"/>
          <p:cNvSpPr/>
          <p:nvPr/>
        </p:nvSpPr>
        <p:spPr>
          <a:xfrm>
            <a:off x="2711548" y="4062047"/>
            <a:ext cx="4594778" cy="548640"/>
          </a:xfrm>
          <a:prstGeom prst="wedgeRoundRectCallout">
            <a:avLst>
              <a:gd name="adj1" fmla="val -64884"/>
              <a:gd name="adj2" fmla="val -54808"/>
              <a:gd name="adj3" fmla="val 16667"/>
            </a:avLst>
          </a:prstGeom>
          <a:solidFill>
            <a:srgbClr val="EEF0E2"/>
          </a:solidFill>
          <a:ln>
            <a:solidFill>
              <a:srgbClr val="874A2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4" name="图片 9" descr="校园平面图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3813" y="500752"/>
            <a:ext cx="4862513" cy="315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文本框 170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 Box 97"/>
          <p:cNvSpPr>
            <a:spLocks noChangeArrowheads="1"/>
          </p:cNvSpPr>
          <p:nvPr/>
        </p:nvSpPr>
        <p:spPr bwMode="auto">
          <a:xfrm>
            <a:off x="6206044" y="1609051"/>
            <a:ext cx="597983" cy="6248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东</a:t>
            </a:r>
            <a:endParaRPr lang="zh-CN" altLang="en-US" sz="1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8" name="直接箭头连接符 157"/>
          <p:cNvCxnSpPr>
            <a:cxnSpLocks noChangeShapeType="1"/>
          </p:cNvCxnSpPr>
          <p:nvPr/>
        </p:nvCxnSpPr>
        <p:spPr bwMode="auto">
          <a:xfrm flipH="1">
            <a:off x="3658250" y="1923376"/>
            <a:ext cx="910829" cy="1190"/>
          </a:xfrm>
          <a:prstGeom prst="straightConnector1">
            <a:avLst/>
          </a:prstGeom>
          <a:noFill/>
          <a:ln w="63500">
            <a:solidFill>
              <a:srgbClr val="FF0000"/>
            </a:solidFill>
            <a:bevel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Text Box 97"/>
          <p:cNvSpPr>
            <a:spLocks noChangeArrowheads="1"/>
          </p:cNvSpPr>
          <p:nvPr/>
        </p:nvSpPr>
        <p:spPr bwMode="auto">
          <a:xfrm flipH="1">
            <a:off x="2991952" y="1609050"/>
            <a:ext cx="597983" cy="6248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西</a:t>
            </a:r>
            <a:endParaRPr lang="zh-CN" altLang="en-US" sz="1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0" name="直接箭头连接符 164"/>
          <p:cNvCxnSpPr>
            <a:cxnSpLocks noChangeShapeType="1"/>
          </p:cNvCxnSpPr>
          <p:nvPr/>
        </p:nvCxnSpPr>
        <p:spPr bwMode="auto">
          <a:xfrm rot="16200000" flipV="1">
            <a:off x="4567888" y="1336398"/>
            <a:ext cx="642938" cy="2381"/>
          </a:xfrm>
          <a:prstGeom prst="straightConnector1">
            <a:avLst/>
          </a:prstGeom>
          <a:noFill/>
          <a:ln w="63500">
            <a:solidFill>
              <a:srgbClr val="FF0000"/>
            </a:solidFill>
            <a:bevel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" name="Text Box 97"/>
          <p:cNvSpPr>
            <a:spLocks noChangeArrowheads="1"/>
          </p:cNvSpPr>
          <p:nvPr/>
        </p:nvSpPr>
        <p:spPr bwMode="auto">
          <a:xfrm>
            <a:off x="4599296" y="375562"/>
            <a:ext cx="597983" cy="6248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北</a:t>
            </a:r>
            <a:endParaRPr lang="zh-CN" altLang="en-US" sz="1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" name="图片 159" descr="QQ截图20150113112729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22656" y="1230431"/>
            <a:ext cx="482204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直接箭头连接符 155"/>
          <p:cNvCxnSpPr>
            <a:cxnSpLocks noChangeShapeType="1"/>
          </p:cNvCxnSpPr>
          <p:nvPr/>
        </p:nvCxnSpPr>
        <p:spPr bwMode="auto">
          <a:xfrm>
            <a:off x="5265594" y="1926947"/>
            <a:ext cx="910829" cy="1191"/>
          </a:xfrm>
          <a:prstGeom prst="straightConnector1">
            <a:avLst/>
          </a:prstGeom>
          <a:noFill/>
          <a:ln w="63500">
            <a:solidFill>
              <a:srgbClr val="FF0000"/>
            </a:solidFill>
            <a:bevel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直接箭头连接符 160"/>
          <p:cNvCxnSpPr>
            <a:cxnSpLocks noChangeShapeType="1"/>
          </p:cNvCxnSpPr>
          <p:nvPr/>
        </p:nvCxnSpPr>
        <p:spPr bwMode="auto">
          <a:xfrm rot="5400000">
            <a:off x="4557172" y="2244844"/>
            <a:ext cx="642938" cy="7144"/>
          </a:xfrm>
          <a:prstGeom prst="straightConnector1">
            <a:avLst/>
          </a:prstGeom>
          <a:noFill/>
          <a:ln w="63500">
            <a:solidFill>
              <a:srgbClr val="FF0000"/>
            </a:solidFill>
            <a:bevel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 Box 97"/>
          <p:cNvSpPr>
            <a:spLocks noChangeArrowheads="1"/>
          </p:cNvSpPr>
          <p:nvPr/>
        </p:nvSpPr>
        <p:spPr bwMode="auto">
          <a:xfrm flipH="1">
            <a:off x="4583817" y="2625844"/>
            <a:ext cx="597983" cy="6248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南</a:t>
            </a:r>
            <a:endParaRPr lang="zh-CN" altLang="en-US" sz="1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圆角矩形标注 82"/>
          <p:cNvSpPr>
            <a:spLocks noChangeArrowheads="1"/>
          </p:cNvSpPr>
          <p:nvPr/>
        </p:nvSpPr>
        <p:spPr bwMode="auto">
          <a:xfrm>
            <a:off x="3068891" y="2355571"/>
            <a:ext cx="1875234" cy="642938"/>
          </a:xfrm>
          <a:prstGeom prst="wedgeRoundRectCallout">
            <a:avLst>
              <a:gd name="adj1" fmla="val 39958"/>
              <a:gd name="adj2" fmla="val -70481"/>
              <a:gd name="adj3" fmla="val 16667"/>
            </a:avLst>
          </a:prstGeom>
          <a:solidFill>
            <a:schemeClr val="bg1"/>
          </a:solidFill>
          <a:ln w="25400">
            <a:solidFill>
              <a:srgbClr val="4BACC6"/>
            </a:solidFill>
            <a:bevel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面向东，背对着的方向是西</a:t>
            </a:r>
            <a:endParaRPr lang="zh-CN" altLang="en-US" sz="1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49" charset="-122"/>
            </a:endParaRPr>
          </a:p>
        </p:txBody>
      </p:sp>
      <p:sp>
        <p:nvSpPr>
          <p:cNvPr id="72" name="圆角矩形标注 83"/>
          <p:cNvSpPr>
            <a:spLocks noChangeArrowheads="1"/>
          </p:cNvSpPr>
          <p:nvPr/>
        </p:nvSpPr>
        <p:spPr bwMode="auto">
          <a:xfrm>
            <a:off x="2801001" y="962540"/>
            <a:ext cx="1875235" cy="642938"/>
          </a:xfrm>
          <a:prstGeom prst="wedgeRoundRectCallout">
            <a:avLst>
              <a:gd name="adj1" fmla="val 40435"/>
              <a:gd name="adj2" fmla="val 63884"/>
              <a:gd name="adj3" fmla="val 16667"/>
            </a:avLst>
          </a:prstGeom>
          <a:solidFill>
            <a:schemeClr val="bg1"/>
          </a:solidFill>
          <a:ln w="25400">
            <a:solidFill>
              <a:srgbClr val="4BACC6"/>
            </a:solidFill>
            <a:bevel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面向东，左手指的方向是北</a:t>
            </a:r>
            <a:endParaRPr lang="zh-CN" altLang="en-US" sz="1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49" charset="-122"/>
            </a:endParaRPr>
          </a:p>
        </p:txBody>
      </p:sp>
      <p:sp>
        <p:nvSpPr>
          <p:cNvPr id="73" name="圆角矩形标注 84"/>
          <p:cNvSpPr>
            <a:spLocks noChangeArrowheads="1"/>
          </p:cNvSpPr>
          <p:nvPr/>
        </p:nvSpPr>
        <p:spPr bwMode="auto">
          <a:xfrm>
            <a:off x="5372751" y="2462727"/>
            <a:ext cx="1875235" cy="642938"/>
          </a:xfrm>
          <a:prstGeom prst="wedgeRoundRectCallout">
            <a:avLst>
              <a:gd name="adj1" fmla="val -50278"/>
              <a:gd name="adj2" fmla="val -71870"/>
              <a:gd name="adj3" fmla="val 16667"/>
            </a:avLst>
          </a:prstGeom>
          <a:solidFill>
            <a:schemeClr val="bg1"/>
          </a:solidFill>
          <a:ln w="25400">
            <a:solidFill>
              <a:srgbClr val="4BACC6"/>
            </a:solidFill>
            <a:bevel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面向东，右手指的方向是南</a:t>
            </a:r>
            <a:endParaRPr lang="zh-CN" altLang="en-US" sz="1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49" charset="-122"/>
            </a:endParaRPr>
          </a:p>
        </p:txBody>
      </p:sp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967569" y="3103788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782010" y="4163242"/>
            <a:ext cx="452431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你知道图上的东、南、西、北四个方向吗？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71" grpId="0"/>
      <p:bldP spid="47" grpId="0" bldLvl="0" animBg="1"/>
      <p:bldP spid="48" grpId="0" animBg="1"/>
      <p:bldP spid="49" grpId="0" bldLvl="0" animBg="1"/>
      <p:bldP spid="50" grpId="0" animBg="1"/>
      <p:bldP spid="51" grpId="0" bldLvl="0" animBg="1"/>
      <p:bldP spid="54" grpId="0" animBg="1"/>
      <p:bldP spid="55" grpId="0" animBg="1"/>
      <p:bldP spid="56" grpId="0" bldLvl="0" animBg="1"/>
      <p:bldP spid="71" grpId="0" bldLvl="0" animBg="1"/>
      <p:bldP spid="71" grpId="1" bldLvl="0" animBg="1"/>
      <p:bldP spid="72" grpId="0" bldLvl="0" animBg="1"/>
      <p:bldP spid="72" grpId="1" bldLvl="0" animBg="1"/>
      <p:bldP spid="73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1"/>
          <p:cNvSpPr>
            <a:spLocks noChangeArrowheads="1"/>
          </p:cNvSpPr>
          <p:nvPr/>
        </p:nvSpPr>
        <p:spPr bwMode="auto">
          <a:xfrm>
            <a:off x="2940613" y="3520212"/>
            <a:ext cx="5040560" cy="93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教学楼在操场的（     ）面，</a:t>
            </a:r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体育馆在操场的（     ）面。</a:t>
            </a:r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872746" y="3520212"/>
            <a:ext cx="605224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北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883093" y="3951050"/>
            <a:ext cx="605224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西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2500" y="655214"/>
            <a:ext cx="5400600" cy="2526906"/>
          </a:xfrm>
          <a:prstGeom prst="rect">
            <a:avLst/>
          </a:prstGeom>
          <a:solidFill>
            <a:srgbClr val="FDF5BE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72660" y="1334942"/>
            <a:ext cx="2580675" cy="1224136"/>
          </a:xfrm>
          <a:prstGeom prst="roundRect">
            <a:avLst>
              <a:gd name="adj" fmla="val 23135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操场</a:t>
            </a:r>
            <a:endParaRPr lang="zh-CN" altLang="en-US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14163" y="818184"/>
            <a:ext cx="1230706" cy="372742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教学楼</a:t>
            </a:r>
            <a:endParaRPr lang="zh-CN" altLang="en-US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77416" y="2703094"/>
            <a:ext cx="866917" cy="300734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大门</a:t>
            </a:r>
            <a:endParaRPr lang="zh-CN" altLang="en-US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081310" y="1796643"/>
            <a:ext cx="1163741" cy="300734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图书馆</a:t>
            </a:r>
            <a:endParaRPr lang="zh-CN" altLang="en-US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076517" y="1768300"/>
            <a:ext cx="1163741" cy="300734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体育馆</a:t>
            </a:r>
            <a:endParaRPr lang="zh-CN" altLang="en-US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6541012" y="819080"/>
            <a:ext cx="317636" cy="28474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165"/>
            <a:r>
              <a: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北</a:t>
            </a:r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590" l="1042" r="97917">
                        <a14:foregroundMark x1="51042" y1="2410" x2="6250" y2="93976"/>
                        <a14:foregroundMark x1="8333" y1="93976" x2="56250" y2="84940"/>
                        <a14:foregroundMark x1="42708" y1="39157" x2="37500" y2="81928"/>
                        <a14:backgroundMark x1="12500" y1="76506" x2="3125" y2="9578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63143" y="1090856"/>
            <a:ext cx="319943" cy="33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7370254" y="655214"/>
            <a:ext cx="1070027" cy="787741"/>
          </a:xfrm>
          <a:prstGeom prst="cloudCallout">
            <a:avLst>
              <a:gd name="adj1" fmla="val -76902"/>
              <a:gd name="adj2" fmla="val 17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北方。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WordArt 9"/>
          <p:cNvSpPr>
            <a:spLocks noChangeArrowheads="1" noChangeShapeType="1" noTextEdit="1"/>
          </p:cNvSpPr>
          <p:nvPr/>
        </p:nvSpPr>
        <p:spPr bwMode="auto">
          <a:xfrm>
            <a:off x="1390753" y="1582578"/>
            <a:ext cx="497243" cy="42775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1079"/>
              </a:avLst>
            </a:prstTxWarp>
          </a:bodyPr>
          <a:lstStyle/>
          <a:p>
            <a:pPr algn="ctr" defTabSz="685165"/>
            <a:r>
              <a:rPr lang="zh-CN" altLang="en-US" sz="3600" kern="10" dirty="0">
                <a:ln w="9525">
                  <a:solidFill>
                    <a:prstClr val="black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西</a:t>
            </a:r>
            <a:endParaRPr lang="zh-CN" altLang="en-US" sz="3600" kern="10" dirty="0">
              <a:ln w="9525">
                <a:solidFill>
                  <a:prstClr val="black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rgbClr val="000000">
                    <a:alpha val="39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WordArt 10"/>
          <p:cNvSpPr>
            <a:spLocks noChangeArrowheads="1" noChangeShapeType="1" noTextEdit="1"/>
          </p:cNvSpPr>
          <p:nvPr/>
        </p:nvSpPr>
        <p:spPr bwMode="auto">
          <a:xfrm>
            <a:off x="7398366" y="1493694"/>
            <a:ext cx="475447" cy="467311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1079"/>
              </a:avLst>
            </a:prstTxWarp>
          </a:bodyPr>
          <a:lstStyle/>
          <a:p>
            <a:pPr algn="ctr" defTabSz="685165"/>
            <a:r>
              <a:rPr lang="zh-CN" altLang="en-US" sz="3600" kern="10" dirty="0">
                <a:ln w="9525">
                  <a:solidFill>
                    <a:prstClr val="black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东</a:t>
            </a:r>
            <a:endParaRPr lang="zh-CN" altLang="en-US" sz="3600" kern="10" dirty="0">
              <a:ln w="9525">
                <a:solidFill>
                  <a:prstClr val="black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rgbClr val="000000">
                    <a:alpha val="39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WordArt 8"/>
          <p:cNvSpPr>
            <a:spLocks noChangeArrowheads="1" noChangeShapeType="1" noTextEdit="1"/>
          </p:cNvSpPr>
          <p:nvPr/>
        </p:nvSpPr>
        <p:spPr bwMode="auto">
          <a:xfrm>
            <a:off x="4419444" y="3095491"/>
            <a:ext cx="474084" cy="464381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1079"/>
              </a:avLst>
            </a:prstTxWarp>
          </a:bodyPr>
          <a:lstStyle/>
          <a:p>
            <a:pPr algn="ctr" defTabSz="685165"/>
            <a:r>
              <a:rPr lang="zh-CN" altLang="en-US" sz="3600" kern="10" dirty="0">
                <a:ln w="9525"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南</a:t>
            </a:r>
            <a:endParaRPr lang="zh-CN" altLang="en-US" sz="3600" kern="10" dirty="0">
              <a:ln w="9525">
                <a:solidFill>
                  <a:prstClr val="black"/>
                </a:solidFill>
                <a:round/>
              </a:ln>
              <a:solidFill>
                <a:srgbClr val="FF0000"/>
              </a:solidFill>
              <a:effectLst>
                <a:outerShdw blurRad="50800" dist="38100" dir="2700000" algn="tl" rotWithShape="0">
                  <a:srgbClr val="000000">
                    <a:alpha val="39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WordArt 8"/>
          <p:cNvSpPr>
            <a:spLocks noChangeArrowheads="1" noChangeShapeType="1" noTextEdit="1"/>
          </p:cNvSpPr>
          <p:nvPr/>
        </p:nvSpPr>
        <p:spPr bwMode="auto">
          <a:xfrm>
            <a:off x="4419445" y="293166"/>
            <a:ext cx="504055" cy="42629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1079"/>
              </a:avLst>
            </a:prstTxWarp>
          </a:bodyPr>
          <a:lstStyle/>
          <a:p>
            <a:pPr algn="ctr" defTabSz="685165"/>
            <a:r>
              <a:rPr lang="zh-CN" altLang="en-US" sz="3600" kern="10" dirty="0">
                <a:ln w="9525"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北</a:t>
            </a:r>
            <a:endParaRPr lang="zh-CN" altLang="en-US" sz="3600" kern="10" dirty="0">
              <a:ln w="9525">
                <a:solidFill>
                  <a:prstClr val="black"/>
                </a:solidFill>
                <a:round/>
              </a:ln>
              <a:solidFill>
                <a:srgbClr val="FF0000"/>
              </a:solidFill>
              <a:effectLst>
                <a:outerShdw blurRad="50800" dist="38100" dir="2700000" algn="tl" rotWithShape="0">
                  <a:srgbClr val="000000">
                    <a:alpha val="39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7281" y="2703094"/>
            <a:ext cx="2376264" cy="1512168"/>
            <a:chOff x="128469" y="3075806"/>
            <a:chExt cx="2376264" cy="1512168"/>
          </a:xfrm>
          <a:solidFill>
            <a:srgbClr val="FFFF00"/>
          </a:solidFill>
        </p:grpSpPr>
        <p:sp>
          <p:nvSpPr>
            <p:cNvPr id="20" name="云形标注 19"/>
            <p:cNvSpPr/>
            <p:nvPr/>
          </p:nvSpPr>
          <p:spPr>
            <a:xfrm>
              <a:off x="128469" y="3075806"/>
              <a:ext cx="2376264" cy="1512168"/>
            </a:xfrm>
            <a:prstGeom prst="cloudCallout">
              <a:avLst>
                <a:gd name="adj1" fmla="val 58085"/>
                <a:gd name="adj2" fmla="val -65256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67544" y="3284279"/>
              <a:ext cx="1805397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地图通常是按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上北下南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左西右东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绘制的。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6477970" y="819080"/>
            <a:ext cx="490289" cy="674613"/>
          </a:xfrm>
          <a:prstGeom prst="ellipse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eaLnBrk="0" hangingPunct="0">
              <a:defRPr/>
            </a:pPr>
            <a:endParaRPr lang="zh-CN" altLang="en-US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 animBg="1"/>
      <p:bldP spid="15" grpId="0"/>
      <p:bldP spid="16" grpId="0"/>
      <p:bldP spid="17" grpId="0"/>
      <p:bldP spid="18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1"/>
          <p:cNvSpPr>
            <a:spLocks noChangeArrowheads="1"/>
          </p:cNvSpPr>
          <p:nvPr/>
        </p:nvSpPr>
        <p:spPr bwMode="auto">
          <a:xfrm>
            <a:off x="2930063" y="3552623"/>
            <a:ext cx="5405934" cy="93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操场在图书馆的（     ）面，</a:t>
            </a:r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图书馆在体育馆的（    ）面。</a:t>
            </a:r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903827" y="3527721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西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179649" y="3983461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东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80205" y="296601"/>
            <a:ext cx="6483059" cy="2888955"/>
            <a:chOff x="1221940" y="665877"/>
            <a:chExt cx="6483059" cy="2888955"/>
          </a:xfrm>
        </p:grpSpPr>
        <p:sp>
          <p:nvSpPr>
            <p:cNvPr id="7" name="矩形 6"/>
            <p:cNvSpPr/>
            <p:nvPr/>
          </p:nvSpPr>
          <p:spPr>
            <a:xfrm>
              <a:off x="1763688" y="1027926"/>
              <a:ext cx="5400600" cy="2526906"/>
            </a:xfrm>
            <a:prstGeom prst="rect">
              <a:avLst/>
            </a:prstGeom>
            <a:solidFill>
              <a:srgbClr val="FDF5BE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203847" y="1707654"/>
              <a:ext cx="2580675" cy="1224136"/>
            </a:xfrm>
            <a:prstGeom prst="roundRect">
              <a:avLst>
                <a:gd name="adj" fmla="val 23135"/>
              </a:avLst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操场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845350" y="1190896"/>
              <a:ext cx="1230706" cy="37274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教学楼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008602" y="3075806"/>
              <a:ext cx="866917" cy="30073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大门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912497" y="2169355"/>
              <a:ext cx="1163741" cy="30073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图书馆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907704" y="2141012"/>
              <a:ext cx="1163741" cy="30073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体育馆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TextBox 16"/>
            <p:cNvSpPr txBox="1"/>
            <p:nvPr/>
          </p:nvSpPr>
          <p:spPr>
            <a:xfrm>
              <a:off x="6372200" y="1191793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zh-CN" altLang="en-US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北</a:t>
              </a:r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97590" l="1042" r="97917">
                          <a14:foregroundMark x1="51042" y1="2410" x2="6250" y2="93976"/>
                          <a14:foregroundMark x1="8333" y1="93976" x2="56250" y2="84940"/>
                          <a14:foregroundMark x1="42708" y1="39157" x2="37500" y2="81928"/>
                          <a14:backgroundMark x1="12500" y1="76506" x2="3125" y2="95783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4329" y="1463568"/>
              <a:ext cx="319943" cy="330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1221940" y="1955290"/>
              <a:ext cx="497243" cy="427759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1079"/>
                </a:avLst>
              </a:prstTxWarp>
            </a:bodyPr>
            <a:lstStyle/>
            <a:p>
              <a:pPr algn="ctr" defTabSz="685165"/>
              <a:r>
                <a:rPr lang="zh-CN" altLang="en-US" sz="3600" kern="10" dirty="0">
                  <a:ln w="9525">
                    <a:solidFill>
                      <a:prstClr val="black"/>
                    </a:solidFill>
                    <a:rou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rgbClr val="000000">
                        <a:alpha val="39998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西</a:t>
              </a:r>
              <a:endParaRPr lang="zh-CN" altLang="en-US" sz="3600" kern="10" dirty="0">
                <a:ln w="9525">
                  <a:solidFill>
                    <a:prstClr val="black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7229552" y="1866406"/>
              <a:ext cx="475447" cy="467311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1079"/>
                </a:avLst>
              </a:prstTxWarp>
            </a:bodyPr>
            <a:lstStyle/>
            <a:p>
              <a:pPr algn="ctr" defTabSz="685165"/>
              <a:r>
                <a:rPr lang="zh-CN" altLang="en-US" sz="3600" kern="10" dirty="0">
                  <a:ln w="9525">
                    <a:solidFill>
                      <a:prstClr val="black"/>
                    </a:solidFill>
                    <a:rou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rgbClr val="000000">
                        <a:alpha val="39998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东</a:t>
              </a:r>
              <a:endParaRPr lang="zh-CN" altLang="en-US" sz="3600" kern="10" dirty="0">
                <a:ln w="9525">
                  <a:solidFill>
                    <a:prstClr val="black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4250632" y="665877"/>
              <a:ext cx="504055" cy="426293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1079"/>
                </a:avLst>
              </a:prstTxWarp>
            </a:bodyPr>
            <a:lstStyle/>
            <a:p>
              <a:pPr algn="ctr" defTabSz="685165"/>
              <a:r>
                <a:rPr lang="zh-CN" altLang="en-US" sz="3600" kern="10" dirty="0">
                  <a:ln w="9525">
                    <a:solidFill>
                      <a:prstClr val="black"/>
                    </a:solidFill>
                    <a:round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srgbClr val="000000">
                        <a:alpha val="39998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北</a:t>
              </a:r>
              <a:endParaRPr lang="zh-CN" altLang="en-US" sz="3600" kern="10" dirty="0">
                <a:ln w="9525"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WordArt 8"/>
          <p:cNvSpPr>
            <a:spLocks noChangeArrowheads="1" noChangeShapeType="1" noTextEdit="1"/>
          </p:cNvSpPr>
          <p:nvPr/>
        </p:nvSpPr>
        <p:spPr bwMode="auto">
          <a:xfrm>
            <a:off x="4408895" y="3098927"/>
            <a:ext cx="474084" cy="464381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1079"/>
              </a:avLst>
            </a:prstTxWarp>
          </a:bodyPr>
          <a:lstStyle/>
          <a:p>
            <a:pPr algn="ctr" defTabSz="685165"/>
            <a:r>
              <a:rPr lang="zh-CN" altLang="en-US" sz="3600" kern="10" dirty="0">
                <a:ln w="9525"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南</a:t>
            </a:r>
            <a:endParaRPr lang="zh-CN" altLang="en-US" sz="3600" kern="10" dirty="0">
              <a:ln w="9525">
                <a:solidFill>
                  <a:prstClr val="black"/>
                </a:solidFill>
                <a:round/>
              </a:ln>
              <a:solidFill>
                <a:srgbClr val="FF0000"/>
              </a:solidFill>
              <a:effectLst>
                <a:outerShdw blurRad="50800" dist="38100" dir="2700000" algn="tl" rotWithShape="0">
                  <a:srgbClr val="000000">
                    <a:alpha val="39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86733" y="2706530"/>
            <a:ext cx="2376264" cy="1512168"/>
            <a:chOff x="128469" y="3075806"/>
            <a:chExt cx="2376264" cy="1512168"/>
          </a:xfrm>
          <a:solidFill>
            <a:srgbClr val="FFFF00"/>
          </a:solidFill>
        </p:grpSpPr>
        <p:sp>
          <p:nvSpPr>
            <p:cNvPr id="21" name="云形标注 20"/>
            <p:cNvSpPr/>
            <p:nvPr/>
          </p:nvSpPr>
          <p:spPr>
            <a:xfrm>
              <a:off x="128469" y="3075806"/>
              <a:ext cx="2376264" cy="1512168"/>
            </a:xfrm>
            <a:prstGeom prst="cloudCallout">
              <a:avLst>
                <a:gd name="adj1" fmla="val 58085"/>
                <a:gd name="adj2" fmla="val -65256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67544" y="3284279"/>
              <a:ext cx="1805397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地图通常是按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上北下南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左西右东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绘制的。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6467421" y="822516"/>
            <a:ext cx="490289" cy="674613"/>
          </a:xfrm>
          <a:prstGeom prst="ellipse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eaLnBrk="0" hangingPunct="0">
              <a:defRPr/>
            </a:pPr>
            <a:endParaRPr lang="zh-CN" altLang="en-US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Picture 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1414" y="1586014"/>
            <a:ext cx="148874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03002" y="1830852"/>
            <a:ext cx="619125" cy="22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61359" y="1563120"/>
            <a:ext cx="148874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82947" y="1807956"/>
            <a:ext cx="619125" cy="22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云形标注 28"/>
          <p:cNvSpPr/>
          <p:nvPr/>
        </p:nvSpPr>
        <p:spPr>
          <a:xfrm>
            <a:off x="7370254" y="655214"/>
            <a:ext cx="1070027" cy="787741"/>
          </a:xfrm>
          <a:prstGeom prst="cloudCallout">
            <a:avLst>
              <a:gd name="adj1" fmla="val -76902"/>
              <a:gd name="adj2" fmla="val 17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北方。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80205" y="296601"/>
            <a:ext cx="6483059" cy="2888955"/>
            <a:chOff x="1221940" y="665877"/>
            <a:chExt cx="6483059" cy="2888955"/>
          </a:xfrm>
        </p:grpSpPr>
        <p:sp>
          <p:nvSpPr>
            <p:cNvPr id="4" name="矩形 3"/>
            <p:cNvSpPr/>
            <p:nvPr/>
          </p:nvSpPr>
          <p:spPr>
            <a:xfrm>
              <a:off x="1763688" y="1027926"/>
              <a:ext cx="5400600" cy="2526906"/>
            </a:xfrm>
            <a:prstGeom prst="rect">
              <a:avLst/>
            </a:prstGeom>
            <a:solidFill>
              <a:srgbClr val="FDF5BE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3203847" y="1707654"/>
              <a:ext cx="2580675" cy="1224136"/>
            </a:xfrm>
            <a:prstGeom prst="roundRect">
              <a:avLst>
                <a:gd name="adj" fmla="val 23135"/>
              </a:avLst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操场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845350" y="1190896"/>
              <a:ext cx="1230706" cy="37274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教学楼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008602" y="3075806"/>
              <a:ext cx="866917" cy="30073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大门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912497" y="2169355"/>
              <a:ext cx="1163741" cy="30073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图书馆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907704" y="2141012"/>
              <a:ext cx="1163741" cy="30073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体育馆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16"/>
            <p:cNvSpPr txBox="1"/>
            <p:nvPr/>
          </p:nvSpPr>
          <p:spPr>
            <a:xfrm>
              <a:off x="6372200" y="1191793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zh-CN" altLang="en-US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北</a:t>
              </a:r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97590" l="1042" r="97917">
                          <a14:foregroundMark x1="51042" y1="2410" x2="6250" y2="93976"/>
                          <a14:foregroundMark x1="8333" y1="93976" x2="56250" y2="84940"/>
                          <a14:foregroundMark x1="42708" y1="39157" x2="37500" y2="81928"/>
                          <a14:backgroundMark x1="12500" y1="76506" x2="3125" y2="95783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4329" y="1463568"/>
              <a:ext cx="319943" cy="330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WordArt 9"/>
            <p:cNvSpPr>
              <a:spLocks noChangeArrowheads="1" noChangeShapeType="1" noTextEdit="1"/>
            </p:cNvSpPr>
            <p:nvPr/>
          </p:nvSpPr>
          <p:spPr bwMode="auto">
            <a:xfrm>
              <a:off x="1221940" y="1955290"/>
              <a:ext cx="497243" cy="427759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1079"/>
                </a:avLst>
              </a:prstTxWarp>
            </a:bodyPr>
            <a:lstStyle/>
            <a:p>
              <a:pPr algn="ctr" defTabSz="685165"/>
              <a:r>
                <a:rPr lang="zh-CN" altLang="en-US" sz="3600" kern="10" dirty="0">
                  <a:ln w="9525">
                    <a:solidFill>
                      <a:prstClr val="black"/>
                    </a:solidFill>
                    <a:rou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rgbClr val="000000">
                        <a:alpha val="39998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西</a:t>
              </a:r>
              <a:endParaRPr lang="zh-CN" altLang="en-US" sz="3600" kern="10" dirty="0">
                <a:ln w="9525">
                  <a:solidFill>
                    <a:prstClr val="black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7229552" y="1866406"/>
              <a:ext cx="475447" cy="467311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1079"/>
                </a:avLst>
              </a:prstTxWarp>
            </a:bodyPr>
            <a:lstStyle/>
            <a:p>
              <a:pPr algn="ctr" defTabSz="685165"/>
              <a:r>
                <a:rPr lang="zh-CN" altLang="en-US" sz="3600" kern="10" dirty="0">
                  <a:ln w="9525">
                    <a:solidFill>
                      <a:prstClr val="black"/>
                    </a:solidFill>
                    <a:rou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rgbClr val="000000">
                        <a:alpha val="39998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东</a:t>
              </a:r>
              <a:endParaRPr lang="zh-CN" altLang="en-US" sz="3600" kern="10" dirty="0">
                <a:ln w="9525">
                  <a:solidFill>
                    <a:prstClr val="black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WordArt 8"/>
            <p:cNvSpPr>
              <a:spLocks noChangeArrowheads="1" noChangeShapeType="1" noTextEdit="1"/>
            </p:cNvSpPr>
            <p:nvPr/>
          </p:nvSpPr>
          <p:spPr bwMode="auto">
            <a:xfrm>
              <a:off x="4250632" y="665877"/>
              <a:ext cx="504055" cy="426293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1079"/>
                </a:avLst>
              </a:prstTxWarp>
            </a:bodyPr>
            <a:lstStyle/>
            <a:p>
              <a:pPr algn="ctr" defTabSz="685165"/>
              <a:r>
                <a:rPr lang="zh-CN" altLang="en-US" sz="3600" kern="10" dirty="0">
                  <a:ln w="9525">
                    <a:solidFill>
                      <a:prstClr val="black"/>
                    </a:solidFill>
                    <a:round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srgbClr val="000000">
                        <a:alpha val="39998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北</a:t>
              </a:r>
              <a:endParaRPr lang="zh-CN" altLang="en-US" sz="3600" kern="10" dirty="0">
                <a:ln w="9525"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" name="WordArt 8"/>
          <p:cNvSpPr>
            <a:spLocks noChangeArrowheads="1" noChangeShapeType="1" noTextEdit="1"/>
          </p:cNvSpPr>
          <p:nvPr/>
        </p:nvSpPr>
        <p:spPr bwMode="auto">
          <a:xfrm>
            <a:off x="4408895" y="3098927"/>
            <a:ext cx="474084" cy="464381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1079"/>
              </a:avLst>
            </a:prstTxWarp>
          </a:bodyPr>
          <a:lstStyle/>
          <a:p>
            <a:pPr algn="ctr" defTabSz="685165"/>
            <a:r>
              <a:rPr lang="zh-CN" altLang="en-US" sz="3600" kern="10" dirty="0">
                <a:ln w="9525"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rgbClr val="000000">
                      <a:alpha val="39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南</a:t>
            </a:r>
            <a:endParaRPr lang="zh-CN" altLang="en-US" sz="3600" kern="10" dirty="0">
              <a:ln w="9525">
                <a:solidFill>
                  <a:prstClr val="black"/>
                </a:solidFill>
                <a:round/>
              </a:ln>
              <a:solidFill>
                <a:srgbClr val="FF0000"/>
              </a:solidFill>
              <a:effectLst>
                <a:outerShdw blurRad="50800" dist="38100" dir="2700000" algn="tl" rotWithShape="0">
                  <a:srgbClr val="000000">
                    <a:alpha val="39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467421" y="822516"/>
            <a:ext cx="490289" cy="674613"/>
          </a:xfrm>
          <a:prstGeom prst="ellipse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eaLnBrk="0" hangingPunct="0">
              <a:defRPr/>
            </a:pPr>
            <a:endParaRPr lang="zh-CN" altLang="en-US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7370254" y="655214"/>
            <a:ext cx="1070027" cy="787741"/>
          </a:xfrm>
          <a:prstGeom prst="cloudCallout">
            <a:avLst>
              <a:gd name="adj1" fmla="val -76902"/>
              <a:gd name="adj2" fmla="val 17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北方。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Picture 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66959" y="2425404"/>
            <a:ext cx="148874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88547" y="2670241"/>
            <a:ext cx="619125" cy="22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15198" y="622361"/>
            <a:ext cx="148874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36786" y="867198"/>
            <a:ext cx="619125" cy="22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51"/>
          <p:cNvSpPr>
            <a:spLocks noChangeArrowheads="1"/>
          </p:cNvSpPr>
          <p:nvPr/>
        </p:nvSpPr>
        <p:spPr bwMode="auto">
          <a:xfrm>
            <a:off x="2930062" y="3650892"/>
            <a:ext cx="5333926" cy="93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教学楼在大门的（     ）面，</a:t>
            </a:r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大门在教学楼的（     ）面。</a:t>
            </a:r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869048" y="3616266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北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869048" y="4037332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南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86730" y="2804799"/>
            <a:ext cx="2376264" cy="1512168"/>
            <a:chOff x="128469" y="3075806"/>
            <a:chExt cx="2376264" cy="1512168"/>
          </a:xfrm>
          <a:solidFill>
            <a:srgbClr val="FFFF00"/>
          </a:solidFill>
        </p:grpSpPr>
        <p:sp>
          <p:nvSpPr>
            <p:cNvPr id="32" name="云形标注 31"/>
            <p:cNvSpPr/>
            <p:nvPr/>
          </p:nvSpPr>
          <p:spPr>
            <a:xfrm>
              <a:off x="128469" y="3075806"/>
              <a:ext cx="2376264" cy="1512168"/>
            </a:xfrm>
            <a:prstGeom prst="cloudCallout">
              <a:avLst>
                <a:gd name="adj1" fmla="val 58085"/>
                <a:gd name="adj2" fmla="val -65256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67544" y="3284279"/>
              <a:ext cx="1805397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defTabSz="685165"/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地图通常是按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上北下南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左西右东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绘制的。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: 圆角 3"/>
          <p:cNvSpPr/>
          <p:nvPr/>
        </p:nvSpPr>
        <p:spPr bwMode="auto">
          <a:xfrm>
            <a:off x="1756615" y="1856123"/>
            <a:ext cx="6586445" cy="2446981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FF99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eaLnBrk="0" hangingPunct="0">
              <a:lnSpc>
                <a:spcPct val="125000"/>
              </a:lnSpc>
              <a:defRPr/>
            </a:pPr>
            <a:endParaRPr lang="zh-CN" altLang="en-US" sz="32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62253" y="485662"/>
            <a:ext cx="4587836" cy="1048476"/>
            <a:chOff x="1519585" y="770533"/>
            <a:chExt cx="4587836" cy="1048476"/>
          </a:xfrm>
        </p:grpSpPr>
        <p:sp>
          <p:nvSpPr>
            <p:cNvPr id="6" name="云形标注 82"/>
            <p:cNvSpPr>
              <a:spLocks noChangeArrowheads="1"/>
            </p:cNvSpPr>
            <p:nvPr/>
          </p:nvSpPr>
          <p:spPr bwMode="auto">
            <a:xfrm rot="16200000" flipH="1">
              <a:off x="3289265" y="-999147"/>
              <a:ext cx="1048476" cy="458783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1050615 w 1224796"/>
                <a:gd name="connsiteY0-2" fmla="*/ -940581 h 3599898"/>
                <a:gd name="connsiteX1-3" fmla="*/ 1016593 w 1224796"/>
                <a:gd name="connsiteY1-4" fmla="*/ -906559 h 3599898"/>
                <a:gd name="connsiteX2-5" fmla="*/ 982571 w 1224796"/>
                <a:gd name="connsiteY2-6" fmla="*/ -940581 h 3599898"/>
                <a:gd name="connsiteX3-7" fmla="*/ 1016593 w 1224796"/>
                <a:gd name="connsiteY3-8" fmla="*/ -974603 h 3599898"/>
                <a:gd name="connsiteX4-9" fmla="*/ 1050615 w 1224796"/>
                <a:gd name="connsiteY4-10" fmla="*/ -940581 h 3599898"/>
                <a:gd name="connsiteX0-11" fmla="*/ 1034405 w 1224796"/>
                <a:gd name="connsiteY0-12" fmla="*/ -599995 h 3599898"/>
                <a:gd name="connsiteX1-13" fmla="*/ 966361 w 1224796"/>
                <a:gd name="connsiteY1-14" fmla="*/ -531951 h 3599898"/>
                <a:gd name="connsiteX2-15" fmla="*/ 898317 w 1224796"/>
                <a:gd name="connsiteY2-16" fmla="*/ -599995 h 3599898"/>
                <a:gd name="connsiteX3-17" fmla="*/ 966361 w 1224796"/>
                <a:gd name="connsiteY3-18" fmla="*/ -668039 h 3599898"/>
                <a:gd name="connsiteX4-19" fmla="*/ 1034405 w 1224796"/>
                <a:gd name="connsiteY4-20" fmla="*/ -599995 h 3599898"/>
                <a:gd name="connsiteX0-21" fmla="*/ 1008266 w 1224796"/>
                <a:gd name="connsiteY0-22" fmla="*/ -192094 h 3599898"/>
                <a:gd name="connsiteX1-23" fmla="*/ 906200 w 1224796"/>
                <a:gd name="connsiteY1-24" fmla="*/ -90028 h 3599898"/>
                <a:gd name="connsiteX2-25" fmla="*/ 804134 w 1224796"/>
                <a:gd name="connsiteY2-26" fmla="*/ -192094 h 3599898"/>
                <a:gd name="connsiteX3-27" fmla="*/ 906200 w 1224796"/>
                <a:gd name="connsiteY3-28" fmla="*/ -294160 h 3599898"/>
                <a:gd name="connsiteX4-29" fmla="*/ 1008266 w 1224796"/>
                <a:gd name="connsiteY4-30" fmla="*/ -192094 h 3599898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26066 h 55056"/>
                <a:gd name="connsiteX1-77" fmla="*/ 5659 w 43256"/>
                <a:gd name="connsiteY1-78" fmla="*/ 18603 h 55056"/>
                <a:gd name="connsiteX2-79" fmla="*/ 14041 w 43256"/>
                <a:gd name="connsiteY2-80" fmla="*/ 16898 h 55056"/>
                <a:gd name="connsiteX3-81" fmla="*/ 22492 w 43256"/>
                <a:gd name="connsiteY3-82" fmla="*/ 15128 h 55056"/>
                <a:gd name="connsiteX4-83" fmla="*/ 25785 w 43256"/>
                <a:gd name="connsiteY4-84" fmla="*/ 11896 h 55056"/>
                <a:gd name="connsiteX5-85" fmla="*/ 29869 w 43256"/>
                <a:gd name="connsiteY5-86" fmla="*/ 14177 h 55056"/>
                <a:gd name="connsiteX6-87" fmla="*/ 35499 w 43256"/>
                <a:gd name="connsiteY6-88" fmla="*/ 12386 h 55056"/>
                <a:gd name="connsiteX7-89" fmla="*/ 38354 w 43256"/>
                <a:gd name="connsiteY7-90" fmla="*/ 17272 h 55056"/>
                <a:gd name="connsiteX8-91" fmla="*/ 42018 w 43256"/>
                <a:gd name="connsiteY8-92" fmla="*/ 22014 h 55056"/>
                <a:gd name="connsiteX9-93" fmla="*/ 41854 w 43256"/>
                <a:gd name="connsiteY9-94" fmla="*/ 27156 h 55056"/>
                <a:gd name="connsiteX10-95" fmla="*/ 43052 w 43256"/>
                <a:gd name="connsiteY10-96" fmla="*/ 35018 h 55056"/>
                <a:gd name="connsiteX11-97" fmla="*/ 37440 w 43256"/>
                <a:gd name="connsiteY11-98" fmla="*/ 41900 h 55056"/>
                <a:gd name="connsiteX12-99" fmla="*/ 35431 w 43256"/>
                <a:gd name="connsiteY12-100" fmla="*/ 47797 h 55056"/>
                <a:gd name="connsiteX13-101" fmla="*/ 28591 w 43256"/>
                <a:gd name="connsiteY13-102" fmla="*/ 48511 h 55056"/>
                <a:gd name="connsiteX14-103" fmla="*/ 23703 w 43256"/>
                <a:gd name="connsiteY14-104" fmla="*/ 54802 h 55056"/>
                <a:gd name="connsiteX15-105" fmla="*/ 16516 w 43256"/>
                <a:gd name="connsiteY15-106" fmla="*/ 50962 h 55056"/>
                <a:gd name="connsiteX16-107" fmla="*/ 5840 w 43256"/>
                <a:gd name="connsiteY16-108" fmla="*/ 47168 h 55056"/>
                <a:gd name="connsiteX17-109" fmla="*/ 1146 w 43256"/>
                <a:gd name="connsiteY17-110" fmla="*/ 42946 h 55056"/>
                <a:gd name="connsiteX18-111" fmla="*/ 2149 w 43256"/>
                <a:gd name="connsiteY18-112" fmla="*/ 37247 h 55056"/>
                <a:gd name="connsiteX19-113" fmla="*/ 31 w 43256"/>
                <a:gd name="connsiteY19-114" fmla="*/ 31400 h 55056"/>
                <a:gd name="connsiteX20-115" fmla="*/ 3899 w 43256"/>
                <a:gd name="connsiteY20-116" fmla="*/ 26203 h 55056"/>
                <a:gd name="connsiteX21-117" fmla="*/ 3936 w 43256"/>
                <a:gd name="connsiteY21-118" fmla="*/ 26066 h 55056"/>
                <a:gd name="connsiteX0-119" fmla="*/ 1051636 w 1226384"/>
                <a:gd name="connsiteY0-120" fmla="*/ 34022 h 4587834"/>
                <a:gd name="connsiteX1-121" fmla="*/ 1017614 w 1226384"/>
                <a:gd name="connsiteY1-122" fmla="*/ 68044 h 4587834"/>
                <a:gd name="connsiteX2-123" fmla="*/ 983592 w 1226384"/>
                <a:gd name="connsiteY2-124" fmla="*/ 34022 h 4587834"/>
                <a:gd name="connsiteX3-125" fmla="*/ 1017614 w 1226384"/>
                <a:gd name="connsiteY3-126" fmla="*/ 0 h 4587834"/>
                <a:gd name="connsiteX4-127" fmla="*/ 1051636 w 1226384"/>
                <a:gd name="connsiteY4-128" fmla="*/ 34022 h 4587834"/>
                <a:gd name="connsiteX0-129" fmla="*/ 1035426 w 1226384"/>
                <a:gd name="connsiteY0-130" fmla="*/ 374608 h 4587834"/>
                <a:gd name="connsiteX1-131" fmla="*/ 967382 w 1226384"/>
                <a:gd name="connsiteY1-132" fmla="*/ 442652 h 4587834"/>
                <a:gd name="connsiteX2-133" fmla="*/ 899338 w 1226384"/>
                <a:gd name="connsiteY2-134" fmla="*/ 374608 h 4587834"/>
                <a:gd name="connsiteX3-135" fmla="*/ 967382 w 1226384"/>
                <a:gd name="connsiteY3-136" fmla="*/ 306564 h 4587834"/>
                <a:gd name="connsiteX4-137" fmla="*/ 1035426 w 1226384"/>
                <a:gd name="connsiteY4-138" fmla="*/ 374608 h 4587834"/>
                <a:gd name="connsiteX0-139" fmla="*/ 1009287 w 1226384"/>
                <a:gd name="connsiteY0-140" fmla="*/ 782509 h 4587834"/>
                <a:gd name="connsiteX1-141" fmla="*/ 907221 w 1226384"/>
                <a:gd name="connsiteY1-142" fmla="*/ 884575 h 4587834"/>
                <a:gd name="connsiteX2-143" fmla="*/ 805155 w 1226384"/>
                <a:gd name="connsiteY2-144" fmla="*/ 782509 h 4587834"/>
                <a:gd name="connsiteX3-145" fmla="*/ 907221 w 1226384"/>
                <a:gd name="connsiteY3-146" fmla="*/ 680443 h 4587834"/>
                <a:gd name="connsiteX4-147" fmla="*/ 1009287 w 1226384"/>
                <a:gd name="connsiteY4-148" fmla="*/ 782509 h 4587834"/>
                <a:gd name="connsiteX0-149" fmla="*/ 4729 w 43256"/>
                <a:gd name="connsiteY0-150" fmla="*/ 37873 h 55056"/>
                <a:gd name="connsiteX1-151" fmla="*/ 2196 w 43256"/>
                <a:gd name="connsiteY1-152" fmla="*/ 37076 h 55056"/>
                <a:gd name="connsiteX2-153" fmla="*/ 6964 w 43256"/>
                <a:gd name="connsiteY2-154" fmla="*/ 46595 h 55056"/>
                <a:gd name="connsiteX3-155" fmla="*/ 5856 w 43256"/>
                <a:gd name="connsiteY3-156" fmla="*/ 46976 h 55056"/>
                <a:gd name="connsiteX4-157" fmla="*/ 16514 w 43256"/>
                <a:gd name="connsiteY4-158" fmla="*/ 50786 h 55056"/>
                <a:gd name="connsiteX5-159" fmla="*/ 15846 w 43256"/>
                <a:gd name="connsiteY5-160" fmla="*/ 49046 h 55056"/>
                <a:gd name="connsiteX6-161" fmla="*/ 28863 w 43256"/>
                <a:gd name="connsiteY6-162" fmla="*/ 46447 h 55056"/>
                <a:gd name="connsiteX7-163" fmla="*/ 28596 w 43256"/>
                <a:gd name="connsiteY7-164" fmla="*/ 48356 h 55056"/>
                <a:gd name="connsiteX8-165" fmla="*/ 34165 w 43256"/>
                <a:gd name="connsiteY8-166" fmla="*/ 34650 h 55056"/>
                <a:gd name="connsiteX9-167" fmla="*/ 37416 w 43256"/>
                <a:gd name="connsiteY9-168" fmla="*/ 41786 h 55056"/>
                <a:gd name="connsiteX10-169" fmla="*/ 41834 w 43256"/>
                <a:gd name="connsiteY10-170" fmla="*/ 27050 h 55056"/>
                <a:gd name="connsiteX11-171" fmla="*/ 40386 w 43256"/>
                <a:gd name="connsiteY11-172" fmla="*/ 29726 h 55056"/>
                <a:gd name="connsiteX12-173" fmla="*/ 38360 w 43256"/>
                <a:gd name="connsiteY12-174" fmla="*/ 17122 h 55056"/>
                <a:gd name="connsiteX13-175" fmla="*/ 38436 w 43256"/>
                <a:gd name="connsiteY13-176" fmla="*/ 18386 h 55056"/>
                <a:gd name="connsiteX14-177" fmla="*/ 29114 w 43256"/>
                <a:gd name="connsiteY14-178" fmla="*/ 15648 h 55056"/>
                <a:gd name="connsiteX15-179" fmla="*/ 29856 w 43256"/>
                <a:gd name="connsiteY15-180" fmla="*/ 14036 h 55056"/>
                <a:gd name="connsiteX16-181" fmla="*/ 22177 w 43256"/>
                <a:gd name="connsiteY16-182" fmla="*/ 16416 h 55056"/>
                <a:gd name="connsiteX17-183" fmla="*/ 22536 w 43256"/>
                <a:gd name="connsiteY17-184" fmla="*/ 15026 h 55056"/>
                <a:gd name="connsiteX18-185" fmla="*/ 14036 w 43256"/>
                <a:gd name="connsiteY18-186" fmla="*/ 16888 h 55056"/>
                <a:gd name="connsiteX19-187" fmla="*/ 14119 w 43256"/>
                <a:gd name="connsiteY19-188" fmla="*/ 16580 h 55056"/>
                <a:gd name="connsiteX20-189" fmla="*/ 4163 w 43256"/>
                <a:gd name="connsiteY20-190" fmla="*/ 27485 h 55056"/>
                <a:gd name="connsiteX21-191" fmla="*/ 3936 w 43256"/>
                <a:gd name="connsiteY21-192" fmla="*/ 26066 h 55056"/>
                <a:gd name="connsiteX0-193" fmla="*/ 3936 w 43256"/>
                <a:gd name="connsiteY0-194" fmla="*/ 26066 h 55056"/>
                <a:gd name="connsiteX1-195" fmla="*/ 5659 w 43256"/>
                <a:gd name="connsiteY1-196" fmla="*/ 18603 h 55056"/>
                <a:gd name="connsiteX2-197" fmla="*/ 14041 w 43256"/>
                <a:gd name="connsiteY2-198" fmla="*/ 16898 h 55056"/>
                <a:gd name="connsiteX3-199" fmla="*/ 22492 w 43256"/>
                <a:gd name="connsiteY3-200" fmla="*/ 15128 h 55056"/>
                <a:gd name="connsiteX4-201" fmla="*/ 25785 w 43256"/>
                <a:gd name="connsiteY4-202" fmla="*/ 11896 h 55056"/>
                <a:gd name="connsiteX5-203" fmla="*/ 29869 w 43256"/>
                <a:gd name="connsiteY5-204" fmla="*/ 14177 h 55056"/>
                <a:gd name="connsiteX6-205" fmla="*/ 35499 w 43256"/>
                <a:gd name="connsiteY6-206" fmla="*/ 12386 h 55056"/>
                <a:gd name="connsiteX7-207" fmla="*/ 38354 w 43256"/>
                <a:gd name="connsiteY7-208" fmla="*/ 17272 h 55056"/>
                <a:gd name="connsiteX8-209" fmla="*/ 42018 w 43256"/>
                <a:gd name="connsiteY8-210" fmla="*/ 22014 h 55056"/>
                <a:gd name="connsiteX9-211" fmla="*/ 41854 w 43256"/>
                <a:gd name="connsiteY9-212" fmla="*/ 27156 h 55056"/>
                <a:gd name="connsiteX10-213" fmla="*/ 43052 w 43256"/>
                <a:gd name="connsiteY10-214" fmla="*/ 35018 h 55056"/>
                <a:gd name="connsiteX11-215" fmla="*/ 37440 w 43256"/>
                <a:gd name="connsiteY11-216" fmla="*/ 41900 h 55056"/>
                <a:gd name="connsiteX12-217" fmla="*/ 35431 w 43256"/>
                <a:gd name="connsiteY12-218" fmla="*/ 47797 h 55056"/>
                <a:gd name="connsiteX13-219" fmla="*/ 28591 w 43256"/>
                <a:gd name="connsiteY13-220" fmla="*/ 48511 h 55056"/>
                <a:gd name="connsiteX14-221" fmla="*/ 23703 w 43256"/>
                <a:gd name="connsiteY14-222" fmla="*/ 54802 h 55056"/>
                <a:gd name="connsiteX15-223" fmla="*/ 16516 w 43256"/>
                <a:gd name="connsiteY15-224" fmla="*/ 50962 h 55056"/>
                <a:gd name="connsiteX16-225" fmla="*/ 5840 w 43256"/>
                <a:gd name="connsiteY16-226" fmla="*/ 47168 h 55056"/>
                <a:gd name="connsiteX17-227" fmla="*/ 1146 w 43256"/>
                <a:gd name="connsiteY17-228" fmla="*/ 42946 h 55056"/>
                <a:gd name="connsiteX18-229" fmla="*/ 2149 w 43256"/>
                <a:gd name="connsiteY18-230" fmla="*/ 37247 h 55056"/>
                <a:gd name="connsiteX19-231" fmla="*/ 31 w 43256"/>
                <a:gd name="connsiteY19-232" fmla="*/ 31400 h 55056"/>
                <a:gd name="connsiteX20-233" fmla="*/ 3899 w 43256"/>
                <a:gd name="connsiteY20-234" fmla="*/ 26203 h 55056"/>
                <a:gd name="connsiteX21-235" fmla="*/ 3936 w 43256"/>
                <a:gd name="connsiteY21-236" fmla="*/ 26066 h 55056"/>
                <a:gd name="connsiteX0-237" fmla="*/ 1051636 w 1226384"/>
                <a:gd name="connsiteY0-238" fmla="*/ 34022 h 4587834"/>
                <a:gd name="connsiteX1-239" fmla="*/ 1017614 w 1226384"/>
                <a:gd name="connsiteY1-240" fmla="*/ 68044 h 4587834"/>
                <a:gd name="connsiteX2-241" fmla="*/ 983592 w 1226384"/>
                <a:gd name="connsiteY2-242" fmla="*/ 34022 h 4587834"/>
                <a:gd name="connsiteX3-243" fmla="*/ 1017614 w 1226384"/>
                <a:gd name="connsiteY3-244" fmla="*/ 0 h 4587834"/>
                <a:gd name="connsiteX4-245" fmla="*/ 1051636 w 1226384"/>
                <a:gd name="connsiteY4-246" fmla="*/ 34022 h 4587834"/>
                <a:gd name="connsiteX0-247" fmla="*/ 1035426 w 1226384"/>
                <a:gd name="connsiteY0-248" fmla="*/ 374608 h 4587834"/>
                <a:gd name="connsiteX1-249" fmla="*/ 967382 w 1226384"/>
                <a:gd name="connsiteY1-250" fmla="*/ 442652 h 4587834"/>
                <a:gd name="connsiteX2-251" fmla="*/ 899338 w 1226384"/>
                <a:gd name="connsiteY2-252" fmla="*/ 374608 h 4587834"/>
                <a:gd name="connsiteX3-253" fmla="*/ 967382 w 1226384"/>
                <a:gd name="connsiteY3-254" fmla="*/ 306564 h 4587834"/>
                <a:gd name="connsiteX4-255" fmla="*/ 1035426 w 1226384"/>
                <a:gd name="connsiteY4-256" fmla="*/ 374608 h 4587834"/>
                <a:gd name="connsiteX0-257" fmla="*/ 1009287 w 1226384"/>
                <a:gd name="connsiteY0-258" fmla="*/ 782509 h 4587834"/>
                <a:gd name="connsiteX1-259" fmla="*/ 907221 w 1226384"/>
                <a:gd name="connsiteY1-260" fmla="*/ 884575 h 4587834"/>
                <a:gd name="connsiteX2-261" fmla="*/ 805155 w 1226384"/>
                <a:gd name="connsiteY2-262" fmla="*/ 782509 h 4587834"/>
                <a:gd name="connsiteX3-263" fmla="*/ 907221 w 1226384"/>
                <a:gd name="connsiteY3-264" fmla="*/ 680443 h 4587834"/>
                <a:gd name="connsiteX4-265" fmla="*/ 1009287 w 1226384"/>
                <a:gd name="connsiteY4-266" fmla="*/ 782509 h 4587834"/>
                <a:gd name="connsiteX0-267" fmla="*/ 2295 w 43256"/>
                <a:gd name="connsiteY0-268" fmla="*/ 37252 h 55056"/>
                <a:gd name="connsiteX1-269" fmla="*/ 2196 w 43256"/>
                <a:gd name="connsiteY1-270" fmla="*/ 37076 h 55056"/>
                <a:gd name="connsiteX2-271" fmla="*/ 6964 w 43256"/>
                <a:gd name="connsiteY2-272" fmla="*/ 46595 h 55056"/>
                <a:gd name="connsiteX3-273" fmla="*/ 5856 w 43256"/>
                <a:gd name="connsiteY3-274" fmla="*/ 46976 h 55056"/>
                <a:gd name="connsiteX4-275" fmla="*/ 16514 w 43256"/>
                <a:gd name="connsiteY4-276" fmla="*/ 50786 h 55056"/>
                <a:gd name="connsiteX5-277" fmla="*/ 15846 w 43256"/>
                <a:gd name="connsiteY5-278" fmla="*/ 49046 h 55056"/>
                <a:gd name="connsiteX6-279" fmla="*/ 28863 w 43256"/>
                <a:gd name="connsiteY6-280" fmla="*/ 46447 h 55056"/>
                <a:gd name="connsiteX7-281" fmla="*/ 28596 w 43256"/>
                <a:gd name="connsiteY7-282" fmla="*/ 48356 h 55056"/>
                <a:gd name="connsiteX8-283" fmla="*/ 34165 w 43256"/>
                <a:gd name="connsiteY8-284" fmla="*/ 34650 h 55056"/>
                <a:gd name="connsiteX9-285" fmla="*/ 37416 w 43256"/>
                <a:gd name="connsiteY9-286" fmla="*/ 41786 h 55056"/>
                <a:gd name="connsiteX10-287" fmla="*/ 41834 w 43256"/>
                <a:gd name="connsiteY10-288" fmla="*/ 27050 h 55056"/>
                <a:gd name="connsiteX11-289" fmla="*/ 40386 w 43256"/>
                <a:gd name="connsiteY11-290" fmla="*/ 29726 h 55056"/>
                <a:gd name="connsiteX12-291" fmla="*/ 38360 w 43256"/>
                <a:gd name="connsiteY12-292" fmla="*/ 17122 h 55056"/>
                <a:gd name="connsiteX13-293" fmla="*/ 38436 w 43256"/>
                <a:gd name="connsiteY13-294" fmla="*/ 18386 h 55056"/>
                <a:gd name="connsiteX14-295" fmla="*/ 29114 w 43256"/>
                <a:gd name="connsiteY14-296" fmla="*/ 15648 h 55056"/>
                <a:gd name="connsiteX15-297" fmla="*/ 29856 w 43256"/>
                <a:gd name="connsiteY15-298" fmla="*/ 14036 h 55056"/>
                <a:gd name="connsiteX16-299" fmla="*/ 22177 w 43256"/>
                <a:gd name="connsiteY16-300" fmla="*/ 16416 h 55056"/>
                <a:gd name="connsiteX17-301" fmla="*/ 22536 w 43256"/>
                <a:gd name="connsiteY17-302" fmla="*/ 15026 h 55056"/>
                <a:gd name="connsiteX18-303" fmla="*/ 14036 w 43256"/>
                <a:gd name="connsiteY18-304" fmla="*/ 16888 h 55056"/>
                <a:gd name="connsiteX19-305" fmla="*/ 14119 w 43256"/>
                <a:gd name="connsiteY19-306" fmla="*/ 16580 h 55056"/>
                <a:gd name="connsiteX20-307" fmla="*/ 4163 w 43256"/>
                <a:gd name="connsiteY20-308" fmla="*/ 27485 h 55056"/>
                <a:gd name="connsiteX21-309" fmla="*/ 3936 w 43256"/>
                <a:gd name="connsiteY21-310" fmla="*/ 26066 h 55056"/>
                <a:gd name="connsiteX0-311" fmla="*/ 3936 w 43256"/>
                <a:gd name="connsiteY0-312" fmla="*/ 26066 h 55056"/>
                <a:gd name="connsiteX1-313" fmla="*/ 5659 w 43256"/>
                <a:gd name="connsiteY1-314" fmla="*/ 18603 h 55056"/>
                <a:gd name="connsiteX2-315" fmla="*/ 14041 w 43256"/>
                <a:gd name="connsiteY2-316" fmla="*/ 16898 h 55056"/>
                <a:gd name="connsiteX3-317" fmla="*/ 22492 w 43256"/>
                <a:gd name="connsiteY3-318" fmla="*/ 15128 h 55056"/>
                <a:gd name="connsiteX4-319" fmla="*/ 25785 w 43256"/>
                <a:gd name="connsiteY4-320" fmla="*/ 11896 h 55056"/>
                <a:gd name="connsiteX5-321" fmla="*/ 29869 w 43256"/>
                <a:gd name="connsiteY5-322" fmla="*/ 14177 h 55056"/>
                <a:gd name="connsiteX6-323" fmla="*/ 35499 w 43256"/>
                <a:gd name="connsiteY6-324" fmla="*/ 12386 h 55056"/>
                <a:gd name="connsiteX7-325" fmla="*/ 38354 w 43256"/>
                <a:gd name="connsiteY7-326" fmla="*/ 17272 h 55056"/>
                <a:gd name="connsiteX8-327" fmla="*/ 42018 w 43256"/>
                <a:gd name="connsiteY8-328" fmla="*/ 22014 h 55056"/>
                <a:gd name="connsiteX9-329" fmla="*/ 41854 w 43256"/>
                <a:gd name="connsiteY9-330" fmla="*/ 27156 h 55056"/>
                <a:gd name="connsiteX10-331" fmla="*/ 43052 w 43256"/>
                <a:gd name="connsiteY10-332" fmla="*/ 35018 h 55056"/>
                <a:gd name="connsiteX11-333" fmla="*/ 37440 w 43256"/>
                <a:gd name="connsiteY11-334" fmla="*/ 41900 h 55056"/>
                <a:gd name="connsiteX12-335" fmla="*/ 35431 w 43256"/>
                <a:gd name="connsiteY12-336" fmla="*/ 47797 h 55056"/>
                <a:gd name="connsiteX13-337" fmla="*/ 28591 w 43256"/>
                <a:gd name="connsiteY13-338" fmla="*/ 48511 h 55056"/>
                <a:gd name="connsiteX14-339" fmla="*/ 23703 w 43256"/>
                <a:gd name="connsiteY14-340" fmla="*/ 54802 h 55056"/>
                <a:gd name="connsiteX15-341" fmla="*/ 16516 w 43256"/>
                <a:gd name="connsiteY15-342" fmla="*/ 50962 h 55056"/>
                <a:gd name="connsiteX16-343" fmla="*/ 5840 w 43256"/>
                <a:gd name="connsiteY16-344" fmla="*/ 47168 h 55056"/>
                <a:gd name="connsiteX17-345" fmla="*/ 1146 w 43256"/>
                <a:gd name="connsiteY17-346" fmla="*/ 42946 h 55056"/>
                <a:gd name="connsiteX18-347" fmla="*/ 2149 w 43256"/>
                <a:gd name="connsiteY18-348" fmla="*/ 37247 h 55056"/>
                <a:gd name="connsiteX19-349" fmla="*/ 31 w 43256"/>
                <a:gd name="connsiteY19-350" fmla="*/ 31400 h 55056"/>
                <a:gd name="connsiteX20-351" fmla="*/ 3899 w 43256"/>
                <a:gd name="connsiteY20-352" fmla="*/ 26203 h 55056"/>
                <a:gd name="connsiteX21-353" fmla="*/ 3936 w 43256"/>
                <a:gd name="connsiteY21-354" fmla="*/ 26066 h 55056"/>
                <a:gd name="connsiteX0-355" fmla="*/ 1051636 w 1226384"/>
                <a:gd name="connsiteY0-356" fmla="*/ 34022 h 4587834"/>
                <a:gd name="connsiteX1-357" fmla="*/ 1017614 w 1226384"/>
                <a:gd name="connsiteY1-358" fmla="*/ 68044 h 4587834"/>
                <a:gd name="connsiteX2-359" fmla="*/ 983592 w 1226384"/>
                <a:gd name="connsiteY2-360" fmla="*/ 34022 h 4587834"/>
                <a:gd name="connsiteX3-361" fmla="*/ 1017614 w 1226384"/>
                <a:gd name="connsiteY3-362" fmla="*/ 0 h 4587834"/>
                <a:gd name="connsiteX4-363" fmla="*/ 1051636 w 1226384"/>
                <a:gd name="connsiteY4-364" fmla="*/ 34022 h 4587834"/>
                <a:gd name="connsiteX0-365" fmla="*/ 1035426 w 1226384"/>
                <a:gd name="connsiteY0-366" fmla="*/ 374608 h 4587834"/>
                <a:gd name="connsiteX1-367" fmla="*/ 967382 w 1226384"/>
                <a:gd name="connsiteY1-368" fmla="*/ 442652 h 4587834"/>
                <a:gd name="connsiteX2-369" fmla="*/ 899338 w 1226384"/>
                <a:gd name="connsiteY2-370" fmla="*/ 374608 h 4587834"/>
                <a:gd name="connsiteX3-371" fmla="*/ 967382 w 1226384"/>
                <a:gd name="connsiteY3-372" fmla="*/ 306564 h 4587834"/>
                <a:gd name="connsiteX4-373" fmla="*/ 1035426 w 1226384"/>
                <a:gd name="connsiteY4-374" fmla="*/ 374608 h 4587834"/>
                <a:gd name="connsiteX0-375" fmla="*/ 1009287 w 1226384"/>
                <a:gd name="connsiteY0-376" fmla="*/ 782509 h 4587834"/>
                <a:gd name="connsiteX1-377" fmla="*/ 907221 w 1226384"/>
                <a:gd name="connsiteY1-378" fmla="*/ 884575 h 4587834"/>
                <a:gd name="connsiteX2-379" fmla="*/ 805155 w 1226384"/>
                <a:gd name="connsiteY2-380" fmla="*/ 782509 h 4587834"/>
                <a:gd name="connsiteX3-381" fmla="*/ 907221 w 1226384"/>
                <a:gd name="connsiteY3-382" fmla="*/ 680443 h 4587834"/>
                <a:gd name="connsiteX4-383" fmla="*/ 1009287 w 1226384"/>
                <a:gd name="connsiteY4-384" fmla="*/ 782509 h 4587834"/>
                <a:gd name="connsiteX0-385" fmla="*/ 2295 w 43256"/>
                <a:gd name="connsiteY0-386" fmla="*/ 37252 h 55056"/>
                <a:gd name="connsiteX1-387" fmla="*/ 2196 w 43256"/>
                <a:gd name="connsiteY1-388" fmla="*/ 37076 h 55056"/>
                <a:gd name="connsiteX2-389" fmla="*/ 5747 w 43256"/>
                <a:gd name="connsiteY2-390" fmla="*/ 47216 h 55056"/>
                <a:gd name="connsiteX3-391" fmla="*/ 5856 w 43256"/>
                <a:gd name="connsiteY3-392" fmla="*/ 46976 h 55056"/>
                <a:gd name="connsiteX4-393" fmla="*/ 16514 w 43256"/>
                <a:gd name="connsiteY4-394" fmla="*/ 50786 h 55056"/>
                <a:gd name="connsiteX5-395" fmla="*/ 15846 w 43256"/>
                <a:gd name="connsiteY5-396" fmla="*/ 49046 h 55056"/>
                <a:gd name="connsiteX6-397" fmla="*/ 28863 w 43256"/>
                <a:gd name="connsiteY6-398" fmla="*/ 46447 h 55056"/>
                <a:gd name="connsiteX7-399" fmla="*/ 28596 w 43256"/>
                <a:gd name="connsiteY7-400" fmla="*/ 48356 h 55056"/>
                <a:gd name="connsiteX8-401" fmla="*/ 34165 w 43256"/>
                <a:gd name="connsiteY8-402" fmla="*/ 34650 h 55056"/>
                <a:gd name="connsiteX9-403" fmla="*/ 37416 w 43256"/>
                <a:gd name="connsiteY9-404" fmla="*/ 41786 h 55056"/>
                <a:gd name="connsiteX10-405" fmla="*/ 41834 w 43256"/>
                <a:gd name="connsiteY10-406" fmla="*/ 27050 h 55056"/>
                <a:gd name="connsiteX11-407" fmla="*/ 40386 w 43256"/>
                <a:gd name="connsiteY11-408" fmla="*/ 29726 h 55056"/>
                <a:gd name="connsiteX12-409" fmla="*/ 38360 w 43256"/>
                <a:gd name="connsiteY12-410" fmla="*/ 17122 h 55056"/>
                <a:gd name="connsiteX13-411" fmla="*/ 38436 w 43256"/>
                <a:gd name="connsiteY13-412" fmla="*/ 18386 h 55056"/>
                <a:gd name="connsiteX14-413" fmla="*/ 29114 w 43256"/>
                <a:gd name="connsiteY14-414" fmla="*/ 15648 h 55056"/>
                <a:gd name="connsiteX15-415" fmla="*/ 29856 w 43256"/>
                <a:gd name="connsiteY15-416" fmla="*/ 14036 h 55056"/>
                <a:gd name="connsiteX16-417" fmla="*/ 22177 w 43256"/>
                <a:gd name="connsiteY16-418" fmla="*/ 16416 h 55056"/>
                <a:gd name="connsiteX17-419" fmla="*/ 22536 w 43256"/>
                <a:gd name="connsiteY17-420" fmla="*/ 15026 h 55056"/>
                <a:gd name="connsiteX18-421" fmla="*/ 14036 w 43256"/>
                <a:gd name="connsiteY18-422" fmla="*/ 16888 h 55056"/>
                <a:gd name="connsiteX19-423" fmla="*/ 14119 w 43256"/>
                <a:gd name="connsiteY19-424" fmla="*/ 16580 h 55056"/>
                <a:gd name="connsiteX20-425" fmla="*/ 4163 w 43256"/>
                <a:gd name="connsiteY20-426" fmla="*/ 27485 h 55056"/>
                <a:gd name="connsiteX21-427" fmla="*/ 3936 w 43256"/>
                <a:gd name="connsiteY21-428" fmla="*/ 26066 h 55056"/>
                <a:gd name="connsiteX0-429" fmla="*/ 3936 w 43256"/>
                <a:gd name="connsiteY0-430" fmla="*/ 26066 h 55056"/>
                <a:gd name="connsiteX1-431" fmla="*/ 5659 w 43256"/>
                <a:gd name="connsiteY1-432" fmla="*/ 18603 h 55056"/>
                <a:gd name="connsiteX2-433" fmla="*/ 14041 w 43256"/>
                <a:gd name="connsiteY2-434" fmla="*/ 16898 h 55056"/>
                <a:gd name="connsiteX3-435" fmla="*/ 22492 w 43256"/>
                <a:gd name="connsiteY3-436" fmla="*/ 15128 h 55056"/>
                <a:gd name="connsiteX4-437" fmla="*/ 25785 w 43256"/>
                <a:gd name="connsiteY4-438" fmla="*/ 11896 h 55056"/>
                <a:gd name="connsiteX5-439" fmla="*/ 29869 w 43256"/>
                <a:gd name="connsiteY5-440" fmla="*/ 14177 h 55056"/>
                <a:gd name="connsiteX6-441" fmla="*/ 35499 w 43256"/>
                <a:gd name="connsiteY6-442" fmla="*/ 12386 h 55056"/>
                <a:gd name="connsiteX7-443" fmla="*/ 38354 w 43256"/>
                <a:gd name="connsiteY7-444" fmla="*/ 17272 h 55056"/>
                <a:gd name="connsiteX8-445" fmla="*/ 42018 w 43256"/>
                <a:gd name="connsiteY8-446" fmla="*/ 22014 h 55056"/>
                <a:gd name="connsiteX9-447" fmla="*/ 41854 w 43256"/>
                <a:gd name="connsiteY9-448" fmla="*/ 27156 h 55056"/>
                <a:gd name="connsiteX10-449" fmla="*/ 43052 w 43256"/>
                <a:gd name="connsiteY10-450" fmla="*/ 35018 h 55056"/>
                <a:gd name="connsiteX11-451" fmla="*/ 37440 w 43256"/>
                <a:gd name="connsiteY11-452" fmla="*/ 41900 h 55056"/>
                <a:gd name="connsiteX12-453" fmla="*/ 35431 w 43256"/>
                <a:gd name="connsiteY12-454" fmla="*/ 47797 h 55056"/>
                <a:gd name="connsiteX13-455" fmla="*/ 28591 w 43256"/>
                <a:gd name="connsiteY13-456" fmla="*/ 48511 h 55056"/>
                <a:gd name="connsiteX14-457" fmla="*/ 23703 w 43256"/>
                <a:gd name="connsiteY14-458" fmla="*/ 54802 h 55056"/>
                <a:gd name="connsiteX15-459" fmla="*/ 16516 w 43256"/>
                <a:gd name="connsiteY15-460" fmla="*/ 50962 h 55056"/>
                <a:gd name="connsiteX16-461" fmla="*/ 5840 w 43256"/>
                <a:gd name="connsiteY16-462" fmla="*/ 47168 h 55056"/>
                <a:gd name="connsiteX17-463" fmla="*/ 1146 w 43256"/>
                <a:gd name="connsiteY17-464" fmla="*/ 42946 h 55056"/>
                <a:gd name="connsiteX18-465" fmla="*/ 2149 w 43256"/>
                <a:gd name="connsiteY18-466" fmla="*/ 37247 h 55056"/>
                <a:gd name="connsiteX19-467" fmla="*/ 31 w 43256"/>
                <a:gd name="connsiteY19-468" fmla="*/ 31400 h 55056"/>
                <a:gd name="connsiteX20-469" fmla="*/ 3899 w 43256"/>
                <a:gd name="connsiteY20-470" fmla="*/ 26203 h 55056"/>
                <a:gd name="connsiteX21-471" fmla="*/ 3936 w 43256"/>
                <a:gd name="connsiteY21-472" fmla="*/ 26066 h 55056"/>
                <a:gd name="connsiteX0-473" fmla="*/ 1051636 w 1226384"/>
                <a:gd name="connsiteY0-474" fmla="*/ 34022 h 4587834"/>
                <a:gd name="connsiteX1-475" fmla="*/ 1017614 w 1226384"/>
                <a:gd name="connsiteY1-476" fmla="*/ 68044 h 4587834"/>
                <a:gd name="connsiteX2-477" fmla="*/ 983592 w 1226384"/>
                <a:gd name="connsiteY2-478" fmla="*/ 34022 h 4587834"/>
                <a:gd name="connsiteX3-479" fmla="*/ 1017614 w 1226384"/>
                <a:gd name="connsiteY3-480" fmla="*/ 0 h 4587834"/>
                <a:gd name="connsiteX4-481" fmla="*/ 1051636 w 1226384"/>
                <a:gd name="connsiteY4-482" fmla="*/ 34022 h 4587834"/>
                <a:gd name="connsiteX0-483" fmla="*/ 1035426 w 1226384"/>
                <a:gd name="connsiteY0-484" fmla="*/ 374608 h 4587834"/>
                <a:gd name="connsiteX1-485" fmla="*/ 967382 w 1226384"/>
                <a:gd name="connsiteY1-486" fmla="*/ 442652 h 4587834"/>
                <a:gd name="connsiteX2-487" fmla="*/ 899338 w 1226384"/>
                <a:gd name="connsiteY2-488" fmla="*/ 374608 h 4587834"/>
                <a:gd name="connsiteX3-489" fmla="*/ 967382 w 1226384"/>
                <a:gd name="connsiteY3-490" fmla="*/ 306564 h 4587834"/>
                <a:gd name="connsiteX4-491" fmla="*/ 1035426 w 1226384"/>
                <a:gd name="connsiteY4-492" fmla="*/ 374608 h 4587834"/>
                <a:gd name="connsiteX0-493" fmla="*/ 1009287 w 1226384"/>
                <a:gd name="connsiteY0-494" fmla="*/ 782509 h 4587834"/>
                <a:gd name="connsiteX1-495" fmla="*/ 907221 w 1226384"/>
                <a:gd name="connsiteY1-496" fmla="*/ 884575 h 4587834"/>
                <a:gd name="connsiteX2-497" fmla="*/ 805155 w 1226384"/>
                <a:gd name="connsiteY2-498" fmla="*/ 782509 h 4587834"/>
                <a:gd name="connsiteX3-499" fmla="*/ 907221 w 1226384"/>
                <a:gd name="connsiteY3-500" fmla="*/ 680443 h 4587834"/>
                <a:gd name="connsiteX4-501" fmla="*/ 1009287 w 1226384"/>
                <a:gd name="connsiteY4-502" fmla="*/ 782509 h 4587834"/>
                <a:gd name="connsiteX0-503" fmla="*/ 2295 w 43256"/>
                <a:gd name="connsiteY0-504" fmla="*/ 37252 h 55056"/>
                <a:gd name="connsiteX1-505" fmla="*/ 2196 w 43256"/>
                <a:gd name="connsiteY1-506" fmla="*/ 37076 h 55056"/>
                <a:gd name="connsiteX2-507" fmla="*/ 5747 w 43256"/>
                <a:gd name="connsiteY2-508" fmla="*/ 47216 h 55056"/>
                <a:gd name="connsiteX3-509" fmla="*/ 5856 w 43256"/>
                <a:gd name="connsiteY3-510" fmla="*/ 46976 h 55056"/>
                <a:gd name="connsiteX4-511" fmla="*/ 16514 w 43256"/>
                <a:gd name="connsiteY4-512" fmla="*/ 50786 h 55056"/>
                <a:gd name="connsiteX5-513" fmla="*/ 16454 w 43256"/>
                <a:gd name="connsiteY5-514" fmla="*/ 50599 h 55056"/>
                <a:gd name="connsiteX6-515" fmla="*/ 28863 w 43256"/>
                <a:gd name="connsiteY6-516" fmla="*/ 46447 h 55056"/>
                <a:gd name="connsiteX7-517" fmla="*/ 28596 w 43256"/>
                <a:gd name="connsiteY7-518" fmla="*/ 48356 h 55056"/>
                <a:gd name="connsiteX8-519" fmla="*/ 34165 w 43256"/>
                <a:gd name="connsiteY8-520" fmla="*/ 34650 h 55056"/>
                <a:gd name="connsiteX9-521" fmla="*/ 37416 w 43256"/>
                <a:gd name="connsiteY9-522" fmla="*/ 41786 h 55056"/>
                <a:gd name="connsiteX10-523" fmla="*/ 41834 w 43256"/>
                <a:gd name="connsiteY10-524" fmla="*/ 27050 h 55056"/>
                <a:gd name="connsiteX11-525" fmla="*/ 40386 w 43256"/>
                <a:gd name="connsiteY11-526" fmla="*/ 29726 h 55056"/>
                <a:gd name="connsiteX12-527" fmla="*/ 38360 w 43256"/>
                <a:gd name="connsiteY12-528" fmla="*/ 17122 h 55056"/>
                <a:gd name="connsiteX13-529" fmla="*/ 38436 w 43256"/>
                <a:gd name="connsiteY13-530" fmla="*/ 18386 h 55056"/>
                <a:gd name="connsiteX14-531" fmla="*/ 29114 w 43256"/>
                <a:gd name="connsiteY14-532" fmla="*/ 15648 h 55056"/>
                <a:gd name="connsiteX15-533" fmla="*/ 29856 w 43256"/>
                <a:gd name="connsiteY15-534" fmla="*/ 14036 h 55056"/>
                <a:gd name="connsiteX16-535" fmla="*/ 22177 w 43256"/>
                <a:gd name="connsiteY16-536" fmla="*/ 16416 h 55056"/>
                <a:gd name="connsiteX17-537" fmla="*/ 22536 w 43256"/>
                <a:gd name="connsiteY17-538" fmla="*/ 15026 h 55056"/>
                <a:gd name="connsiteX18-539" fmla="*/ 14036 w 43256"/>
                <a:gd name="connsiteY18-540" fmla="*/ 16888 h 55056"/>
                <a:gd name="connsiteX19-541" fmla="*/ 14119 w 43256"/>
                <a:gd name="connsiteY19-542" fmla="*/ 16580 h 55056"/>
                <a:gd name="connsiteX20-543" fmla="*/ 4163 w 43256"/>
                <a:gd name="connsiteY20-544" fmla="*/ 27485 h 55056"/>
                <a:gd name="connsiteX21-545" fmla="*/ 3936 w 43256"/>
                <a:gd name="connsiteY21-546" fmla="*/ 26066 h 55056"/>
                <a:gd name="connsiteX0-547" fmla="*/ 3936 w 43256"/>
                <a:gd name="connsiteY0-548" fmla="*/ 26066 h 55056"/>
                <a:gd name="connsiteX1-549" fmla="*/ 5659 w 43256"/>
                <a:gd name="connsiteY1-550" fmla="*/ 18603 h 55056"/>
                <a:gd name="connsiteX2-551" fmla="*/ 14041 w 43256"/>
                <a:gd name="connsiteY2-552" fmla="*/ 16898 h 55056"/>
                <a:gd name="connsiteX3-553" fmla="*/ 22492 w 43256"/>
                <a:gd name="connsiteY3-554" fmla="*/ 15128 h 55056"/>
                <a:gd name="connsiteX4-555" fmla="*/ 25785 w 43256"/>
                <a:gd name="connsiteY4-556" fmla="*/ 11896 h 55056"/>
                <a:gd name="connsiteX5-557" fmla="*/ 29869 w 43256"/>
                <a:gd name="connsiteY5-558" fmla="*/ 14177 h 55056"/>
                <a:gd name="connsiteX6-559" fmla="*/ 35499 w 43256"/>
                <a:gd name="connsiteY6-560" fmla="*/ 12386 h 55056"/>
                <a:gd name="connsiteX7-561" fmla="*/ 38354 w 43256"/>
                <a:gd name="connsiteY7-562" fmla="*/ 17272 h 55056"/>
                <a:gd name="connsiteX8-563" fmla="*/ 42018 w 43256"/>
                <a:gd name="connsiteY8-564" fmla="*/ 22014 h 55056"/>
                <a:gd name="connsiteX9-565" fmla="*/ 41854 w 43256"/>
                <a:gd name="connsiteY9-566" fmla="*/ 27156 h 55056"/>
                <a:gd name="connsiteX10-567" fmla="*/ 43052 w 43256"/>
                <a:gd name="connsiteY10-568" fmla="*/ 35018 h 55056"/>
                <a:gd name="connsiteX11-569" fmla="*/ 37440 w 43256"/>
                <a:gd name="connsiteY11-570" fmla="*/ 41900 h 55056"/>
                <a:gd name="connsiteX12-571" fmla="*/ 35431 w 43256"/>
                <a:gd name="connsiteY12-572" fmla="*/ 47797 h 55056"/>
                <a:gd name="connsiteX13-573" fmla="*/ 28591 w 43256"/>
                <a:gd name="connsiteY13-574" fmla="*/ 48511 h 55056"/>
                <a:gd name="connsiteX14-575" fmla="*/ 23703 w 43256"/>
                <a:gd name="connsiteY14-576" fmla="*/ 54802 h 55056"/>
                <a:gd name="connsiteX15-577" fmla="*/ 16516 w 43256"/>
                <a:gd name="connsiteY15-578" fmla="*/ 50962 h 55056"/>
                <a:gd name="connsiteX16-579" fmla="*/ 5840 w 43256"/>
                <a:gd name="connsiteY16-580" fmla="*/ 47168 h 55056"/>
                <a:gd name="connsiteX17-581" fmla="*/ 1146 w 43256"/>
                <a:gd name="connsiteY17-582" fmla="*/ 42946 h 55056"/>
                <a:gd name="connsiteX18-583" fmla="*/ 2149 w 43256"/>
                <a:gd name="connsiteY18-584" fmla="*/ 37247 h 55056"/>
                <a:gd name="connsiteX19-585" fmla="*/ 31 w 43256"/>
                <a:gd name="connsiteY19-586" fmla="*/ 31400 h 55056"/>
                <a:gd name="connsiteX20-587" fmla="*/ 3899 w 43256"/>
                <a:gd name="connsiteY20-588" fmla="*/ 26203 h 55056"/>
                <a:gd name="connsiteX21-589" fmla="*/ 3936 w 43256"/>
                <a:gd name="connsiteY21-590" fmla="*/ 26066 h 55056"/>
                <a:gd name="connsiteX0-591" fmla="*/ 1051636 w 1226384"/>
                <a:gd name="connsiteY0-592" fmla="*/ 34022 h 4587834"/>
                <a:gd name="connsiteX1-593" fmla="*/ 1017614 w 1226384"/>
                <a:gd name="connsiteY1-594" fmla="*/ 68044 h 4587834"/>
                <a:gd name="connsiteX2-595" fmla="*/ 983592 w 1226384"/>
                <a:gd name="connsiteY2-596" fmla="*/ 34022 h 4587834"/>
                <a:gd name="connsiteX3-597" fmla="*/ 1017614 w 1226384"/>
                <a:gd name="connsiteY3-598" fmla="*/ 0 h 4587834"/>
                <a:gd name="connsiteX4-599" fmla="*/ 1051636 w 1226384"/>
                <a:gd name="connsiteY4-600" fmla="*/ 34022 h 4587834"/>
                <a:gd name="connsiteX0-601" fmla="*/ 1035426 w 1226384"/>
                <a:gd name="connsiteY0-602" fmla="*/ 374608 h 4587834"/>
                <a:gd name="connsiteX1-603" fmla="*/ 967382 w 1226384"/>
                <a:gd name="connsiteY1-604" fmla="*/ 442652 h 4587834"/>
                <a:gd name="connsiteX2-605" fmla="*/ 899338 w 1226384"/>
                <a:gd name="connsiteY2-606" fmla="*/ 374608 h 4587834"/>
                <a:gd name="connsiteX3-607" fmla="*/ 967382 w 1226384"/>
                <a:gd name="connsiteY3-608" fmla="*/ 306564 h 4587834"/>
                <a:gd name="connsiteX4-609" fmla="*/ 1035426 w 1226384"/>
                <a:gd name="connsiteY4-610" fmla="*/ 374608 h 4587834"/>
                <a:gd name="connsiteX0-611" fmla="*/ 1009287 w 1226384"/>
                <a:gd name="connsiteY0-612" fmla="*/ 782509 h 4587834"/>
                <a:gd name="connsiteX1-613" fmla="*/ 907221 w 1226384"/>
                <a:gd name="connsiteY1-614" fmla="*/ 884575 h 4587834"/>
                <a:gd name="connsiteX2-615" fmla="*/ 805155 w 1226384"/>
                <a:gd name="connsiteY2-616" fmla="*/ 782509 h 4587834"/>
                <a:gd name="connsiteX3-617" fmla="*/ 907221 w 1226384"/>
                <a:gd name="connsiteY3-618" fmla="*/ 680443 h 4587834"/>
                <a:gd name="connsiteX4-619" fmla="*/ 1009287 w 1226384"/>
                <a:gd name="connsiteY4-620" fmla="*/ 782509 h 4587834"/>
                <a:gd name="connsiteX0-621" fmla="*/ 2295 w 43256"/>
                <a:gd name="connsiteY0-622" fmla="*/ 37252 h 55056"/>
                <a:gd name="connsiteX1-623" fmla="*/ 2196 w 43256"/>
                <a:gd name="connsiteY1-624" fmla="*/ 37076 h 55056"/>
                <a:gd name="connsiteX2-625" fmla="*/ 5747 w 43256"/>
                <a:gd name="connsiteY2-626" fmla="*/ 47216 h 55056"/>
                <a:gd name="connsiteX3-627" fmla="*/ 5856 w 43256"/>
                <a:gd name="connsiteY3-628" fmla="*/ 46976 h 55056"/>
                <a:gd name="connsiteX4-629" fmla="*/ 16514 w 43256"/>
                <a:gd name="connsiteY4-630" fmla="*/ 50786 h 55056"/>
                <a:gd name="connsiteX5-631" fmla="*/ 16454 w 43256"/>
                <a:gd name="connsiteY5-632" fmla="*/ 50599 h 55056"/>
                <a:gd name="connsiteX6-633" fmla="*/ 28863 w 43256"/>
                <a:gd name="connsiteY6-634" fmla="*/ 48207 h 55056"/>
                <a:gd name="connsiteX7-635" fmla="*/ 28596 w 43256"/>
                <a:gd name="connsiteY7-636" fmla="*/ 48356 h 55056"/>
                <a:gd name="connsiteX8-637" fmla="*/ 34165 w 43256"/>
                <a:gd name="connsiteY8-638" fmla="*/ 34650 h 55056"/>
                <a:gd name="connsiteX9-639" fmla="*/ 37416 w 43256"/>
                <a:gd name="connsiteY9-640" fmla="*/ 41786 h 55056"/>
                <a:gd name="connsiteX10-641" fmla="*/ 41834 w 43256"/>
                <a:gd name="connsiteY10-642" fmla="*/ 27050 h 55056"/>
                <a:gd name="connsiteX11-643" fmla="*/ 40386 w 43256"/>
                <a:gd name="connsiteY11-644" fmla="*/ 29726 h 55056"/>
                <a:gd name="connsiteX12-645" fmla="*/ 38360 w 43256"/>
                <a:gd name="connsiteY12-646" fmla="*/ 17122 h 55056"/>
                <a:gd name="connsiteX13-647" fmla="*/ 38436 w 43256"/>
                <a:gd name="connsiteY13-648" fmla="*/ 18386 h 55056"/>
                <a:gd name="connsiteX14-649" fmla="*/ 29114 w 43256"/>
                <a:gd name="connsiteY14-650" fmla="*/ 15648 h 55056"/>
                <a:gd name="connsiteX15-651" fmla="*/ 29856 w 43256"/>
                <a:gd name="connsiteY15-652" fmla="*/ 14036 h 55056"/>
                <a:gd name="connsiteX16-653" fmla="*/ 22177 w 43256"/>
                <a:gd name="connsiteY16-654" fmla="*/ 16416 h 55056"/>
                <a:gd name="connsiteX17-655" fmla="*/ 22536 w 43256"/>
                <a:gd name="connsiteY17-656" fmla="*/ 15026 h 55056"/>
                <a:gd name="connsiteX18-657" fmla="*/ 14036 w 43256"/>
                <a:gd name="connsiteY18-658" fmla="*/ 16888 h 55056"/>
                <a:gd name="connsiteX19-659" fmla="*/ 14119 w 43256"/>
                <a:gd name="connsiteY19-660" fmla="*/ 16580 h 55056"/>
                <a:gd name="connsiteX20-661" fmla="*/ 4163 w 43256"/>
                <a:gd name="connsiteY20-662" fmla="*/ 27485 h 55056"/>
                <a:gd name="connsiteX21-663" fmla="*/ 3936 w 43256"/>
                <a:gd name="connsiteY21-664" fmla="*/ 26066 h 55056"/>
                <a:gd name="connsiteX0-665" fmla="*/ 3936 w 43256"/>
                <a:gd name="connsiteY0-666" fmla="*/ 26066 h 55056"/>
                <a:gd name="connsiteX1-667" fmla="*/ 5659 w 43256"/>
                <a:gd name="connsiteY1-668" fmla="*/ 18603 h 55056"/>
                <a:gd name="connsiteX2-669" fmla="*/ 14041 w 43256"/>
                <a:gd name="connsiteY2-670" fmla="*/ 16898 h 55056"/>
                <a:gd name="connsiteX3-671" fmla="*/ 22492 w 43256"/>
                <a:gd name="connsiteY3-672" fmla="*/ 15128 h 55056"/>
                <a:gd name="connsiteX4-673" fmla="*/ 25785 w 43256"/>
                <a:gd name="connsiteY4-674" fmla="*/ 11896 h 55056"/>
                <a:gd name="connsiteX5-675" fmla="*/ 29869 w 43256"/>
                <a:gd name="connsiteY5-676" fmla="*/ 14177 h 55056"/>
                <a:gd name="connsiteX6-677" fmla="*/ 35499 w 43256"/>
                <a:gd name="connsiteY6-678" fmla="*/ 12386 h 55056"/>
                <a:gd name="connsiteX7-679" fmla="*/ 38354 w 43256"/>
                <a:gd name="connsiteY7-680" fmla="*/ 17272 h 55056"/>
                <a:gd name="connsiteX8-681" fmla="*/ 42018 w 43256"/>
                <a:gd name="connsiteY8-682" fmla="*/ 22014 h 55056"/>
                <a:gd name="connsiteX9-683" fmla="*/ 41854 w 43256"/>
                <a:gd name="connsiteY9-684" fmla="*/ 27156 h 55056"/>
                <a:gd name="connsiteX10-685" fmla="*/ 43052 w 43256"/>
                <a:gd name="connsiteY10-686" fmla="*/ 35018 h 55056"/>
                <a:gd name="connsiteX11-687" fmla="*/ 37440 w 43256"/>
                <a:gd name="connsiteY11-688" fmla="*/ 41900 h 55056"/>
                <a:gd name="connsiteX12-689" fmla="*/ 35431 w 43256"/>
                <a:gd name="connsiteY12-690" fmla="*/ 47797 h 55056"/>
                <a:gd name="connsiteX13-691" fmla="*/ 28591 w 43256"/>
                <a:gd name="connsiteY13-692" fmla="*/ 48511 h 55056"/>
                <a:gd name="connsiteX14-693" fmla="*/ 23703 w 43256"/>
                <a:gd name="connsiteY14-694" fmla="*/ 54802 h 55056"/>
                <a:gd name="connsiteX15-695" fmla="*/ 16516 w 43256"/>
                <a:gd name="connsiteY15-696" fmla="*/ 50962 h 55056"/>
                <a:gd name="connsiteX16-697" fmla="*/ 5840 w 43256"/>
                <a:gd name="connsiteY16-698" fmla="*/ 47168 h 55056"/>
                <a:gd name="connsiteX17-699" fmla="*/ 1146 w 43256"/>
                <a:gd name="connsiteY17-700" fmla="*/ 42946 h 55056"/>
                <a:gd name="connsiteX18-701" fmla="*/ 2149 w 43256"/>
                <a:gd name="connsiteY18-702" fmla="*/ 37247 h 55056"/>
                <a:gd name="connsiteX19-703" fmla="*/ 31 w 43256"/>
                <a:gd name="connsiteY19-704" fmla="*/ 31400 h 55056"/>
                <a:gd name="connsiteX20-705" fmla="*/ 3899 w 43256"/>
                <a:gd name="connsiteY20-706" fmla="*/ 26203 h 55056"/>
                <a:gd name="connsiteX21-707" fmla="*/ 3936 w 43256"/>
                <a:gd name="connsiteY21-708" fmla="*/ 26066 h 55056"/>
                <a:gd name="connsiteX0-709" fmla="*/ 1051636 w 1226384"/>
                <a:gd name="connsiteY0-710" fmla="*/ 34022 h 4587834"/>
                <a:gd name="connsiteX1-711" fmla="*/ 1017614 w 1226384"/>
                <a:gd name="connsiteY1-712" fmla="*/ 68044 h 4587834"/>
                <a:gd name="connsiteX2-713" fmla="*/ 983592 w 1226384"/>
                <a:gd name="connsiteY2-714" fmla="*/ 34022 h 4587834"/>
                <a:gd name="connsiteX3-715" fmla="*/ 1017614 w 1226384"/>
                <a:gd name="connsiteY3-716" fmla="*/ 0 h 4587834"/>
                <a:gd name="connsiteX4-717" fmla="*/ 1051636 w 1226384"/>
                <a:gd name="connsiteY4-718" fmla="*/ 34022 h 4587834"/>
                <a:gd name="connsiteX0-719" fmla="*/ 1035426 w 1226384"/>
                <a:gd name="connsiteY0-720" fmla="*/ 374608 h 4587834"/>
                <a:gd name="connsiteX1-721" fmla="*/ 967382 w 1226384"/>
                <a:gd name="connsiteY1-722" fmla="*/ 442652 h 4587834"/>
                <a:gd name="connsiteX2-723" fmla="*/ 899338 w 1226384"/>
                <a:gd name="connsiteY2-724" fmla="*/ 374608 h 4587834"/>
                <a:gd name="connsiteX3-725" fmla="*/ 967382 w 1226384"/>
                <a:gd name="connsiteY3-726" fmla="*/ 306564 h 4587834"/>
                <a:gd name="connsiteX4-727" fmla="*/ 1035426 w 1226384"/>
                <a:gd name="connsiteY4-728" fmla="*/ 374608 h 4587834"/>
                <a:gd name="connsiteX0-729" fmla="*/ 1009287 w 1226384"/>
                <a:gd name="connsiteY0-730" fmla="*/ 782509 h 4587834"/>
                <a:gd name="connsiteX1-731" fmla="*/ 907221 w 1226384"/>
                <a:gd name="connsiteY1-732" fmla="*/ 884575 h 4587834"/>
                <a:gd name="connsiteX2-733" fmla="*/ 805155 w 1226384"/>
                <a:gd name="connsiteY2-734" fmla="*/ 782509 h 4587834"/>
                <a:gd name="connsiteX3-735" fmla="*/ 907221 w 1226384"/>
                <a:gd name="connsiteY3-736" fmla="*/ 680443 h 4587834"/>
                <a:gd name="connsiteX4-737" fmla="*/ 1009287 w 1226384"/>
                <a:gd name="connsiteY4-738" fmla="*/ 782509 h 4587834"/>
                <a:gd name="connsiteX0-739" fmla="*/ 2295 w 43256"/>
                <a:gd name="connsiteY0-740" fmla="*/ 37252 h 55056"/>
                <a:gd name="connsiteX1-741" fmla="*/ 2196 w 43256"/>
                <a:gd name="connsiteY1-742" fmla="*/ 37076 h 55056"/>
                <a:gd name="connsiteX2-743" fmla="*/ 5747 w 43256"/>
                <a:gd name="connsiteY2-744" fmla="*/ 47216 h 55056"/>
                <a:gd name="connsiteX3-745" fmla="*/ 5856 w 43256"/>
                <a:gd name="connsiteY3-746" fmla="*/ 46976 h 55056"/>
                <a:gd name="connsiteX4-747" fmla="*/ 16514 w 43256"/>
                <a:gd name="connsiteY4-748" fmla="*/ 50786 h 55056"/>
                <a:gd name="connsiteX5-749" fmla="*/ 16454 w 43256"/>
                <a:gd name="connsiteY5-750" fmla="*/ 50599 h 55056"/>
                <a:gd name="connsiteX6-751" fmla="*/ 28863 w 43256"/>
                <a:gd name="connsiteY6-752" fmla="*/ 48207 h 55056"/>
                <a:gd name="connsiteX7-753" fmla="*/ 28596 w 43256"/>
                <a:gd name="connsiteY7-754" fmla="*/ 48356 h 55056"/>
                <a:gd name="connsiteX8-755" fmla="*/ 37816 w 43256"/>
                <a:gd name="connsiteY8-756" fmla="*/ 41482 h 55056"/>
                <a:gd name="connsiteX9-757" fmla="*/ 37416 w 43256"/>
                <a:gd name="connsiteY9-758" fmla="*/ 41786 h 55056"/>
                <a:gd name="connsiteX10-759" fmla="*/ 41834 w 43256"/>
                <a:gd name="connsiteY10-760" fmla="*/ 27050 h 55056"/>
                <a:gd name="connsiteX11-761" fmla="*/ 40386 w 43256"/>
                <a:gd name="connsiteY11-762" fmla="*/ 29726 h 55056"/>
                <a:gd name="connsiteX12-763" fmla="*/ 38360 w 43256"/>
                <a:gd name="connsiteY12-764" fmla="*/ 17122 h 55056"/>
                <a:gd name="connsiteX13-765" fmla="*/ 38436 w 43256"/>
                <a:gd name="connsiteY13-766" fmla="*/ 18386 h 55056"/>
                <a:gd name="connsiteX14-767" fmla="*/ 29114 w 43256"/>
                <a:gd name="connsiteY14-768" fmla="*/ 15648 h 55056"/>
                <a:gd name="connsiteX15-769" fmla="*/ 29856 w 43256"/>
                <a:gd name="connsiteY15-770" fmla="*/ 14036 h 55056"/>
                <a:gd name="connsiteX16-771" fmla="*/ 22177 w 43256"/>
                <a:gd name="connsiteY16-772" fmla="*/ 16416 h 55056"/>
                <a:gd name="connsiteX17-773" fmla="*/ 22536 w 43256"/>
                <a:gd name="connsiteY17-774" fmla="*/ 15026 h 55056"/>
                <a:gd name="connsiteX18-775" fmla="*/ 14036 w 43256"/>
                <a:gd name="connsiteY18-776" fmla="*/ 16888 h 55056"/>
                <a:gd name="connsiteX19-777" fmla="*/ 14119 w 43256"/>
                <a:gd name="connsiteY19-778" fmla="*/ 16580 h 55056"/>
                <a:gd name="connsiteX20-779" fmla="*/ 4163 w 43256"/>
                <a:gd name="connsiteY20-780" fmla="*/ 27485 h 55056"/>
                <a:gd name="connsiteX21-781" fmla="*/ 3936 w 43256"/>
                <a:gd name="connsiteY21-782" fmla="*/ 26066 h 55056"/>
                <a:gd name="connsiteX0-783" fmla="*/ 3936 w 43256"/>
                <a:gd name="connsiteY0-784" fmla="*/ 26066 h 55056"/>
                <a:gd name="connsiteX1-785" fmla="*/ 5659 w 43256"/>
                <a:gd name="connsiteY1-786" fmla="*/ 18603 h 55056"/>
                <a:gd name="connsiteX2-787" fmla="*/ 14041 w 43256"/>
                <a:gd name="connsiteY2-788" fmla="*/ 16898 h 55056"/>
                <a:gd name="connsiteX3-789" fmla="*/ 22492 w 43256"/>
                <a:gd name="connsiteY3-790" fmla="*/ 15128 h 55056"/>
                <a:gd name="connsiteX4-791" fmla="*/ 25785 w 43256"/>
                <a:gd name="connsiteY4-792" fmla="*/ 11896 h 55056"/>
                <a:gd name="connsiteX5-793" fmla="*/ 29869 w 43256"/>
                <a:gd name="connsiteY5-794" fmla="*/ 14177 h 55056"/>
                <a:gd name="connsiteX6-795" fmla="*/ 35499 w 43256"/>
                <a:gd name="connsiteY6-796" fmla="*/ 12386 h 55056"/>
                <a:gd name="connsiteX7-797" fmla="*/ 38354 w 43256"/>
                <a:gd name="connsiteY7-798" fmla="*/ 17272 h 55056"/>
                <a:gd name="connsiteX8-799" fmla="*/ 42018 w 43256"/>
                <a:gd name="connsiteY8-800" fmla="*/ 22014 h 55056"/>
                <a:gd name="connsiteX9-801" fmla="*/ 41854 w 43256"/>
                <a:gd name="connsiteY9-802" fmla="*/ 27156 h 55056"/>
                <a:gd name="connsiteX10-803" fmla="*/ 43052 w 43256"/>
                <a:gd name="connsiteY10-804" fmla="*/ 35018 h 55056"/>
                <a:gd name="connsiteX11-805" fmla="*/ 37440 w 43256"/>
                <a:gd name="connsiteY11-806" fmla="*/ 41900 h 55056"/>
                <a:gd name="connsiteX12-807" fmla="*/ 35431 w 43256"/>
                <a:gd name="connsiteY12-808" fmla="*/ 47797 h 55056"/>
                <a:gd name="connsiteX13-809" fmla="*/ 28591 w 43256"/>
                <a:gd name="connsiteY13-810" fmla="*/ 48511 h 55056"/>
                <a:gd name="connsiteX14-811" fmla="*/ 23703 w 43256"/>
                <a:gd name="connsiteY14-812" fmla="*/ 54802 h 55056"/>
                <a:gd name="connsiteX15-813" fmla="*/ 16516 w 43256"/>
                <a:gd name="connsiteY15-814" fmla="*/ 50962 h 55056"/>
                <a:gd name="connsiteX16-815" fmla="*/ 5840 w 43256"/>
                <a:gd name="connsiteY16-816" fmla="*/ 47168 h 55056"/>
                <a:gd name="connsiteX17-817" fmla="*/ 1146 w 43256"/>
                <a:gd name="connsiteY17-818" fmla="*/ 42946 h 55056"/>
                <a:gd name="connsiteX18-819" fmla="*/ 2149 w 43256"/>
                <a:gd name="connsiteY18-820" fmla="*/ 37247 h 55056"/>
                <a:gd name="connsiteX19-821" fmla="*/ 31 w 43256"/>
                <a:gd name="connsiteY19-822" fmla="*/ 31400 h 55056"/>
                <a:gd name="connsiteX20-823" fmla="*/ 3899 w 43256"/>
                <a:gd name="connsiteY20-824" fmla="*/ 26203 h 55056"/>
                <a:gd name="connsiteX21-825" fmla="*/ 3936 w 43256"/>
                <a:gd name="connsiteY21-826" fmla="*/ 26066 h 55056"/>
                <a:gd name="connsiteX0-827" fmla="*/ 1051636 w 1226384"/>
                <a:gd name="connsiteY0-828" fmla="*/ 34022 h 4587834"/>
                <a:gd name="connsiteX1-829" fmla="*/ 1017614 w 1226384"/>
                <a:gd name="connsiteY1-830" fmla="*/ 68044 h 4587834"/>
                <a:gd name="connsiteX2-831" fmla="*/ 983592 w 1226384"/>
                <a:gd name="connsiteY2-832" fmla="*/ 34022 h 4587834"/>
                <a:gd name="connsiteX3-833" fmla="*/ 1017614 w 1226384"/>
                <a:gd name="connsiteY3-834" fmla="*/ 0 h 4587834"/>
                <a:gd name="connsiteX4-835" fmla="*/ 1051636 w 1226384"/>
                <a:gd name="connsiteY4-836" fmla="*/ 34022 h 4587834"/>
                <a:gd name="connsiteX0-837" fmla="*/ 1035426 w 1226384"/>
                <a:gd name="connsiteY0-838" fmla="*/ 374608 h 4587834"/>
                <a:gd name="connsiteX1-839" fmla="*/ 967382 w 1226384"/>
                <a:gd name="connsiteY1-840" fmla="*/ 442652 h 4587834"/>
                <a:gd name="connsiteX2-841" fmla="*/ 899338 w 1226384"/>
                <a:gd name="connsiteY2-842" fmla="*/ 374608 h 4587834"/>
                <a:gd name="connsiteX3-843" fmla="*/ 967382 w 1226384"/>
                <a:gd name="connsiteY3-844" fmla="*/ 306564 h 4587834"/>
                <a:gd name="connsiteX4-845" fmla="*/ 1035426 w 1226384"/>
                <a:gd name="connsiteY4-846" fmla="*/ 374608 h 4587834"/>
                <a:gd name="connsiteX0-847" fmla="*/ 1009287 w 1226384"/>
                <a:gd name="connsiteY0-848" fmla="*/ 782509 h 4587834"/>
                <a:gd name="connsiteX1-849" fmla="*/ 907221 w 1226384"/>
                <a:gd name="connsiteY1-850" fmla="*/ 884575 h 4587834"/>
                <a:gd name="connsiteX2-851" fmla="*/ 805155 w 1226384"/>
                <a:gd name="connsiteY2-852" fmla="*/ 782509 h 4587834"/>
                <a:gd name="connsiteX3-853" fmla="*/ 907221 w 1226384"/>
                <a:gd name="connsiteY3-854" fmla="*/ 680443 h 4587834"/>
                <a:gd name="connsiteX4-855" fmla="*/ 1009287 w 1226384"/>
                <a:gd name="connsiteY4-856" fmla="*/ 782509 h 4587834"/>
                <a:gd name="connsiteX0-857" fmla="*/ 2295 w 43256"/>
                <a:gd name="connsiteY0-858" fmla="*/ 37252 h 55056"/>
                <a:gd name="connsiteX1-859" fmla="*/ 2196 w 43256"/>
                <a:gd name="connsiteY1-860" fmla="*/ 37076 h 55056"/>
                <a:gd name="connsiteX2-861" fmla="*/ 5747 w 43256"/>
                <a:gd name="connsiteY2-862" fmla="*/ 47216 h 55056"/>
                <a:gd name="connsiteX3-863" fmla="*/ 5856 w 43256"/>
                <a:gd name="connsiteY3-864" fmla="*/ 46976 h 55056"/>
                <a:gd name="connsiteX4-865" fmla="*/ 16514 w 43256"/>
                <a:gd name="connsiteY4-866" fmla="*/ 50786 h 55056"/>
                <a:gd name="connsiteX5-867" fmla="*/ 16454 w 43256"/>
                <a:gd name="connsiteY5-868" fmla="*/ 50599 h 55056"/>
                <a:gd name="connsiteX6-869" fmla="*/ 28863 w 43256"/>
                <a:gd name="connsiteY6-870" fmla="*/ 48207 h 55056"/>
                <a:gd name="connsiteX7-871" fmla="*/ 28596 w 43256"/>
                <a:gd name="connsiteY7-872" fmla="*/ 48356 h 55056"/>
                <a:gd name="connsiteX8-873" fmla="*/ 37816 w 43256"/>
                <a:gd name="connsiteY8-874" fmla="*/ 41482 h 55056"/>
                <a:gd name="connsiteX9-875" fmla="*/ 37416 w 43256"/>
                <a:gd name="connsiteY9-876" fmla="*/ 41786 h 55056"/>
                <a:gd name="connsiteX10-877" fmla="*/ 41834 w 43256"/>
                <a:gd name="connsiteY10-878" fmla="*/ 27050 h 55056"/>
                <a:gd name="connsiteX11-879" fmla="*/ 41299 w 43256"/>
                <a:gd name="connsiteY11-880" fmla="*/ 26827 h 55056"/>
                <a:gd name="connsiteX12-881" fmla="*/ 38360 w 43256"/>
                <a:gd name="connsiteY12-882" fmla="*/ 17122 h 55056"/>
                <a:gd name="connsiteX13-883" fmla="*/ 38436 w 43256"/>
                <a:gd name="connsiteY13-884" fmla="*/ 18386 h 55056"/>
                <a:gd name="connsiteX14-885" fmla="*/ 29114 w 43256"/>
                <a:gd name="connsiteY14-886" fmla="*/ 15648 h 55056"/>
                <a:gd name="connsiteX15-887" fmla="*/ 29856 w 43256"/>
                <a:gd name="connsiteY15-888" fmla="*/ 14036 h 55056"/>
                <a:gd name="connsiteX16-889" fmla="*/ 22177 w 43256"/>
                <a:gd name="connsiteY16-890" fmla="*/ 16416 h 55056"/>
                <a:gd name="connsiteX17-891" fmla="*/ 22536 w 43256"/>
                <a:gd name="connsiteY17-892" fmla="*/ 15026 h 55056"/>
                <a:gd name="connsiteX18-893" fmla="*/ 14036 w 43256"/>
                <a:gd name="connsiteY18-894" fmla="*/ 16888 h 55056"/>
                <a:gd name="connsiteX19-895" fmla="*/ 14119 w 43256"/>
                <a:gd name="connsiteY19-896" fmla="*/ 16580 h 55056"/>
                <a:gd name="connsiteX20-897" fmla="*/ 4163 w 43256"/>
                <a:gd name="connsiteY20-898" fmla="*/ 27485 h 55056"/>
                <a:gd name="connsiteX21-899" fmla="*/ 3936 w 43256"/>
                <a:gd name="connsiteY21-900" fmla="*/ 26066 h 55056"/>
                <a:gd name="connsiteX0-901" fmla="*/ 3936 w 43256"/>
                <a:gd name="connsiteY0-902" fmla="*/ 26066 h 55056"/>
                <a:gd name="connsiteX1-903" fmla="*/ 5659 w 43256"/>
                <a:gd name="connsiteY1-904" fmla="*/ 18603 h 55056"/>
                <a:gd name="connsiteX2-905" fmla="*/ 14041 w 43256"/>
                <a:gd name="connsiteY2-906" fmla="*/ 16898 h 55056"/>
                <a:gd name="connsiteX3-907" fmla="*/ 22492 w 43256"/>
                <a:gd name="connsiteY3-908" fmla="*/ 15128 h 55056"/>
                <a:gd name="connsiteX4-909" fmla="*/ 25785 w 43256"/>
                <a:gd name="connsiteY4-910" fmla="*/ 11896 h 55056"/>
                <a:gd name="connsiteX5-911" fmla="*/ 29869 w 43256"/>
                <a:gd name="connsiteY5-912" fmla="*/ 14177 h 55056"/>
                <a:gd name="connsiteX6-913" fmla="*/ 35499 w 43256"/>
                <a:gd name="connsiteY6-914" fmla="*/ 12386 h 55056"/>
                <a:gd name="connsiteX7-915" fmla="*/ 38354 w 43256"/>
                <a:gd name="connsiteY7-916" fmla="*/ 17272 h 55056"/>
                <a:gd name="connsiteX8-917" fmla="*/ 42018 w 43256"/>
                <a:gd name="connsiteY8-918" fmla="*/ 22014 h 55056"/>
                <a:gd name="connsiteX9-919" fmla="*/ 41854 w 43256"/>
                <a:gd name="connsiteY9-920" fmla="*/ 27156 h 55056"/>
                <a:gd name="connsiteX10-921" fmla="*/ 43052 w 43256"/>
                <a:gd name="connsiteY10-922" fmla="*/ 35018 h 55056"/>
                <a:gd name="connsiteX11-923" fmla="*/ 37440 w 43256"/>
                <a:gd name="connsiteY11-924" fmla="*/ 41900 h 55056"/>
                <a:gd name="connsiteX12-925" fmla="*/ 35431 w 43256"/>
                <a:gd name="connsiteY12-926" fmla="*/ 47797 h 55056"/>
                <a:gd name="connsiteX13-927" fmla="*/ 28591 w 43256"/>
                <a:gd name="connsiteY13-928" fmla="*/ 48511 h 55056"/>
                <a:gd name="connsiteX14-929" fmla="*/ 23703 w 43256"/>
                <a:gd name="connsiteY14-930" fmla="*/ 54802 h 55056"/>
                <a:gd name="connsiteX15-931" fmla="*/ 16516 w 43256"/>
                <a:gd name="connsiteY15-932" fmla="*/ 50962 h 55056"/>
                <a:gd name="connsiteX16-933" fmla="*/ 5840 w 43256"/>
                <a:gd name="connsiteY16-934" fmla="*/ 47168 h 55056"/>
                <a:gd name="connsiteX17-935" fmla="*/ 1146 w 43256"/>
                <a:gd name="connsiteY17-936" fmla="*/ 42946 h 55056"/>
                <a:gd name="connsiteX18-937" fmla="*/ 2149 w 43256"/>
                <a:gd name="connsiteY18-938" fmla="*/ 37247 h 55056"/>
                <a:gd name="connsiteX19-939" fmla="*/ 31 w 43256"/>
                <a:gd name="connsiteY19-940" fmla="*/ 31400 h 55056"/>
                <a:gd name="connsiteX20-941" fmla="*/ 3899 w 43256"/>
                <a:gd name="connsiteY20-942" fmla="*/ 26203 h 55056"/>
                <a:gd name="connsiteX21-943" fmla="*/ 3936 w 43256"/>
                <a:gd name="connsiteY21-944" fmla="*/ 26066 h 55056"/>
                <a:gd name="connsiteX0-945" fmla="*/ 1051636 w 1226384"/>
                <a:gd name="connsiteY0-946" fmla="*/ 34022 h 4587834"/>
                <a:gd name="connsiteX1-947" fmla="*/ 1017614 w 1226384"/>
                <a:gd name="connsiteY1-948" fmla="*/ 68044 h 4587834"/>
                <a:gd name="connsiteX2-949" fmla="*/ 983592 w 1226384"/>
                <a:gd name="connsiteY2-950" fmla="*/ 34022 h 4587834"/>
                <a:gd name="connsiteX3-951" fmla="*/ 1017614 w 1226384"/>
                <a:gd name="connsiteY3-952" fmla="*/ 0 h 4587834"/>
                <a:gd name="connsiteX4-953" fmla="*/ 1051636 w 1226384"/>
                <a:gd name="connsiteY4-954" fmla="*/ 34022 h 4587834"/>
                <a:gd name="connsiteX0-955" fmla="*/ 1035426 w 1226384"/>
                <a:gd name="connsiteY0-956" fmla="*/ 374608 h 4587834"/>
                <a:gd name="connsiteX1-957" fmla="*/ 967382 w 1226384"/>
                <a:gd name="connsiteY1-958" fmla="*/ 442652 h 4587834"/>
                <a:gd name="connsiteX2-959" fmla="*/ 899338 w 1226384"/>
                <a:gd name="connsiteY2-960" fmla="*/ 374608 h 4587834"/>
                <a:gd name="connsiteX3-961" fmla="*/ 967382 w 1226384"/>
                <a:gd name="connsiteY3-962" fmla="*/ 306564 h 4587834"/>
                <a:gd name="connsiteX4-963" fmla="*/ 1035426 w 1226384"/>
                <a:gd name="connsiteY4-964" fmla="*/ 374608 h 4587834"/>
                <a:gd name="connsiteX0-965" fmla="*/ 1009287 w 1226384"/>
                <a:gd name="connsiteY0-966" fmla="*/ 782509 h 4587834"/>
                <a:gd name="connsiteX1-967" fmla="*/ 907221 w 1226384"/>
                <a:gd name="connsiteY1-968" fmla="*/ 884575 h 4587834"/>
                <a:gd name="connsiteX2-969" fmla="*/ 805155 w 1226384"/>
                <a:gd name="connsiteY2-970" fmla="*/ 782509 h 4587834"/>
                <a:gd name="connsiteX3-971" fmla="*/ 907221 w 1226384"/>
                <a:gd name="connsiteY3-972" fmla="*/ 680443 h 4587834"/>
                <a:gd name="connsiteX4-973" fmla="*/ 1009287 w 1226384"/>
                <a:gd name="connsiteY4-974" fmla="*/ 782509 h 4587834"/>
                <a:gd name="connsiteX0-975" fmla="*/ 2295 w 43256"/>
                <a:gd name="connsiteY0-976" fmla="*/ 37252 h 55056"/>
                <a:gd name="connsiteX1-977" fmla="*/ 2196 w 43256"/>
                <a:gd name="connsiteY1-978" fmla="*/ 37076 h 55056"/>
                <a:gd name="connsiteX2-979" fmla="*/ 5747 w 43256"/>
                <a:gd name="connsiteY2-980" fmla="*/ 47216 h 55056"/>
                <a:gd name="connsiteX3-981" fmla="*/ 5856 w 43256"/>
                <a:gd name="connsiteY3-982" fmla="*/ 46976 h 55056"/>
                <a:gd name="connsiteX4-983" fmla="*/ 16514 w 43256"/>
                <a:gd name="connsiteY4-984" fmla="*/ 50786 h 55056"/>
                <a:gd name="connsiteX5-985" fmla="*/ 16454 w 43256"/>
                <a:gd name="connsiteY5-986" fmla="*/ 50599 h 55056"/>
                <a:gd name="connsiteX6-987" fmla="*/ 28863 w 43256"/>
                <a:gd name="connsiteY6-988" fmla="*/ 48207 h 55056"/>
                <a:gd name="connsiteX7-989" fmla="*/ 28596 w 43256"/>
                <a:gd name="connsiteY7-990" fmla="*/ 48356 h 55056"/>
                <a:gd name="connsiteX8-991" fmla="*/ 37816 w 43256"/>
                <a:gd name="connsiteY8-992" fmla="*/ 41482 h 55056"/>
                <a:gd name="connsiteX9-993" fmla="*/ 37416 w 43256"/>
                <a:gd name="connsiteY9-994" fmla="*/ 41786 h 55056"/>
                <a:gd name="connsiteX10-995" fmla="*/ 41834 w 43256"/>
                <a:gd name="connsiteY10-996" fmla="*/ 27050 h 55056"/>
                <a:gd name="connsiteX11-997" fmla="*/ 41299 w 43256"/>
                <a:gd name="connsiteY11-998" fmla="*/ 26827 h 55056"/>
                <a:gd name="connsiteX12-999" fmla="*/ 38360 w 43256"/>
                <a:gd name="connsiteY12-1000" fmla="*/ 17122 h 55056"/>
                <a:gd name="connsiteX13-1001" fmla="*/ 38132 w 43256"/>
                <a:gd name="connsiteY13-1002" fmla="*/ 17454 h 55056"/>
                <a:gd name="connsiteX14-1003" fmla="*/ 29114 w 43256"/>
                <a:gd name="connsiteY14-1004" fmla="*/ 15648 h 55056"/>
                <a:gd name="connsiteX15-1005" fmla="*/ 29856 w 43256"/>
                <a:gd name="connsiteY15-1006" fmla="*/ 14036 h 55056"/>
                <a:gd name="connsiteX16-1007" fmla="*/ 22177 w 43256"/>
                <a:gd name="connsiteY16-1008" fmla="*/ 16416 h 55056"/>
                <a:gd name="connsiteX17-1009" fmla="*/ 22536 w 43256"/>
                <a:gd name="connsiteY17-1010" fmla="*/ 15026 h 55056"/>
                <a:gd name="connsiteX18-1011" fmla="*/ 14036 w 43256"/>
                <a:gd name="connsiteY18-1012" fmla="*/ 16888 h 55056"/>
                <a:gd name="connsiteX19-1013" fmla="*/ 14119 w 43256"/>
                <a:gd name="connsiteY19-1014" fmla="*/ 16580 h 55056"/>
                <a:gd name="connsiteX20-1015" fmla="*/ 4163 w 43256"/>
                <a:gd name="connsiteY20-1016" fmla="*/ 27485 h 55056"/>
                <a:gd name="connsiteX21-1017" fmla="*/ 3936 w 43256"/>
                <a:gd name="connsiteY21-1018" fmla="*/ 26066 h 55056"/>
                <a:gd name="connsiteX0-1019" fmla="*/ 3936 w 43256"/>
                <a:gd name="connsiteY0-1020" fmla="*/ 26066 h 55056"/>
                <a:gd name="connsiteX1-1021" fmla="*/ 5659 w 43256"/>
                <a:gd name="connsiteY1-1022" fmla="*/ 18603 h 55056"/>
                <a:gd name="connsiteX2-1023" fmla="*/ 14041 w 43256"/>
                <a:gd name="connsiteY2-1024" fmla="*/ 16898 h 55056"/>
                <a:gd name="connsiteX3-1025" fmla="*/ 22492 w 43256"/>
                <a:gd name="connsiteY3-1026" fmla="*/ 15128 h 55056"/>
                <a:gd name="connsiteX4-1027" fmla="*/ 25785 w 43256"/>
                <a:gd name="connsiteY4-1028" fmla="*/ 11896 h 55056"/>
                <a:gd name="connsiteX5-1029" fmla="*/ 29869 w 43256"/>
                <a:gd name="connsiteY5-1030" fmla="*/ 14177 h 55056"/>
                <a:gd name="connsiteX6-1031" fmla="*/ 35499 w 43256"/>
                <a:gd name="connsiteY6-1032" fmla="*/ 12386 h 55056"/>
                <a:gd name="connsiteX7-1033" fmla="*/ 38354 w 43256"/>
                <a:gd name="connsiteY7-1034" fmla="*/ 17272 h 55056"/>
                <a:gd name="connsiteX8-1035" fmla="*/ 42018 w 43256"/>
                <a:gd name="connsiteY8-1036" fmla="*/ 22014 h 55056"/>
                <a:gd name="connsiteX9-1037" fmla="*/ 41854 w 43256"/>
                <a:gd name="connsiteY9-1038" fmla="*/ 27156 h 55056"/>
                <a:gd name="connsiteX10-1039" fmla="*/ 43052 w 43256"/>
                <a:gd name="connsiteY10-1040" fmla="*/ 35018 h 55056"/>
                <a:gd name="connsiteX11-1041" fmla="*/ 37440 w 43256"/>
                <a:gd name="connsiteY11-1042" fmla="*/ 41900 h 55056"/>
                <a:gd name="connsiteX12-1043" fmla="*/ 35431 w 43256"/>
                <a:gd name="connsiteY12-1044" fmla="*/ 47797 h 55056"/>
                <a:gd name="connsiteX13-1045" fmla="*/ 28591 w 43256"/>
                <a:gd name="connsiteY13-1046" fmla="*/ 48511 h 55056"/>
                <a:gd name="connsiteX14-1047" fmla="*/ 23703 w 43256"/>
                <a:gd name="connsiteY14-1048" fmla="*/ 54802 h 55056"/>
                <a:gd name="connsiteX15-1049" fmla="*/ 16516 w 43256"/>
                <a:gd name="connsiteY15-1050" fmla="*/ 50962 h 55056"/>
                <a:gd name="connsiteX16-1051" fmla="*/ 5840 w 43256"/>
                <a:gd name="connsiteY16-1052" fmla="*/ 47168 h 55056"/>
                <a:gd name="connsiteX17-1053" fmla="*/ 1146 w 43256"/>
                <a:gd name="connsiteY17-1054" fmla="*/ 42946 h 55056"/>
                <a:gd name="connsiteX18-1055" fmla="*/ 2149 w 43256"/>
                <a:gd name="connsiteY18-1056" fmla="*/ 37247 h 55056"/>
                <a:gd name="connsiteX19-1057" fmla="*/ 31 w 43256"/>
                <a:gd name="connsiteY19-1058" fmla="*/ 31400 h 55056"/>
                <a:gd name="connsiteX20-1059" fmla="*/ 3899 w 43256"/>
                <a:gd name="connsiteY20-1060" fmla="*/ 26203 h 55056"/>
                <a:gd name="connsiteX21-1061" fmla="*/ 3936 w 43256"/>
                <a:gd name="connsiteY21-1062" fmla="*/ 26066 h 55056"/>
                <a:gd name="connsiteX0-1063" fmla="*/ 1051636 w 1226384"/>
                <a:gd name="connsiteY0-1064" fmla="*/ 34022 h 4587834"/>
                <a:gd name="connsiteX1-1065" fmla="*/ 1017614 w 1226384"/>
                <a:gd name="connsiteY1-1066" fmla="*/ 68044 h 4587834"/>
                <a:gd name="connsiteX2-1067" fmla="*/ 983592 w 1226384"/>
                <a:gd name="connsiteY2-1068" fmla="*/ 34022 h 4587834"/>
                <a:gd name="connsiteX3-1069" fmla="*/ 1017614 w 1226384"/>
                <a:gd name="connsiteY3-1070" fmla="*/ 0 h 4587834"/>
                <a:gd name="connsiteX4-1071" fmla="*/ 1051636 w 1226384"/>
                <a:gd name="connsiteY4-1072" fmla="*/ 34022 h 4587834"/>
                <a:gd name="connsiteX0-1073" fmla="*/ 1035426 w 1226384"/>
                <a:gd name="connsiteY0-1074" fmla="*/ 374608 h 4587834"/>
                <a:gd name="connsiteX1-1075" fmla="*/ 967382 w 1226384"/>
                <a:gd name="connsiteY1-1076" fmla="*/ 442652 h 4587834"/>
                <a:gd name="connsiteX2-1077" fmla="*/ 899338 w 1226384"/>
                <a:gd name="connsiteY2-1078" fmla="*/ 374608 h 4587834"/>
                <a:gd name="connsiteX3-1079" fmla="*/ 967382 w 1226384"/>
                <a:gd name="connsiteY3-1080" fmla="*/ 306564 h 4587834"/>
                <a:gd name="connsiteX4-1081" fmla="*/ 1035426 w 1226384"/>
                <a:gd name="connsiteY4-1082" fmla="*/ 374608 h 4587834"/>
                <a:gd name="connsiteX0-1083" fmla="*/ 1009287 w 1226384"/>
                <a:gd name="connsiteY0-1084" fmla="*/ 782509 h 4587834"/>
                <a:gd name="connsiteX1-1085" fmla="*/ 907221 w 1226384"/>
                <a:gd name="connsiteY1-1086" fmla="*/ 884575 h 4587834"/>
                <a:gd name="connsiteX2-1087" fmla="*/ 805155 w 1226384"/>
                <a:gd name="connsiteY2-1088" fmla="*/ 782509 h 4587834"/>
                <a:gd name="connsiteX3-1089" fmla="*/ 907221 w 1226384"/>
                <a:gd name="connsiteY3-1090" fmla="*/ 680443 h 4587834"/>
                <a:gd name="connsiteX4-1091" fmla="*/ 1009287 w 1226384"/>
                <a:gd name="connsiteY4-1092" fmla="*/ 782509 h 4587834"/>
                <a:gd name="connsiteX0-1093" fmla="*/ 2295 w 43256"/>
                <a:gd name="connsiteY0-1094" fmla="*/ 37252 h 55056"/>
                <a:gd name="connsiteX1-1095" fmla="*/ 2196 w 43256"/>
                <a:gd name="connsiteY1-1096" fmla="*/ 37076 h 55056"/>
                <a:gd name="connsiteX2-1097" fmla="*/ 5747 w 43256"/>
                <a:gd name="connsiteY2-1098" fmla="*/ 47216 h 55056"/>
                <a:gd name="connsiteX3-1099" fmla="*/ 5856 w 43256"/>
                <a:gd name="connsiteY3-1100" fmla="*/ 46976 h 55056"/>
                <a:gd name="connsiteX4-1101" fmla="*/ 16514 w 43256"/>
                <a:gd name="connsiteY4-1102" fmla="*/ 50786 h 55056"/>
                <a:gd name="connsiteX5-1103" fmla="*/ 16454 w 43256"/>
                <a:gd name="connsiteY5-1104" fmla="*/ 50599 h 55056"/>
                <a:gd name="connsiteX6-1105" fmla="*/ 28863 w 43256"/>
                <a:gd name="connsiteY6-1106" fmla="*/ 48207 h 55056"/>
                <a:gd name="connsiteX7-1107" fmla="*/ 28596 w 43256"/>
                <a:gd name="connsiteY7-1108" fmla="*/ 48356 h 55056"/>
                <a:gd name="connsiteX8-1109" fmla="*/ 37816 w 43256"/>
                <a:gd name="connsiteY8-1110" fmla="*/ 41482 h 55056"/>
                <a:gd name="connsiteX9-1111" fmla="*/ 37416 w 43256"/>
                <a:gd name="connsiteY9-1112" fmla="*/ 41786 h 55056"/>
                <a:gd name="connsiteX10-1113" fmla="*/ 41834 w 43256"/>
                <a:gd name="connsiteY10-1114" fmla="*/ 27050 h 55056"/>
                <a:gd name="connsiteX11-1115" fmla="*/ 41299 w 43256"/>
                <a:gd name="connsiteY11-1116" fmla="*/ 26827 h 55056"/>
                <a:gd name="connsiteX12-1117" fmla="*/ 38360 w 43256"/>
                <a:gd name="connsiteY12-1118" fmla="*/ 17122 h 55056"/>
                <a:gd name="connsiteX13-1119" fmla="*/ 38132 w 43256"/>
                <a:gd name="connsiteY13-1120" fmla="*/ 17454 h 55056"/>
                <a:gd name="connsiteX14-1121" fmla="*/ 29723 w 43256"/>
                <a:gd name="connsiteY14-1122" fmla="*/ 14199 h 55056"/>
                <a:gd name="connsiteX15-1123" fmla="*/ 29856 w 43256"/>
                <a:gd name="connsiteY15-1124" fmla="*/ 14036 h 55056"/>
                <a:gd name="connsiteX16-1125" fmla="*/ 22177 w 43256"/>
                <a:gd name="connsiteY16-1126" fmla="*/ 16416 h 55056"/>
                <a:gd name="connsiteX17-1127" fmla="*/ 22536 w 43256"/>
                <a:gd name="connsiteY17-1128" fmla="*/ 15026 h 55056"/>
                <a:gd name="connsiteX18-1129" fmla="*/ 14036 w 43256"/>
                <a:gd name="connsiteY18-1130" fmla="*/ 16888 h 55056"/>
                <a:gd name="connsiteX19-1131" fmla="*/ 14119 w 43256"/>
                <a:gd name="connsiteY19-1132" fmla="*/ 16580 h 55056"/>
                <a:gd name="connsiteX20-1133" fmla="*/ 4163 w 43256"/>
                <a:gd name="connsiteY20-1134" fmla="*/ 27485 h 55056"/>
                <a:gd name="connsiteX21-1135" fmla="*/ 3936 w 43256"/>
                <a:gd name="connsiteY21-1136" fmla="*/ 26066 h 55056"/>
                <a:gd name="connsiteX0-1137" fmla="*/ 3936 w 43256"/>
                <a:gd name="connsiteY0-1138" fmla="*/ 26066 h 55056"/>
                <a:gd name="connsiteX1-1139" fmla="*/ 5659 w 43256"/>
                <a:gd name="connsiteY1-1140" fmla="*/ 18603 h 55056"/>
                <a:gd name="connsiteX2-1141" fmla="*/ 14041 w 43256"/>
                <a:gd name="connsiteY2-1142" fmla="*/ 16898 h 55056"/>
                <a:gd name="connsiteX3-1143" fmla="*/ 22492 w 43256"/>
                <a:gd name="connsiteY3-1144" fmla="*/ 15128 h 55056"/>
                <a:gd name="connsiteX4-1145" fmla="*/ 25785 w 43256"/>
                <a:gd name="connsiteY4-1146" fmla="*/ 11896 h 55056"/>
                <a:gd name="connsiteX5-1147" fmla="*/ 29869 w 43256"/>
                <a:gd name="connsiteY5-1148" fmla="*/ 14177 h 55056"/>
                <a:gd name="connsiteX6-1149" fmla="*/ 35499 w 43256"/>
                <a:gd name="connsiteY6-1150" fmla="*/ 12386 h 55056"/>
                <a:gd name="connsiteX7-1151" fmla="*/ 38354 w 43256"/>
                <a:gd name="connsiteY7-1152" fmla="*/ 17272 h 55056"/>
                <a:gd name="connsiteX8-1153" fmla="*/ 42018 w 43256"/>
                <a:gd name="connsiteY8-1154" fmla="*/ 22014 h 55056"/>
                <a:gd name="connsiteX9-1155" fmla="*/ 41854 w 43256"/>
                <a:gd name="connsiteY9-1156" fmla="*/ 27156 h 55056"/>
                <a:gd name="connsiteX10-1157" fmla="*/ 43052 w 43256"/>
                <a:gd name="connsiteY10-1158" fmla="*/ 35018 h 55056"/>
                <a:gd name="connsiteX11-1159" fmla="*/ 37440 w 43256"/>
                <a:gd name="connsiteY11-1160" fmla="*/ 41900 h 55056"/>
                <a:gd name="connsiteX12-1161" fmla="*/ 35431 w 43256"/>
                <a:gd name="connsiteY12-1162" fmla="*/ 47797 h 55056"/>
                <a:gd name="connsiteX13-1163" fmla="*/ 28591 w 43256"/>
                <a:gd name="connsiteY13-1164" fmla="*/ 48511 h 55056"/>
                <a:gd name="connsiteX14-1165" fmla="*/ 23703 w 43256"/>
                <a:gd name="connsiteY14-1166" fmla="*/ 54802 h 55056"/>
                <a:gd name="connsiteX15-1167" fmla="*/ 16516 w 43256"/>
                <a:gd name="connsiteY15-1168" fmla="*/ 50962 h 55056"/>
                <a:gd name="connsiteX16-1169" fmla="*/ 5840 w 43256"/>
                <a:gd name="connsiteY16-1170" fmla="*/ 47168 h 55056"/>
                <a:gd name="connsiteX17-1171" fmla="*/ 1146 w 43256"/>
                <a:gd name="connsiteY17-1172" fmla="*/ 42946 h 55056"/>
                <a:gd name="connsiteX18-1173" fmla="*/ 2149 w 43256"/>
                <a:gd name="connsiteY18-1174" fmla="*/ 37247 h 55056"/>
                <a:gd name="connsiteX19-1175" fmla="*/ 31 w 43256"/>
                <a:gd name="connsiteY19-1176" fmla="*/ 31400 h 55056"/>
                <a:gd name="connsiteX20-1177" fmla="*/ 3899 w 43256"/>
                <a:gd name="connsiteY20-1178" fmla="*/ 26203 h 55056"/>
                <a:gd name="connsiteX21-1179" fmla="*/ 3936 w 43256"/>
                <a:gd name="connsiteY21-1180" fmla="*/ 26066 h 55056"/>
                <a:gd name="connsiteX0-1181" fmla="*/ 1051636 w 1226384"/>
                <a:gd name="connsiteY0-1182" fmla="*/ 34022 h 4587834"/>
                <a:gd name="connsiteX1-1183" fmla="*/ 1017614 w 1226384"/>
                <a:gd name="connsiteY1-1184" fmla="*/ 68044 h 4587834"/>
                <a:gd name="connsiteX2-1185" fmla="*/ 983592 w 1226384"/>
                <a:gd name="connsiteY2-1186" fmla="*/ 34022 h 4587834"/>
                <a:gd name="connsiteX3-1187" fmla="*/ 1017614 w 1226384"/>
                <a:gd name="connsiteY3-1188" fmla="*/ 0 h 4587834"/>
                <a:gd name="connsiteX4-1189" fmla="*/ 1051636 w 1226384"/>
                <a:gd name="connsiteY4-1190" fmla="*/ 34022 h 4587834"/>
                <a:gd name="connsiteX0-1191" fmla="*/ 1035426 w 1226384"/>
                <a:gd name="connsiteY0-1192" fmla="*/ 374608 h 4587834"/>
                <a:gd name="connsiteX1-1193" fmla="*/ 967382 w 1226384"/>
                <a:gd name="connsiteY1-1194" fmla="*/ 442652 h 4587834"/>
                <a:gd name="connsiteX2-1195" fmla="*/ 899338 w 1226384"/>
                <a:gd name="connsiteY2-1196" fmla="*/ 374608 h 4587834"/>
                <a:gd name="connsiteX3-1197" fmla="*/ 967382 w 1226384"/>
                <a:gd name="connsiteY3-1198" fmla="*/ 306564 h 4587834"/>
                <a:gd name="connsiteX4-1199" fmla="*/ 1035426 w 1226384"/>
                <a:gd name="connsiteY4-1200" fmla="*/ 374608 h 4587834"/>
                <a:gd name="connsiteX0-1201" fmla="*/ 1009287 w 1226384"/>
                <a:gd name="connsiteY0-1202" fmla="*/ 782509 h 4587834"/>
                <a:gd name="connsiteX1-1203" fmla="*/ 907221 w 1226384"/>
                <a:gd name="connsiteY1-1204" fmla="*/ 884575 h 4587834"/>
                <a:gd name="connsiteX2-1205" fmla="*/ 805155 w 1226384"/>
                <a:gd name="connsiteY2-1206" fmla="*/ 782509 h 4587834"/>
                <a:gd name="connsiteX3-1207" fmla="*/ 907221 w 1226384"/>
                <a:gd name="connsiteY3-1208" fmla="*/ 680443 h 4587834"/>
                <a:gd name="connsiteX4-1209" fmla="*/ 1009287 w 1226384"/>
                <a:gd name="connsiteY4-1210" fmla="*/ 782509 h 4587834"/>
                <a:gd name="connsiteX0-1211" fmla="*/ 2295 w 43256"/>
                <a:gd name="connsiteY0-1212" fmla="*/ 37252 h 55056"/>
                <a:gd name="connsiteX1-1213" fmla="*/ 2196 w 43256"/>
                <a:gd name="connsiteY1-1214" fmla="*/ 37076 h 55056"/>
                <a:gd name="connsiteX2-1215" fmla="*/ 5747 w 43256"/>
                <a:gd name="connsiteY2-1216" fmla="*/ 47216 h 55056"/>
                <a:gd name="connsiteX3-1217" fmla="*/ 5856 w 43256"/>
                <a:gd name="connsiteY3-1218" fmla="*/ 46976 h 55056"/>
                <a:gd name="connsiteX4-1219" fmla="*/ 16514 w 43256"/>
                <a:gd name="connsiteY4-1220" fmla="*/ 50786 h 55056"/>
                <a:gd name="connsiteX5-1221" fmla="*/ 16454 w 43256"/>
                <a:gd name="connsiteY5-1222" fmla="*/ 50599 h 55056"/>
                <a:gd name="connsiteX6-1223" fmla="*/ 28863 w 43256"/>
                <a:gd name="connsiteY6-1224" fmla="*/ 48207 h 55056"/>
                <a:gd name="connsiteX7-1225" fmla="*/ 28596 w 43256"/>
                <a:gd name="connsiteY7-1226" fmla="*/ 48356 h 55056"/>
                <a:gd name="connsiteX8-1227" fmla="*/ 37816 w 43256"/>
                <a:gd name="connsiteY8-1228" fmla="*/ 41482 h 55056"/>
                <a:gd name="connsiteX9-1229" fmla="*/ 37416 w 43256"/>
                <a:gd name="connsiteY9-1230" fmla="*/ 41786 h 55056"/>
                <a:gd name="connsiteX10-1231" fmla="*/ 41834 w 43256"/>
                <a:gd name="connsiteY10-1232" fmla="*/ 27050 h 55056"/>
                <a:gd name="connsiteX11-1233" fmla="*/ 41299 w 43256"/>
                <a:gd name="connsiteY11-1234" fmla="*/ 26827 h 55056"/>
                <a:gd name="connsiteX12-1235" fmla="*/ 38360 w 43256"/>
                <a:gd name="connsiteY12-1236" fmla="*/ 17122 h 55056"/>
                <a:gd name="connsiteX13-1237" fmla="*/ 38132 w 43256"/>
                <a:gd name="connsiteY13-1238" fmla="*/ 17454 h 55056"/>
                <a:gd name="connsiteX14-1239" fmla="*/ 29723 w 43256"/>
                <a:gd name="connsiteY14-1240" fmla="*/ 14199 h 55056"/>
                <a:gd name="connsiteX15-1241" fmla="*/ 29856 w 43256"/>
                <a:gd name="connsiteY15-1242" fmla="*/ 14036 h 55056"/>
                <a:gd name="connsiteX16-1243" fmla="*/ 22177 w 43256"/>
                <a:gd name="connsiteY16-1244" fmla="*/ 16416 h 55056"/>
                <a:gd name="connsiteX17-1245" fmla="*/ 22536 w 43256"/>
                <a:gd name="connsiteY17-1246" fmla="*/ 15026 h 55056"/>
                <a:gd name="connsiteX18-1247" fmla="*/ 14036 w 43256"/>
                <a:gd name="connsiteY18-1248" fmla="*/ 16888 h 55056"/>
                <a:gd name="connsiteX19-1249" fmla="*/ 14119 w 43256"/>
                <a:gd name="connsiteY19-1250" fmla="*/ 16580 h 55056"/>
                <a:gd name="connsiteX20-1251" fmla="*/ 4163 w 43256"/>
                <a:gd name="connsiteY20-1252" fmla="*/ 26243 h 55056"/>
                <a:gd name="connsiteX21-1253" fmla="*/ 3936 w 43256"/>
                <a:gd name="connsiteY21-1254" fmla="*/ 26066 h 55056"/>
                <a:gd name="connsiteX0-1255" fmla="*/ 3936 w 43256"/>
                <a:gd name="connsiteY0-1256" fmla="*/ 26066 h 55056"/>
                <a:gd name="connsiteX1-1257" fmla="*/ 5659 w 43256"/>
                <a:gd name="connsiteY1-1258" fmla="*/ 18603 h 55056"/>
                <a:gd name="connsiteX2-1259" fmla="*/ 14041 w 43256"/>
                <a:gd name="connsiteY2-1260" fmla="*/ 16898 h 55056"/>
                <a:gd name="connsiteX3-1261" fmla="*/ 22492 w 43256"/>
                <a:gd name="connsiteY3-1262" fmla="*/ 15128 h 55056"/>
                <a:gd name="connsiteX4-1263" fmla="*/ 25785 w 43256"/>
                <a:gd name="connsiteY4-1264" fmla="*/ 11896 h 55056"/>
                <a:gd name="connsiteX5-1265" fmla="*/ 29869 w 43256"/>
                <a:gd name="connsiteY5-1266" fmla="*/ 14177 h 55056"/>
                <a:gd name="connsiteX6-1267" fmla="*/ 35499 w 43256"/>
                <a:gd name="connsiteY6-1268" fmla="*/ 12386 h 55056"/>
                <a:gd name="connsiteX7-1269" fmla="*/ 38354 w 43256"/>
                <a:gd name="connsiteY7-1270" fmla="*/ 17272 h 55056"/>
                <a:gd name="connsiteX8-1271" fmla="*/ 42018 w 43256"/>
                <a:gd name="connsiteY8-1272" fmla="*/ 22014 h 55056"/>
                <a:gd name="connsiteX9-1273" fmla="*/ 41854 w 43256"/>
                <a:gd name="connsiteY9-1274" fmla="*/ 27156 h 55056"/>
                <a:gd name="connsiteX10-1275" fmla="*/ 43052 w 43256"/>
                <a:gd name="connsiteY10-1276" fmla="*/ 35018 h 55056"/>
                <a:gd name="connsiteX11-1277" fmla="*/ 37440 w 43256"/>
                <a:gd name="connsiteY11-1278" fmla="*/ 41900 h 55056"/>
                <a:gd name="connsiteX12-1279" fmla="*/ 35431 w 43256"/>
                <a:gd name="connsiteY12-1280" fmla="*/ 47797 h 55056"/>
                <a:gd name="connsiteX13-1281" fmla="*/ 28591 w 43256"/>
                <a:gd name="connsiteY13-1282" fmla="*/ 48511 h 55056"/>
                <a:gd name="connsiteX14-1283" fmla="*/ 23703 w 43256"/>
                <a:gd name="connsiteY14-1284" fmla="*/ 54802 h 55056"/>
                <a:gd name="connsiteX15-1285" fmla="*/ 16516 w 43256"/>
                <a:gd name="connsiteY15-1286" fmla="*/ 50962 h 55056"/>
                <a:gd name="connsiteX16-1287" fmla="*/ 5840 w 43256"/>
                <a:gd name="connsiteY16-1288" fmla="*/ 47168 h 55056"/>
                <a:gd name="connsiteX17-1289" fmla="*/ 1146 w 43256"/>
                <a:gd name="connsiteY17-1290" fmla="*/ 42946 h 55056"/>
                <a:gd name="connsiteX18-1291" fmla="*/ 2149 w 43256"/>
                <a:gd name="connsiteY18-1292" fmla="*/ 37247 h 55056"/>
                <a:gd name="connsiteX19-1293" fmla="*/ 31 w 43256"/>
                <a:gd name="connsiteY19-1294" fmla="*/ 31400 h 55056"/>
                <a:gd name="connsiteX20-1295" fmla="*/ 3899 w 43256"/>
                <a:gd name="connsiteY20-1296" fmla="*/ 26203 h 55056"/>
                <a:gd name="connsiteX21-1297" fmla="*/ 3936 w 43256"/>
                <a:gd name="connsiteY21-1298" fmla="*/ 26066 h 55056"/>
                <a:gd name="connsiteX0-1299" fmla="*/ 1051636 w 1226384"/>
                <a:gd name="connsiteY0-1300" fmla="*/ 34022 h 4587834"/>
                <a:gd name="connsiteX1-1301" fmla="*/ 1017614 w 1226384"/>
                <a:gd name="connsiteY1-1302" fmla="*/ 68044 h 4587834"/>
                <a:gd name="connsiteX2-1303" fmla="*/ 983592 w 1226384"/>
                <a:gd name="connsiteY2-1304" fmla="*/ 34022 h 4587834"/>
                <a:gd name="connsiteX3-1305" fmla="*/ 1017614 w 1226384"/>
                <a:gd name="connsiteY3-1306" fmla="*/ 0 h 4587834"/>
                <a:gd name="connsiteX4-1307" fmla="*/ 1051636 w 1226384"/>
                <a:gd name="connsiteY4-1308" fmla="*/ 34022 h 4587834"/>
                <a:gd name="connsiteX0-1309" fmla="*/ 1035426 w 1226384"/>
                <a:gd name="connsiteY0-1310" fmla="*/ 374608 h 4587834"/>
                <a:gd name="connsiteX1-1311" fmla="*/ 967382 w 1226384"/>
                <a:gd name="connsiteY1-1312" fmla="*/ 442652 h 4587834"/>
                <a:gd name="connsiteX2-1313" fmla="*/ 899338 w 1226384"/>
                <a:gd name="connsiteY2-1314" fmla="*/ 374608 h 4587834"/>
                <a:gd name="connsiteX3-1315" fmla="*/ 967382 w 1226384"/>
                <a:gd name="connsiteY3-1316" fmla="*/ 306564 h 4587834"/>
                <a:gd name="connsiteX4-1317" fmla="*/ 1035426 w 1226384"/>
                <a:gd name="connsiteY4-1318" fmla="*/ 374608 h 4587834"/>
                <a:gd name="connsiteX0-1319" fmla="*/ 1009287 w 1226384"/>
                <a:gd name="connsiteY0-1320" fmla="*/ 782509 h 4587834"/>
                <a:gd name="connsiteX1-1321" fmla="*/ 907221 w 1226384"/>
                <a:gd name="connsiteY1-1322" fmla="*/ 884575 h 4587834"/>
                <a:gd name="connsiteX2-1323" fmla="*/ 805155 w 1226384"/>
                <a:gd name="connsiteY2-1324" fmla="*/ 782509 h 4587834"/>
                <a:gd name="connsiteX3-1325" fmla="*/ 907221 w 1226384"/>
                <a:gd name="connsiteY3-1326" fmla="*/ 680443 h 4587834"/>
                <a:gd name="connsiteX4-1327" fmla="*/ 1009287 w 1226384"/>
                <a:gd name="connsiteY4-1328" fmla="*/ 782509 h 4587834"/>
                <a:gd name="connsiteX0-1329" fmla="*/ 2295 w 43256"/>
                <a:gd name="connsiteY0-1330" fmla="*/ 37252 h 55056"/>
                <a:gd name="connsiteX1-1331" fmla="*/ 2196 w 43256"/>
                <a:gd name="connsiteY1-1332" fmla="*/ 37076 h 55056"/>
                <a:gd name="connsiteX2-1333" fmla="*/ 5747 w 43256"/>
                <a:gd name="connsiteY2-1334" fmla="*/ 47216 h 55056"/>
                <a:gd name="connsiteX3-1335" fmla="*/ 5856 w 43256"/>
                <a:gd name="connsiteY3-1336" fmla="*/ 46976 h 55056"/>
                <a:gd name="connsiteX4-1337" fmla="*/ 16514 w 43256"/>
                <a:gd name="connsiteY4-1338" fmla="*/ 50786 h 55056"/>
                <a:gd name="connsiteX5-1339" fmla="*/ 16454 w 43256"/>
                <a:gd name="connsiteY5-1340" fmla="*/ 50599 h 55056"/>
                <a:gd name="connsiteX6-1341" fmla="*/ 28863 w 43256"/>
                <a:gd name="connsiteY6-1342" fmla="*/ 48207 h 55056"/>
                <a:gd name="connsiteX7-1343" fmla="*/ 28596 w 43256"/>
                <a:gd name="connsiteY7-1344" fmla="*/ 48356 h 55056"/>
                <a:gd name="connsiteX8-1345" fmla="*/ 37816 w 43256"/>
                <a:gd name="connsiteY8-1346" fmla="*/ 41482 h 55056"/>
                <a:gd name="connsiteX9-1347" fmla="*/ 37416 w 43256"/>
                <a:gd name="connsiteY9-1348" fmla="*/ 41786 h 55056"/>
                <a:gd name="connsiteX10-1349" fmla="*/ 41834 w 43256"/>
                <a:gd name="connsiteY10-1350" fmla="*/ 27050 h 55056"/>
                <a:gd name="connsiteX11-1351" fmla="*/ 41299 w 43256"/>
                <a:gd name="connsiteY11-1352" fmla="*/ 26827 h 55056"/>
                <a:gd name="connsiteX12-1353" fmla="*/ 38360 w 43256"/>
                <a:gd name="connsiteY12-1354" fmla="*/ 17122 h 55056"/>
                <a:gd name="connsiteX13-1355" fmla="*/ 38132 w 43256"/>
                <a:gd name="connsiteY13-1356" fmla="*/ 17454 h 55056"/>
                <a:gd name="connsiteX14-1357" fmla="*/ 29723 w 43256"/>
                <a:gd name="connsiteY14-1358" fmla="*/ 14199 h 55056"/>
                <a:gd name="connsiteX15-1359" fmla="*/ 29856 w 43256"/>
                <a:gd name="connsiteY15-1360" fmla="*/ 14036 h 55056"/>
                <a:gd name="connsiteX16-1361" fmla="*/ 22177 w 43256"/>
                <a:gd name="connsiteY16-1362" fmla="*/ 16416 h 55056"/>
                <a:gd name="connsiteX17-1363" fmla="*/ 22536 w 43256"/>
                <a:gd name="connsiteY17-1364" fmla="*/ 15026 h 55056"/>
                <a:gd name="connsiteX18-1365" fmla="*/ 14036 w 43256"/>
                <a:gd name="connsiteY18-1366" fmla="*/ 16474 h 55056"/>
                <a:gd name="connsiteX19-1367" fmla="*/ 14119 w 43256"/>
                <a:gd name="connsiteY19-1368" fmla="*/ 16580 h 55056"/>
                <a:gd name="connsiteX20-1369" fmla="*/ 4163 w 43256"/>
                <a:gd name="connsiteY20-1370" fmla="*/ 26243 h 55056"/>
                <a:gd name="connsiteX21-1371" fmla="*/ 3936 w 43256"/>
                <a:gd name="connsiteY21-1372" fmla="*/ 26066 h 55056"/>
                <a:gd name="connsiteX0-1373" fmla="*/ 3936 w 43256"/>
                <a:gd name="connsiteY0-1374" fmla="*/ 26066 h 55056"/>
                <a:gd name="connsiteX1-1375" fmla="*/ 5659 w 43256"/>
                <a:gd name="connsiteY1-1376" fmla="*/ 18603 h 55056"/>
                <a:gd name="connsiteX2-1377" fmla="*/ 14041 w 43256"/>
                <a:gd name="connsiteY2-1378" fmla="*/ 16898 h 55056"/>
                <a:gd name="connsiteX3-1379" fmla="*/ 22492 w 43256"/>
                <a:gd name="connsiteY3-1380" fmla="*/ 15128 h 55056"/>
                <a:gd name="connsiteX4-1381" fmla="*/ 25785 w 43256"/>
                <a:gd name="connsiteY4-1382" fmla="*/ 11896 h 55056"/>
                <a:gd name="connsiteX5-1383" fmla="*/ 29869 w 43256"/>
                <a:gd name="connsiteY5-1384" fmla="*/ 14177 h 55056"/>
                <a:gd name="connsiteX6-1385" fmla="*/ 35499 w 43256"/>
                <a:gd name="connsiteY6-1386" fmla="*/ 12386 h 55056"/>
                <a:gd name="connsiteX7-1387" fmla="*/ 38354 w 43256"/>
                <a:gd name="connsiteY7-1388" fmla="*/ 17272 h 55056"/>
                <a:gd name="connsiteX8-1389" fmla="*/ 42018 w 43256"/>
                <a:gd name="connsiteY8-1390" fmla="*/ 22014 h 55056"/>
                <a:gd name="connsiteX9-1391" fmla="*/ 41854 w 43256"/>
                <a:gd name="connsiteY9-1392" fmla="*/ 27156 h 55056"/>
                <a:gd name="connsiteX10-1393" fmla="*/ 43052 w 43256"/>
                <a:gd name="connsiteY10-1394" fmla="*/ 35018 h 55056"/>
                <a:gd name="connsiteX11-1395" fmla="*/ 37440 w 43256"/>
                <a:gd name="connsiteY11-1396" fmla="*/ 41900 h 55056"/>
                <a:gd name="connsiteX12-1397" fmla="*/ 35431 w 43256"/>
                <a:gd name="connsiteY12-1398" fmla="*/ 47797 h 55056"/>
                <a:gd name="connsiteX13-1399" fmla="*/ 28591 w 43256"/>
                <a:gd name="connsiteY13-1400" fmla="*/ 48511 h 55056"/>
                <a:gd name="connsiteX14-1401" fmla="*/ 23703 w 43256"/>
                <a:gd name="connsiteY14-1402" fmla="*/ 54802 h 55056"/>
                <a:gd name="connsiteX15-1403" fmla="*/ 16516 w 43256"/>
                <a:gd name="connsiteY15-1404" fmla="*/ 50962 h 55056"/>
                <a:gd name="connsiteX16-1405" fmla="*/ 5840 w 43256"/>
                <a:gd name="connsiteY16-1406" fmla="*/ 47168 h 55056"/>
                <a:gd name="connsiteX17-1407" fmla="*/ 1146 w 43256"/>
                <a:gd name="connsiteY17-1408" fmla="*/ 42946 h 55056"/>
                <a:gd name="connsiteX18-1409" fmla="*/ 2149 w 43256"/>
                <a:gd name="connsiteY18-1410" fmla="*/ 37247 h 55056"/>
                <a:gd name="connsiteX19-1411" fmla="*/ 31 w 43256"/>
                <a:gd name="connsiteY19-1412" fmla="*/ 31400 h 55056"/>
                <a:gd name="connsiteX20-1413" fmla="*/ 3899 w 43256"/>
                <a:gd name="connsiteY20-1414" fmla="*/ 26203 h 55056"/>
                <a:gd name="connsiteX21-1415" fmla="*/ 3936 w 43256"/>
                <a:gd name="connsiteY21-1416" fmla="*/ 26066 h 55056"/>
                <a:gd name="connsiteX0-1417" fmla="*/ 1051636 w 1226384"/>
                <a:gd name="connsiteY0-1418" fmla="*/ 34022 h 4587834"/>
                <a:gd name="connsiteX1-1419" fmla="*/ 1017614 w 1226384"/>
                <a:gd name="connsiteY1-1420" fmla="*/ 68044 h 4587834"/>
                <a:gd name="connsiteX2-1421" fmla="*/ 983592 w 1226384"/>
                <a:gd name="connsiteY2-1422" fmla="*/ 34022 h 4587834"/>
                <a:gd name="connsiteX3-1423" fmla="*/ 1017614 w 1226384"/>
                <a:gd name="connsiteY3-1424" fmla="*/ 0 h 4587834"/>
                <a:gd name="connsiteX4-1425" fmla="*/ 1051636 w 1226384"/>
                <a:gd name="connsiteY4-1426" fmla="*/ 34022 h 4587834"/>
                <a:gd name="connsiteX0-1427" fmla="*/ 1035426 w 1226384"/>
                <a:gd name="connsiteY0-1428" fmla="*/ 374608 h 4587834"/>
                <a:gd name="connsiteX1-1429" fmla="*/ 967382 w 1226384"/>
                <a:gd name="connsiteY1-1430" fmla="*/ 442652 h 4587834"/>
                <a:gd name="connsiteX2-1431" fmla="*/ 899338 w 1226384"/>
                <a:gd name="connsiteY2-1432" fmla="*/ 374608 h 4587834"/>
                <a:gd name="connsiteX3-1433" fmla="*/ 967382 w 1226384"/>
                <a:gd name="connsiteY3-1434" fmla="*/ 306564 h 4587834"/>
                <a:gd name="connsiteX4-1435" fmla="*/ 1035426 w 1226384"/>
                <a:gd name="connsiteY4-1436" fmla="*/ 374608 h 4587834"/>
                <a:gd name="connsiteX0-1437" fmla="*/ 1009287 w 1226384"/>
                <a:gd name="connsiteY0-1438" fmla="*/ 782509 h 4587834"/>
                <a:gd name="connsiteX1-1439" fmla="*/ 907221 w 1226384"/>
                <a:gd name="connsiteY1-1440" fmla="*/ 884575 h 4587834"/>
                <a:gd name="connsiteX2-1441" fmla="*/ 805155 w 1226384"/>
                <a:gd name="connsiteY2-1442" fmla="*/ 782509 h 4587834"/>
                <a:gd name="connsiteX3-1443" fmla="*/ 907221 w 1226384"/>
                <a:gd name="connsiteY3-1444" fmla="*/ 680443 h 4587834"/>
                <a:gd name="connsiteX4-1445" fmla="*/ 1009287 w 1226384"/>
                <a:gd name="connsiteY4-1446" fmla="*/ 782509 h 4587834"/>
                <a:gd name="connsiteX0-1447" fmla="*/ 2295 w 43256"/>
                <a:gd name="connsiteY0-1448" fmla="*/ 37252 h 55056"/>
                <a:gd name="connsiteX1-1449" fmla="*/ 2196 w 43256"/>
                <a:gd name="connsiteY1-1450" fmla="*/ 37076 h 55056"/>
                <a:gd name="connsiteX2-1451" fmla="*/ 5747 w 43256"/>
                <a:gd name="connsiteY2-1452" fmla="*/ 47216 h 55056"/>
                <a:gd name="connsiteX3-1453" fmla="*/ 5856 w 43256"/>
                <a:gd name="connsiteY3-1454" fmla="*/ 46976 h 55056"/>
                <a:gd name="connsiteX4-1455" fmla="*/ 16514 w 43256"/>
                <a:gd name="connsiteY4-1456" fmla="*/ 50786 h 55056"/>
                <a:gd name="connsiteX5-1457" fmla="*/ 16454 w 43256"/>
                <a:gd name="connsiteY5-1458" fmla="*/ 50599 h 55056"/>
                <a:gd name="connsiteX6-1459" fmla="*/ 28863 w 43256"/>
                <a:gd name="connsiteY6-1460" fmla="*/ 48207 h 55056"/>
                <a:gd name="connsiteX7-1461" fmla="*/ 28596 w 43256"/>
                <a:gd name="connsiteY7-1462" fmla="*/ 48356 h 55056"/>
                <a:gd name="connsiteX8-1463" fmla="*/ 37816 w 43256"/>
                <a:gd name="connsiteY8-1464" fmla="*/ 41482 h 55056"/>
                <a:gd name="connsiteX9-1465" fmla="*/ 37416 w 43256"/>
                <a:gd name="connsiteY9-1466" fmla="*/ 41786 h 55056"/>
                <a:gd name="connsiteX10-1467" fmla="*/ 41834 w 43256"/>
                <a:gd name="connsiteY10-1468" fmla="*/ 27050 h 55056"/>
                <a:gd name="connsiteX11-1469" fmla="*/ 41299 w 43256"/>
                <a:gd name="connsiteY11-1470" fmla="*/ 26827 h 55056"/>
                <a:gd name="connsiteX12-1471" fmla="*/ 38360 w 43256"/>
                <a:gd name="connsiteY12-1472" fmla="*/ 17122 h 55056"/>
                <a:gd name="connsiteX13-1473" fmla="*/ 38132 w 43256"/>
                <a:gd name="connsiteY13-1474" fmla="*/ 17454 h 55056"/>
                <a:gd name="connsiteX14-1475" fmla="*/ 29723 w 43256"/>
                <a:gd name="connsiteY14-1476" fmla="*/ 14199 h 55056"/>
                <a:gd name="connsiteX15-1477" fmla="*/ 29856 w 43256"/>
                <a:gd name="connsiteY15-1478" fmla="*/ 14036 h 55056"/>
                <a:gd name="connsiteX16-1479" fmla="*/ 22786 w 43256"/>
                <a:gd name="connsiteY16-1480" fmla="*/ 15070 h 55056"/>
                <a:gd name="connsiteX17-1481" fmla="*/ 22536 w 43256"/>
                <a:gd name="connsiteY17-1482" fmla="*/ 15026 h 55056"/>
                <a:gd name="connsiteX18-1483" fmla="*/ 14036 w 43256"/>
                <a:gd name="connsiteY18-1484" fmla="*/ 16474 h 55056"/>
                <a:gd name="connsiteX19-1485" fmla="*/ 14119 w 43256"/>
                <a:gd name="connsiteY19-1486" fmla="*/ 16580 h 55056"/>
                <a:gd name="connsiteX20-1487" fmla="*/ 4163 w 43256"/>
                <a:gd name="connsiteY20-1488" fmla="*/ 26243 h 55056"/>
                <a:gd name="connsiteX21-1489" fmla="*/ 3936 w 43256"/>
                <a:gd name="connsiteY21-1490" fmla="*/ 26066 h 55056"/>
                <a:gd name="connsiteX0-1491" fmla="*/ 3936 w 43256"/>
                <a:gd name="connsiteY0-1492" fmla="*/ 26066 h 55056"/>
                <a:gd name="connsiteX1-1493" fmla="*/ 5659 w 43256"/>
                <a:gd name="connsiteY1-1494" fmla="*/ 18603 h 55056"/>
                <a:gd name="connsiteX2-1495" fmla="*/ 14041 w 43256"/>
                <a:gd name="connsiteY2-1496" fmla="*/ 17623 h 55056"/>
                <a:gd name="connsiteX3-1497" fmla="*/ 22492 w 43256"/>
                <a:gd name="connsiteY3-1498" fmla="*/ 15128 h 55056"/>
                <a:gd name="connsiteX4-1499" fmla="*/ 25785 w 43256"/>
                <a:gd name="connsiteY4-1500" fmla="*/ 11896 h 55056"/>
                <a:gd name="connsiteX5-1501" fmla="*/ 29869 w 43256"/>
                <a:gd name="connsiteY5-1502" fmla="*/ 14177 h 55056"/>
                <a:gd name="connsiteX6-1503" fmla="*/ 35499 w 43256"/>
                <a:gd name="connsiteY6-1504" fmla="*/ 12386 h 55056"/>
                <a:gd name="connsiteX7-1505" fmla="*/ 38354 w 43256"/>
                <a:gd name="connsiteY7-1506" fmla="*/ 17272 h 55056"/>
                <a:gd name="connsiteX8-1507" fmla="*/ 42018 w 43256"/>
                <a:gd name="connsiteY8-1508" fmla="*/ 22014 h 55056"/>
                <a:gd name="connsiteX9-1509" fmla="*/ 41854 w 43256"/>
                <a:gd name="connsiteY9-1510" fmla="*/ 27156 h 55056"/>
                <a:gd name="connsiteX10-1511" fmla="*/ 43052 w 43256"/>
                <a:gd name="connsiteY10-1512" fmla="*/ 35018 h 55056"/>
                <a:gd name="connsiteX11-1513" fmla="*/ 37440 w 43256"/>
                <a:gd name="connsiteY11-1514" fmla="*/ 41900 h 55056"/>
                <a:gd name="connsiteX12-1515" fmla="*/ 35431 w 43256"/>
                <a:gd name="connsiteY12-1516" fmla="*/ 47797 h 55056"/>
                <a:gd name="connsiteX13-1517" fmla="*/ 28591 w 43256"/>
                <a:gd name="connsiteY13-1518" fmla="*/ 48511 h 55056"/>
                <a:gd name="connsiteX14-1519" fmla="*/ 23703 w 43256"/>
                <a:gd name="connsiteY14-1520" fmla="*/ 54802 h 55056"/>
                <a:gd name="connsiteX15-1521" fmla="*/ 16516 w 43256"/>
                <a:gd name="connsiteY15-1522" fmla="*/ 50962 h 55056"/>
                <a:gd name="connsiteX16-1523" fmla="*/ 5840 w 43256"/>
                <a:gd name="connsiteY16-1524" fmla="*/ 47168 h 55056"/>
                <a:gd name="connsiteX17-1525" fmla="*/ 1146 w 43256"/>
                <a:gd name="connsiteY17-1526" fmla="*/ 42946 h 55056"/>
                <a:gd name="connsiteX18-1527" fmla="*/ 2149 w 43256"/>
                <a:gd name="connsiteY18-1528" fmla="*/ 37247 h 55056"/>
                <a:gd name="connsiteX19-1529" fmla="*/ 31 w 43256"/>
                <a:gd name="connsiteY19-1530" fmla="*/ 31400 h 55056"/>
                <a:gd name="connsiteX20-1531" fmla="*/ 3899 w 43256"/>
                <a:gd name="connsiteY20-1532" fmla="*/ 26203 h 55056"/>
                <a:gd name="connsiteX21-1533" fmla="*/ 3936 w 43256"/>
                <a:gd name="connsiteY21-1534" fmla="*/ 26066 h 55056"/>
                <a:gd name="connsiteX0-1535" fmla="*/ 1051636 w 1226384"/>
                <a:gd name="connsiteY0-1536" fmla="*/ 34022 h 4587834"/>
                <a:gd name="connsiteX1-1537" fmla="*/ 1017614 w 1226384"/>
                <a:gd name="connsiteY1-1538" fmla="*/ 68044 h 4587834"/>
                <a:gd name="connsiteX2-1539" fmla="*/ 983592 w 1226384"/>
                <a:gd name="connsiteY2-1540" fmla="*/ 34022 h 4587834"/>
                <a:gd name="connsiteX3-1541" fmla="*/ 1017614 w 1226384"/>
                <a:gd name="connsiteY3-1542" fmla="*/ 0 h 4587834"/>
                <a:gd name="connsiteX4-1543" fmla="*/ 1051636 w 1226384"/>
                <a:gd name="connsiteY4-1544" fmla="*/ 34022 h 4587834"/>
                <a:gd name="connsiteX0-1545" fmla="*/ 1035426 w 1226384"/>
                <a:gd name="connsiteY0-1546" fmla="*/ 374608 h 4587834"/>
                <a:gd name="connsiteX1-1547" fmla="*/ 967382 w 1226384"/>
                <a:gd name="connsiteY1-1548" fmla="*/ 442652 h 4587834"/>
                <a:gd name="connsiteX2-1549" fmla="*/ 899338 w 1226384"/>
                <a:gd name="connsiteY2-1550" fmla="*/ 374608 h 4587834"/>
                <a:gd name="connsiteX3-1551" fmla="*/ 967382 w 1226384"/>
                <a:gd name="connsiteY3-1552" fmla="*/ 306564 h 4587834"/>
                <a:gd name="connsiteX4-1553" fmla="*/ 1035426 w 1226384"/>
                <a:gd name="connsiteY4-1554" fmla="*/ 374608 h 4587834"/>
                <a:gd name="connsiteX0-1555" fmla="*/ 1009287 w 1226384"/>
                <a:gd name="connsiteY0-1556" fmla="*/ 782509 h 4587834"/>
                <a:gd name="connsiteX1-1557" fmla="*/ 907221 w 1226384"/>
                <a:gd name="connsiteY1-1558" fmla="*/ 884575 h 4587834"/>
                <a:gd name="connsiteX2-1559" fmla="*/ 805155 w 1226384"/>
                <a:gd name="connsiteY2-1560" fmla="*/ 782509 h 4587834"/>
                <a:gd name="connsiteX3-1561" fmla="*/ 907221 w 1226384"/>
                <a:gd name="connsiteY3-1562" fmla="*/ 680443 h 4587834"/>
                <a:gd name="connsiteX4-1563" fmla="*/ 1009287 w 1226384"/>
                <a:gd name="connsiteY4-1564" fmla="*/ 782509 h 4587834"/>
                <a:gd name="connsiteX0-1565" fmla="*/ 2295 w 43256"/>
                <a:gd name="connsiteY0-1566" fmla="*/ 37252 h 55056"/>
                <a:gd name="connsiteX1-1567" fmla="*/ 2196 w 43256"/>
                <a:gd name="connsiteY1-1568" fmla="*/ 37076 h 55056"/>
                <a:gd name="connsiteX2-1569" fmla="*/ 5747 w 43256"/>
                <a:gd name="connsiteY2-1570" fmla="*/ 47216 h 55056"/>
                <a:gd name="connsiteX3-1571" fmla="*/ 5856 w 43256"/>
                <a:gd name="connsiteY3-1572" fmla="*/ 46976 h 55056"/>
                <a:gd name="connsiteX4-1573" fmla="*/ 16514 w 43256"/>
                <a:gd name="connsiteY4-1574" fmla="*/ 50786 h 55056"/>
                <a:gd name="connsiteX5-1575" fmla="*/ 16454 w 43256"/>
                <a:gd name="connsiteY5-1576" fmla="*/ 50599 h 55056"/>
                <a:gd name="connsiteX6-1577" fmla="*/ 28863 w 43256"/>
                <a:gd name="connsiteY6-1578" fmla="*/ 48207 h 55056"/>
                <a:gd name="connsiteX7-1579" fmla="*/ 28596 w 43256"/>
                <a:gd name="connsiteY7-1580" fmla="*/ 48356 h 55056"/>
                <a:gd name="connsiteX8-1581" fmla="*/ 37816 w 43256"/>
                <a:gd name="connsiteY8-1582" fmla="*/ 41482 h 55056"/>
                <a:gd name="connsiteX9-1583" fmla="*/ 37416 w 43256"/>
                <a:gd name="connsiteY9-1584" fmla="*/ 41786 h 55056"/>
                <a:gd name="connsiteX10-1585" fmla="*/ 41834 w 43256"/>
                <a:gd name="connsiteY10-1586" fmla="*/ 27050 h 55056"/>
                <a:gd name="connsiteX11-1587" fmla="*/ 41299 w 43256"/>
                <a:gd name="connsiteY11-1588" fmla="*/ 26827 h 55056"/>
                <a:gd name="connsiteX12-1589" fmla="*/ 38360 w 43256"/>
                <a:gd name="connsiteY12-1590" fmla="*/ 17122 h 55056"/>
                <a:gd name="connsiteX13-1591" fmla="*/ 38132 w 43256"/>
                <a:gd name="connsiteY13-1592" fmla="*/ 17454 h 55056"/>
                <a:gd name="connsiteX14-1593" fmla="*/ 29723 w 43256"/>
                <a:gd name="connsiteY14-1594" fmla="*/ 14199 h 55056"/>
                <a:gd name="connsiteX15-1595" fmla="*/ 29856 w 43256"/>
                <a:gd name="connsiteY15-1596" fmla="*/ 14036 h 55056"/>
                <a:gd name="connsiteX16-1597" fmla="*/ 22786 w 43256"/>
                <a:gd name="connsiteY16-1598" fmla="*/ 15070 h 55056"/>
                <a:gd name="connsiteX17-1599" fmla="*/ 22536 w 43256"/>
                <a:gd name="connsiteY17-1600" fmla="*/ 15026 h 55056"/>
                <a:gd name="connsiteX18-1601" fmla="*/ 14036 w 43256"/>
                <a:gd name="connsiteY18-1602" fmla="*/ 16474 h 55056"/>
                <a:gd name="connsiteX19-1603" fmla="*/ 14119 w 43256"/>
                <a:gd name="connsiteY19-1604" fmla="*/ 16580 h 55056"/>
                <a:gd name="connsiteX20-1605" fmla="*/ 4163 w 43256"/>
                <a:gd name="connsiteY20-1606" fmla="*/ 26243 h 55056"/>
                <a:gd name="connsiteX21-1607" fmla="*/ 3936 w 43256"/>
                <a:gd name="connsiteY21-1608" fmla="*/ 26066 h 55056"/>
                <a:gd name="connsiteX0-1609" fmla="*/ 3936 w 43256"/>
                <a:gd name="connsiteY0-1610" fmla="*/ 26066 h 55056"/>
                <a:gd name="connsiteX1-1611" fmla="*/ 5659 w 43256"/>
                <a:gd name="connsiteY1-1612" fmla="*/ 18603 h 55056"/>
                <a:gd name="connsiteX2-1613" fmla="*/ 14041 w 43256"/>
                <a:gd name="connsiteY2-1614" fmla="*/ 17623 h 55056"/>
                <a:gd name="connsiteX3-1615" fmla="*/ 22492 w 43256"/>
                <a:gd name="connsiteY3-1616" fmla="*/ 15128 h 55056"/>
                <a:gd name="connsiteX4-1617" fmla="*/ 25785 w 43256"/>
                <a:gd name="connsiteY4-1618" fmla="*/ 11896 h 55056"/>
                <a:gd name="connsiteX5-1619" fmla="*/ 29869 w 43256"/>
                <a:gd name="connsiteY5-1620" fmla="*/ 14177 h 55056"/>
                <a:gd name="connsiteX6-1621" fmla="*/ 35499 w 43256"/>
                <a:gd name="connsiteY6-1622" fmla="*/ 12386 h 55056"/>
                <a:gd name="connsiteX7-1623" fmla="*/ 38354 w 43256"/>
                <a:gd name="connsiteY7-1624" fmla="*/ 17272 h 55056"/>
                <a:gd name="connsiteX8-1625" fmla="*/ 42018 w 43256"/>
                <a:gd name="connsiteY8-1626" fmla="*/ 22014 h 55056"/>
                <a:gd name="connsiteX9-1627" fmla="*/ 41854 w 43256"/>
                <a:gd name="connsiteY9-1628" fmla="*/ 27156 h 55056"/>
                <a:gd name="connsiteX10-1629" fmla="*/ 43052 w 43256"/>
                <a:gd name="connsiteY10-1630" fmla="*/ 35018 h 55056"/>
                <a:gd name="connsiteX11-1631" fmla="*/ 37440 w 43256"/>
                <a:gd name="connsiteY11-1632" fmla="*/ 41900 h 55056"/>
                <a:gd name="connsiteX12-1633" fmla="*/ 35431 w 43256"/>
                <a:gd name="connsiteY12-1634" fmla="*/ 47797 h 55056"/>
                <a:gd name="connsiteX13-1635" fmla="*/ 28591 w 43256"/>
                <a:gd name="connsiteY13-1636" fmla="*/ 48511 h 55056"/>
                <a:gd name="connsiteX14-1637" fmla="*/ 23703 w 43256"/>
                <a:gd name="connsiteY14-1638" fmla="*/ 54802 h 55056"/>
                <a:gd name="connsiteX15-1639" fmla="*/ 16516 w 43256"/>
                <a:gd name="connsiteY15-1640" fmla="*/ 50962 h 55056"/>
                <a:gd name="connsiteX16-1641" fmla="*/ 5840 w 43256"/>
                <a:gd name="connsiteY16-1642" fmla="*/ 47168 h 55056"/>
                <a:gd name="connsiteX17-1643" fmla="*/ 1146 w 43256"/>
                <a:gd name="connsiteY17-1644" fmla="*/ 42946 h 55056"/>
                <a:gd name="connsiteX18-1645" fmla="*/ 2149 w 43256"/>
                <a:gd name="connsiteY18-1646" fmla="*/ 37247 h 55056"/>
                <a:gd name="connsiteX19-1647" fmla="*/ 31 w 43256"/>
                <a:gd name="connsiteY19-1648" fmla="*/ 31400 h 55056"/>
                <a:gd name="connsiteX20-1649" fmla="*/ 3899 w 43256"/>
                <a:gd name="connsiteY20-1650" fmla="*/ 26203 h 55056"/>
                <a:gd name="connsiteX21-1651" fmla="*/ 3936 w 43256"/>
                <a:gd name="connsiteY21-1652" fmla="*/ 26066 h 55056"/>
                <a:gd name="connsiteX0-1653" fmla="*/ 1051636 w 1226384"/>
                <a:gd name="connsiteY0-1654" fmla="*/ 34022 h 4587834"/>
                <a:gd name="connsiteX1-1655" fmla="*/ 1017614 w 1226384"/>
                <a:gd name="connsiteY1-1656" fmla="*/ 68044 h 4587834"/>
                <a:gd name="connsiteX2-1657" fmla="*/ 983592 w 1226384"/>
                <a:gd name="connsiteY2-1658" fmla="*/ 34022 h 4587834"/>
                <a:gd name="connsiteX3-1659" fmla="*/ 1017614 w 1226384"/>
                <a:gd name="connsiteY3-1660" fmla="*/ 0 h 4587834"/>
                <a:gd name="connsiteX4-1661" fmla="*/ 1051636 w 1226384"/>
                <a:gd name="connsiteY4-1662" fmla="*/ 34022 h 4587834"/>
                <a:gd name="connsiteX0-1663" fmla="*/ 1035426 w 1226384"/>
                <a:gd name="connsiteY0-1664" fmla="*/ 374608 h 4587834"/>
                <a:gd name="connsiteX1-1665" fmla="*/ 967382 w 1226384"/>
                <a:gd name="connsiteY1-1666" fmla="*/ 442652 h 4587834"/>
                <a:gd name="connsiteX2-1667" fmla="*/ 899338 w 1226384"/>
                <a:gd name="connsiteY2-1668" fmla="*/ 374608 h 4587834"/>
                <a:gd name="connsiteX3-1669" fmla="*/ 967382 w 1226384"/>
                <a:gd name="connsiteY3-1670" fmla="*/ 306564 h 4587834"/>
                <a:gd name="connsiteX4-1671" fmla="*/ 1035426 w 1226384"/>
                <a:gd name="connsiteY4-1672" fmla="*/ 374608 h 4587834"/>
                <a:gd name="connsiteX0-1673" fmla="*/ 1009287 w 1226384"/>
                <a:gd name="connsiteY0-1674" fmla="*/ 782509 h 4587834"/>
                <a:gd name="connsiteX1-1675" fmla="*/ 907221 w 1226384"/>
                <a:gd name="connsiteY1-1676" fmla="*/ 884575 h 4587834"/>
                <a:gd name="connsiteX2-1677" fmla="*/ 805155 w 1226384"/>
                <a:gd name="connsiteY2-1678" fmla="*/ 782509 h 4587834"/>
                <a:gd name="connsiteX3-1679" fmla="*/ 907221 w 1226384"/>
                <a:gd name="connsiteY3-1680" fmla="*/ 680443 h 4587834"/>
                <a:gd name="connsiteX4-1681" fmla="*/ 1009287 w 1226384"/>
                <a:gd name="connsiteY4-1682" fmla="*/ 782509 h 4587834"/>
                <a:gd name="connsiteX0-1683" fmla="*/ 2295 w 43256"/>
                <a:gd name="connsiteY0-1684" fmla="*/ 37252 h 55056"/>
                <a:gd name="connsiteX1-1685" fmla="*/ 2196 w 43256"/>
                <a:gd name="connsiteY1-1686" fmla="*/ 37076 h 55056"/>
                <a:gd name="connsiteX2-1687" fmla="*/ 5747 w 43256"/>
                <a:gd name="connsiteY2-1688" fmla="*/ 47216 h 55056"/>
                <a:gd name="connsiteX3-1689" fmla="*/ 5856 w 43256"/>
                <a:gd name="connsiteY3-1690" fmla="*/ 46976 h 55056"/>
                <a:gd name="connsiteX4-1691" fmla="*/ 16514 w 43256"/>
                <a:gd name="connsiteY4-1692" fmla="*/ 50786 h 55056"/>
                <a:gd name="connsiteX5-1693" fmla="*/ 16454 w 43256"/>
                <a:gd name="connsiteY5-1694" fmla="*/ 50599 h 55056"/>
                <a:gd name="connsiteX6-1695" fmla="*/ 28863 w 43256"/>
                <a:gd name="connsiteY6-1696" fmla="*/ 48207 h 55056"/>
                <a:gd name="connsiteX7-1697" fmla="*/ 28596 w 43256"/>
                <a:gd name="connsiteY7-1698" fmla="*/ 48356 h 55056"/>
                <a:gd name="connsiteX8-1699" fmla="*/ 37816 w 43256"/>
                <a:gd name="connsiteY8-1700" fmla="*/ 41482 h 55056"/>
                <a:gd name="connsiteX9-1701" fmla="*/ 37416 w 43256"/>
                <a:gd name="connsiteY9-1702" fmla="*/ 41786 h 55056"/>
                <a:gd name="connsiteX10-1703" fmla="*/ 41834 w 43256"/>
                <a:gd name="connsiteY10-1704" fmla="*/ 27050 h 55056"/>
                <a:gd name="connsiteX11-1705" fmla="*/ 41299 w 43256"/>
                <a:gd name="connsiteY11-1706" fmla="*/ 26827 h 55056"/>
                <a:gd name="connsiteX12-1707" fmla="*/ 38360 w 43256"/>
                <a:gd name="connsiteY12-1708" fmla="*/ 17122 h 55056"/>
                <a:gd name="connsiteX13-1709" fmla="*/ 38132 w 43256"/>
                <a:gd name="connsiteY13-1710" fmla="*/ 17454 h 55056"/>
                <a:gd name="connsiteX14-1711" fmla="*/ 29723 w 43256"/>
                <a:gd name="connsiteY14-1712" fmla="*/ 14199 h 55056"/>
                <a:gd name="connsiteX15-1713" fmla="*/ 29856 w 43256"/>
                <a:gd name="connsiteY15-1714" fmla="*/ 14036 h 55056"/>
                <a:gd name="connsiteX16-1715" fmla="*/ 22786 w 43256"/>
                <a:gd name="connsiteY16-1716" fmla="*/ 15070 h 55056"/>
                <a:gd name="connsiteX17-1717" fmla="*/ 22536 w 43256"/>
                <a:gd name="connsiteY17-1718" fmla="*/ 15026 h 55056"/>
                <a:gd name="connsiteX18-1719" fmla="*/ 14036 w 43256"/>
                <a:gd name="connsiteY18-1720" fmla="*/ 16474 h 55056"/>
                <a:gd name="connsiteX19-1721" fmla="*/ 14423 w 43256"/>
                <a:gd name="connsiteY19-1722" fmla="*/ 16994 h 55056"/>
                <a:gd name="connsiteX20-1723" fmla="*/ 4163 w 43256"/>
                <a:gd name="connsiteY20-1724" fmla="*/ 26243 h 55056"/>
                <a:gd name="connsiteX21-1725" fmla="*/ 3936 w 43256"/>
                <a:gd name="connsiteY21-1726" fmla="*/ 26066 h 55056"/>
                <a:gd name="connsiteX0-1727" fmla="*/ 3936 w 43256"/>
                <a:gd name="connsiteY0-1728" fmla="*/ 26066 h 55056"/>
                <a:gd name="connsiteX1-1729" fmla="*/ 5659 w 43256"/>
                <a:gd name="connsiteY1-1730" fmla="*/ 18603 h 55056"/>
                <a:gd name="connsiteX2-1731" fmla="*/ 14041 w 43256"/>
                <a:gd name="connsiteY2-1732" fmla="*/ 17623 h 55056"/>
                <a:gd name="connsiteX3-1733" fmla="*/ 22492 w 43256"/>
                <a:gd name="connsiteY3-1734" fmla="*/ 15128 h 55056"/>
                <a:gd name="connsiteX4-1735" fmla="*/ 25785 w 43256"/>
                <a:gd name="connsiteY4-1736" fmla="*/ 11896 h 55056"/>
                <a:gd name="connsiteX5-1737" fmla="*/ 29869 w 43256"/>
                <a:gd name="connsiteY5-1738" fmla="*/ 14177 h 55056"/>
                <a:gd name="connsiteX6-1739" fmla="*/ 35499 w 43256"/>
                <a:gd name="connsiteY6-1740" fmla="*/ 12386 h 55056"/>
                <a:gd name="connsiteX7-1741" fmla="*/ 38354 w 43256"/>
                <a:gd name="connsiteY7-1742" fmla="*/ 17272 h 55056"/>
                <a:gd name="connsiteX8-1743" fmla="*/ 42018 w 43256"/>
                <a:gd name="connsiteY8-1744" fmla="*/ 22014 h 55056"/>
                <a:gd name="connsiteX9-1745" fmla="*/ 41854 w 43256"/>
                <a:gd name="connsiteY9-1746" fmla="*/ 27156 h 55056"/>
                <a:gd name="connsiteX10-1747" fmla="*/ 43052 w 43256"/>
                <a:gd name="connsiteY10-1748" fmla="*/ 35018 h 55056"/>
                <a:gd name="connsiteX11-1749" fmla="*/ 37440 w 43256"/>
                <a:gd name="connsiteY11-1750" fmla="*/ 41900 h 55056"/>
                <a:gd name="connsiteX12-1751" fmla="*/ 35431 w 43256"/>
                <a:gd name="connsiteY12-1752" fmla="*/ 47797 h 55056"/>
                <a:gd name="connsiteX13-1753" fmla="*/ 28591 w 43256"/>
                <a:gd name="connsiteY13-1754" fmla="*/ 48511 h 55056"/>
                <a:gd name="connsiteX14-1755" fmla="*/ 23703 w 43256"/>
                <a:gd name="connsiteY14-1756" fmla="*/ 54802 h 55056"/>
                <a:gd name="connsiteX15-1757" fmla="*/ 16516 w 43256"/>
                <a:gd name="connsiteY15-1758" fmla="*/ 50962 h 55056"/>
                <a:gd name="connsiteX16-1759" fmla="*/ 5840 w 43256"/>
                <a:gd name="connsiteY16-1760" fmla="*/ 47168 h 55056"/>
                <a:gd name="connsiteX17-1761" fmla="*/ 1146 w 43256"/>
                <a:gd name="connsiteY17-1762" fmla="*/ 42946 h 55056"/>
                <a:gd name="connsiteX18-1763" fmla="*/ 2149 w 43256"/>
                <a:gd name="connsiteY18-1764" fmla="*/ 37247 h 55056"/>
                <a:gd name="connsiteX19-1765" fmla="*/ 31 w 43256"/>
                <a:gd name="connsiteY19-1766" fmla="*/ 31400 h 55056"/>
                <a:gd name="connsiteX20-1767" fmla="*/ 3899 w 43256"/>
                <a:gd name="connsiteY20-1768" fmla="*/ 26203 h 55056"/>
                <a:gd name="connsiteX21-1769" fmla="*/ 3936 w 43256"/>
                <a:gd name="connsiteY21-1770" fmla="*/ 26066 h 55056"/>
                <a:gd name="connsiteX0-1771" fmla="*/ 1051636 w 1226384"/>
                <a:gd name="connsiteY0-1772" fmla="*/ 34022 h 4587834"/>
                <a:gd name="connsiteX1-1773" fmla="*/ 1017614 w 1226384"/>
                <a:gd name="connsiteY1-1774" fmla="*/ 68044 h 4587834"/>
                <a:gd name="connsiteX2-1775" fmla="*/ 983592 w 1226384"/>
                <a:gd name="connsiteY2-1776" fmla="*/ 34022 h 4587834"/>
                <a:gd name="connsiteX3-1777" fmla="*/ 1017614 w 1226384"/>
                <a:gd name="connsiteY3-1778" fmla="*/ 0 h 4587834"/>
                <a:gd name="connsiteX4-1779" fmla="*/ 1051636 w 1226384"/>
                <a:gd name="connsiteY4-1780" fmla="*/ 34022 h 4587834"/>
                <a:gd name="connsiteX0-1781" fmla="*/ 1035426 w 1226384"/>
                <a:gd name="connsiteY0-1782" fmla="*/ 374608 h 4587834"/>
                <a:gd name="connsiteX1-1783" fmla="*/ 967382 w 1226384"/>
                <a:gd name="connsiteY1-1784" fmla="*/ 442652 h 4587834"/>
                <a:gd name="connsiteX2-1785" fmla="*/ 899338 w 1226384"/>
                <a:gd name="connsiteY2-1786" fmla="*/ 374608 h 4587834"/>
                <a:gd name="connsiteX3-1787" fmla="*/ 967382 w 1226384"/>
                <a:gd name="connsiteY3-1788" fmla="*/ 306564 h 4587834"/>
                <a:gd name="connsiteX4-1789" fmla="*/ 1035426 w 1226384"/>
                <a:gd name="connsiteY4-1790" fmla="*/ 374608 h 4587834"/>
                <a:gd name="connsiteX0-1791" fmla="*/ 1009287 w 1226384"/>
                <a:gd name="connsiteY0-1792" fmla="*/ 782509 h 4587834"/>
                <a:gd name="connsiteX1-1793" fmla="*/ 907221 w 1226384"/>
                <a:gd name="connsiteY1-1794" fmla="*/ 884575 h 4587834"/>
                <a:gd name="connsiteX2-1795" fmla="*/ 805155 w 1226384"/>
                <a:gd name="connsiteY2-1796" fmla="*/ 782509 h 4587834"/>
                <a:gd name="connsiteX3-1797" fmla="*/ 907221 w 1226384"/>
                <a:gd name="connsiteY3-1798" fmla="*/ 680443 h 4587834"/>
                <a:gd name="connsiteX4-1799" fmla="*/ 1009287 w 1226384"/>
                <a:gd name="connsiteY4-1800" fmla="*/ 782509 h 4587834"/>
                <a:gd name="connsiteX0-1801" fmla="*/ 2295 w 43256"/>
                <a:gd name="connsiteY0-1802" fmla="*/ 37252 h 55056"/>
                <a:gd name="connsiteX1-1803" fmla="*/ 2196 w 43256"/>
                <a:gd name="connsiteY1-1804" fmla="*/ 37076 h 55056"/>
                <a:gd name="connsiteX2-1805" fmla="*/ 5747 w 43256"/>
                <a:gd name="connsiteY2-1806" fmla="*/ 47216 h 55056"/>
                <a:gd name="connsiteX3-1807" fmla="*/ 5856 w 43256"/>
                <a:gd name="connsiteY3-1808" fmla="*/ 46976 h 55056"/>
                <a:gd name="connsiteX4-1809" fmla="*/ 16514 w 43256"/>
                <a:gd name="connsiteY4-1810" fmla="*/ 50786 h 55056"/>
                <a:gd name="connsiteX5-1811" fmla="*/ 16454 w 43256"/>
                <a:gd name="connsiteY5-1812" fmla="*/ 50599 h 55056"/>
                <a:gd name="connsiteX6-1813" fmla="*/ 28863 w 43256"/>
                <a:gd name="connsiteY6-1814" fmla="*/ 48207 h 55056"/>
                <a:gd name="connsiteX7-1815" fmla="*/ 28596 w 43256"/>
                <a:gd name="connsiteY7-1816" fmla="*/ 48356 h 55056"/>
                <a:gd name="connsiteX8-1817" fmla="*/ 37816 w 43256"/>
                <a:gd name="connsiteY8-1818" fmla="*/ 41482 h 55056"/>
                <a:gd name="connsiteX9-1819" fmla="*/ 41586 w 43256"/>
                <a:gd name="connsiteY9-1820" fmla="*/ 37458 h 55056"/>
                <a:gd name="connsiteX10-1821" fmla="*/ 37416 w 43256"/>
                <a:gd name="connsiteY10-1822" fmla="*/ 41786 h 55056"/>
                <a:gd name="connsiteX11-1823" fmla="*/ 41834 w 43256"/>
                <a:gd name="connsiteY11-1824" fmla="*/ 27050 h 55056"/>
                <a:gd name="connsiteX12-1825" fmla="*/ 41299 w 43256"/>
                <a:gd name="connsiteY12-1826" fmla="*/ 26827 h 55056"/>
                <a:gd name="connsiteX13-1827" fmla="*/ 38360 w 43256"/>
                <a:gd name="connsiteY13-1828" fmla="*/ 17122 h 55056"/>
                <a:gd name="connsiteX14-1829" fmla="*/ 38132 w 43256"/>
                <a:gd name="connsiteY14-1830" fmla="*/ 17454 h 55056"/>
                <a:gd name="connsiteX15-1831" fmla="*/ 29723 w 43256"/>
                <a:gd name="connsiteY15-1832" fmla="*/ 14199 h 55056"/>
                <a:gd name="connsiteX16-1833" fmla="*/ 29856 w 43256"/>
                <a:gd name="connsiteY16-1834" fmla="*/ 14036 h 55056"/>
                <a:gd name="connsiteX17-1835" fmla="*/ 22786 w 43256"/>
                <a:gd name="connsiteY17-1836" fmla="*/ 15070 h 55056"/>
                <a:gd name="connsiteX18-1837" fmla="*/ 22536 w 43256"/>
                <a:gd name="connsiteY18-1838" fmla="*/ 15026 h 55056"/>
                <a:gd name="connsiteX19-1839" fmla="*/ 14036 w 43256"/>
                <a:gd name="connsiteY19-1840" fmla="*/ 16474 h 55056"/>
                <a:gd name="connsiteX20-1841" fmla="*/ 14423 w 43256"/>
                <a:gd name="connsiteY20-1842" fmla="*/ 16994 h 55056"/>
                <a:gd name="connsiteX21-1843" fmla="*/ 4163 w 43256"/>
                <a:gd name="connsiteY21-1844" fmla="*/ 26243 h 55056"/>
                <a:gd name="connsiteX22" fmla="*/ 3936 w 43256"/>
                <a:gd name="connsiteY22" fmla="*/ 26066 h 55056"/>
                <a:gd name="connsiteX0-1845" fmla="*/ 3936 w 43256"/>
                <a:gd name="connsiteY0-1846" fmla="*/ 26066 h 55056"/>
                <a:gd name="connsiteX1-1847" fmla="*/ 5659 w 43256"/>
                <a:gd name="connsiteY1-1848" fmla="*/ 18603 h 55056"/>
                <a:gd name="connsiteX2-1849" fmla="*/ 14041 w 43256"/>
                <a:gd name="connsiteY2-1850" fmla="*/ 17623 h 55056"/>
                <a:gd name="connsiteX3-1851" fmla="*/ 22492 w 43256"/>
                <a:gd name="connsiteY3-1852" fmla="*/ 15128 h 55056"/>
                <a:gd name="connsiteX4-1853" fmla="*/ 25785 w 43256"/>
                <a:gd name="connsiteY4-1854" fmla="*/ 11896 h 55056"/>
                <a:gd name="connsiteX5-1855" fmla="*/ 29869 w 43256"/>
                <a:gd name="connsiteY5-1856" fmla="*/ 14177 h 55056"/>
                <a:gd name="connsiteX6-1857" fmla="*/ 35499 w 43256"/>
                <a:gd name="connsiteY6-1858" fmla="*/ 12386 h 55056"/>
                <a:gd name="connsiteX7-1859" fmla="*/ 38354 w 43256"/>
                <a:gd name="connsiteY7-1860" fmla="*/ 17272 h 55056"/>
                <a:gd name="connsiteX8-1861" fmla="*/ 42018 w 43256"/>
                <a:gd name="connsiteY8-1862" fmla="*/ 22014 h 55056"/>
                <a:gd name="connsiteX9-1863" fmla="*/ 41854 w 43256"/>
                <a:gd name="connsiteY9-1864" fmla="*/ 27156 h 55056"/>
                <a:gd name="connsiteX10-1865" fmla="*/ 43052 w 43256"/>
                <a:gd name="connsiteY10-1866" fmla="*/ 35018 h 55056"/>
                <a:gd name="connsiteX11-1867" fmla="*/ 37440 w 43256"/>
                <a:gd name="connsiteY11-1868" fmla="*/ 41900 h 55056"/>
                <a:gd name="connsiteX12-1869" fmla="*/ 35431 w 43256"/>
                <a:gd name="connsiteY12-1870" fmla="*/ 47797 h 55056"/>
                <a:gd name="connsiteX13-1871" fmla="*/ 28591 w 43256"/>
                <a:gd name="connsiteY13-1872" fmla="*/ 48511 h 55056"/>
                <a:gd name="connsiteX14-1873" fmla="*/ 23703 w 43256"/>
                <a:gd name="connsiteY14-1874" fmla="*/ 54802 h 55056"/>
                <a:gd name="connsiteX15-1875" fmla="*/ 16516 w 43256"/>
                <a:gd name="connsiteY15-1876" fmla="*/ 50962 h 55056"/>
                <a:gd name="connsiteX16-1877" fmla="*/ 5840 w 43256"/>
                <a:gd name="connsiteY16-1878" fmla="*/ 47168 h 55056"/>
                <a:gd name="connsiteX17-1879" fmla="*/ 1146 w 43256"/>
                <a:gd name="connsiteY17-1880" fmla="*/ 42946 h 55056"/>
                <a:gd name="connsiteX18-1881" fmla="*/ 2149 w 43256"/>
                <a:gd name="connsiteY18-1882" fmla="*/ 37247 h 55056"/>
                <a:gd name="connsiteX19-1883" fmla="*/ 31 w 43256"/>
                <a:gd name="connsiteY19-1884" fmla="*/ 31400 h 55056"/>
                <a:gd name="connsiteX20-1885" fmla="*/ 3899 w 43256"/>
                <a:gd name="connsiteY20-1886" fmla="*/ 26203 h 55056"/>
                <a:gd name="connsiteX21-1887" fmla="*/ 3936 w 43256"/>
                <a:gd name="connsiteY21-1888" fmla="*/ 26066 h 55056"/>
                <a:gd name="connsiteX0-1889" fmla="*/ 1051636 w 1226384"/>
                <a:gd name="connsiteY0-1890" fmla="*/ 34022 h 4587834"/>
                <a:gd name="connsiteX1-1891" fmla="*/ 1017614 w 1226384"/>
                <a:gd name="connsiteY1-1892" fmla="*/ 68044 h 4587834"/>
                <a:gd name="connsiteX2-1893" fmla="*/ 983592 w 1226384"/>
                <a:gd name="connsiteY2-1894" fmla="*/ 34022 h 4587834"/>
                <a:gd name="connsiteX3-1895" fmla="*/ 1017614 w 1226384"/>
                <a:gd name="connsiteY3-1896" fmla="*/ 0 h 4587834"/>
                <a:gd name="connsiteX4-1897" fmla="*/ 1051636 w 1226384"/>
                <a:gd name="connsiteY4-1898" fmla="*/ 34022 h 4587834"/>
                <a:gd name="connsiteX0-1899" fmla="*/ 1035426 w 1226384"/>
                <a:gd name="connsiteY0-1900" fmla="*/ 374608 h 4587834"/>
                <a:gd name="connsiteX1-1901" fmla="*/ 967382 w 1226384"/>
                <a:gd name="connsiteY1-1902" fmla="*/ 442652 h 4587834"/>
                <a:gd name="connsiteX2-1903" fmla="*/ 899338 w 1226384"/>
                <a:gd name="connsiteY2-1904" fmla="*/ 374608 h 4587834"/>
                <a:gd name="connsiteX3-1905" fmla="*/ 967382 w 1226384"/>
                <a:gd name="connsiteY3-1906" fmla="*/ 306564 h 4587834"/>
                <a:gd name="connsiteX4-1907" fmla="*/ 1035426 w 1226384"/>
                <a:gd name="connsiteY4-1908" fmla="*/ 374608 h 4587834"/>
                <a:gd name="connsiteX0-1909" fmla="*/ 1009287 w 1226384"/>
                <a:gd name="connsiteY0-1910" fmla="*/ 782509 h 4587834"/>
                <a:gd name="connsiteX1-1911" fmla="*/ 907221 w 1226384"/>
                <a:gd name="connsiteY1-1912" fmla="*/ 884575 h 4587834"/>
                <a:gd name="connsiteX2-1913" fmla="*/ 805155 w 1226384"/>
                <a:gd name="connsiteY2-1914" fmla="*/ 782509 h 4587834"/>
                <a:gd name="connsiteX3-1915" fmla="*/ 907221 w 1226384"/>
                <a:gd name="connsiteY3-1916" fmla="*/ 680443 h 4587834"/>
                <a:gd name="connsiteX4-1917" fmla="*/ 1009287 w 1226384"/>
                <a:gd name="connsiteY4-1918" fmla="*/ 782509 h 4587834"/>
                <a:gd name="connsiteX0-1919" fmla="*/ 2295 w 43256"/>
                <a:gd name="connsiteY0-1920" fmla="*/ 37252 h 55056"/>
                <a:gd name="connsiteX1-1921" fmla="*/ 2196 w 43256"/>
                <a:gd name="connsiteY1-1922" fmla="*/ 37076 h 55056"/>
                <a:gd name="connsiteX2-1923" fmla="*/ 5747 w 43256"/>
                <a:gd name="connsiteY2-1924" fmla="*/ 47216 h 55056"/>
                <a:gd name="connsiteX3-1925" fmla="*/ 5856 w 43256"/>
                <a:gd name="connsiteY3-1926" fmla="*/ 46976 h 55056"/>
                <a:gd name="connsiteX4-1927" fmla="*/ 16514 w 43256"/>
                <a:gd name="connsiteY4-1928" fmla="*/ 50786 h 55056"/>
                <a:gd name="connsiteX5-1929" fmla="*/ 16454 w 43256"/>
                <a:gd name="connsiteY5-1930" fmla="*/ 50599 h 55056"/>
                <a:gd name="connsiteX6-1931" fmla="*/ 28863 w 43256"/>
                <a:gd name="connsiteY6-1932" fmla="*/ 48207 h 55056"/>
                <a:gd name="connsiteX7-1933" fmla="*/ 28596 w 43256"/>
                <a:gd name="connsiteY7-1934" fmla="*/ 48356 h 55056"/>
                <a:gd name="connsiteX8-1935" fmla="*/ 37816 w 43256"/>
                <a:gd name="connsiteY8-1936" fmla="*/ 41482 h 55056"/>
                <a:gd name="connsiteX9-1937" fmla="*/ 37631 w 43256"/>
                <a:gd name="connsiteY9-1938" fmla="*/ 41495 h 55056"/>
                <a:gd name="connsiteX10-1939" fmla="*/ 37416 w 43256"/>
                <a:gd name="connsiteY10-1940" fmla="*/ 41786 h 55056"/>
                <a:gd name="connsiteX11-1941" fmla="*/ 41834 w 43256"/>
                <a:gd name="connsiteY11-1942" fmla="*/ 27050 h 55056"/>
                <a:gd name="connsiteX12-1943" fmla="*/ 41299 w 43256"/>
                <a:gd name="connsiteY12-1944" fmla="*/ 26827 h 55056"/>
                <a:gd name="connsiteX13-1945" fmla="*/ 38360 w 43256"/>
                <a:gd name="connsiteY13-1946" fmla="*/ 17122 h 55056"/>
                <a:gd name="connsiteX14-1947" fmla="*/ 38132 w 43256"/>
                <a:gd name="connsiteY14-1948" fmla="*/ 17454 h 55056"/>
                <a:gd name="connsiteX15-1949" fmla="*/ 29723 w 43256"/>
                <a:gd name="connsiteY15-1950" fmla="*/ 14199 h 55056"/>
                <a:gd name="connsiteX16-1951" fmla="*/ 29856 w 43256"/>
                <a:gd name="connsiteY16-1952" fmla="*/ 14036 h 55056"/>
                <a:gd name="connsiteX17-1953" fmla="*/ 22786 w 43256"/>
                <a:gd name="connsiteY17-1954" fmla="*/ 15070 h 55056"/>
                <a:gd name="connsiteX18-1955" fmla="*/ 22536 w 43256"/>
                <a:gd name="connsiteY18-1956" fmla="*/ 15026 h 55056"/>
                <a:gd name="connsiteX19-1957" fmla="*/ 14036 w 43256"/>
                <a:gd name="connsiteY19-1958" fmla="*/ 16474 h 55056"/>
                <a:gd name="connsiteX20-1959" fmla="*/ 14423 w 43256"/>
                <a:gd name="connsiteY20-1960" fmla="*/ 16994 h 55056"/>
                <a:gd name="connsiteX21-1961" fmla="*/ 4163 w 43256"/>
                <a:gd name="connsiteY21-1962" fmla="*/ 26243 h 55056"/>
                <a:gd name="connsiteX22-1963" fmla="*/ 3936 w 43256"/>
                <a:gd name="connsiteY22-1964" fmla="*/ 26066 h 55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  <a:cxn ang="0">
                  <a:pos x="connsiteX22-1963" y="connsiteY22-1964"/>
                </a:cxn>
              </a:cxnLst>
              <a:rect l="l" t="t" r="r" b="b"/>
              <a:pathLst>
                <a:path w="43256" h="55056">
                  <a:moveTo>
                    <a:pt x="3936" y="26066"/>
                  </a:moveTo>
                  <a:cubicBezTo>
                    <a:pt x="3665" y="23353"/>
                    <a:pt x="3975" y="20010"/>
                    <a:pt x="5659" y="18603"/>
                  </a:cubicBezTo>
                  <a:cubicBezTo>
                    <a:pt x="7343" y="17196"/>
                    <a:pt x="11300" y="15438"/>
                    <a:pt x="14041" y="17623"/>
                  </a:cubicBezTo>
                  <a:cubicBezTo>
                    <a:pt x="15714" y="13330"/>
                    <a:pt x="19950" y="11718"/>
                    <a:pt x="22492" y="15128"/>
                  </a:cubicBezTo>
                  <a:cubicBezTo>
                    <a:pt x="23133" y="13379"/>
                    <a:pt x="24364" y="12170"/>
                    <a:pt x="25785" y="11896"/>
                  </a:cubicBezTo>
                  <a:cubicBezTo>
                    <a:pt x="27349" y="11594"/>
                    <a:pt x="28911" y="12466"/>
                    <a:pt x="29869" y="14177"/>
                  </a:cubicBezTo>
                  <a:cubicBezTo>
                    <a:pt x="31251" y="11963"/>
                    <a:pt x="33537" y="11236"/>
                    <a:pt x="35499" y="12386"/>
                  </a:cubicBezTo>
                  <a:cubicBezTo>
                    <a:pt x="36994" y="13262"/>
                    <a:pt x="38066" y="15096"/>
                    <a:pt x="38354" y="17272"/>
                  </a:cubicBezTo>
                  <a:cubicBezTo>
                    <a:pt x="40082" y="17914"/>
                    <a:pt x="41458" y="19694"/>
                    <a:pt x="42018" y="22014"/>
                  </a:cubicBezTo>
                  <a:cubicBezTo>
                    <a:pt x="42425" y="23698"/>
                    <a:pt x="42367" y="25527"/>
                    <a:pt x="41854" y="27156"/>
                  </a:cubicBezTo>
                  <a:cubicBezTo>
                    <a:pt x="43115" y="29390"/>
                    <a:pt x="43556" y="32286"/>
                    <a:pt x="43052" y="35018"/>
                  </a:cubicBezTo>
                  <a:cubicBezTo>
                    <a:pt x="42382" y="38650"/>
                    <a:pt x="40164" y="41370"/>
                    <a:pt x="37440" y="41900"/>
                  </a:cubicBezTo>
                  <a:cubicBezTo>
                    <a:pt x="37427" y="44167"/>
                    <a:pt x="36694" y="46317"/>
                    <a:pt x="35431" y="47797"/>
                  </a:cubicBezTo>
                  <a:cubicBezTo>
                    <a:pt x="33512" y="50046"/>
                    <a:pt x="30740" y="50335"/>
                    <a:pt x="28591" y="48511"/>
                  </a:cubicBezTo>
                  <a:cubicBezTo>
                    <a:pt x="27896" y="51644"/>
                    <a:pt x="26035" y="54039"/>
                    <a:pt x="23703" y="54802"/>
                  </a:cubicBezTo>
                  <a:cubicBezTo>
                    <a:pt x="20955" y="55701"/>
                    <a:pt x="18087" y="54169"/>
                    <a:pt x="16516" y="50962"/>
                  </a:cubicBezTo>
                  <a:cubicBezTo>
                    <a:pt x="12808" y="54006"/>
                    <a:pt x="7992" y="52295"/>
                    <a:pt x="5840" y="47168"/>
                  </a:cubicBezTo>
                  <a:cubicBezTo>
                    <a:pt x="3726" y="47505"/>
                    <a:pt x="1741" y="45720"/>
                    <a:pt x="1146" y="42946"/>
                  </a:cubicBezTo>
                  <a:cubicBezTo>
                    <a:pt x="715" y="40939"/>
                    <a:pt x="1096" y="38773"/>
                    <a:pt x="2149" y="37247"/>
                  </a:cubicBezTo>
                  <a:cubicBezTo>
                    <a:pt x="655" y="36050"/>
                    <a:pt x="-177" y="33753"/>
                    <a:pt x="31" y="31400"/>
                  </a:cubicBezTo>
                  <a:cubicBezTo>
                    <a:pt x="275" y="28645"/>
                    <a:pt x="1881" y="26487"/>
                    <a:pt x="3899" y="26203"/>
                  </a:cubicBezTo>
                  <a:cubicBezTo>
                    <a:pt x="3911" y="26157"/>
                    <a:pt x="3924" y="26112"/>
                    <a:pt x="3936" y="26066"/>
                  </a:cubicBezTo>
                  <a:close/>
                </a:path>
                <a:path w="1226384" h="4587834">
                  <a:moveTo>
                    <a:pt x="1051636" y="34022"/>
                  </a:moveTo>
                  <a:cubicBezTo>
                    <a:pt x="1051636" y="52812"/>
                    <a:pt x="1036404" y="68044"/>
                    <a:pt x="1017614" y="68044"/>
                  </a:cubicBezTo>
                  <a:cubicBezTo>
                    <a:pt x="998824" y="68044"/>
                    <a:pt x="983592" y="52812"/>
                    <a:pt x="983592" y="34022"/>
                  </a:cubicBezTo>
                  <a:cubicBezTo>
                    <a:pt x="983592" y="15232"/>
                    <a:pt x="998824" y="0"/>
                    <a:pt x="1017614" y="0"/>
                  </a:cubicBezTo>
                  <a:cubicBezTo>
                    <a:pt x="1036404" y="0"/>
                    <a:pt x="1051636" y="15232"/>
                    <a:pt x="1051636" y="34022"/>
                  </a:cubicBezTo>
                  <a:close/>
                </a:path>
                <a:path w="1226384" h="4587834">
                  <a:moveTo>
                    <a:pt x="1035426" y="374608"/>
                  </a:moveTo>
                  <a:cubicBezTo>
                    <a:pt x="1035426" y="412188"/>
                    <a:pt x="1004962" y="442652"/>
                    <a:pt x="967382" y="442652"/>
                  </a:cubicBezTo>
                  <a:cubicBezTo>
                    <a:pt x="929802" y="442652"/>
                    <a:pt x="899338" y="412188"/>
                    <a:pt x="899338" y="374608"/>
                  </a:cubicBezTo>
                  <a:cubicBezTo>
                    <a:pt x="899338" y="337028"/>
                    <a:pt x="929802" y="306564"/>
                    <a:pt x="967382" y="306564"/>
                  </a:cubicBezTo>
                  <a:cubicBezTo>
                    <a:pt x="1004962" y="306564"/>
                    <a:pt x="1035426" y="337028"/>
                    <a:pt x="1035426" y="374608"/>
                  </a:cubicBezTo>
                  <a:close/>
                </a:path>
                <a:path w="1226384" h="4587834">
                  <a:moveTo>
                    <a:pt x="1009287" y="782509"/>
                  </a:moveTo>
                  <a:cubicBezTo>
                    <a:pt x="1009287" y="838878"/>
                    <a:pt x="963590" y="884575"/>
                    <a:pt x="907221" y="884575"/>
                  </a:cubicBezTo>
                  <a:cubicBezTo>
                    <a:pt x="850852" y="884575"/>
                    <a:pt x="805155" y="838878"/>
                    <a:pt x="805155" y="782509"/>
                  </a:cubicBezTo>
                  <a:cubicBezTo>
                    <a:pt x="805155" y="726140"/>
                    <a:pt x="850852" y="680443"/>
                    <a:pt x="907221" y="680443"/>
                  </a:cubicBezTo>
                  <a:cubicBezTo>
                    <a:pt x="963590" y="680443"/>
                    <a:pt x="1009287" y="726140"/>
                    <a:pt x="1009287" y="782509"/>
                  </a:cubicBezTo>
                  <a:close/>
                </a:path>
                <a:path w="43256" h="55056" fill="none" extrusionOk="0">
                  <a:moveTo>
                    <a:pt x="2295" y="37252"/>
                  </a:moveTo>
                  <a:cubicBezTo>
                    <a:pt x="1411" y="37346"/>
                    <a:pt x="2961" y="37689"/>
                    <a:pt x="2196" y="37076"/>
                  </a:cubicBezTo>
                  <a:moveTo>
                    <a:pt x="5747" y="47216"/>
                  </a:moveTo>
                  <a:cubicBezTo>
                    <a:pt x="5392" y="47409"/>
                    <a:pt x="6236" y="46916"/>
                    <a:pt x="5856" y="46976"/>
                  </a:cubicBezTo>
                  <a:moveTo>
                    <a:pt x="16514" y="50786"/>
                  </a:moveTo>
                  <a:cubicBezTo>
                    <a:pt x="16247" y="50240"/>
                    <a:pt x="16631" y="51210"/>
                    <a:pt x="16454" y="50599"/>
                  </a:cubicBezTo>
                  <a:moveTo>
                    <a:pt x="28863" y="48207"/>
                  </a:moveTo>
                  <a:cubicBezTo>
                    <a:pt x="28824" y="48854"/>
                    <a:pt x="28734" y="47734"/>
                    <a:pt x="28596" y="48356"/>
                  </a:cubicBezTo>
                  <a:moveTo>
                    <a:pt x="37816" y="41482"/>
                  </a:moveTo>
                  <a:cubicBezTo>
                    <a:pt x="39322" y="40252"/>
                    <a:pt x="37698" y="41444"/>
                    <a:pt x="37631" y="41495"/>
                  </a:cubicBezTo>
                  <a:cubicBezTo>
                    <a:pt x="37564" y="41546"/>
                    <a:pt x="36716" y="44107"/>
                    <a:pt x="37416" y="41786"/>
                  </a:cubicBezTo>
                  <a:moveTo>
                    <a:pt x="41834" y="27050"/>
                  </a:moveTo>
                  <a:cubicBezTo>
                    <a:pt x="41509" y="28082"/>
                    <a:pt x="41927" y="26099"/>
                    <a:pt x="41299" y="26827"/>
                  </a:cubicBezTo>
                  <a:moveTo>
                    <a:pt x="38360" y="17122"/>
                  </a:moveTo>
                  <a:cubicBezTo>
                    <a:pt x="38415" y="17539"/>
                    <a:pt x="38137" y="17030"/>
                    <a:pt x="38132" y="17454"/>
                  </a:cubicBezTo>
                  <a:moveTo>
                    <a:pt x="29723" y="14199"/>
                  </a:moveTo>
                  <a:cubicBezTo>
                    <a:pt x="29912" y="13616"/>
                    <a:pt x="29552" y="14522"/>
                    <a:pt x="29856" y="14036"/>
                  </a:cubicBezTo>
                  <a:moveTo>
                    <a:pt x="22786" y="15070"/>
                  </a:moveTo>
                  <a:cubicBezTo>
                    <a:pt x="22863" y="14588"/>
                    <a:pt x="22375" y="15467"/>
                    <a:pt x="22536" y="15026"/>
                  </a:cubicBezTo>
                  <a:moveTo>
                    <a:pt x="14036" y="16474"/>
                  </a:moveTo>
                  <a:cubicBezTo>
                    <a:pt x="14508" y="16850"/>
                    <a:pt x="14031" y="16475"/>
                    <a:pt x="14423" y="16994"/>
                  </a:cubicBezTo>
                  <a:moveTo>
                    <a:pt x="4163" y="26243"/>
                  </a:moveTo>
                  <a:cubicBezTo>
                    <a:pt x="4060" y="25779"/>
                    <a:pt x="3984" y="26547"/>
                    <a:pt x="3936" y="26066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685165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矩形 4"/>
            <p:cNvSpPr>
              <a:spLocks noChangeArrowheads="1"/>
            </p:cNvSpPr>
            <p:nvPr/>
          </p:nvSpPr>
          <p:spPr bwMode="auto">
            <a:xfrm flipH="1">
              <a:off x="2912818" y="1022075"/>
              <a:ext cx="2974111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68516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你发现了什么？</a:t>
              </a:r>
              <a:endPara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62341" y="2814742"/>
            <a:ext cx="6336704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ts val="1200"/>
              </a:spcBef>
              <a:defRPr/>
            </a:pPr>
            <a:r>
              <a:rPr kumimoji="1" lang="en-US" altLang="zh-CN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kumimoji="1"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确定物体的位置关系：以参照物体为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中心</a:t>
            </a:r>
            <a:r>
              <a:rPr kumimoji="1"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，根据“上北下南，左西右东”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原则</a:t>
            </a:r>
            <a:r>
              <a:rPr kumimoji="1"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，确定具体的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方向</a:t>
            </a:r>
            <a:r>
              <a:rPr kumimoji="1"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kumimoji="1" lang="en-US" altLang="zh-CN" sz="24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2341" y="1959939"/>
            <a:ext cx="6264697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ts val="1200"/>
              </a:spcBef>
              <a:defRPr/>
            </a:pPr>
            <a:r>
              <a:rPr kumimoji="1" lang="en-US" altLang="zh-CN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kumimoji="1"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地图通常是按“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上北下南，左西右东</a:t>
            </a:r>
            <a:r>
              <a:rPr kumimoji="1"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”绘制的。</a:t>
            </a:r>
            <a:endParaRPr kumimoji="1" lang="zh-CN" altLang="en-US" sz="24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6866" y="867602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6495" y="710906"/>
            <a:ext cx="344400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50000"/>
              </a:spcBef>
              <a:buNone/>
              <a:defRPr/>
            </a:pPr>
            <a:r>
              <a:rPr kumimoji="1"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根据下面的描述标明天安门地区示意图中的建筑物。</a:t>
            </a:r>
            <a:endParaRPr kumimoji="1"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4391" y="2005216"/>
            <a:ext cx="3608215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None/>
              <a:defRPr/>
            </a:pPr>
            <a:r>
              <a:rPr kumimoji="1"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1"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1"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）天安门城楼在国旗的北面。</a:t>
            </a:r>
            <a:endParaRPr kumimoji="1"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165" eaLnBrk="1" hangingPunct="1">
              <a:spcBef>
                <a:spcPct val="0"/>
              </a:spcBef>
              <a:buNone/>
              <a:defRPr/>
            </a:pPr>
            <a:r>
              <a:rPr kumimoji="1"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1"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）人民大会堂在人民英雄纪念碑的西面。</a:t>
            </a:r>
            <a:endParaRPr kumimoji="1"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165" eaLnBrk="1" hangingPunct="1">
              <a:spcBef>
                <a:spcPct val="0"/>
              </a:spcBef>
              <a:buNone/>
              <a:defRPr/>
            </a:pPr>
            <a:r>
              <a:rPr kumimoji="1"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1"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kumimoji="1"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）中国国家博物馆在人民英雄纪念碑的东面。</a:t>
            </a:r>
            <a:endParaRPr kumimoji="1"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8033" y="216633"/>
            <a:ext cx="4280432" cy="444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203715" y="770631"/>
            <a:ext cx="155257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天安门城楼</a:t>
            </a:r>
            <a:endParaRPr lang="zh-CN" altLang="en-US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092437" y="3016287"/>
            <a:ext cx="1008063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lnSpc>
                <a:spcPct val="8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人民</a:t>
            </a:r>
            <a:endParaRPr lang="en-US" altLang="zh-CN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685165" eaLnBrk="1" hangingPunct="1">
              <a:lnSpc>
                <a:spcPct val="8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大会堂</a:t>
            </a:r>
            <a:endParaRPr lang="zh-CN" altLang="en-US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6756289" y="3016287"/>
            <a:ext cx="1144277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lnSpc>
                <a:spcPct val="8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中国国家博物馆</a:t>
            </a:r>
            <a:endParaRPr lang="zh-CN" altLang="en-US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8127" y="1226852"/>
            <a:ext cx="148874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9715" y="1471689"/>
            <a:ext cx="619125" cy="22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9376" y="1831286"/>
            <a:ext cx="148874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9713" y="2047310"/>
            <a:ext cx="619125" cy="22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0416" y="2772450"/>
            <a:ext cx="684076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165" latinLnBrk="1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李刚家在学校的（   ）面，王红家在学校的（   ）面，公园在学校的（   ）面，图书馆在学校的（   ）面。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3808057" y="2893578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北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7394403" y="2890179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东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4120377" y="3390268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南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7105" y="334149"/>
            <a:ext cx="4590622" cy="2259455"/>
            <a:chOff x="2084914" y="290058"/>
            <a:chExt cx="4590622" cy="2259455"/>
          </a:xfrm>
        </p:grpSpPr>
        <p:grpSp>
          <p:nvGrpSpPr>
            <p:cNvPr id="8" name="组合 7"/>
            <p:cNvGrpSpPr/>
            <p:nvPr/>
          </p:nvGrpSpPr>
          <p:grpSpPr>
            <a:xfrm>
              <a:off x="2084914" y="622256"/>
              <a:ext cx="4590622" cy="1927257"/>
              <a:chOff x="2084914" y="622256"/>
              <a:chExt cx="4590622" cy="1927257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923928" y="1419622"/>
                <a:ext cx="906867" cy="3600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685165"/>
                <a:r>
                  <a:rPr lang="zh-CN" altLang="en-US" sz="21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学校</a:t>
                </a:r>
                <a:endParaRPr lang="zh-CN" altLang="en-US" sz="21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925114" y="2189473"/>
                <a:ext cx="906867" cy="3600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685165"/>
                <a:r>
                  <a:rPr lang="zh-CN" altLang="en-US" sz="21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公园</a:t>
                </a:r>
                <a:endParaRPr lang="zh-CN" altLang="en-US" sz="21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815916" y="622256"/>
                <a:ext cx="1122890" cy="3600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685165"/>
                <a:r>
                  <a:rPr lang="zh-CN" altLang="en-US" sz="21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李刚家</a:t>
                </a:r>
                <a:endParaRPr lang="zh-CN" altLang="en-US" sz="21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84914" y="1424927"/>
                <a:ext cx="1122890" cy="3600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685165"/>
                <a:r>
                  <a:rPr lang="zh-CN" altLang="en-US" sz="21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图书馆</a:t>
                </a:r>
                <a:endParaRPr lang="zh-CN" altLang="en-US" sz="21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552646" y="1419622"/>
                <a:ext cx="1122890" cy="36004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685165"/>
                <a:r>
                  <a:rPr lang="zh-CN" altLang="en-US" sz="21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王红家</a:t>
                </a:r>
                <a:endParaRPr lang="zh-CN" altLang="en-US" sz="21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7" name="直接箭头连接符 16"/>
              <p:cNvCxnSpPr>
                <a:stCxn id="11" idx="0"/>
                <a:endCxn id="13" idx="2"/>
              </p:cNvCxnSpPr>
              <p:nvPr/>
            </p:nvCxnSpPr>
            <p:spPr>
              <a:xfrm flipH="1" flipV="1">
                <a:off x="4377361" y="982296"/>
                <a:ext cx="1" cy="43732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>
                <a:stCxn id="11" idx="3"/>
                <a:endCxn id="15" idx="1"/>
              </p:cNvCxnSpPr>
              <p:nvPr/>
            </p:nvCxnSpPr>
            <p:spPr>
              <a:xfrm>
                <a:off x="4830795" y="1599642"/>
                <a:ext cx="72185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>
                <a:stCxn id="11" idx="1"/>
                <a:endCxn id="14" idx="3"/>
              </p:cNvCxnSpPr>
              <p:nvPr/>
            </p:nvCxnSpPr>
            <p:spPr>
              <a:xfrm flipH="1">
                <a:off x="3207804" y="1599642"/>
                <a:ext cx="716124" cy="530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>
                <a:stCxn id="11" idx="2"/>
                <a:endCxn id="12" idx="0"/>
              </p:cNvCxnSpPr>
              <p:nvPr/>
            </p:nvCxnSpPr>
            <p:spPr>
              <a:xfrm>
                <a:off x="4377362" y="1779662"/>
                <a:ext cx="1186" cy="40981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上箭头 8"/>
            <p:cNvSpPr/>
            <p:nvPr/>
          </p:nvSpPr>
          <p:spPr>
            <a:xfrm>
              <a:off x="6051843" y="601890"/>
              <a:ext cx="180020" cy="265857"/>
            </a:xfrm>
            <a:prstGeom prst="up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53340" y="290058"/>
              <a:ext cx="377027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165"/>
              <a:r>
                <a:rPr lang="zh-CN" altLang="en-US" sz="15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北</a:t>
              </a:r>
              <a:endParaRPr lang="zh-CN" altLang="en-US" sz="15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7752001" y="3390268"/>
            <a:ext cx="499175" cy="50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西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SS2.eps" descr="id:2147498646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0560" y="833356"/>
            <a:ext cx="3456384" cy="3336282"/>
          </a:xfrm>
          <a:prstGeom prst="rect">
            <a:avLst/>
          </a:prstGeom>
        </p:spPr>
      </p:pic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462452" y="1763196"/>
            <a:ext cx="447530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大象馆的北面是马场</a:t>
            </a:r>
            <a:r>
              <a:rPr lang="en-US" altLang="zh-CN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南面是 </a:t>
            </a:r>
            <a:r>
              <a:rPr lang="en-US" altLang="zh-CN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  </a:t>
            </a:r>
            <a:r>
              <a:rPr lang="en-US" altLang="zh-CN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，西面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en-US" altLang="zh-CN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 </a:t>
            </a:r>
            <a:r>
              <a:rPr lang="en-US" altLang="zh-CN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，东面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en-US" altLang="zh-CN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  　</a:t>
            </a:r>
            <a:r>
              <a:rPr lang="en-US" altLang="zh-CN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30723" y="2544864"/>
            <a:ext cx="108012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猴山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3209344" y="2554451"/>
            <a:ext cx="10442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鹿苑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661028" y="3128320"/>
            <a:ext cx="154831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熊猫馆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25"/>
          <p:cNvSpPr txBox="1">
            <a:spLocks noChangeArrowheads="1"/>
          </p:cNvSpPr>
          <p:nvPr/>
        </p:nvSpPr>
        <p:spPr bwMode="auto">
          <a:xfrm>
            <a:off x="1360591" y="833356"/>
            <a:ext cx="24170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spcBef>
                <a:spcPct val="0"/>
              </a:spcBef>
              <a:buNone/>
            </a:pPr>
            <a:r>
              <a:rPr lang="zh-CN" altLang="en-US" sz="27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填一填。</a:t>
            </a:r>
            <a:endParaRPr lang="zh-CN" altLang="en-US" sz="27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900" y="92532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c67d6e5e-2b16-4f57-a48f-d46820aae2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828</Words>
  <Application>WPS 演示</Application>
  <PresentationFormat>全屏显示(16:9)</PresentationFormat>
  <Paragraphs>208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等线</vt:lpstr>
      <vt:lpstr>Calibri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cp:lastPrinted>2018-04-06T08:03:00Z</cp:lastPrinted>
  <dcterms:created xsi:type="dcterms:W3CDTF">2016-02-25T11:28:00Z</dcterms:created>
  <dcterms:modified xsi:type="dcterms:W3CDTF">2023-02-04T03:43:03Z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FB38CAC485DD40EDBC1AA34C66AC7D73</vt:lpwstr>
  </property>
</Properties>
</file>