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00" r:id="rId6"/>
    <p:sldId id="261" r:id="rId7"/>
    <p:sldId id="301" r:id="rId8"/>
    <p:sldId id="260" r:id="rId9"/>
    <p:sldId id="284" r:id="rId10"/>
    <p:sldId id="304" r:id="rId11"/>
    <p:sldId id="286" r:id="rId12"/>
    <p:sldId id="295" r:id="rId13"/>
    <p:sldId id="282" r:id="rId14"/>
    <p:sldId id="302" r:id="rId15"/>
    <p:sldId id="280" r:id="rId16"/>
    <p:sldId id="269" r:id="rId17"/>
    <p:sldId id="291" r:id="rId18"/>
    <p:sldId id="297" r:id="rId19"/>
    <p:sldId id="29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1613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5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orient="horz" pos="1613"/>
        <p:guide pos="2880"/>
        <p:guide pos="5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2" y="367331"/>
            <a:ext cx="433416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第一单元  位置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与方向（一）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051" y="1443868"/>
            <a:ext cx="8296191" cy="88947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东北、西北、东南、西南</a:t>
            </a:r>
            <a:endParaRPr lang="zh-CN" altLang="en-US" sz="4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 descr="C:\Users\Administrator\Desktop\09112114412be89a3cd1c4f49d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701336" y="2610034"/>
            <a:ext cx="2227560" cy="216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~1\AppData\Local\Temp\ksohtml\wpsCB52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24941" y="1831680"/>
            <a:ext cx="3818072" cy="312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411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1627" y="1194921"/>
            <a:ext cx="8632373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4041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小练习：填空乐园。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Picture 2" descr="C:\Users\Administrator\Desktop\234742-1212251G252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53875" y="2425836"/>
            <a:ext cx="1164797" cy="238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3624746" y="4481744"/>
            <a:ext cx="50426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2054801" y="3163132"/>
            <a:ext cx="50426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79853" y="3132575"/>
            <a:ext cx="50426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37189" y="2245672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37715" y="2227188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06933" y="4024046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7539" y="3966896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617705" y="1159798"/>
            <a:ext cx="617978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看路线图，会根据平面图描述路线。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93179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87292" y="4251397"/>
            <a:ext cx="417909" cy="646331"/>
            <a:chOff x="1978497" y="4835995"/>
            <a:chExt cx="557212" cy="861774"/>
          </a:xfrm>
        </p:grpSpPr>
        <p:sp>
          <p:nvSpPr>
            <p:cNvPr id="30" name="TextBox 29"/>
            <p:cNvSpPr txBox="1"/>
            <p:nvPr/>
          </p:nvSpPr>
          <p:spPr>
            <a:xfrm>
              <a:off x="1978497" y="4835995"/>
              <a:ext cx="55721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021587" y="5250190"/>
              <a:ext cx="30718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531507" y="1527905"/>
            <a:ext cx="8212443" cy="18004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根据下面的图填空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小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红要从家经过人民公园到文化宫去上音乐课。她从家出发，向（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到人民公园，再从人民公园向（    ）方向到文化宫，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最后他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）回到家里。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48639" y="2091987"/>
            <a:ext cx="90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92070" y="3208323"/>
            <a:ext cx="5082989" cy="1754326"/>
            <a:chOff x="1551016" y="4752674"/>
            <a:chExt cx="5085248" cy="181276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1177" y="4752674"/>
              <a:ext cx="5075086" cy="1799386"/>
            </a:xfrm>
            <a:prstGeom prst="rect">
              <a:avLst/>
            </a:prstGeom>
          </p:spPr>
        </p:pic>
        <p:sp>
          <p:nvSpPr>
            <p:cNvPr id="16" name="TextBox 9"/>
            <p:cNvSpPr txBox="1"/>
            <p:nvPr/>
          </p:nvSpPr>
          <p:spPr>
            <a:xfrm>
              <a:off x="1551016" y="4752674"/>
              <a:ext cx="5085248" cy="1812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解析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】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根据图可以得知，正上方是北方，那么可以确定下面是南方 ，左西右东，同时也可以确定左上方是西北方向，左下方是西南方向，右上方是东北方向，右下方是东南方向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218" name="Picture 2" descr="C:\Users\ADMINI~1\AppData\Local\Temp\ksohtml\wps3A99.t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705" y="3368752"/>
            <a:ext cx="2843019" cy="150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087777" y="2529960"/>
            <a:ext cx="90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7851" y="2926635"/>
            <a:ext cx="90171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6000" y="1913878"/>
            <a:ext cx="4572000" cy="28469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2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411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8903" y="1063813"/>
            <a:ext cx="86323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小练习：看图填空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C:\Users\ADMINI~1\AppData\Local\Temp\ksohtml\wps1426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7852" y="1063813"/>
            <a:ext cx="3294475" cy="180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455048" y="2873421"/>
            <a:ext cx="7490608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）冬冬上学，从家向（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）走到邮局，再向（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）走到学校。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）小明去上学，从家向（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）走到人民公园，再向（    ）走到学校。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）小红去上学，从家向（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）走到学校。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）阳阳去上学，从家向（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）走到学校。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）小李去上学，从家向（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）走到学校。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43641" y="2966649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42923" y="2966649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96941" y="3391778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76420" y="3388161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69099" y="3803923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73776" y="4198991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9390" y="4612608"/>
            <a:ext cx="64393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~1\AppData\Local\Temp\ksohtml\wps6341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26596" y="2561035"/>
            <a:ext cx="4667316" cy="248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4794" y="853260"/>
            <a:ext cx="5375272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根据描述在下面的图中标出各班的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738227" y="1433852"/>
            <a:ext cx="7955297" cy="16389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学校各班在操场上举办绘画比赛。三（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）班在操场的正北方向，三（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）班在操场的西北方向，四（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）班在操场的东北方向，二（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）班在操场的西边，二（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）班在操场的东边，四六班在操场的南边，五（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）班在操场的西南方，六（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）班在操场的东南方。</a:t>
            </a:r>
            <a:endParaRPr lang="en-US" altLang="zh-CN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25028" y="2788432"/>
            <a:ext cx="8360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3.3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42222" y="2788433"/>
            <a:ext cx="8360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25563" y="2778348"/>
            <a:ext cx="8360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4.1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7794" y="3225449"/>
            <a:ext cx="418031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en-US" altLang="zh-CN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en-US" altLang="zh-CN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43332" y="3225448"/>
            <a:ext cx="418031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en-US" altLang="zh-CN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三班</a:t>
            </a:r>
            <a:endParaRPr lang="zh-CN" altLang="en-US" sz="1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32157" y="4627318"/>
            <a:ext cx="8360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42222" y="3936769"/>
            <a:ext cx="8360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4.6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02130" y="4657574"/>
            <a:ext cx="83606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6.3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" descr="http://i02.pic.sogou.com/8ccf023196e5f3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27387" y="3158920"/>
            <a:ext cx="1289783" cy="128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29711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75052" y="1030881"/>
            <a:ext cx="5092883" cy="962484"/>
            <a:chOff x="897362" y="1359993"/>
            <a:chExt cx="11280349" cy="5528078"/>
          </a:xfrm>
        </p:grpSpPr>
        <p:sp>
          <p:nvSpPr>
            <p:cNvPr id="72" name="TextBox 71"/>
            <p:cNvSpPr txBox="1"/>
            <p:nvPr/>
          </p:nvSpPr>
          <p:spPr>
            <a:xfrm>
              <a:off x="897362" y="1359993"/>
              <a:ext cx="11280349" cy="3992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650"/>
                </a:lnSpc>
              </a:pP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看图填空。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374078" y="4766793"/>
              <a:ext cx="813880" cy="2121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73235" y="1646227"/>
            <a:ext cx="7970716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小狗要到小猴家去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它先从家里出发向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到达小丛林，再向（    ）到达小山，再向（    ）到达小树林，再向（    ）草地，再从草地向（    ）到达小河，最后再从小河向（    ）到达小猴家。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7312" y="1732494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0" name="Picture 2" descr="C:\Users\Administrator\Desktop\234742-1212251G2528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79163" y="2740396"/>
            <a:ext cx="1164797" cy="238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ADMINI~1\AppData\Local\Temp\ksohtml\wps8600.t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8681" y="3135095"/>
            <a:ext cx="4242444" cy="185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031144" y="1732494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0034" y="2151145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31725" y="2151145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87492" y="2151145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14231" y="2581438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://i02.pic.sogou.com/8ccf023196e5f3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986" y="3729856"/>
            <a:ext cx="1289783" cy="128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73022" y="905691"/>
            <a:ext cx="7001887" cy="6655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．根据描述在下面的图上找出位置并用图形画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-142346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42346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8" name="TextBox 9"/>
          <p:cNvSpPr txBox="1"/>
          <p:nvPr/>
        </p:nvSpPr>
        <p:spPr>
          <a:xfrm>
            <a:off x="1102877" y="1524948"/>
            <a:ext cx="7439367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小明家在学校东北方向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米处，请你用圆圈标出来；小冬的家在学校西南方向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米处，请用三角形把它标出来；小林的家在西北方向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米处，请你用正方形标出来。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 descr="C:\Users\ADMINI~1\AppData\Local\Temp\ksohtml\wpsCF7F.tm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2767" y="2647451"/>
            <a:ext cx="2943272" cy="246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5254439" y="3398745"/>
            <a:ext cx="141194" cy="161365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3965" y="3126442"/>
            <a:ext cx="182882" cy="201706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153795" y="4416223"/>
            <a:ext cx="182882" cy="212927"/>
          </a:xfrm>
          <a:prstGeom prst="triangl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~1\AppData\Local\Temp\ksohtml\wps5987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73507" y="2988917"/>
            <a:ext cx="4229801" cy="197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3022" y="965567"/>
            <a:ext cx="2463505" cy="6655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．拓展提高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082707" y="1555204"/>
            <a:ext cx="7581899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路公交车的一段行车路线。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路公交车从图书馆行至红兴路后，向（    ）方向行驶到商场，再从商场向（   ）方向到达（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），接着从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）向（    ）行驶到涪江大桥，最后，从涪江大桥向（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）行驶到人民公园。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C:\Users\Administrator\Desktop\234742-1212251G252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79203" y="2761501"/>
            <a:ext cx="1164797" cy="238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50102" y="2056232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5364" y="2066317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2031" y="2074577"/>
            <a:ext cx="164944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人民医院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02234" y="2485054"/>
            <a:ext cx="164944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人民医院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67965" y="2478620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13623" y="2486880"/>
            <a:ext cx="6874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3022" y="888386"/>
            <a:ext cx="7788540" cy="18774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．发散思维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路车的行车路线，请你描述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路车从人民公园站到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人民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的行车路线。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C:\Users\ADMINI~1\AppData\Local\Temp\ksohtml\wps53FD.tmp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5937" y="2377958"/>
            <a:ext cx="4048265" cy="264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50621" y="2994270"/>
            <a:ext cx="45853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车从人民公园向西南方向经过花园小这到涪江大桥，再向正西方向经过中心广场行至人民医院，接着从人民医院向东北方向经过新华书店行至红兴路，再从红兴路向西北方向经过人民广场行至图书馆，最后向西南方向经过和平路行至人民商场。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83739" y="1148080"/>
            <a:ext cx="77962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你们听说过四面八方这个成语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，那“四面”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是指哪四个面？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991239" y="1877238"/>
            <a:ext cx="650213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“四面”是指东、南、西、北这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四面。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7185" y="2684406"/>
            <a:ext cx="77962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．学校的哪一面是东面？学校的哪一面是南面？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964345" y="3363138"/>
            <a:ext cx="650213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与东面相对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的那一面是西；与南相对的那一面的是北。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Administrator\Desktop\234742-1212251G2528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86689" y="2656886"/>
            <a:ext cx="1164797" cy="238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683739" y="1148080"/>
            <a:ext cx="8268641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tabLst>
                <a:tab pos="674370" algn="l"/>
              </a:tabLst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．请你们说一说，学校的东、西、南、北面各有什么建筑？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1079297" y="1664932"/>
            <a:ext cx="5768312" cy="25622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的东面有图书馆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。学校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的北面有教学楼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学校的西面有体育馆。学校的南面有大门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刚刚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我们说了四面，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那知道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八方指的是哪八方吗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今天我们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就一起来学习这八个方向是哪八个。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169809" y="1842036"/>
            <a:ext cx="2974191" cy="220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70838" y="1105479"/>
            <a:ext cx="7841791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946785" indent="-946785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请同学们想一想，学校的多功能厅、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餐厅分别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在操场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946785" indent="-94678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9"/>
          <p:cNvSpPr txBox="1"/>
          <p:nvPr/>
        </p:nvSpPr>
        <p:spPr>
          <a:xfrm>
            <a:off x="1283451" y="2675948"/>
            <a:ext cx="4041584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餐厅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在校园的西北角，多功能厅在校园的东北角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3" name="Picture 1" descr="C:\Users\Administrator\AppData\Roaming\Tencent\Users\810731822\QQ\WinTemp\RichOle\FOCPSKY@$72RSZ9{1OLS_PL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08631" y="1718416"/>
            <a:ext cx="3543455" cy="309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6" name="TextBox 9"/>
          <p:cNvSpPr txBox="1"/>
          <p:nvPr/>
        </p:nvSpPr>
        <p:spPr>
          <a:xfrm>
            <a:off x="597650" y="951367"/>
            <a:ext cx="7561353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解析</a:t>
            </a:r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18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正东和正北之间的方向是东北方向，正东和正南之间的方向是东南方向，正西和正北之间的方向是西北方向，正西和正南之间的方向是西南方向。</a:t>
            </a:r>
            <a:endParaRPr lang="en-US" altLang="zh-CN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C:\Users\ADMINI~1\AppData\Local\Temp\ksohtml\wps3170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7554" y="2299902"/>
            <a:ext cx="1985052" cy="193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0354" y="4322787"/>
            <a:ext cx="362808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这里的八个方向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，就是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四面八方里的八个方向。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3424" y="4227194"/>
            <a:ext cx="42089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确定方向时，必须先要确定一个方向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利用指南针可以确定南方的位置。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01650" y="2521435"/>
            <a:ext cx="1489052" cy="14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Administrator\AppData\Roaming\Tencent\Users\810731822\QQ\WinTemp\RichOle\%(B(H]~9~HI0K{ESD7GXC{2.png"/>
          <p:cNvPicPr>
            <a:picLocks noChangeAspect="1" noChangeArrowheads="1"/>
          </p:cNvPicPr>
          <p:nvPr/>
        </p:nvPicPr>
        <p:blipFill rotWithShape="1">
          <a:blip r:embed="rId1" cstate="email"/>
          <a:srcRect l="4352" r="4009"/>
          <a:stretch>
            <a:fillRect/>
          </a:stretch>
        </p:blipFill>
        <p:spPr bwMode="auto">
          <a:xfrm>
            <a:off x="5726169" y="1000786"/>
            <a:ext cx="3417831" cy="320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632736" y="1073356"/>
            <a:ext cx="759686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你从图中看到了什么？</a:t>
            </a:r>
            <a:endParaRPr lang="zh-CN" altLang="en-US" sz="2100" dirty="0"/>
          </a:p>
        </p:txBody>
      </p:sp>
      <p:sp>
        <p:nvSpPr>
          <p:cNvPr id="104" name="TextBox 9"/>
          <p:cNvSpPr txBox="1"/>
          <p:nvPr/>
        </p:nvSpPr>
        <p:spPr>
          <a:xfrm>
            <a:off x="1360444" y="1767983"/>
            <a:ext cx="470784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熊猫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馆、大象馆、猴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长颈鹿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馆、金鱼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馆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11949" y="3026847"/>
            <a:ext cx="759686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说一说动物园内各场馆的位置。</a:t>
            </a:r>
            <a:endParaRPr lang="zh-CN" altLang="en-US" sz="2100" dirty="0"/>
          </a:p>
        </p:txBody>
      </p:sp>
      <p:sp>
        <p:nvSpPr>
          <p:cNvPr id="9" name="TextBox 9"/>
          <p:cNvSpPr txBox="1"/>
          <p:nvPr/>
        </p:nvSpPr>
        <p:spPr>
          <a:xfrm>
            <a:off x="1308483" y="3856567"/>
            <a:ext cx="586124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先确定一个方向，再辨认其余七个</a:t>
            </a: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方向。</a:t>
            </a:r>
            <a:endParaRPr lang="en-US" altLang="zh-CN" sz="1800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67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4980" y="1207225"/>
            <a:ext cx="7171196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、正东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和正北之间的方向是东北方向，正东和正南之间的方向是东南方向，正西和正北之间的方向是西北方向，正西和正南之间的方向是西南方向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C:\Users\ADMINI~1\AppData\Local\Temp\ksohtml\wps544D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64665" y="2212848"/>
            <a:ext cx="2679254" cy="260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67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3386" y="1461232"/>
            <a:ext cx="7299377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、辨认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东北、东南、西北、西南四个方向的方法：①用指南针辨认；②借助身边事物辨认，只要知道东、南、西、北一个方向，其余的七个方向便可确认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、描述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行走路线的方法：以出发点为基准，先确定要到达的地方所处的方向，再看哪一条路通向目的地，最后把行走的路线描述出来。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~1\AppData\Local\Temp\ksohtml\wps66C5.tmp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45236" y="1602640"/>
            <a:ext cx="2595423" cy="23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7620" y="1159798"/>
            <a:ext cx="622012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认识东北、西北、东南、西南四个方向。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7365" y="1550719"/>
            <a:ext cx="5023336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4041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：看图填空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0410" indent="-740410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）公园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在学校的（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0410" indent="-740410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）剧院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在学校的（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0410" indent="-740410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）体育馆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在学校的（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0410" indent="-740410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）商场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在学校的（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）方向。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383415" y="3978031"/>
            <a:ext cx="6964358" cy="973850"/>
            <a:chOff x="6150745" y="4554389"/>
            <a:chExt cx="5271266" cy="1513313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50745" y="4554389"/>
              <a:ext cx="5271265" cy="1513313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6176921" y="4590372"/>
              <a:ext cx="5245090" cy="1434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【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解析</a:t>
              </a:r>
              <a:r>
                <a:rPr lang="en-US" altLang="zh-CN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】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根据图上可能确定北方在正上方，那么确定了北方的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方向，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就知道了下面是南方，左边是西方，右边是东方</a:t>
              </a:r>
              <a:r>
                <a:rPr lang="zh-CN" altLang="en-US" sz="1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376018" y="2150432"/>
            <a:ext cx="85172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354217" y="2590615"/>
            <a:ext cx="85172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582817" y="3015830"/>
            <a:ext cx="85172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62575" y="3400178"/>
            <a:ext cx="85172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PP_MARK_KEY" val="80415429-d8a7-418f-947a-f83b805c3f9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2111</Words>
  <Application>WPS 演示</Application>
  <PresentationFormat>全屏显示(16:9)</PresentationFormat>
  <Paragraphs>219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637</cp:revision>
  <dcterms:created xsi:type="dcterms:W3CDTF">2016-05-27T03:58:00Z</dcterms:created>
  <dcterms:modified xsi:type="dcterms:W3CDTF">2023-02-04T03:43:46Z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49F2AB8A27CE4578BECE0B2B0D9E524C</vt:lpwstr>
  </property>
</Properties>
</file>