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2" r:id="rId3"/>
    <p:sldId id="345" r:id="rId5"/>
    <p:sldId id="334" r:id="rId6"/>
    <p:sldId id="295" r:id="rId7"/>
    <p:sldId id="296" r:id="rId8"/>
    <p:sldId id="297" r:id="rId9"/>
    <p:sldId id="298" r:id="rId10"/>
    <p:sldId id="346" r:id="rId11"/>
    <p:sldId id="299" r:id="rId12"/>
    <p:sldId id="300" r:id="rId13"/>
    <p:sldId id="301" r:id="rId14"/>
    <p:sldId id="302" r:id="rId15"/>
    <p:sldId id="303" r:id="rId16"/>
    <p:sldId id="304" r:id="rId17"/>
    <p:sldId id="347" r:id="rId18"/>
    <p:sldId id="305" r:id="rId19"/>
    <p:sldId id="30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85" autoAdjust="0"/>
    <p:restoredTop sz="99852" autoAdjust="0"/>
  </p:normalViewPr>
  <p:slideViewPr>
    <p:cSldViewPr showGuides="1">
      <p:cViewPr varScale="1">
        <p:scale>
          <a:sx n="116" d="100"/>
          <a:sy n="116" d="100"/>
        </p:scale>
        <p:origin x="-186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2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1C85A-DFE6-41F6-83E4-184200B24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4A9AE6-DF0B-41B0-9C45-B95C9559D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defTabSz="1217930" fontAlgn="base">
              <a:spcBef>
                <a:spcPct val="0"/>
              </a:spcBef>
              <a:spcAft>
                <a:spcPct val="0"/>
              </a:spcAft>
            </a:pPr>
            <a:fld id="{B4717DA9-280F-44C5-90FC-BCABDB87977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4D538-1AFE-4E1D-BFEC-B105D423B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flipV="1">
            <a:off x="0" y="442912"/>
            <a:ext cx="12192000" cy="4603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" name="KSO_Shape"/>
          <p:cNvSpPr/>
          <p:nvPr userDrawn="1"/>
        </p:nvSpPr>
        <p:spPr bwMode="auto">
          <a:xfrm>
            <a:off x="11668125" y="42864"/>
            <a:ext cx="433388" cy="40005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文本框 23"/>
          <p:cNvSpPr txBox="1">
            <a:spLocks noChangeArrowheads="1"/>
          </p:cNvSpPr>
          <p:nvPr userDrawn="1"/>
        </p:nvSpPr>
        <p:spPr bwMode="auto">
          <a:xfrm>
            <a:off x="9458316" y="57152"/>
            <a:ext cx="2362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小学数学三年级下</a:t>
            </a:r>
            <a:r>
              <a:rPr lang="zh-CN" altLang="en-US" sz="1800" dirty="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endParaRPr lang="zh-CN" altLang="en-US" sz="1800" dirty="0">
              <a:solidFill>
                <a:srgbClr val="0E58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>
            <a:spLocks noChangeAspect="1"/>
          </p:cNvSpPr>
          <p:nvPr userDrawn="1"/>
        </p:nvSpPr>
        <p:spPr bwMode="auto">
          <a:xfrm>
            <a:off x="114300" y="-42864"/>
            <a:ext cx="531166" cy="5148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686550"/>
            <a:ext cx="12192000" cy="1571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0.xml"/><Relationship Id="rId11" Type="http://schemas.openxmlformats.org/officeDocument/2006/relationships/image" Target="../media/image3.png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86525" y="547688"/>
            <a:ext cx="536257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71513" y="4168775"/>
            <a:ext cx="596900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0238" y="2924175"/>
            <a:ext cx="6010275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0" name="副标题 2"/>
          <p:cNvSpPr>
            <a:spLocks noChangeArrowheads="1"/>
          </p:cNvSpPr>
          <p:nvPr/>
        </p:nvSpPr>
        <p:spPr bwMode="auto">
          <a:xfrm>
            <a:off x="0" y="3140968"/>
            <a:ext cx="7089913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60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口算除法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方正黑体简体" pitchFamily="2" charset="-122"/>
            </a:endParaRPr>
          </a:p>
        </p:txBody>
      </p:sp>
      <p:grpSp>
        <p:nvGrpSpPr>
          <p:cNvPr id="14" name="PA_组合 42"/>
          <p:cNvGrpSpPr/>
          <p:nvPr>
            <p:custDataLst>
              <p:tags r:id="rId2"/>
            </p:custDataLst>
          </p:nvPr>
        </p:nvGrpSpPr>
        <p:grpSpPr>
          <a:xfrm>
            <a:off x="2872192" y="1779588"/>
            <a:ext cx="540000" cy="540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19" name="PA_组合 45"/>
          <p:cNvGrpSpPr/>
          <p:nvPr>
            <p:custDataLst>
              <p:tags r:id="rId3"/>
            </p:custDataLst>
          </p:nvPr>
        </p:nvGrpSpPr>
        <p:grpSpPr>
          <a:xfrm>
            <a:off x="3412192" y="1779588"/>
            <a:ext cx="540000" cy="540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2" name="PA_组合 48"/>
          <p:cNvGrpSpPr/>
          <p:nvPr>
            <p:custDataLst>
              <p:tags r:id="rId4"/>
            </p:custDataLst>
          </p:nvPr>
        </p:nvGrpSpPr>
        <p:grpSpPr>
          <a:xfrm>
            <a:off x="3908720" y="1779588"/>
            <a:ext cx="540000" cy="540000"/>
            <a:chOff x="5309025" y="2094564"/>
            <a:chExt cx="1461661" cy="1461661"/>
          </a:xfrm>
        </p:grpSpPr>
        <p:sp>
          <p:nvSpPr>
            <p:cNvPr id="23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5" name="PA_组合 51"/>
          <p:cNvGrpSpPr/>
          <p:nvPr>
            <p:custDataLst>
              <p:tags r:id="rId5"/>
            </p:custDataLst>
          </p:nvPr>
        </p:nvGrpSpPr>
        <p:grpSpPr>
          <a:xfrm>
            <a:off x="4411296" y="1779588"/>
            <a:ext cx="540000" cy="540000"/>
            <a:chOff x="5309025" y="2094564"/>
            <a:chExt cx="1461661" cy="1461661"/>
          </a:xfrm>
        </p:grpSpPr>
        <p:sp>
          <p:nvSpPr>
            <p:cNvPr id="26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sp>
        <p:nvSpPr>
          <p:cNvPr id="28" name="PA_文本框 26"/>
          <p:cNvSpPr txBox="1"/>
          <p:nvPr>
            <p:custDataLst>
              <p:tags r:id="rId6"/>
            </p:custDataLst>
          </p:nvPr>
        </p:nvSpPr>
        <p:spPr>
          <a:xfrm>
            <a:off x="2846105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三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29" name="PA_文本框 26"/>
          <p:cNvSpPr txBox="1"/>
          <p:nvPr>
            <p:custDataLst>
              <p:tags r:id="rId7"/>
            </p:custDataLst>
          </p:nvPr>
        </p:nvSpPr>
        <p:spPr>
          <a:xfrm>
            <a:off x="3412192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下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0" name="PA_矩形 56"/>
          <p:cNvSpPr/>
          <p:nvPr>
            <p:custDataLst>
              <p:tags r:id="rId8"/>
            </p:custDataLst>
          </p:nvPr>
        </p:nvSpPr>
        <p:spPr>
          <a:xfrm>
            <a:off x="3896057" y="1803171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数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1" name="PA_矩形 57"/>
          <p:cNvSpPr/>
          <p:nvPr>
            <p:custDataLst>
              <p:tags r:id="rId9"/>
            </p:custDataLst>
          </p:nvPr>
        </p:nvSpPr>
        <p:spPr>
          <a:xfrm>
            <a:off x="4411296" y="1779588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学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pic>
        <p:nvPicPr>
          <p:cNvPr id="32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657349" y="1516063"/>
            <a:ext cx="990171" cy="83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201548" y="1466604"/>
            <a:ext cx="2208717" cy="317527"/>
          </a:xfrm>
          <a:custGeom>
            <a:avLst/>
            <a:gdLst/>
            <a:ahLst/>
            <a:cxnLst/>
            <a:rect l="l" t="t" r="r" b="b"/>
            <a:pathLst>
              <a:path w="2208717" h="317527">
                <a:moveTo>
                  <a:pt x="2163101" y="225715"/>
                </a:moveTo>
                <a:cubicBezTo>
                  <a:pt x="2159729" y="225905"/>
                  <a:pt x="2156450" y="227184"/>
                  <a:pt x="2153263" y="229554"/>
                </a:cubicBezTo>
                <a:cubicBezTo>
                  <a:pt x="2146888" y="234294"/>
                  <a:pt x="2143701" y="240610"/>
                  <a:pt x="2143701" y="248505"/>
                </a:cubicBezTo>
                <a:cubicBezTo>
                  <a:pt x="2143701" y="256399"/>
                  <a:pt x="2147250" y="262325"/>
                  <a:pt x="2154349" y="266283"/>
                </a:cubicBezTo>
                <a:cubicBezTo>
                  <a:pt x="2161447" y="270241"/>
                  <a:pt x="2168395" y="270040"/>
                  <a:pt x="2175192" y="265681"/>
                </a:cubicBezTo>
                <a:cubicBezTo>
                  <a:pt x="2181990" y="261307"/>
                  <a:pt x="2185184" y="254997"/>
                  <a:pt x="2184775" y="246752"/>
                </a:cubicBezTo>
                <a:cubicBezTo>
                  <a:pt x="2184367" y="238506"/>
                  <a:pt x="2180606" y="232394"/>
                  <a:pt x="2173493" y="228414"/>
                </a:cubicBezTo>
                <a:cubicBezTo>
                  <a:pt x="2169937" y="226424"/>
                  <a:pt x="2166473" y="225525"/>
                  <a:pt x="2163101" y="225715"/>
                </a:cubicBezTo>
                <a:close/>
                <a:moveTo>
                  <a:pt x="1559302" y="224693"/>
                </a:moveTo>
                <a:cubicBezTo>
                  <a:pt x="1556972" y="224098"/>
                  <a:pt x="1549350" y="224678"/>
                  <a:pt x="1536437" y="226435"/>
                </a:cubicBezTo>
                <a:cubicBezTo>
                  <a:pt x="1523524" y="228192"/>
                  <a:pt x="1506713" y="230698"/>
                  <a:pt x="1486006" y="233953"/>
                </a:cubicBezTo>
                <a:cubicBezTo>
                  <a:pt x="1488716" y="246286"/>
                  <a:pt x="1491283" y="261293"/>
                  <a:pt x="1493707" y="278974"/>
                </a:cubicBezTo>
                <a:cubicBezTo>
                  <a:pt x="1509567" y="278142"/>
                  <a:pt x="1530489" y="275217"/>
                  <a:pt x="1556474" y="270198"/>
                </a:cubicBezTo>
                <a:cubicBezTo>
                  <a:pt x="1558897" y="260490"/>
                  <a:pt x="1560557" y="250627"/>
                  <a:pt x="1561453" y="240610"/>
                </a:cubicBezTo>
                <a:cubicBezTo>
                  <a:pt x="1562350" y="230594"/>
                  <a:pt x="1561633" y="225288"/>
                  <a:pt x="1559302" y="224693"/>
                </a:cubicBezTo>
                <a:close/>
                <a:moveTo>
                  <a:pt x="2165583" y="202795"/>
                </a:moveTo>
                <a:cubicBezTo>
                  <a:pt x="2171104" y="202917"/>
                  <a:pt x="2176748" y="204190"/>
                  <a:pt x="2182517" y="206613"/>
                </a:cubicBezTo>
                <a:cubicBezTo>
                  <a:pt x="2194053" y="211460"/>
                  <a:pt x="2201715" y="219140"/>
                  <a:pt x="2205500" y="229651"/>
                </a:cubicBezTo>
                <a:cubicBezTo>
                  <a:pt x="2209286" y="240162"/>
                  <a:pt x="2209731" y="250559"/>
                  <a:pt x="2206834" y="260841"/>
                </a:cubicBezTo>
                <a:cubicBezTo>
                  <a:pt x="2203937" y="271123"/>
                  <a:pt x="2198517" y="278992"/>
                  <a:pt x="2190572" y="284448"/>
                </a:cubicBezTo>
                <a:cubicBezTo>
                  <a:pt x="2182628" y="289905"/>
                  <a:pt x="2173188" y="292633"/>
                  <a:pt x="2162254" y="292633"/>
                </a:cubicBezTo>
                <a:cubicBezTo>
                  <a:pt x="2151320" y="292633"/>
                  <a:pt x="2141418" y="288195"/>
                  <a:pt x="2132548" y="279318"/>
                </a:cubicBezTo>
                <a:cubicBezTo>
                  <a:pt x="2123679" y="270442"/>
                  <a:pt x="2119244" y="260898"/>
                  <a:pt x="2119244" y="250688"/>
                </a:cubicBezTo>
                <a:cubicBezTo>
                  <a:pt x="2119244" y="240478"/>
                  <a:pt x="2121632" y="231547"/>
                  <a:pt x="2126407" y="223897"/>
                </a:cubicBezTo>
                <a:cubicBezTo>
                  <a:pt x="2131182" y="216246"/>
                  <a:pt x="2138844" y="210241"/>
                  <a:pt x="2149391" y="205882"/>
                </a:cubicBezTo>
                <a:cubicBezTo>
                  <a:pt x="2154664" y="203702"/>
                  <a:pt x="2160062" y="202673"/>
                  <a:pt x="2165583" y="202795"/>
                </a:cubicBezTo>
                <a:close/>
                <a:moveTo>
                  <a:pt x="1968877" y="197646"/>
                </a:moveTo>
                <a:cubicBezTo>
                  <a:pt x="1971089" y="197587"/>
                  <a:pt x="1974168" y="198260"/>
                  <a:pt x="1978115" y="199666"/>
                </a:cubicBezTo>
                <a:cubicBezTo>
                  <a:pt x="1993903" y="205287"/>
                  <a:pt x="2004953" y="211281"/>
                  <a:pt x="2011262" y="217648"/>
                </a:cubicBezTo>
                <a:cubicBezTo>
                  <a:pt x="2017572" y="224015"/>
                  <a:pt x="2019830" y="232031"/>
                  <a:pt x="2018038" y="241697"/>
                </a:cubicBezTo>
                <a:cubicBezTo>
                  <a:pt x="2016246" y="251362"/>
                  <a:pt x="2010717" y="252549"/>
                  <a:pt x="2001454" y="245257"/>
                </a:cubicBezTo>
                <a:cubicBezTo>
                  <a:pt x="1992190" y="237965"/>
                  <a:pt x="1982510" y="228862"/>
                  <a:pt x="1972415" y="217949"/>
                </a:cubicBezTo>
                <a:cubicBezTo>
                  <a:pt x="1963423" y="204591"/>
                  <a:pt x="1962244" y="197824"/>
                  <a:pt x="1968877" y="197646"/>
                </a:cubicBezTo>
                <a:close/>
                <a:moveTo>
                  <a:pt x="1569305" y="194923"/>
                </a:moveTo>
                <a:cubicBezTo>
                  <a:pt x="1573535" y="195073"/>
                  <a:pt x="1578285" y="196453"/>
                  <a:pt x="1583555" y="199063"/>
                </a:cubicBezTo>
                <a:cubicBezTo>
                  <a:pt x="1594095" y="204283"/>
                  <a:pt x="1602968" y="210263"/>
                  <a:pt x="1610174" y="217003"/>
                </a:cubicBezTo>
                <a:cubicBezTo>
                  <a:pt x="1617380" y="223743"/>
                  <a:pt x="1616774" y="230608"/>
                  <a:pt x="1608357" y="237599"/>
                </a:cubicBezTo>
                <a:cubicBezTo>
                  <a:pt x="1599939" y="244590"/>
                  <a:pt x="1592002" y="254768"/>
                  <a:pt x="1584545" y="268133"/>
                </a:cubicBezTo>
                <a:cubicBezTo>
                  <a:pt x="1598039" y="284251"/>
                  <a:pt x="1598068" y="292590"/>
                  <a:pt x="1584631" y="293149"/>
                </a:cubicBezTo>
                <a:cubicBezTo>
                  <a:pt x="1571194" y="293709"/>
                  <a:pt x="1541223" y="295709"/>
                  <a:pt x="1494718" y="299151"/>
                </a:cubicBezTo>
                <a:cubicBezTo>
                  <a:pt x="1491061" y="312803"/>
                  <a:pt x="1486006" y="315606"/>
                  <a:pt x="1479553" y="307561"/>
                </a:cubicBezTo>
                <a:cubicBezTo>
                  <a:pt x="1473100" y="299516"/>
                  <a:pt x="1467633" y="285424"/>
                  <a:pt x="1463151" y="265283"/>
                </a:cubicBezTo>
                <a:cubicBezTo>
                  <a:pt x="1458670" y="245142"/>
                  <a:pt x="1454135" y="231705"/>
                  <a:pt x="1449546" y="224972"/>
                </a:cubicBezTo>
                <a:cubicBezTo>
                  <a:pt x="1444957" y="218240"/>
                  <a:pt x="1445896" y="214307"/>
                  <a:pt x="1452364" y="213174"/>
                </a:cubicBezTo>
                <a:cubicBezTo>
                  <a:pt x="1458831" y="212041"/>
                  <a:pt x="1464958" y="212152"/>
                  <a:pt x="1470744" y="213507"/>
                </a:cubicBezTo>
                <a:cubicBezTo>
                  <a:pt x="1476531" y="214863"/>
                  <a:pt x="1485759" y="214884"/>
                  <a:pt x="1498428" y="213572"/>
                </a:cubicBezTo>
                <a:cubicBezTo>
                  <a:pt x="1511098" y="212260"/>
                  <a:pt x="1522627" y="210518"/>
                  <a:pt x="1533017" y="208345"/>
                </a:cubicBezTo>
                <a:cubicBezTo>
                  <a:pt x="1543406" y="206172"/>
                  <a:pt x="1551792" y="202777"/>
                  <a:pt x="1558173" y="198160"/>
                </a:cubicBezTo>
                <a:cubicBezTo>
                  <a:pt x="1561364" y="195851"/>
                  <a:pt x="1565074" y="194772"/>
                  <a:pt x="1569305" y="194923"/>
                </a:cubicBezTo>
                <a:close/>
                <a:moveTo>
                  <a:pt x="488610" y="181814"/>
                </a:moveTo>
                <a:lnTo>
                  <a:pt x="430004" y="188437"/>
                </a:lnTo>
                <a:cubicBezTo>
                  <a:pt x="428670" y="190506"/>
                  <a:pt x="427389" y="192146"/>
                  <a:pt x="426161" y="193358"/>
                </a:cubicBezTo>
                <a:lnTo>
                  <a:pt x="424731" y="194311"/>
                </a:lnTo>
                <a:lnTo>
                  <a:pt x="431919" y="196149"/>
                </a:lnTo>
                <a:cubicBezTo>
                  <a:pt x="437841" y="198436"/>
                  <a:pt x="440329" y="200885"/>
                  <a:pt x="439383" y="203494"/>
                </a:cubicBezTo>
                <a:cubicBezTo>
                  <a:pt x="438436" y="206104"/>
                  <a:pt x="437561" y="208764"/>
                  <a:pt x="436758" y="211475"/>
                </a:cubicBezTo>
                <a:cubicBezTo>
                  <a:pt x="450296" y="210686"/>
                  <a:pt x="468687" y="208628"/>
                  <a:pt x="491932" y="205301"/>
                </a:cubicBezTo>
                <a:cubicBezTo>
                  <a:pt x="491932" y="198619"/>
                  <a:pt x="490810" y="192578"/>
                  <a:pt x="488566" y="187179"/>
                </a:cubicBezTo>
                <a:close/>
                <a:moveTo>
                  <a:pt x="499289" y="180607"/>
                </a:moveTo>
                <a:lnTo>
                  <a:pt x="491605" y="181476"/>
                </a:lnTo>
                <a:lnTo>
                  <a:pt x="495482" y="181253"/>
                </a:lnTo>
                <a:lnTo>
                  <a:pt x="502071" y="183232"/>
                </a:lnTo>
                <a:close/>
                <a:moveTo>
                  <a:pt x="1128526" y="145503"/>
                </a:moveTo>
                <a:cubicBezTo>
                  <a:pt x="1121786" y="146363"/>
                  <a:pt x="1109977" y="147976"/>
                  <a:pt x="1093099" y="150342"/>
                </a:cubicBezTo>
                <a:cubicBezTo>
                  <a:pt x="1095737" y="173645"/>
                  <a:pt x="1097512" y="193022"/>
                  <a:pt x="1098422" y="208474"/>
                </a:cubicBezTo>
                <a:cubicBezTo>
                  <a:pt x="1099333" y="223926"/>
                  <a:pt x="1100175" y="237086"/>
                  <a:pt x="1100950" y="247956"/>
                </a:cubicBezTo>
                <a:cubicBezTo>
                  <a:pt x="1107432" y="247956"/>
                  <a:pt x="1119606" y="247175"/>
                  <a:pt x="1137474" y="245612"/>
                </a:cubicBezTo>
                <a:cubicBezTo>
                  <a:pt x="1137474" y="203595"/>
                  <a:pt x="1136592" y="177517"/>
                  <a:pt x="1134829" y="167379"/>
                </a:cubicBezTo>
                <a:cubicBezTo>
                  <a:pt x="1133065" y="157240"/>
                  <a:pt x="1130964" y="149948"/>
                  <a:pt x="1128526" y="145503"/>
                </a:cubicBezTo>
                <a:close/>
                <a:moveTo>
                  <a:pt x="1195251" y="138748"/>
                </a:moveTo>
                <a:cubicBezTo>
                  <a:pt x="1178172" y="140512"/>
                  <a:pt x="1163918" y="142025"/>
                  <a:pt x="1152489" y="143287"/>
                </a:cubicBezTo>
                <a:cubicBezTo>
                  <a:pt x="1155084" y="144248"/>
                  <a:pt x="1156633" y="145714"/>
                  <a:pt x="1157135" y="147686"/>
                </a:cubicBezTo>
                <a:cubicBezTo>
                  <a:pt x="1157637" y="149658"/>
                  <a:pt x="1157888" y="153827"/>
                  <a:pt x="1157888" y="160194"/>
                </a:cubicBezTo>
                <a:cubicBezTo>
                  <a:pt x="1163351" y="160280"/>
                  <a:pt x="1169926" y="158950"/>
                  <a:pt x="1177613" y="156204"/>
                </a:cubicBezTo>
                <a:cubicBezTo>
                  <a:pt x="1185299" y="153458"/>
                  <a:pt x="1191358" y="155501"/>
                  <a:pt x="1195789" y="162334"/>
                </a:cubicBezTo>
                <a:cubicBezTo>
                  <a:pt x="1200220" y="169168"/>
                  <a:pt x="1197320" y="173695"/>
                  <a:pt x="1187088" y="175918"/>
                </a:cubicBezTo>
                <a:cubicBezTo>
                  <a:pt x="1176856" y="178141"/>
                  <a:pt x="1167123" y="179252"/>
                  <a:pt x="1157888" y="179252"/>
                </a:cubicBezTo>
                <a:lnTo>
                  <a:pt x="1157888" y="197988"/>
                </a:lnTo>
                <a:cubicBezTo>
                  <a:pt x="1163308" y="198088"/>
                  <a:pt x="1169406" y="196988"/>
                  <a:pt x="1176182" y="194686"/>
                </a:cubicBezTo>
                <a:cubicBezTo>
                  <a:pt x="1182958" y="192384"/>
                  <a:pt x="1188576" y="194342"/>
                  <a:pt x="1193036" y="200558"/>
                </a:cubicBezTo>
                <a:cubicBezTo>
                  <a:pt x="1197495" y="206775"/>
                  <a:pt x="1195333" y="211303"/>
                  <a:pt x="1186550" y="214142"/>
                </a:cubicBezTo>
                <a:cubicBezTo>
                  <a:pt x="1177767" y="216981"/>
                  <a:pt x="1168213" y="218401"/>
                  <a:pt x="1157888" y="218401"/>
                </a:cubicBezTo>
                <a:lnTo>
                  <a:pt x="1157888" y="242536"/>
                </a:lnTo>
                <a:lnTo>
                  <a:pt x="1194369" y="238965"/>
                </a:lnTo>
                <a:cubicBezTo>
                  <a:pt x="1196033" y="221369"/>
                  <a:pt x="1197090" y="201956"/>
                  <a:pt x="1197542" y="180726"/>
                </a:cubicBezTo>
                <a:cubicBezTo>
                  <a:pt x="1197994" y="159495"/>
                  <a:pt x="1197230" y="145503"/>
                  <a:pt x="1195251" y="138748"/>
                </a:cubicBezTo>
                <a:close/>
                <a:moveTo>
                  <a:pt x="1266278" y="130908"/>
                </a:moveTo>
                <a:cubicBezTo>
                  <a:pt x="1262163" y="129840"/>
                  <a:pt x="1246725" y="131191"/>
                  <a:pt x="1219966" y="134963"/>
                </a:cubicBezTo>
                <a:cubicBezTo>
                  <a:pt x="1228972" y="141903"/>
                  <a:pt x="1232095" y="147854"/>
                  <a:pt x="1229334" y="152816"/>
                </a:cubicBezTo>
                <a:cubicBezTo>
                  <a:pt x="1226574" y="157778"/>
                  <a:pt x="1224304" y="166712"/>
                  <a:pt x="1222526" y="179618"/>
                </a:cubicBezTo>
                <a:cubicBezTo>
                  <a:pt x="1220748" y="192524"/>
                  <a:pt x="1218998" y="211245"/>
                  <a:pt x="1217278" y="235781"/>
                </a:cubicBezTo>
                <a:cubicBezTo>
                  <a:pt x="1230958" y="233975"/>
                  <a:pt x="1240728" y="234093"/>
                  <a:pt x="1246585" y="236136"/>
                </a:cubicBezTo>
                <a:cubicBezTo>
                  <a:pt x="1252443" y="238180"/>
                  <a:pt x="1255935" y="241105"/>
                  <a:pt x="1257061" y="244913"/>
                </a:cubicBezTo>
                <a:cubicBezTo>
                  <a:pt x="1258187" y="248720"/>
                  <a:pt x="1260359" y="243425"/>
                  <a:pt x="1263579" y="229027"/>
                </a:cubicBezTo>
                <a:cubicBezTo>
                  <a:pt x="1266798" y="214630"/>
                  <a:pt x="1269082" y="199755"/>
                  <a:pt x="1270430" y="184404"/>
                </a:cubicBezTo>
                <a:cubicBezTo>
                  <a:pt x="1271778" y="169053"/>
                  <a:pt x="1272452" y="156057"/>
                  <a:pt x="1272452" y="145417"/>
                </a:cubicBezTo>
                <a:cubicBezTo>
                  <a:pt x="1272452" y="136812"/>
                  <a:pt x="1270394" y="131976"/>
                  <a:pt x="1266278" y="130908"/>
                </a:cubicBezTo>
                <a:close/>
                <a:moveTo>
                  <a:pt x="1890355" y="130846"/>
                </a:moveTo>
                <a:cubicBezTo>
                  <a:pt x="1893996" y="131479"/>
                  <a:pt x="1896949" y="133127"/>
                  <a:pt x="1899215" y="135791"/>
                </a:cubicBezTo>
                <a:cubicBezTo>
                  <a:pt x="1903747" y="141118"/>
                  <a:pt x="1900843" y="145162"/>
                  <a:pt x="1890503" y="147923"/>
                </a:cubicBezTo>
                <a:cubicBezTo>
                  <a:pt x="1880164" y="150683"/>
                  <a:pt x="1865982" y="153397"/>
                  <a:pt x="1847956" y="156064"/>
                </a:cubicBezTo>
                <a:cubicBezTo>
                  <a:pt x="1854266" y="158215"/>
                  <a:pt x="1857421" y="161865"/>
                  <a:pt x="1857421" y="167013"/>
                </a:cubicBezTo>
                <a:lnTo>
                  <a:pt x="1857421" y="179080"/>
                </a:lnTo>
                <a:cubicBezTo>
                  <a:pt x="1859930" y="179224"/>
                  <a:pt x="1864906" y="177460"/>
                  <a:pt x="1872349" y="173789"/>
                </a:cubicBezTo>
                <a:cubicBezTo>
                  <a:pt x="1879791" y="170118"/>
                  <a:pt x="1886585" y="171107"/>
                  <a:pt x="1892730" y="176757"/>
                </a:cubicBezTo>
                <a:cubicBezTo>
                  <a:pt x="1898875" y="182407"/>
                  <a:pt x="1897315" y="186709"/>
                  <a:pt x="1888051" y="189663"/>
                </a:cubicBezTo>
                <a:cubicBezTo>
                  <a:pt x="1878787" y="192617"/>
                  <a:pt x="1868455" y="194094"/>
                  <a:pt x="1857055" y="194094"/>
                </a:cubicBezTo>
                <a:lnTo>
                  <a:pt x="1854710" y="222337"/>
                </a:lnTo>
                <a:lnTo>
                  <a:pt x="1898492" y="240015"/>
                </a:lnTo>
                <a:lnTo>
                  <a:pt x="1898430" y="240081"/>
                </a:lnTo>
                <a:lnTo>
                  <a:pt x="1898615" y="240064"/>
                </a:lnTo>
                <a:lnTo>
                  <a:pt x="1930096" y="252775"/>
                </a:lnTo>
                <a:cubicBezTo>
                  <a:pt x="1950231" y="259981"/>
                  <a:pt x="1965374" y="264247"/>
                  <a:pt x="1975523" y="265573"/>
                </a:cubicBezTo>
                <a:cubicBezTo>
                  <a:pt x="1995821" y="268226"/>
                  <a:pt x="2014912" y="269553"/>
                  <a:pt x="2032794" y="269553"/>
                </a:cubicBezTo>
                <a:cubicBezTo>
                  <a:pt x="2053544" y="269553"/>
                  <a:pt x="2062227" y="271757"/>
                  <a:pt x="2058843" y="276167"/>
                </a:cubicBezTo>
                <a:cubicBezTo>
                  <a:pt x="2055459" y="280577"/>
                  <a:pt x="2044101" y="285771"/>
                  <a:pt x="2024771" y="291751"/>
                </a:cubicBezTo>
                <a:cubicBezTo>
                  <a:pt x="2005440" y="297731"/>
                  <a:pt x="1990118" y="300721"/>
                  <a:pt x="1978803" y="300721"/>
                </a:cubicBezTo>
                <a:cubicBezTo>
                  <a:pt x="1967288" y="300721"/>
                  <a:pt x="1951682" y="295913"/>
                  <a:pt x="1931986" y="286298"/>
                </a:cubicBezTo>
                <a:cubicBezTo>
                  <a:pt x="1912290" y="276683"/>
                  <a:pt x="1890145" y="264720"/>
                  <a:pt x="1865551" y="250408"/>
                </a:cubicBezTo>
                <a:cubicBezTo>
                  <a:pt x="1840958" y="236097"/>
                  <a:pt x="1821283" y="225872"/>
                  <a:pt x="1806527" y="219735"/>
                </a:cubicBezTo>
                <a:cubicBezTo>
                  <a:pt x="1802956" y="226833"/>
                  <a:pt x="1796371" y="236100"/>
                  <a:pt x="1786770" y="247537"/>
                </a:cubicBezTo>
                <a:cubicBezTo>
                  <a:pt x="1777169" y="258973"/>
                  <a:pt x="1765145" y="268223"/>
                  <a:pt x="1750697" y="275285"/>
                </a:cubicBezTo>
                <a:cubicBezTo>
                  <a:pt x="1736249" y="282348"/>
                  <a:pt x="1736267" y="277820"/>
                  <a:pt x="1750751" y="261701"/>
                </a:cubicBezTo>
                <a:cubicBezTo>
                  <a:pt x="1765234" y="245583"/>
                  <a:pt x="1775807" y="229378"/>
                  <a:pt x="1782468" y="213088"/>
                </a:cubicBezTo>
                <a:cubicBezTo>
                  <a:pt x="1789129" y="196798"/>
                  <a:pt x="1792011" y="186157"/>
                  <a:pt x="1791115" y="181167"/>
                </a:cubicBezTo>
                <a:cubicBezTo>
                  <a:pt x="1790219" y="176176"/>
                  <a:pt x="1795421" y="175725"/>
                  <a:pt x="1806721" y="179812"/>
                </a:cubicBezTo>
                <a:cubicBezTo>
                  <a:pt x="1818021" y="183899"/>
                  <a:pt x="1823137" y="187853"/>
                  <a:pt x="1822068" y="191674"/>
                </a:cubicBezTo>
                <a:cubicBezTo>
                  <a:pt x="1821000" y="195496"/>
                  <a:pt x="1817483" y="200548"/>
                  <a:pt x="1811518" y="206829"/>
                </a:cubicBezTo>
                <a:cubicBezTo>
                  <a:pt x="1824438" y="212005"/>
                  <a:pt x="1831587" y="214909"/>
                  <a:pt x="1832963" y="215540"/>
                </a:cubicBezTo>
                <a:cubicBezTo>
                  <a:pt x="1832963" y="193528"/>
                  <a:pt x="1832533" y="179539"/>
                  <a:pt x="1831673" y="173574"/>
                </a:cubicBezTo>
                <a:cubicBezTo>
                  <a:pt x="1830812" y="167608"/>
                  <a:pt x="1829801" y="163650"/>
                  <a:pt x="1828640" y="161700"/>
                </a:cubicBezTo>
                <a:cubicBezTo>
                  <a:pt x="1799859" y="169716"/>
                  <a:pt x="1781801" y="174646"/>
                  <a:pt x="1774466" y="176488"/>
                </a:cubicBezTo>
                <a:cubicBezTo>
                  <a:pt x="1767131" y="178331"/>
                  <a:pt x="1759072" y="175717"/>
                  <a:pt x="1750288" y="168648"/>
                </a:cubicBezTo>
                <a:cubicBezTo>
                  <a:pt x="1741505" y="161578"/>
                  <a:pt x="1742849" y="157742"/>
                  <a:pt x="1754322" y="157140"/>
                </a:cubicBezTo>
                <a:cubicBezTo>
                  <a:pt x="1765794" y="156537"/>
                  <a:pt x="1786662" y="152895"/>
                  <a:pt x="1816927" y="146212"/>
                </a:cubicBezTo>
                <a:cubicBezTo>
                  <a:pt x="1847192" y="139530"/>
                  <a:pt x="1867340" y="134790"/>
                  <a:pt x="1877371" y="131994"/>
                </a:cubicBezTo>
                <a:cubicBezTo>
                  <a:pt x="1882387" y="130596"/>
                  <a:pt x="1886715" y="130213"/>
                  <a:pt x="1890355" y="130846"/>
                </a:cubicBezTo>
                <a:close/>
                <a:moveTo>
                  <a:pt x="1956519" y="119776"/>
                </a:moveTo>
                <a:cubicBezTo>
                  <a:pt x="1962398" y="120737"/>
                  <a:pt x="1967822" y="122404"/>
                  <a:pt x="1972791" y="124777"/>
                </a:cubicBezTo>
                <a:cubicBezTo>
                  <a:pt x="1977760" y="127151"/>
                  <a:pt x="1979316" y="130284"/>
                  <a:pt x="1977459" y="134177"/>
                </a:cubicBezTo>
                <a:cubicBezTo>
                  <a:pt x="1975602" y="138071"/>
                  <a:pt x="1974010" y="145567"/>
                  <a:pt x="1972684" y="156666"/>
                </a:cubicBezTo>
                <a:cubicBezTo>
                  <a:pt x="1971357" y="167766"/>
                  <a:pt x="1968571" y="178976"/>
                  <a:pt x="1964327" y="190298"/>
                </a:cubicBezTo>
                <a:cubicBezTo>
                  <a:pt x="1960082" y="201619"/>
                  <a:pt x="1953478" y="211525"/>
                  <a:pt x="1944516" y="220014"/>
                </a:cubicBezTo>
                <a:cubicBezTo>
                  <a:pt x="1935553" y="228504"/>
                  <a:pt x="1923941" y="234856"/>
                  <a:pt x="1909680" y="239072"/>
                </a:cubicBezTo>
                <a:lnTo>
                  <a:pt x="1898615" y="240064"/>
                </a:lnTo>
                <a:lnTo>
                  <a:pt x="1898492" y="240015"/>
                </a:lnTo>
                <a:lnTo>
                  <a:pt x="1907464" y="230458"/>
                </a:lnTo>
                <a:cubicBezTo>
                  <a:pt x="1920249" y="220498"/>
                  <a:pt x="1929699" y="209621"/>
                  <a:pt x="1935815" y="197826"/>
                </a:cubicBezTo>
                <a:cubicBezTo>
                  <a:pt x="1941931" y="186032"/>
                  <a:pt x="1946115" y="173125"/>
                  <a:pt x="1948366" y="159108"/>
                </a:cubicBezTo>
                <a:cubicBezTo>
                  <a:pt x="1950618" y="145090"/>
                  <a:pt x="1950392" y="134568"/>
                  <a:pt x="1947689" y="127541"/>
                </a:cubicBezTo>
                <a:cubicBezTo>
                  <a:pt x="1944985" y="120515"/>
                  <a:pt x="1947929" y="117926"/>
                  <a:pt x="1956519" y="119776"/>
                </a:cubicBezTo>
                <a:close/>
                <a:moveTo>
                  <a:pt x="148078" y="100073"/>
                </a:moveTo>
                <a:cubicBezTo>
                  <a:pt x="142955" y="99994"/>
                  <a:pt x="136457" y="100517"/>
                  <a:pt x="128584" y="101643"/>
                </a:cubicBezTo>
                <a:cubicBezTo>
                  <a:pt x="112839" y="103894"/>
                  <a:pt x="84115" y="107996"/>
                  <a:pt x="42414" y="113947"/>
                </a:cubicBezTo>
                <a:cubicBezTo>
                  <a:pt x="44178" y="142914"/>
                  <a:pt x="46336" y="175875"/>
                  <a:pt x="48888" y="212830"/>
                </a:cubicBezTo>
                <a:cubicBezTo>
                  <a:pt x="71618" y="210234"/>
                  <a:pt x="106887" y="206327"/>
                  <a:pt x="154698" y="201107"/>
                </a:cubicBezTo>
                <a:cubicBezTo>
                  <a:pt x="158025" y="182880"/>
                  <a:pt x="160814" y="162467"/>
                  <a:pt x="163065" y="139867"/>
                </a:cubicBezTo>
                <a:cubicBezTo>
                  <a:pt x="165317" y="117267"/>
                  <a:pt x="164069" y="104683"/>
                  <a:pt x="159322" y="102116"/>
                </a:cubicBezTo>
                <a:cubicBezTo>
                  <a:pt x="156949" y="100833"/>
                  <a:pt x="153201" y="100152"/>
                  <a:pt x="148078" y="100073"/>
                </a:cubicBezTo>
                <a:close/>
                <a:moveTo>
                  <a:pt x="489539" y="94203"/>
                </a:moveTo>
                <a:cubicBezTo>
                  <a:pt x="485305" y="94438"/>
                  <a:pt x="479578" y="95118"/>
                  <a:pt x="472358" y="96244"/>
                </a:cubicBezTo>
                <a:cubicBezTo>
                  <a:pt x="457917" y="98495"/>
                  <a:pt x="442000" y="100804"/>
                  <a:pt x="424605" y="103170"/>
                </a:cubicBezTo>
                <a:cubicBezTo>
                  <a:pt x="424605" y="109652"/>
                  <a:pt x="424791" y="113359"/>
                  <a:pt x="425164" y="114291"/>
                </a:cubicBezTo>
                <a:cubicBezTo>
                  <a:pt x="434672" y="113502"/>
                  <a:pt x="445011" y="111057"/>
                  <a:pt x="456182" y="106956"/>
                </a:cubicBezTo>
                <a:cubicBezTo>
                  <a:pt x="467353" y="102855"/>
                  <a:pt x="475907" y="104181"/>
                  <a:pt x="481844" y="110936"/>
                </a:cubicBezTo>
                <a:cubicBezTo>
                  <a:pt x="487781" y="117690"/>
                  <a:pt x="483396" y="122662"/>
                  <a:pt x="468690" y="125853"/>
                </a:cubicBezTo>
                <a:cubicBezTo>
                  <a:pt x="453985" y="129044"/>
                  <a:pt x="440193" y="131005"/>
                  <a:pt x="427315" y="131736"/>
                </a:cubicBezTo>
                <a:cubicBezTo>
                  <a:pt x="428219" y="135464"/>
                  <a:pt x="428670" y="138648"/>
                  <a:pt x="428670" y="141287"/>
                </a:cubicBezTo>
                <a:cubicBezTo>
                  <a:pt x="439454" y="138920"/>
                  <a:pt x="449984" y="136307"/>
                  <a:pt x="460258" y="133446"/>
                </a:cubicBezTo>
                <a:cubicBezTo>
                  <a:pt x="470533" y="130585"/>
                  <a:pt x="478635" y="132267"/>
                  <a:pt x="484565" y="138490"/>
                </a:cubicBezTo>
                <a:cubicBezTo>
                  <a:pt x="490495" y="144714"/>
                  <a:pt x="487050" y="149461"/>
                  <a:pt x="474229" y="152730"/>
                </a:cubicBezTo>
                <a:cubicBezTo>
                  <a:pt x="461409" y="156000"/>
                  <a:pt x="446667" y="158022"/>
                  <a:pt x="430004" y="158796"/>
                </a:cubicBezTo>
                <a:lnTo>
                  <a:pt x="431015" y="172347"/>
                </a:lnTo>
                <a:cubicBezTo>
                  <a:pt x="432033" y="171573"/>
                  <a:pt x="440817" y="169809"/>
                  <a:pt x="457365" y="167056"/>
                </a:cubicBezTo>
                <a:cubicBezTo>
                  <a:pt x="473914" y="164303"/>
                  <a:pt x="484117" y="162926"/>
                  <a:pt x="487974" y="162926"/>
                </a:cubicBezTo>
                <a:cubicBezTo>
                  <a:pt x="492735" y="162926"/>
                  <a:pt x="496414" y="162912"/>
                  <a:pt x="499009" y="162883"/>
                </a:cubicBezTo>
                <a:cubicBezTo>
                  <a:pt x="501490" y="138576"/>
                  <a:pt x="502526" y="121486"/>
                  <a:pt x="502117" y="111613"/>
                </a:cubicBezTo>
                <a:cubicBezTo>
                  <a:pt x="501709" y="101740"/>
                  <a:pt x="500257" y="96147"/>
                  <a:pt x="497762" y="94835"/>
                </a:cubicBezTo>
                <a:cubicBezTo>
                  <a:pt x="496514" y="94179"/>
                  <a:pt x="493773" y="93968"/>
                  <a:pt x="489539" y="94203"/>
                </a:cubicBezTo>
                <a:close/>
                <a:moveTo>
                  <a:pt x="1504462" y="71271"/>
                </a:moveTo>
                <a:cubicBezTo>
                  <a:pt x="1500533" y="78398"/>
                  <a:pt x="1494381" y="85510"/>
                  <a:pt x="1486006" y="92609"/>
                </a:cubicBezTo>
                <a:cubicBezTo>
                  <a:pt x="1494711" y="93842"/>
                  <a:pt x="1501404" y="96570"/>
                  <a:pt x="1506086" y="100793"/>
                </a:cubicBezTo>
                <a:cubicBezTo>
                  <a:pt x="1510768" y="105017"/>
                  <a:pt x="1518157" y="111316"/>
                  <a:pt x="1528252" y="119690"/>
                </a:cubicBezTo>
                <a:cubicBezTo>
                  <a:pt x="1535236" y="110168"/>
                  <a:pt x="1540940" y="100983"/>
                  <a:pt x="1545364" y="92136"/>
                </a:cubicBezTo>
                <a:cubicBezTo>
                  <a:pt x="1549788" y="83288"/>
                  <a:pt x="1552000" y="77207"/>
                  <a:pt x="1552000" y="73895"/>
                </a:cubicBezTo>
                <a:cubicBezTo>
                  <a:pt x="1552000" y="72145"/>
                  <a:pt x="1548730" y="71944"/>
                  <a:pt x="1542191" y="73292"/>
                </a:cubicBezTo>
                <a:cubicBezTo>
                  <a:pt x="1535652" y="74640"/>
                  <a:pt x="1529199" y="75988"/>
                  <a:pt x="1522832" y="77336"/>
                </a:cubicBezTo>
                <a:cubicBezTo>
                  <a:pt x="1516465" y="78684"/>
                  <a:pt x="1510341" y="76662"/>
                  <a:pt x="1504462" y="71271"/>
                </a:cubicBezTo>
                <a:close/>
                <a:moveTo>
                  <a:pt x="167913" y="69878"/>
                </a:moveTo>
                <a:cubicBezTo>
                  <a:pt x="171658" y="69906"/>
                  <a:pt x="175434" y="70876"/>
                  <a:pt x="179241" y="72787"/>
                </a:cubicBezTo>
                <a:cubicBezTo>
                  <a:pt x="186856" y="76609"/>
                  <a:pt x="196324" y="82739"/>
                  <a:pt x="207645" y="91178"/>
                </a:cubicBezTo>
                <a:cubicBezTo>
                  <a:pt x="218967" y="99617"/>
                  <a:pt x="220286" y="107985"/>
                  <a:pt x="211603" y="116281"/>
                </a:cubicBezTo>
                <a:cubicBezTo>
                  <a:pt x="202920" y="124577"/>
                  <a:pt x="192420" y="153440"/>
                  <a:pt x="180101" y="202871"/>
                </a:cubicBezTo>
                <a:cubicBezTo>
                  <a:pt x="195388" y="218616"/>
                  <a:pt x="194011" y="226489"/>
                  <a:pt x="175971" y="226489"/>
                </a:cubicBezTo>
                <a:cubicBezTo>
                  <a:pt x="160842" y="226489"/>
                  <a:pt x="140691" y="227389"/>
                  <a:pt x="115517" y="229188"/>
                </a:cubicBezTo>
                <a:cubicBezTo>
                  <a:pt x="90342" y="230988"/>
                  <a:pt x="67896" y="232713"/>
                  <a:pt x="48179" y="234362"/>
                </a:cubicBezTo>
                <a:cubicBezTo>
                  <a:pt x="41969" y="249806"/>
                  <a:pt x="36742" y="253642"/>
                  <a:pt x="32498" y="245870"/>
                </a:cubicBezTo>
                <a:cubicBezTo>
                  <a:pt x="28253" y="238097"/>
                  <a:pt x="24786" y="223004"/>
                  <a:pt x="22097" y="200591"/>
                </a:cubicBezTo>
                <a:cubicBezTo>
                  <a:pt x="19409" y="178177"/>
                  <a:pt x="16720" y="158212"/>
                  <a:pt x="14031" y="140695"/>
                </a:cubicBezTo>
                <a:cubicBezTo>
                  <a:pt x="11342" y="123178"/>
                  <a:pt x="7499" y="109000"/>
                  <a:pt x="2501" y="98158"/>
                </a:cubicBezTo>
                <a:cubicBezTo>
                  <a:pt x="-2496" y="87317"/>
                  <a:pt x="-5" y="83065"/>
                  <a:pt x="9976" y="85403"/>
                </a:cubicBezTo>
                <a:cubicBezTo>
                  <a:pt x="19957" y="87740"/>
                  <a:pt x="27278" y="89540"/>
                  <a:pt x="31938" y="90802"/>
                </a:cubicBezTo>
                <a:cubicBezTo>
                  <a:pt x="36599" y="92064"/>
                  <a:pt x="50380" y="91591"/>
                  <a:pt x="73281" y="89382"/>
                </a:cubicBezTo>
                <a:cubicBezTo>
                  <a:pt x="96182" y="87174"/>
                  <a:pt x="113982" y="84754"/>
                  <a:pt x="126680" y="82122"/>
                </a:cubicBezTo>
                <a:cubicBezTo>
                  <a:pt x="139379" y="79491"/>
                  <a:pt x="149410" y="76322"/>
                  <a:pt x="156773" y="72615"/>
                </a:cubicBezTo>
                <a:cubicBezTo>
                  <a:pt x="160455" y="70761"/>
                  <a:pt x="164168" y="69849"/>
                  <a:pt x="167913" y="69878"/>
                </a:cubicBezTo>
                <a:close/>
                <a:moveTo>
                  <a:pt x="517245" y="47867"/>
                </a:moveTo>
                <a:cubicBezTo>
                  <a:pt x="519973" y="47157"/>
                  <a:pt x="525288" y="48147"/>
                  <a:pt x="533189" y="50836"/>
                </a:cubicBezTo>
                <a:cubicBezTo>
                  <a:pt x="548992" y="56213"/>
                  <a:pt x="555710" y="64111"/>
                  <a:pt x="553344" y="74529"/>
                </a:cubicBezTo>
                <a:cubicBezTo>
                  <a:pt x="550978" y="84947"/>
                  <a:pt x="544331" y="86105"/>
                  <a:pt x="533404" y="78003"/>
                </a:cubicBezTo>
                <a:cubicBezTo>
                  <a:pt x="527238" y="70948"/>
                  <a:pt x="521710" y="63312"/>
                  <a:pt x="516820" y="55095"/>
                </a:cubicBezTo>
                <a:cubicBezTo>
                  <a:pt x="514375" y="50986"/>
                  <a:pt x="514516" y="48577"/>
                  <a:pt x="517245" y="47867"/>
                </a:cubicBezTo>
                <a:close/>
                <a:moveTo>
                  <a:pt x="1858200" y="46555"/>
                </a:moveTo>
                <a:cubicBezTo>
                  <a:pt x="1855892" y="46613"/>
                  <a:pt x="1852839" y="46978"/>
                  <a:pt x="1849042" y="47652"/>
                </a:cubicBezTo>
                <a:cubicBezTo>
                  <a:pt x="1841449" y="49000"/>
                  <a:pt x="1832540" y="51065"/>
                  <a:pt x="1822316" y="53847"/>
                </a:cubicBezTo>
                <a:cubicBezTo>
                  <a:pt x="1823162" y="55195"/>
                  <a:pt x="1824359" y="61849"/>
                  <a:pt x="1825908" y="73809"/>
                </a:cubicBezTo>
                <a:cubicBezTo>
                  <a:pt x="1828733" y="73938"/>
                  <a:pt x="1833465" y="72396"/>
                  <a:pt x="1840105" y="69184"/>
                </a:cubicBezTo>
                <a:cubicBezTo>
                  <a:pt x="1846744" y="65972"/>
                  <a:pt x="1852638" y="67234"/>
                  <a:pt x="1857786" y="72970"/>
                </a:cubicBezTo>
                <a:cubicBezTo>
                  <a:pt x="1862934" y="78706"/>
                  <a:pt x="1860643" y="83004"/>
                  <a:pt x="1850914" y="85865"/>
                </a:cubicBezTo>
                <a:cubicBezTo>
                  <a:pt x="1841184" y="88726"/>
                  <a:pt x="1833451" y="90157"/>
                  <a:pt x="1827715" y="90157"/>
                </a:cubicBezTo>
                <a:lnTo>
                  <a:pt x="1830059" y="111602"/>
                </a:lnTo>
                <a:cubicBezTo>
                  <a:pt x="1847167" y="109208"/>
                  <a:pt x="1856205" y="107200"/>
                  <a:pt x="1857173" y="105579"/>
                </a:cubicBezTo>
                <a:cubicBezTo>
                  <a:pt x="1858141" y="103959"/>
                  <a:pt x="1859747" y="94122"/>
                  <a:pt x="1861991" y="76067"/>
                </a:cubicBezTo>
                <a:cubicBezTo>
                  <a:pt x="1864236" y="58013"/>
                  <a:pt x="1864537" y="48427"/>
                  <a:pt x="1862895" y="47308"/>
                </a:cubicBezTo>
                <a:cubicBezTo>
                  <a:pt x="1862074" y="46749"/>
                  <a:pt x="1860509" y="46498"/>
                  <a:pt x="1858200" y="46555"/>
                </a:cubicBezTo>
                <a:close/>
                <a:moveTo>
                  <a:pt x="922699" y="32537"/>
                </a:moveTo>
                <a:cubicBezTo>
                  <a:pt x="939618" y="31620"/>
                  <a:pt x="951796" y="34418"/>
                  <a:pt x="959233" y="40930"/>
                </a:cubicBezTo>
                <a:cubicBezTo>
                  <a:pt x="969149" y="49613"/>
                  <a:pt x="972340" y="55941"/>
                  <a:pt x="968805" y="59913"/>
                </a:cubicBezTo>
                <a:cubicBezTo>
                  <a:pt x="965270" y="63885"/>
                  <a:pt x="955372" y="65420"/>
                  <a:pt x="939110" y="64516"/>
                </a:cubicBezTo>
                <a:cubicBezTo>
                  <a:pt x="922848" y="63613"/>
                  <a:pt x="907558" y="63613"/>
                  <a:pt x="893240" y="64516"/>
                </a:cubicBezTo>
                <a:cubicBezTo>
                  <a:pt x="878921" y="65420"/>
                  <a:pt x="857737" y="67019"/>
                  <a:pt x="829687" y="69313"/>
                </a:cubicBezTo>
                <a:cubicBezTo>
                  <a:pt x="837775" y="78032"/>
                  <a:pt x="840697" y="84123"/>
                  <a:pt x="838453" y="87586"/>
                </a:cubicBezTo>
                <a:cubicBezTo>
                  <a:pt x="836208" y="91049"/>
                  <a:pt x="835086" y="105364"/>
                  <a:pt x="835086" y="130531"/>
                </a:cubicBezTo>
                <a:cubicBezTo>
                  <a:pt x="855277" y="130531"/>
                  <a:pt x="872876" y="132951"/>
                  <a:pt x="887883" y="137791"/>
                </a:cubicBezTo>
                <a:cubicBezTo>
                  <a:pt x="902890" y="142631"/>
                  <a:pt x="911563" y="152325"/>
                  <a:pt x="913900" y="166873"/>
                </a:cubicBezTo>
                <a:cubicBezTo>
                  <a:pt x="916238" y="181421"/>
                  <a:pt x="905891" y="183035"/>
                  <a:pt x="882861" y="171713"/>
                </a:cubicBezTo>
                <a:cubicBezTo>
                  <a:pt x="859830" y="160391"/>
                  <a:pt x="843906" y="151203"/>
                  <a:pt x="835086" y="144147"/>
                </a:cubicBezTo>
                <a:cubicBezTo>
                  <a:pt x="835932" y="211934"/>
                  <a:pt x="834932" y="257453"/>
                  <a:pt x="832086" y="280706"/>
                </a:cubicBezTo>
                <a:cubicBezTo>
                  <a:pt x="829239" y="303958"/>
                  <a:pt x="824812" y="315585"/>
                  <a:pt x="818803" y="315585"/>
                </a:cubicBezTo>
                <a:cubicBezTo>
                  <a:pt x="814343" y="315585"/>
                  <a:pt x="809615" y="310257"/>
                  <a:pt x="804617" y="299603"/>
                </a:cubicBezTo>
                <a:cubicBezTo>
                  <a:pt x="799619" y="288948"/>
                  <a:pt x="798046" y="279777"/>
                  <a:pt x="799895" y="272091"/>
                </a:cubicBezTo>
                <a:cubicBezTo>
                  <a:pt x="801745" y="264404"/>
                  <a:pt x="803545" y="256195"/>
                  <a:pt x="805295" y="247461"/>
                </a:cubicBezTo>
                <a:cubicBezTo>
                  <a:pt x="807044" y="238728"/>
                  <a:pt x="808371" y="209037"/>
                  <a:pt x="809274" y="158387"/>
                </a:cubicBezTo>
                <a:cubicBezTo>
                  <a:pt x="810177" y="107738"/>
                  <a:pt x="807460" y="79150"/>
                  <a:pt x="801122" y="72626"/>
                </a:cubicBezTo>
                <a:cubicBezTo>
                  <a:pt x="756495" y="79824"/>
                  <a:pt x="728521" y="84546"/>
                  <a:pt x="717199" y="86790"/>
                </a:cubicBezTo>
                <a:cubicBezTo>
                  <a:pt x="705877" y="89034"/>
                  <a:pt x="695223" y="84958"/>
                  <a:pt x="685235" y="74562"/>
                </a:cubicBezTo>
                <a:cubicBezTo>
                  <a:pt x="675247" y="64165"/>
                  <a:pt x="675612" y="59422"/>
                  <a:pt x="686332" y="60333"/>
                </a:cubicBezTo>
                <a:cubicBezTo>
                  <a:pt x="697051" y="61243"/>
                  <a:pt x="715550" y="60365"/>
                  <a:pt x="741828" y="57697"/>
                </a:cubicBezTo>
                <a:cubicBezTo>
                  <a:pt x="768107" y="55030"/>
                  <a:pt x="795045" y="51660"/>
                  <a:pt x="822643" y="47588"/>
                </a:cubicBezTo>
                <a:cubicBezTo>
                  <a:pt x="850240" y="43515"/>
                  <a:pt x="877426" y="39217"/>
                  <a:pt x="904199" y="34692"/>
                </a:cubicBezTo>
                <a:cubicBezTo>
                  <a:pt x="910892" y="33561"/>
                  <a:pt x="917059" y="32843"/>
                  <a:pt x="922699" y="32537"/>
                </a:cubicBezTo>
                <a:close/>
                <a:moveTo>
                  <a:pt x="1245564" y="30014"/>
                </a:moveTo>
                <a:cubicBezTo>
                  <a:pt x="1252720" y="28608"/>
                  <a:pt x="1260141" y="31394"/>
                  <a:pt x="1267827" y="38370"/>
                </a:cubicBezTo>
                <a:cubicBezTo>
                  <a:pt x="1275513" y="45347"/>
                  <a:pt x="1274312" y="50542"/>
                  <a:pt x="1264224" y="53955"/>
                </a:cubicBezTo>
                <a:cubicBezTo>
                  <a:pt x="1254136" y="57368"/>
                  <a:pt x="1228140" y="61892"/>
                  <a:pt x="1186238" y="67528"/>
                </a:cubicBezTo>
                <a:cubicBezTo>
                  <a:pt x="1195230" y="75228"/>
                  <a:pt x="1195893" y="81664"/>
                  <a:pt x="1188228" y="86833"/>
                </a:cubicBezTo>
                <a:cubicBezTo>
                  <a:pt x="1180563" y="92003"/>
                  <a:pt x="1167302" y="105207"/>
                  <a:pt x="1148445" y="126444"/>
                </a:cubicBezTo>
                <a:cubicBezTo>
                  <a:pt x="1176752" y="122888"/>
                  <a:pt x="1201378" y="119550"/>
                  <a:pt x="1222322" y="116431"/>
                </a:cubicBezTo>
                <a:cubicBezTo>
                  <a:pt x="1243266" y="113312"/>
                  <a:pt x="1257330" y="110376"/>
                  <a:pt x="1264514" y="107623"/>
                </a:cubicBezTo>
                <a:cubicBezTo>
                  <a:pt x="1271699" y="104870"/>
                  <a:pt x="1278647" y="104963"/>
                  <a:pt x="1285358" y="107903"/>
                </a:cubicBezTo>
                <a:cubicBezTo>
                  <a:pt x="1292069" y="110842"/>
                  <a:pt x="1300171" y="116543"/>
                  <a:pt x="1309664" y="125003"/>
                </a:cubicBezTo>
                <a:cubicBezTo>
                  <a:pt x="1319158" y="133464"/>
                  <a:pt x="1321362" y="140466"/>
                  <a:pt x="1316279" y="146008"/>
                </a:cubicBezTo>
                <a:cubicBezTo>
                  <a:pt x="1311195" y="151551"/>
                  <a:pt x="1307356" y="160596"/>
                  <a:pt x="1304760" y="173143"/>
                </a:cubicBezTo>
                <a:cubicBezTo>
                  <a:pt x="1302164" y="185691"/>
                  <a:pt x="1299956" y="201505"/>
                  <a:pt x="1298135" y="220584"/>
                </a:cubicBezTo>
                <a:cubicBezTo>
                  <a:pt x="1296314" y="239664"/>
                  <a:pt x="1292582" y="255320"/>
                  <a:pt x="1286939" y="267552"/>
                </a:cubicBezTo>
                <a:cubicBezTo>
                  <a:pt x="1281296" y="279784"/>
                  <a:pt x="1274312" y="288371"/>
                  <a:pt x="1265988" y="293311"/>
                </a:cubicBezTo>
                <a:cubicBezTo>
                  <a:pt x="1257663" y="298251"/>
                  <a:pt x="1252182" y="294372"/>
                  <a:pt x="1249543" y="281674"/>
                </a:cubicBezTo>
                <a:cubicBezTo>
                  <a:pt x="1246904" y="268975"/>
                  <a:pt x="1244589" y="259966"/>
                  <a:pt x="1242595" y="254646"/>
                </a:cubicBezTo>
                <a:cubicBezTo>
                  <a:pt x="1231984" y="253872"/>
                  <a:pt x="1210971" y="254836"/>
                  <a:pt x="1179559" y="257539"/>
                </a:cubicBezTo>
                <a:cubicBezTo>
                  <a:pt x="1148147" y="260242"/>
                  <a:pt x="1121693" y="262418"/>
                  <a:pt x="1100197" y="264067"/>
                </a:cubicBezTo>
                <a:cubicBezTo>
                  <a:pt x="1093013" y="282208"/>
                  <a:pt x="1086861" y="286015"/>
                  <a:pt x="1081741" y="275489"/>
                </a:cubicBezTo>
                <a:cubicBezTo>
                  <a:pt x="1076622" y="264964"/>
                  <a:pt x="1073607" y="250183"/>
                  <a:pt x="1072696" y="231146"/>
                </a:cubicBezTo>
                <a:cubicBezTo>
                  <a:pt x="1071786" y="212109"/>
                  <a:pt x="1070018" y="195568"/>
                  <a:pt x="1067394" y="181522"/>
                </a:cubicBezTo>
                <a:cubicBezTo>
                  <a:pt x="1064770" y="167475"/>
                  <a:pt x="1060948" y="154558"/>
                  <a:pt x="1055929" y="142771"/>
                </a:cubicBezTo>
                <a:cubicBezTo>
                  <a:pt x="1050910" y="130983"/>
                  <a:pt x="1052674" y="125792"/>
                  <a:pt x="1061220" y="127197"/>
                </a:cubicBezTo>
                <a:cubicBezTo>
                  <a:pt x="1069767" y="128603"/>
                  <a:pt x="1076410" y="129954"/>
                  <a:pt x="1081150" y="131252"/>
                </a:cubicBezTo>
                <a:cubicBezTo>
                  <a:pt x="1085889" y="132550"/>
                  <a:pt x="1101939" y="131965"/>
                  <a:pt x="1129300" y="129499"/>
                </a:cubicBezTo>
                <a:cubicBezTo>
                  <a:pt x="1142006" y="110025"/>
                  <a:pt x="1149470" y="96502"/>
                  <a:pt x="1151693" y="88930"/>
                </a:cubicBezTo>
                <a:cubicBezTo>
                  <a:pt x="1153916" y="81359"/>
                  <a:pt x="1155027" y="75472"/>
                  <a:pt x="1155027" y="71271"/>
                </a:cubicBezTo>
                <a:cubicBezTo>
                  <a:pt x="1150409" y="72117"/>
                  <a:pt x="1145014" y="73002"/>
                  <a:pt x="1138840" y="73927"/>
                </a:cubicBezTo>
                <a:cubicBezTo>
                  <a:pt x="1132667" y="74852"/>
                  <a:pt x="1127278" y="75071"/>
                  <a:pt x="1122675" y="74583"/>
                </a:cubicBezTo>
                <a:cubicBezTo>
                  <a:pt x="1118072" y="74096"/>
                  <a:pt x="1111963" y="70249"/>
                  <a:pt x="1104348" y="63043"/>
                </a:cubicBezTo>
                <a:cubicBezTo>
                  <a:pt x="1096734" y="55837"/>
                  <a:pt x="1101502" y="52234"/>
                  <a:pt x="1118653" y="52234"/>
                </a:cubicBezTo>
                <a:cubicBezTo>
                  <a:pt x="1132749" y="52234"/>
                  <a:pt x="1151331" y="50237"/>
                  <a:pt x="1174397" y="46243"/>
                </a:cubicBezTo>
                <a:cubicBezTo>
                  <a:pt x="1197463" y="42249"/>
                  <a:pt x="1213302" y="38897"/>
                  <a:pt x="1221913" y="36187"/>
                </a:cubicBezTo>
                <a:cubicBezTo>
                  <a:pt x="1230524" y="33477"/>
                  <a:pt x="1238408" y="31419"/>
                  <a:pt x="1245564" y="30014"/>
                </a:cubicBezTo>
                <a:close/>
                <a:moveTo>
                  <a:pt x="2003465" y="26615"/>
                </a:moveTo>
                <a:cubicBezTo>
                  <a:pt x="2012478" y="24780"/>
                  <a:pt x="2019408" y="27013"/>
                  <a:pt x="2024254" y="33316"/>
                </a:cubicBezTo>
                <a:cubicBezTo>
                  <a:pt x="2029101" y="39618"/>
                  <a:pt x="2026119" y="44067"/>
                  <a:pt x="2015306" y="46663"/>
                </a:cubicBezTo>
                <a:cubicBezTo>
                  <a:pt x="2004494" y="49258"/>
                  <a:pt x="1986504" y="52779"/>
                  <a:pt x="1961337" y="57224"/>
                </a:cubicBezTo>
                <a:cubicBezTo>
                  <a:pt x="1970343" y="60938"/>
                  <a:pt x="1973139" y="65276"/>
                  <a:pt x="1969726" y="70238"/>
                </a:cubicBezTo>
                <a:cubicBezTo>
                  <a:pt x="1966313" y="75200"/>
                  <a:pt x="1959917" y="83589"/>
                  <a:pt x="1950539" y="95405"/>
                </a:cubicBezTo>
                <a:cubicBezTo>
                  <a:pt x="1965438" y="92021"/>
                  <a:pt x="1975896" y="88701"/>
                  <a:pt x="1981911" y="85446"/>
                </a:cubicBezTo>
                <a:cubicBezTo>
                  <a:pt x="1987927" y="82191"/>
                  <a:pt x="1996126" y="83349"/>
                  <a:pt x="2006508" y="88920"/>
                </a:cubicBezTo>
                <a:cubicBezTo>
                  <a:pt x="2016891" y="94491"/>
                  <a:pt x="2021128" y="99711"/>
                  <a:pt x="2019221" y="104579"/>
                </a:cubicBezTo>
                <a:cubicBezTo>
                  <a:pt x="2017314" y="109448"/>
                  <a:pt x="2015736" y="113757"/>
                  <a:pt x="2014489" y="117507"/>
                </a:cubicBezTo>
                <a:cubicBezTo>
                  <a:pt x="2013241" y="121257"/>
                  <a:pt x="2013062" y="130058"/>
                  <a:pt x="2013951" y="143911"/>
                </a:cubicBezTo>
                <a:cubicBezTo>
                  <a:pt x="2014840" y="157763"/>
                  <a:pt x="2014166" y="172064"/>
                  <a:pt x="2011929" y="186813"/>
                </a:cubicBezTo>
                <a:cubicBezTo>
                  <a:pt x="2009692" y="201562"/>
                  <a:pt x="2004949" y="205287"/>
                  <a:pt x="1997700" y="197988"/>
                </a:cubicBezTo>
                <a:cubicBezTo>
                  <a:pt x="1990451" y="190689"/>
                  <a:pt x="1987278" y="184784"/>
                  <a:pt x="1988182" y="180274"/>
                </a:cubicBezTo>
                <a:cubicBezTo>
                  <a:pt x="1989085" y="175764"/>
                  <a:pt x="1989759" y="164650"/>
                  <a:pt x="1990204" y="146933"/>
                </a:cubicBezTo>
                <a:cubicBezTo>
                  <a:pt x="1990648" y="129216"/>
                  <a:pt x="1990164" y="117575"/>
                  <a:pt x="1988752" y="112011"/>
                </a:cubicBezTo>
                <a:cubicBezTo>
                  <a:pt x="1987339" y="106447"/>
                  <a:pt x="1982352" y="104927"/>
                  <a:pt x="1973791" y="107451"/>
                </a:cubicBezTo>
                <a:lnTo>
                  <a:pt x="1933008" y="115109"/>
                </a:lnTo>
                <a:cubicBezTo>
                  <a:pt x="1933008" y="128158"/>
                  <a:pt x="1932477" y="145936"/>
                  <a:pt x="1931416" y="168443"/>
                </a:cubicBezTo>
                <a:cubicBezTo>
                  <a:pt x="1930355" y="190950"/>
                  <a:pt x="1925827" y="199070"/>
                  <a:pt x="1917832" y="192804"/>
                </a:cubicBezTo>
                <a:cubicBezTo>
                  <a:pt x="1909838" y="186537"/>
                  <a:pt x="1906296" y="179890"/>
                  <a:pt x="1907206" y="172864"/>
                </a:cubicBezTo>
                <a:cubicBezTo>
                  <a:pt x="1908117" y="165837"/>
                  <a:pt x="1909017" y="155211"/>
                  <a:pt x="1909906" y="140985"/>
                </a:cubicBezTo>
                <a:cubicBezTo>
                  <a:pt x="1910795" y="126760"/>
                  <a:pt x="1909440" y="116284"/>
                  <a:pt x="1905840" y="109559"/>
                </a:cubicBezTo>
                <a:cubicBezTo>
                  <a:pt x="1902241" y="102833"/>
                  <a:pt x="1904069" y="99471"/>
                  <a:pt x="1911325" y="99471"/>
                </a:cubicBezTo>
                <a:cubicBezTo>
                  <a:pt x="1916258" y="99471"/>
                  <a:pt x="1920148" y="99693"/>
                  <a:pt x="1922995" y="100137"/>
                </a:cubicBezTo>
                <a:cubicBezTo>
                  <a:pt x="1925841" y="100582"/>
                  <a:pt x="1929702" y="100266"/>
                  <a:pt x="1934578" y="99191"/>
                </a:cubicBezTo>
                <a:cubicBezTo>
                  <a:pt x="1940615" y="77967"/>
                  <a:pt x="1943132" y="65513"/>
                  <a:pt x="1942128" y="61827"/>
                </a:cubicBezTo>
                <a:cubicBezTo>
                  <a:pt x="1936492" y="63591"/>
                  <a:pt x="1931147" y="64706"/>
                  <a:pt x="1926092" y="65172"/>
                </a:cubicBezTo>
                <a:cubicBezTo>
                  <a:pt x="1921037" y="65638"/>
                  <a:pt x="1914599" y="63158"/>
                  <a:pt x="1906776" y="57730"/>
                </a:cubicBezTo>
                <a:cubicBezTo>
                  <a:pt x="1898953" y="52302"/>
                  <a:pt x="1900972" y="48695"/>
                  <a:pt x="1912831" y="46910"/>
                </a:cubicBezTo>
                <a:cubicBezTo>
                  <a:pt x="1924690" y="45125"/>
                  <a:pt x="1935790" y="42880"/>
                  <a:pt x="1946129" y="40177"/>
                </a:cubicBezTo>
                <a:cubicBezTo>
                  <a:pt x="1956468" y="37474"/>
                  <a:pt x="1966356" y="34997"/>
                  <a:pt x="1975792" y="32746"/>
                </a:cubicBezTo>
                <a:cubicBezTo>
                  <a:pt x="1985228" y="30494"/>
                  <a:pt x="1994452" y="28451"/>
                  <a:pt x="2003465" y="26615"/>
                </a:cubicBezTo>
                <a:close/>
                <a:moveTo>
                  <a:pt x="1865933" y="24120"/>
                </a:moveTo>
                <a:cubicBezTo>
                  <a:pt x="1868500" y="23776"/>
                  <a:pt x="1871001" y="23969"/>
                  <a:pt x="1873435" y="24701"/>
                </a:cubicBezTo>
                <a:cubicBezTo>
                  <a:pt x="1878303" y="26163"/>
                  <a:pt x="1884724" y="29057"/>
                  <a:pt x="1892697" y="33380"/>
                </a:cubicBezTo>
                <a:cubicBezTo>
                  <a:pt x="1900671" y="37704"/>
                  <a:pt x="1903001" y="41859"/>
                  <a:pt x="1899688" y="45845"/>
                </a:cubicBezTo>
                <a:cubicBezTo>
                  <a:pt x="1896376" y="49832"/>
                  <a:pt x="1893676" y="55572"/>
                  <a:pt x="1891590" y="63064"/>
                </a:cubicBezTo>
                <a:cubicBezTo>
                  <a:pt x="1889503" y="70557"/>
                  <a:pt x="1886843" y="81241"/>
                  <a:pt x="1883609" y="95115"/>
                </a:cubicBezTo>
                <a:cubicBezTo>
                  <a:pt x="1880376" y="108989"/>
                  <a:pt x="1876418" y="118830"/>
                  <a:pt x="1871736" y="124638"/>
                </a:cubicBezTo>
                <a:cubicBezTo>
                  <a:pt x="1867054" y="130445"/>
                  <a:pt x="1862318" y="129305"/>
                  <a:pt x="1857528" y="121217"/>
                </a:cubicBezTo>
                <a:lnTo>
                  <a:pt x="1829887" y="127305"/>
                </a:lnTo>
                <a:cubicBezTo>
                  <a:pt x="1828912" y="133141"/>
                  <a:pt x="1825915" y="136060"/>
                  <a:pt x="1820896" y="136060"/>
                </a:cubicBezTo>
                <a:cubicBezTo>
                  <a:pt x="1816723" y="136060"/>
                  <a:pt x="1813640" y="130101"/>
                  <a:pt x="1811647" y="118184"/>
                </a:cubicBezTo>
                <a:cubicBezTo>
                  <a:pt x="1809653" y="106268"/>
                  <a:pt x="1806896" y="93268"/>
                  <a:pt x="1803376" y="79186"/>
                </a:cubicBezTo>
                <a:cubicBezTo>
                  <a:pt x="1799855" y="65104"/>
                  <a:pt x="1796482" y="55066"/>
                  <a:pt x="1793255" y="49072"/>
                </a:cubicBezTo>
                <a:cubicBezTo>
                  <a:pt x="1790029" y="43078"/>
                  <a:pt x="1792488" y="40081"/>
                  <a:pt x="1800633" y="40081"/>
                </a:cubicBezTo>
                <a:lnTo>
                  <a:pt x="1814142" y="40081"/>
                </a:lnTo>
                <a:cubicBezTo>
                  <a:pt x="1817268" y="40081"/>
                  <a:pt x="1824015" y="38571"/>
                  <a:pt x="1834383" y="35553"/>
                </a:cubicBezTo>
                <a:cubicBezTo>
                  <a:pt x="1844751" y="32534"/>
                  <a:pt x="1852635" y="29605"/>
                  <a:pt x="1858034" y="26766"/>
                </a:cubicBezTo>
                <a:cubicBezTo>
                  <a:pt x="1860733" y="25346"/>
                  <a:pt x="1863366" y="24464"/>
                  <a:pt x="1865933" y="24120"/>
                </a:cubicBezTo>
                <a:close/>
                <a:moveTo>
                  <a:pt x="403563" y="11023"/>
                </a:moveTo>
                <a:cubicBezTo>
                  <a:pt x="405387" y="10394"/>
                  <a:pt x="408350" y="10432"/>
                  <a:pt x="412452" y="11138"/>
                </a:cubicBezTo>
                <a:cubicBezTo>
                  <a:pt x="420654" y="12551"/>
                  <a:pt x="427430" y="14734"/>
                  <a:pt x="432779" y="17688"/>
                </a:cubicBezTo>
                <a:cubicBezTo>
                  <a:pt x="438128" y="20642"/>
                  <a:pt x="439573" y="23926"/>
                  <a:pt x="437113" y="27540"/>
                </a:cubicBezTo>
                <a:cubicBezTo>
                  <a:pt x="434654" y="31154"/>
                  <a:pt x="431840" y="34889"/>
                  <a:pt x="428670" y="38747"/>
                </a:cubicBezTo>
                <a:cubicBezTo>
                  <a:pt x="431596" y="38747"/>
                  <a:pt x="438605" y="36718"/>
                  <a:pt x="449697" y="32659"/>
                </a:cubicBezTo>
                <a:cubicBezTo>
                  <a:pt x="460789" y="28601"/>
                  <a:pt x="469056" y="29885"/>
                  <a:pt x="474498" y="36510"/>
                </a:cubicBezTo>
                <a:cubicBezTo>
                  <a:pt x="479940" y="43135"/>
                  <a:pt x="478306" y="47874"/>
                  <a:pt x="469594" y="50728"/>
                </a:cubicBezTo>
                <a:cubicBezTo>
                  <a:pt x="460882" y="53582"/>
                  <a:pt x="451798" y="55468"/>
                  <a:pt x="442340" y="56385"/>
                </a:cubicBezTo>
                <a:cubicBezTo>
                  <a:pt x="432883" y="57303"/>
                  <a:pt x="425731" y="56866"/>
                  <a:pt x="420884" y="55073"/>
                </a:cubicBezTo>
                <a:cubicBezTo>
                  <a:pt x="410903" y="70503"/>
                  <a:pt x="397305" y="83133"/>
                  <a:pt x="380089" y="92964"/>
                </a:cubicBezTo>
                <a:cubicBezTo>
                  <a:pt x="362874" y="102794"/>
                  <a:pt x="358163" y="102783"/>
                  <a:pt x="365957" y="92931"/>
                </a:cubicBezTo>
                <a:cubicBezTo>
                  <a:pt x="373751" y="83080"/>
                  <a:pt x="380089" y="74601"/>
                  <a:pt x="384972" y="67495"/>
                </a:cubicBezTo>
                <a:cubicBezTo>
                  <a:pt x="389855" y="60390"/>
                  <a:pt x="394057" y="53101"/>
                  <a:pt x="397577" y="45630"/>
                </a:cubicBezTo>
                <a:cubicBezTo>
                  <a:pt x="401098" y="38159"/>
                  <a:pt x="402858" y="32279"/>
                  <a:pt x="402858" y="27992"/>
                </a:cubicBezTo>
                <a:cubicBezTo>
                  <a:pt x="402858" y="23202"/>
                  <a:pt x="402406" y="18843"/>
                  <a:pt x="401503" y="14913"/>
                </a:cubicBezTo>
                <a:cubicBezTo>
                  <a:pt x="401051" y="12949"/>
                  <a:pt x="401738" y="11652"/>
                  <a:pt x="403563" y="11023"/>
                </a:cubicBezTo>
                <a:close/>
                <a:moveTo>
                  <a:pt x="1501145" y="5136"/>
                </a:moveTo>
                <a:cubicBezTo>
                  <a:pt x="1502930" y="5217"/>
                  <a:pt x="1505068" y="5741"/>
                  <a:pt x="1507559" y="6707"/>
                </a:cubicBezTo>
                <a:cubicBezTo>
                  <a:pt x="1517526" y="10572"/>
                  <a:pt x="1524976" y="15193"/>
                  <a:pt x="1529909" y="20571"/>
                </a:cubicBezTo>
                <a:cubicBezTo>
                  <a:pt x="1534842" y="25948"/>
                  <a:pt x="1535114" y="30784"/>
                  <a:pt x="1530726" y="35079"/>
                </a:cubicBezTo>
                <a:cubicBezTo>
                  <a:pt x="1526338" y="39374"/>
                  <a:pt x="1520430" y="46663"/>
                  <a:pt x="1513001" y="56945"/>
                </a:cubicBezTo>
                <a:cubicBezTo>
                  <a:pt x="1518236" y="56486"/>
                  <a:pt x="1524864" y="55848"/>
                  <a:pt x="1532888" y="55030"/>
                </a:cubicBezTo>
                <a:cubicBezTo>
                  <a:pt x="1540911" y="54213"/>
                  <a:pt x="1548594" y="51965"/>
                  <a:pt x="1555936" y="48287"/>
                </a:cubicBezTo>
                <a:cubicBezTo>
                  <a:pt x="1563278" y="44608"/>
                  <a:pt x="1569606" y="44225"/>
                  <a:pt x="1574919" y="47136"/>
                </a:cubicBezTo>
                <a:cubicBezTo>
                  <a:pt x="1580232" y="50047"/>
                  <a:pt x="1586538" y="54432"/>
                  <a:pt x="1593837" y="60289"/>
                </a:cubicBezTo>
                <a:cubicBezTo>
                  <a:pt x="1601136" y="66147"/>
                  <a:pt x="1601004" y="72167"/>
                  <a:pt x="1593439" y="78347"/>
                </a:cubicBezTo>
                <a:cubicBezTo>
                  <a:pt x="1585875" y="84528"/>
                  <a:pt x="1577862" y="94071"/>
                  <a:pt x="1569402" y="106978"/>
                </a:cubicBezTo>
                <a:cubicBezTo>
                  <a:pt x="1560941" y="119884"/>
                  <a:pt x="1554294" y="129040"/>
                  <a:pt x="1549461" y="134446"/>
                </a:cubicBezTo>
                <a:cubicBezTo>
                  <a:pt x="1578902" y="153849"/>
                  <a:pt x="1599634" y="166439"/>
                  <a:pt x="1611659" y="172218"/>
                </a:cubicBezTo>
                <a:cubicBezTo>
                  <a:pt x="1623683" y="177998"/>
                  <a:pt x="1635865" y="182870"/>
                  <a:pt x="1648205" y="186835"/>
                </a:cubicBezTo>
                <a:cubicBezTo>
                  <a:pt x="1660544" y="190800"/>
                  <a:pt x="1673042" y="194213"/>
                  <a:pt x="1685697" y="197074"/>
                </a:cubicBezTo>
                <a:cubicBezTo>
                  <a:pt x="1698352" y="199934"/>
                  <a:pt x="1701478" y="203516"/>
                  <a:pt x="1695076" y="207818"/>
                </a:cubicBezTo>
                <a:cubicBezTo>
                  <a:pt x="1688673" y="212120"/>
                  <a:pt x="1673791" y="214959"/>
                  <a:pt x="1650431" y="216336"/>
                </a:cubicBezTo>
                <a:cubicBezTo>
                  <a:pt x="1627071" y="217713"/>
                  <a:pt x="1609425" y="213364"/>
                  <a:pt x="1597494" y="203290"/>
                </a:cubicBezTo>
                <a:cubicBezTo>
                  <a:pt x="1585563" y="193216"/>
                  <a:pt x="1565071" y="176205"/>
                  <a:pt x="1536017" y="152257"/>
                </a:cubicBezTo>
                <a:cubicBezTo>
                  <a:pt x="1510492" y="176979"/>
                  <a:pt x="1486085" y="195503"/>
                  <a:pt x="1462796" y="207829"/>
                </a:cubicBezTo>
                <a:cubicBezTo>
                  <a:pt x="1439508" y="220154"/>
                  <a:pt x="1417281" y="228371"/>
                  <a:pt x="1396114" y="232480"/>
                </a:cubicBezTo>
                <a:cubicBezTo>
                  <a:pt x="1374948" y="236588"/>
                  <a:pt x="1375400" y="232444"/>
                  <a:pt x="1397470" y="220047"/>
                </a:cubicBezTo>
                <a:cubicBezTo>
                  <a:pt x="1419539" y="207650"/>
                  <a:pt x="1440379" y="194761"/>
                  <a:pt x="1459989" y="181382"/>
                </a:cubicBezTo>
                <a:cubicBezTo>
                  <a:pt x="1479600" y="168002"/>
                  <a:pt x="1498116" y="152580"/>
                  <a:pt x="1515540" y="135113"/>
                </a:cubicBezTo>
                <a:cubicBezTo>
                  <a:pt x="1500382" y="119941"/>
                  <a:pt x="1487225" y="109458"/>
                  <a:pt x="1476068" y="103665"/>
                </a:cubicBezTo>
                <a:cubicBezTo>
                  <a:pt x="1463506" y="117647"/>
                  <a:pt x="1449625" y="127667"/>
                  <a:pt x="1434424" y="133726"/>
                </a:cubicBezTo>
                <a:cubicBezTo>
                  <a:pt x="1419224" y="139784"/>
                  <a:pt x="1419561" y="134955"/>
                  <a:pt x="1435435" y="119239"/>
                </a:cubicBezTo>
                <a:cubicBezTo>
                  <a:pt x="1451310" y="103522"/>
                  <a:pt x="1465482" y="85016"/>
                  <a:pt x="1477950" y="63720"/>
                </a:cubicBezTo>
                <a:cubicBezTo>
                  <a:pt x="1490419" y="42425"/>
                  <a:pt x="1495980" y="26633"/>
                  <a:pt x="1494632" y="16344"/>
                </a:cubicBezTo>
                <a:cubicBezTo>
                  <a:pt x="1493621" y="8627"/>
                  <a:pt x="1495792" y="4891"/>
                  <a:pt x="1501145" y="5136"/>
                </a:cubicBezTo>
                <a:close/>
                <a:moveTo>
                  <a:pt x="502532" y="1"/>
                </a:moveTo>
                <a:cubicBezTo>
                  <a:pt x="505919" y="-16"/>
                  <a:pt x="510840" y="1011"/>
                  <a:pt x="517293" y="3083"/>
                </a:cubicBezTo>
                <a:cubicBezTo>
                  <a:pt x="530199" y="7227"/>
                  <a:pt x="534853" y="12540"/>
                  <a:pt x="531253" y="19022"/>
                </a:cubicBezTo>
                <a:lnTo>
                  <a:pt x="523144" y="25217"/>
                </a:lnTo>
                <a:cubicBezTo>
                  <a:pt x="529683" y="25289"/>
                  <a:pt x="539449" y="23733"/>
                  <a:pt x="552441" y="20549"/>
                </a:cubicBezTo>
                <a:cubicBezTo>
                  <a:pt x="565433" y="17366"/>
                  <a:pt x="574822" y="19434"/>
                  <a:pt x="580609" y="26755"/>
                </a:cubicBezTo>
                <a:cubicBezTo>
                  <a:pt x="586395" y="34076"/>
                  <a:pt x="580046" y="39274"/>
                  <a:pt x="561561" y="42350"/>
                </a:cubicBezTo>
                <a:cubicBezTo>
                  <a:pt x="543077" y="45426"/>
                  <a:pt x="528650" y="46068"/>
                  <a:pt x="518282" y="44275"/>
                </a:cubicBezTo>
                <a:cubicBezTo>
                  <a:pt x="510840" y="56106"/>
                  <a:pt x="500766" y="66036"/>
                  <a:pt x="488060" y="74067"/>
                </a:cubicBezTo>
                <a:lnTo>
                  <a:pt x="482658" y="76962"/>
                </a:lnTo>
                <a:lnTo>
                  <a:pt x="495750" y="73949"/>
                </a:lnTo>
                <a:cubicBezTo>
                  <a:pt x="501193" y="71159"/>
                  <a:pt x="507284" y="71217"/>
                  <a:pt x="514023" y="74121"/>
                </a:cubicBezTo>
                <a:cubicBezTo>
                  <a:pt x="520763" y="77025"/>
                  <a:pt x="527342" y="80567"/>
                  <a:pt x="533759" y="84747"/>
                </a:cubicBezTo>
                <a:cubicBezTo>
                  <a:pt x="540176" y="88927"/>
                  <a:pt x="541553" y="94043"/>
                  <a:pt x="537889" y="100094"/>
                </a:cubicBezTo>
                <a:cubicBezTo>
                  <a:pt x="534225" y="106146"/>
                  <a:pt x="531056" y="118310"/>
                  <a:pt x="528382" y="136587"/>
                </a:cubicBezTo>
                <a:cubicBezTo>
                  <a:pt x="525707" y="154863"/>
                  <a:pt x="522025" y="169017"/>
                  <a:pt x="517336" y="179048"/>
                </a:cubicBezTo>
                <a:cubicBezTo>
                  <a:pt x="516164" y="181556"/>
                  <a:pt x="514909" y="183469"/>
                  <a:pt x="513570" y="184788"/>
                </a:cubicBezTo>
                <a:lnTo>
                  <a:pt x="511226" y="185983"/>
                </a:lnTo>
                <a:lnTo>
                  <a:pt x="513776" y="186749"/>
                </a:lnTo>
                <a:cubicBezTo>
                  <a:pt x="519118" y="188964"/>
                  <a:pt x="521534" y="191147"/>
                  <a:pt x="521025" y="193299"/>
                </a:cubicBezTo>
                <a:cubicBezTo>
                  <a:pt x="520516" y="195450"/>
                  <a:pt x="519423" y="197909"/>
                  <a:pt x="517745" y="200677"/>
                </a:cubicBezTo>
                <a:cubicBezTo>
                  <a:pt x="545550" y="198095"/>
                  <a:pt x="566172" y="195650"/>
                  <a:pt x="579608" y="193342"/>
                </a:cubicBezTo>
                <a:cubicBezTo>
                  <a:pt x="593045" y="191033"/>
                  <a:pt x="603865" y="192703"/>
                  <a:pt x="612067" y="198353"/>
                </a:cubicBezTo>
                <a:cubicBezTo>
                  <a:pt x="620270" y="204004"/>
                  <a:pt x="623450" y="209205"/>
                  <a:pt x="621607" y="213959"/>
                </a:cubicBezTo>
                <a:cubicBezTo>
                  <a:pt x="619765" y="218713"/>
                  <a:pt x="612777" y="220864"/>
                  <a:pt x="600645" y="220412"/>
                </a:cubicBezTo>
                <a:cubicBezTo>
                  <a:pt x="588514" y="219961"/>
                  <a:pt x="577952" y="219735"/>
                  <a:pt x="568961" y="219735"/>
                </a:cubicBezTo>
                <a:cubicBezTo>
                  <a:pt x="561031" y="219735"/>
                  <a:pt x="543959" y="220559"/>
                  <a:pt x="517745" y="222208"/>
                </a:cubicBezTo>
                <a:cubicBezTo>
                  <a:pt x="517745" y="261902"/>
                  <a:pt x="517501" y="283696"/>
                  <a:pt x="517013" y="287589"/>
                </a:cubicBezTo>
                <a:cubicBezTo>
                  <a:pt x="516526" y="291482"/>
                  <a:pt x="514791" y="298021"/>
                  <a:pt x="511808" y="307206"/>
                </a:cubicBezTo>
                <a:cubicBezTo>
                  <a:pt x="508825" y="316391"/>
                  <a:pt x="505470" y="319446"/>
                  <a:pt x="501741" y="316370"/>
                </a:cubicBezTo>
                <a:cubicBezTo>
                  <a:pt x="498013" y="313294"/>
                  <a:pt x="495675" y="308680"/>
                  <a:pt x="494729" y="302528"/>
                </a:cubicBezTo>
                <a:cubicBezTo>
                  <a:pt x="493782" y="296376"/>
                  <a:pt x="493080" y="287327"/>
                  <a:pt x="492621" y="275382"/>
                </a:cubicBezTo>
                <a:cubicBezTo>
                  <a:pt x="492162" y="263437"/>
                  <a:pt x="491932" y="246243"/>
                  <a:pt x="491932" y="223800"/>
                </a:cubicBezTo>
                <a:lnTo>
                  <a:pt x="434693" y="231501"/>
                </a:lnTo>
                <a:cubicBezTo>
                  <a:pt x="431323" y="248322"/>
                  <a:pt x="423286" y="263558"/>
                  <a:pt x="410580" y="277210"/>
                </a:cubicBezTo>
                <a:cubicBezTo>
                  <a:pt x="397875" y="290862"/>
                  <a:pt x="382162" y="299771"/>
                  <a:pt x="363440" y="303937"/>
                </a:cubicBezTo>
                <a:cubicBezTo>
                  <a:pt x="344719" y="308103"/>
                  <a:pt x="342034" y="305611"/>
                  <a:pt x="355385" y="296462"/>
                </a:cubicBezTo>
                <a:cubicBezTo>
                  <a:pt x="368736" y="287313"/>
                  <a:pt x="380007" y="277486"/>
                  <a:pt x="389199" y="266982"/>
                </a:cubicBezTo>
                <a:cubicBezTo>
                  <a:pt x="398391" y="256478"/>
                  <a:pt x="404744" y="245232"/>
                  <a:pt x="408257" y="233243"/>
                </a:cubicBezTo>
                <a:cubicBezTo>
                  <a:pt x="377483" y="238635"/>
                  <a:pt x="357471" y="242231"/>
                  <a:pt x="348222" y="244031"/>
                </a:cubicBezTo>
                <a:cubicBezTo>
                  <a:pt x="338972" y="245830"/>
                  <a:pt x="329795" y="242206"/>
                  <a:pt x="320689" y="233157"/>
                </a:cubicBezTo>
                <a:cubicBezTo>
                  <a:pt x="311583" y="224108"/>
                  <a:pt x="314422" y="220262"/>
                  <a:pt x="329207" y="221617"/>
                </a:cubicBezTo>
                <a:cubicBezTo>
                  <a:pt x="343992" y="222972"/>
                  <a:pt x="370793" y="221119"/>
                  <a:pt x="409612" y="216056"/>
                </a:cubicBezTo>
                <a:cubicBezTo>
                  <a:pt x="409612" y="209403"/>
                  <a:pt x="408487" y="203376"/>
                  <a:pt x="406235" y="197977"/>
                </a:cubicBezTo>
                <a:cubicBezTo>
                  <a:pt x="403984" y="192578"/>
                  <a:pt x="406221" y="190352"/>
                  <a:pt x="412946" y="191298"/>
                </a:cubicBezTo>
                <a:lnTo>
                  <a:pt x="416257" y="192144"/>
                </a:lnTo>
                <a:lnTo>
                  <a:pt x="411903" y="183283"/>
                </a:lnTo>
                <a:cubicBezTo>
                  <a:pt x="410645" y="179725"/>
                  <a:pt x="409670" y="175746"/>
                  <a:pt x="408978" y="171347"/>
                </a:cubicBezTo>
                <a:cubicBezTo>
                  <a:pt x="407594" y="162550"/>
                  <a:pt x="405798" y="149988"/>
                  <a:pt x="403589" y="133661"/>
                </a:cubicBezTo>
                <a:cubicBezTo>
                  <a:pt x="401381" y="117335"/>
                  <a:pt x="398233" y="105533"/>
                  <a:pt x="394146" y="98255"/>
                </a:cubicBezTo>
                <a:cubicBezTo>
                  <a:pt x="390059" y="90978"/>
                  <a:pt x="392089" y="87339"/>
                  <a:pt x="400234" y="87339"/>
                </a:cubicBezTo>
                <a:cubicBezTo>
                  <a:pt x="405870" y="87339"/>
                  <a:pt x="410881" y="87557"/>
                  <a:pt x="415270" y="87995"/>
                </a:cubicBezTo>
                <a:cubicBezTo>
                  <a:pt x="417464" y="88213"/>
                  <a:pt x="421848" y="87939"/>
                  <a:pt x="428423" y="87172"/>
                </a:cubicBezTo>
                <a:lnTo>
                  <a:pt x="428895" y="87104"/>
                </a:lnTo>
                <a:lnTo>
                  <a:pt x="422970" y="83617"/>
                </a:lnTo>
                <a:cubicBezTo>
                  <a:pt x="414065" y="72590"/>
                  <a:pt x="411512" y="65499"/>
                  <a:pt x="415313" y="62344"/>
                </a:cubicBezTo>
                <a:cubicBezTo>
                  <a:pt x="419113" y="59189"/>
                  <a:pt x="425888" y="59408"/>
                  <a:pt x="435640" y="63000"/>
                </a:cubicBezTo>
                <a:cubicBezTo>
                  <a:pt x="445391" y="66592"/>
                  <a:pt x="448801" y="73142"/>
                  <a:pt x="445868" y="82649"/>
                </a:cubicBezTo>
                <a:lnTo>
                  <a:pt x="444618" y="84844"/>
                </a:lnTo>
                <a:lnTo>
                  <a:pt x="454720" y="83392"/>
                </a:lnTo>
                <a:lnTo>
                  <a:pt x="476488" y="78382"/>
                </a:lnTo>
                <a:lnTo>
                  <a:pt x="476322" y="74857"/>
                </a:lnTo>
                <a:cubicBezTo>
                  <a:pt x="476890" y="73025"/>
                  <a:pt x="478082" y="70554"/>
                  <a:pt x="479897" y="67442"/>
                </a:cubicBezTo>
                <a:cubicBezTo>
                  <a:pt x="487161" y="54994"/>
                  <a:pt x="492334" y="44017"/>
                  <a:pt x="495417" y="34509"/>
                </a:cubicBezTo>
                <a:cubicBezTo>
                  <a:pt x="498500" y="25002"/>
                  <a:pt x="499368" y="18459"/>
                  <a:pt x="498020" y="14881"/>
                </a:cubicBezTo>
                <a:cubicBezTo>
                  <a:pt x="496672" y="11303"/>
                  <a:pt x="496320" y="7406"/>
                  <a:pt x="496966" y="3190"/>
                </a:cubicBezTo>
                <a:cubicBezTo>
                  <a:pt x="497288" y="1082"/>
                  <a:pt x="499144" y="19"/>
                  <a:pt x="50253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041748" y="2209687"/>
            <a:ext cx="15696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8100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÷9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4109206" y="2247257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640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÷8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5879976" y="2241974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2044021" y="3293314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4111032" y="3317648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5890942" y="3327376"/>
            <a:ext cx="15696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3600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÷6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3305907" y="2221966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5294460" y="2247256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6896404" y="2241974"/>
            <a:ext cx="904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3156108" y="3282657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114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5151379" y="3327377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7193771" y="3327376"/>
            <a:ext cx="1155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7847107" y="2235396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÷4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9"/>
          <p:cNvSpPr>
            <a:spLocks noChangeArrowheads="1"/>
          </p:cNvSpPr>
          <p:nvPr/>
        </p:nvSpPr>
        <p:spPr bwMode="auto">
          <a:xfrm>
            <a:off x="7923272" y="3286737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÷8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8863535" y="2204866"/>
            <a:ext cx="904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9044756" y="3284986"/>
            <a:ext cx="1155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44272" y="2554461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/>
      <p:bldP spid="35" grpId="0"/>
      <p:bldP spid="36" grpId="0" autoUpdateAnimBg="0"/>
      <p:bldP spid="3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587834" y="1983447"/>
            <a:ext cx="4303539" cy="4303539"/>
          </a:xfrm>
          <a:prstGeom prst="rect">
            <a:avLst/>
          </a:prstGeom>
        </p:spPr>
      </p:pic>
      <p:grpSp>
        <p:nvGrpSpPr>
          <p:cNvPr id="38" name="组合 5"/>
          <p:cNvGrpSpPr/>
          <p:nvPr/>
        </p:nvGrpSpPr>
        <p:grpSpPr bwMode="auto">
          <a:xfrm>
            <a:off x="2135560" y="2347393"/>
            <a:ext cx="3558736" cy="2017713"/>
            <a:chOff x="813708" y="1498280"/>
            <a:chExt cx="3558266" cy="2017716"/>
          </a:xfrm>
          <a:noFill/>
        </p:grpSpPr>
        <p:sp>
          <p:nvSpPr>
            <p:cNvPr id="39" name="TextBox 38"/>
            <p:cNvSpPr txBox="1"/>
            <p:nvPr/>
          </p:nvSpPr>
          <p:spPr>
            <a:xfrm>
              <a:off x="813708" y="2295206"/>
              <a:ext cx="1088616" cy="5232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400÷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2010086" y="2325369"/>
              <a:ext cx="533330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2019610" y="1677668"/>
              <a:ext cx="533330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010086" y="2992120"/>
              <a:ext cx="533330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2"/>
            <p:cNvSpPr/>
            <p:nvPr/>
          </p:nvSpPr>
          <p:spPr bwMode="auto">
            <a:xfrm>
              <a:off x="3181506" y="1677668"/>
              <a:ext cx="1190468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3181506" y="2325369"/>
              <a:ext cx="1190468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3181506" y="2992120"/>
              <a:ext cx="1190468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638653" y="1498280"/>
              <a:ext cx="365758" cy="181184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40000"/>
                </a:lnSpc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40000"/>
                </a:lnSpc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18"/>
          <p:cNvGrpSpPr/>
          <p:nvPr/>
        </p:nvGrpSpPr>
        <p:grpSpPr bwMode="auto">
          <a:xfrm>
            <a:off x="6096000" y="2347393"/>
            <a:ext cx="3532120" cy="2017713"/>
            <a:chOff x="840320" y="1498280"/>
            <a:chExt cx="3531654" cy="2017716"/>
          </a:xfrm>
          <a:noFill/>
        </p:grpSpPr>
        <p:sp>
          <p:nvSpPr>
            <p:cNvPr id="48" name="TextBox 47"/>
            <p:cNvSpPr txBox="1"/>
            <p:nvPr/>
          </p:nvSpPr>
          <p:spPr>
            <a:xfrm>
              <a:off x="840320" y="2295206"/>
              <a:ext cx="1088616" cy="52322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240÷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 bwMode="auto">
            <a:xfrm>
              <a:off x="2010086" y="2325369"/>
              <a:ext cx="533330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2019610" y="1677668"/>
              <a:ext cx="533330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 bwMode="auto">
            <a:xfrm>
              <a:off x="2010086" y="2992120"/>
              <a:ext cx="533330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51"/>
            <p:cNvSpPr/>
            <p:nvPr/>
          </p:nvSpPr>
          <p:spPr bwMode="auto">
            <a:xfrm>
              <a:off x="3181506" y="1677668"/>
              <a:ext cx="1190468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3181506" y="2325369"/>
              <a:ext cx="1190468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53"/>
            <p:cNvSpPr/>
            <p:nvPr/>
          </p:nvSpPr>
          <p:spPr bwMode="auto">
            <a:xfrm>
              <a:off x="3181506" y="2992120"/>
              <a:ext cx="1190468" cy="523876"/>
            </a:xfrm>
            <a:prstGeom prst="rect">
              <a:avLst/>
            </a:prstGeom>
            <a:grpFill/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638653" y="1498280"/>
              <a:ext cx="365758" cy="181184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40000"/>
                </a:lnSpc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40000"/>
                </a:lnSpc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4664481" y="2496616"/>
            <a:ext cx="7280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808499" y="3139479"/>
            <a:ext cx="54694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37618" y="3787551"/>
            <a:ext cx="54694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707374" y="2495029"/>
            <a:ext cx="54694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726050" y="3139479"/>
            <a:ext cx="54694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735949" y="3811066"/>
            <a:ext cx="54694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300555" y="1424391"/>
            <a:ext cx="19952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5519" y="1534488"/>
            <a:ext cx="525034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/>
          <p:cNvSpPr/>
          <p:nvPr/>
        </p:nvSpPr>
        <p:spPr>
          <a:xfrm>
            <a:off x="2678763" y="1371989"/>
            <a:ext cx="1358478" cy="351189"/>
          </a:xfrm>
          <a:custGeom>
            <a:avLst/>
            <a:gdLst/>
            <a:ahLst/>
            <a:cxnLst/>
            <a:rect l="l" t="t" r="r" b="b"/>
            <a:pathLst>
              <a:path w="1358478" h="351189">
                <a:moveTo>
                  <a:pt x="1305465" y="260420"/>
                </a:moveTo>
                <a:cubicBezTo>
                  <a:pt x="1301546" y="260641"/>
                  <a:pt x="1297735" y="262129"/>
                  <a:pt x="1294031" y="264883"/>
                </a:cubicBezTo>
                <a:cubicBezTo>
                  <a:pt x="1286623" y="270391"/>
                  <a:pt x="1282919" y="277732"/>
                  <a:pt x="1282919" y="286906"/>
                </a:cubicBezTo>
                <a:cubicBezTo>
                  <a:pt x="1282919" y="296081"/>
                  <a:pt x="1287044" y="302968"/>
                  <a:pt x="1295294" y="307568"/>
                </a:cubicBezTo>
                <a:cubicBezTo>
                  <a:pt x="1303543" y="312167"/>
                  <a:pt x="1311618" y="311934"/>
                  <a:pt x="1319517" y="306868"/>
                </a:cubicBezTo>
                <a:cubicBezTo>
                  <a:pt x="1327417" y="301785"/>
                  <a:pt x="1331129" y="294452"/>
                  <a:pt x="1330654" y="284869"/>
                </a:cubicBezTo>
                <a:cubicBezTo>
                  <a:pt x="1330179" y="275286"/>
                  <a:pt x="1325808" y="268182"/>
                  <a:pt x="1317542" y="263558"/>
                </a:cubicBezTo>
                <a:cubicBezTo>
                  <a:pt x="1313409" y="261245"/>
                  <a:pt x="1309383" y="260200"/>
                  <a:pt x="1305465" y="260420"/>
                </a:cubicBezTo>
                <a:close/>
                <a:moveTo>
                  <a:pt x="1308349" y="233785"/>
                </a:moveTo>
                <a:cubicBezTo>
                  <a:pt x="1314765" y="233926"/>
                  <a:pt x="1321325" y="235405"/>
                  <a:pt x="1328029" y="238222"/>
                </a:cubicBezTo>
                <a:cubicBezTo>
                  <a:pt x="1341437" y="243855"/>
                  <a:pt x="1350340" y="252779"/>
                  <a:pt x="1354740" y="264995"/>
                </a:cubicBezTo>
                <a:cubicBezTo>
                  <a:pt x="1359140" y="277211"/>
                  <a:pt x="1359656" y="289294"/>
                  <a:pt x="1356290" y="301243"/>
                </a:cubicBezTo>
                <a:cubicBezTo>
                  <a:pt x="1352923" y="313192"/>
                  <a:pt x="1346624" y="322338"/>
                  <a:pt x="1337391" y="328679"/>
                </a:cubicBezTo>
                <a:cubicBezTo>
                  <a:pt x="1328158" y="335020"/>
                  <a:pt x="1317188" y="338191"/>
                  <a:pt x="1304481" y="338191"/>
                </a:cubicBezTo>
                <a:cubicBezTo>
                  <a:pt x="1291773" y="338191"/>
                  <a:pt x="1280265" y="333033"/>
                  <a:pt x="1269958" y="322717"/>
                </a:cubicBezTo>
                <a:cubicBezTo>
                  <a:pt x="1259650" y="312401"/>
                  <a:pt x="1254496" y="301310"/>
                  <a:pt x="1254496" y="289444"/>
                </a:cubicBezTo>
                <a:cubicBezTo>
                  <a:pt x="1254496" y="277578"/>
                  <a:pt x="1257271" y="267199"/>
                  <a:pt x="1262821" y="258308"/>
                </a:cubicBezTo>
                <a:cubicBezTo>
                  <a:pt x="1268370" y="249417"/>
                  <a:pt x="1277274" y="242438"/>
                  <a:pt x="1289531" y="237372"/>
                </a:cubicBezTo>
                <a:cubicBezTo>
                  <a:pt x="1295660" y="234839"/>
                  <a:pt x="1301933" y="233643"/>
                  <a:pt x="1308349" y="233785"/>
                </a:cubicBezTo>
                <a:close/>
                <a:moveTo>
                  <a:pt x="886925" y="150183"/>
                </a:moveTo>
                <a:cubicBezTo>
                  <a:pt x="889941" y="149771"/>
                  <a:pt x="893235" y="150544"/>
                  <a:pt x="896805" y="152502"/>
                </a:cubicBezTo>
                <a:cubicBezTo>
                  <a:pt x="903947" y="156418"/>
                  <a:pt x="910709" y="161097"/>
                  <a:pt x="917092" y="166539"/>
                </a:cubicBezTo>
                <a:cubicBezTo>
                  <a:pt x="923474" y="171980"/>
                  <a:pt x="923354" y="176638"/>
                  <a:pt x="916729" y="180513"/>
                </a:cubicBezTo>
                <a:cubicBezTo>
                  <a:pt x="910105" y="184388"/>
                  <a:pt x="904876" y="191221"/>
                  <a:pt x="901043" y="201012"/>
                </a:cubicBezTo>
                <a:cubicBezTo>
                  <a:pt x="897210" y="210803"/>
                  <a:pt x="898693" y="220640"/>
                  <a:pt x="905492" y="230522"/>
                </a:cubicBezTo>
                <a:cubicBezTo>
                  <a:pt x="912292" y="240405"/>
                  <a:pt x="913075" y="255262"/>
                  <a:pt x="907842" y="275095"/>
                </a:cubicBezTo>
                <a:cubicBezTo>
                  <a:pt x="950523" y="287877"/>
                  <a:pt x="988946" y="296856"/>
                  <a:pt x="1023110" y="302030"/>
                </a:cubicBezTo>
                <a:cubicBezTo>
                  <a:pt x="1057275" y="307205"/>
                  <a:pt x="1084181" y="309792"/>
                  <a:pt x="1103830" y="309792"/>
                </a:cubicBezTo>
                <a:cubicBezTo>
                  <a:pt x="1124512" y="309792"/>
                  <a:pt x="1145911" y="307697"/>
                  <a:pt x="1168026" y="303505"/>
                </a:cubicBezTo>
                <a:cubicBezTo>
                  <a:pt x="1190142" y="299314"/>
                  <a:pt x="1190267" y="304505"/>
                  <a:pt x="1168401" y="319079"/>
                </a:cubicBezTo>
                <a:cubicBezTo>
                  <a:pt x="1146536" y="333653"/>
                  <a:pt x="1128212" y="343357"/>
                  <a:pt x="1113430" y="348190"/>
                </a:cubicBezTo>
                <a:cubicBezTo>
                  <a:pt x="1098647" y="353023"/>
                  <a:pt x="1081048" y="352015"/>
                  <a:pt x="1060633" y="345165"/>
                </a:cubicBezTo>
                <a:cubicBezTo>
                  <a:pt x="1040217" y="338316"/>
                  <a:pt x="1014652" y="329925"/>
                  <a:pt x="983938" y="319992"/>
                </a:cubicBezTo>
                <a:cubicBezTo>
                  <a:pt x="953223" y="310059"/>
                  <a:pt x="930307" y="303026"/>
                  <a:pt x="915192" y="298893"/>
                </a:cubicBezTo>
                <a:cubicBezTo>
                  <a:pt x="900076" y="294760"/>
                  <a:pt x="887727" y="295014"/>
                  <a:pt x="878144" y="299656"/>
                </a:cubicBezTo>
                <a:cubicBezTo>
                  <a:pt x="868561" y="304297"/>
                  <a:pt x="859966" y="307697"/>
                  <a:pt x="852358" y="309855"/>
                </a:cubicBezTo>
                <a:cubicBezTo>
                  <a:pt x="844750" y="312013"/>
                  <a:pt x="835855" y="308359"/>
                  <a:pt x="825672" y="298893"/>
                </a:cubicBezTo>
                <a:cubicBezTo>
                  <a:pt x="815489" y="289427"/>
                  <a:pt x="817231" y="284694"/>
                  <a:pt x="830897" y="284694"/>
                </a:cubicBezTo>
                <a:cubicBezTo>
                  <a:pt x="841863" y="284694"/>
                  <a:pt x="860703" y="281361"/>
                  <a:pt x="887418" y="274695"/>
                </a:cubicBezTo>
                <a:cubicBezTo>
                  <a:pt x="888368" y="262245"/>
                  <a:pt x="885706" y="249950"/>
                  <a:pt x="879431" y="237809"/>
                </a:cubicBezTo>
                <a:cubicBezTo>
                  <a:pt x="873157" y="225668"/>
                  <a:pt x="871328" y="214769"/>
                  <a:pt x="873944" y="205111"/>
                </a:cubicBezTo>
                <a:cubicBezTo>
                  <a:pt x="876561" y="195454"/>
                  <a:pt x="877740" y="189337"/>
                  <a:pt x="877481" y="186762"/>
                </a:cubicBezTo>
                <a:cubicBezTo>
                  <a:pt x="877223" y="184188"/>
                  <a:pt x="875677" y="183900"/>
                  <a:pt x="872844" y="185900"/>
                </a:cubicBezTo>
                <a:cubicBezTo>
                  <a:pt x="870011" y="187900"/>
                  <a:pt x="865266" y="189729"/>
                  <a:pt x="858608" y="191387"/>
                </a:cubicBezTo>
                <a:cubicBezTo>
                  <a:pt x="851950" y="193045"/>
                  <a:pt x="844867" y="190304"/>
                  <a:pt x="837359" y="183163"/>
                </a:cubicBezTo>
                <a:cubicBezTo>
                  <a:pt x="829851" y="176021"/>
                  <a:pt x="831068" y="172093"/>
                  <a:pt x="841009" y="171376"/>
                </a:cubicBezTo>
                <a:cubicBezTo>
                  <a:pt x="850950" y="170659"/>
                  <a:pt x="858487" y="169139"/>
                  <a:pt x="863620" y="166814"/>
                </a:cubicBezTo>
                <a:cubicBezTo>
                  <a:pt x="868753" y="164489"/>
                  <a:pt x="873782" y="160543"/>
                  <a:pt x="878706" y="154977"/>
                </a:cubicBezTo>
                <a:cubicBezTo>
                  <a:pt x="881169" y="152194"/>
                  <a:pt x="883908" y="150596"/>
                  <a:pt x="886925" y="150183"/>
                </a:cubicBezTo>
                <a:close/>
                <a:moveTo>
                  <a:pt x="67775" y="150183"/>
                </a:moveTo>
                <a:cubicBezTo>
                  <a:pt x="70791" y="149771"/>
                  <a:pt x="74085" y="150544"/>
                  <a:pt x="77655" y="152502"/>
                </a:cubicBezTo>
                <a:cubicBezTo>
                  <a:pt x="84797" y="156418"/>
                  <a:pt x="91559" y="161097"/>
                  <a:pt x="97942" y="166539"/>
                </a:cubicBezTo>
                <a:cubicBezTo>
                  <a:pt x="104325" y="171980"/>
                  <a:pt x="104204" y="176638"/>
                  <a:pt x="97579" y="180513"/>
                </a:cubicBezTo>
                <a:cubicBezTo>
                  <a:pt x="90954" y="184388"/>
                  <a:pt x="85726" y="191221"/>
                  <a:pt x="81893" y="201012"/>
                </a:cubicBezTo>
                <a:cubicBezTo>
                  <a:pt x="78059" y="210803"/>
                  <a:pt x="79543" y="220640"/>
                  <a:pt x="86342" y="230522"/>
                </a:cubicBezTo>
                <a:cubicBezTo>
                  <a:pt x="93142" y="240405"/>
                  <a:pt x="93925" y="255262"/>
                  <a:pt x="88692" y="275095"/>
                </a:cubicBezTo>
                <a:cubicBezTo>
                  <a:pt x="131373" y="287877"/>
                  <a:pt x="169796" y="296856"/>
                  <a:pt x="203960" y="302030"/>
                </a:cubicBezTo>
                <a:cubicBezTo>
                  <a:pt x="238125" y="307205"/>
                  <a:pt x="265031" y="309792"/>
                  <a:pt x="284680" y="309792"/>
                </a:cubicBezTo>
                <a:cubicBezTo>
                  <a:pt x="305362" y="309792"/>
                  <a:pt x="326761" y="307697"/>
                  <a:pt x="348876" y="303505"/>
                </a:cubicBezTo>
                <a:cubicBezTo>
                  <a:pt x="370992" y="299314"/>
                  <a:pt x="371117" y="304505"/>
                  <a:pt x="349251" y="319079"/>
                </a:cubicBezTo>
                <a:cubicBezTo>
                  <a:pt x="327386" y="333653"/>
                  <a:pt x="309062" y="343357"/>
                  <a:pt x="294280" y="348190"/>
                </a:cubicBezTo>
                <a:cubicBezTo>
                  <a:pt x="279497" y="353023"/>
                  <a:pt x="261898" y="352015"/>
                  <a:pt x="241483" y="345165"/>
                </a:cubicBezTo>
                <a:cubicBezTo>
                  <a:pt x="221067" y="338316"/>
                  <a:pt x="195502" y="329925"/>
                  <a:pt x="164788" y="319992"/>
                </a:cubicBezTo>
                <a:cubicBezTo>
                  <a:pt x="134073" y="310059"/>
                  <a:pt x="111157" y="303026"/>
                  <a:pt x="96042" y="298893"/>
                </a:cubicBezTo>
                <a:cubicBezTo>
                  <a:pt x="80926" y="294760"/>
                  <a:pt x="68577" y="295014"/>
                  <a:pt x="58994" y="299656"/>
                </a:cubicBezTo>
                <a:cubicBezTo>
                  <a:pt x="49411" y="304297"/>
                  <a:pt x="40816" y="307697"/>
                  <a:pt x="33208" y="309855"/>
                </a:cubicBezTo>
                <a:cubicBezTo>
                  <a:pt x="25600" y="312013"/>
                  <a:pt x="16705" y="308359"/>
                  <a:pt x="6522" y="298893"/>
                </a:cubicBezTo>
                <a:cubicBezTo>
                  <a:pt x="-3661" y="289427"/>
                  <a:pt x="-1919" y="284694"/>
                  <a:pt x="11747" y="284694"/>
                </a:cubicBezTo>
                <a:cubicBezTo>
                  <a:pt x="22713" y="284694"/>
                  <a:pt x="41553" y="281361"/>
                  <a:pt x="68268" y="274695"/>
                </a:cubicBezTo>
                <a:cubicBezTo>
                  <a:pt x="69218" y="262245"/>
                  <a:pt x="66556" y="249950"/>
                  <a:pt x="60281" y="237809"/>
                </a:cubicBezTo>
                <a:cubicBezTo>
                  <a:pt x="54007" y="225668"/>
                  <a:pt x="52178" y="214769"/>
                  <a:pt x="54794" y="205111"/>
                </a:cubicBezTo>
                <a:cubicBezTo>
                  <a:pt x="57411" y="195454"/>
                  <a:pt x="58590" y="189337"/>
                  <a:pt x="58332" y="186762"/>
                </a:cubicBezTo>
                <a:cubicBezTo>
                  <a:pt x="58073" y="184188"/>
                  <a:pt x="56527" y="183900"/>
                  <a:pt x="53694" y="185900"/>
                </a:cubicBezTo>
                <a:cubicBezTo>
                  <a:pt x="50861" y="187900"/>
                  <a:pt x="46116" y="189729"/>
                  <a:pt x="39458" y="191387"/>
                </a:cubicBezTo>
                <a:cubicBezTo>
                  <a:pt x="32800" y="193045"/>
                  <a:pt x="25717" y="190304"/>
                  <a:pt x="18209" y="183163"/>
                </a:cubicBezTo>
                <a:cubicBezTo>
                  <a:pt x="10701" y="176021"/>
                  <a:pt x="11918" y="172093"/>
                  <a:pt x="21859" y="171376"/>
                </a:cubicBezTo>
                <a:cubicBezTo>
                  <a:pt x="31800" y="170659"/>
                  <a:pt x="39337" y="169139"/>
                  <a:pt x="44470" y="166814"/>
                </a:cubicBezTo>
                <a:cubicBezTo>
                  <a:pt x="49603" y="164489"/>
                  <a:pt x="54632" y="160543"/>
                  <a:pt x="59556" y="154977"/>
                </a:cubicBezTo>
                <a:cubicBezTo>
                  <a:pt x="62019" y="152194"/>
                  <a:pt x="64758" y="150596"/>
                  <a:pt x="67775" y="150183"/>
                </a:cubicBezTo>
                <a:close/>
                <a:moveTo>
                  <a:pt x="699995" y="147204"/>
                </a:moveTo>
                <a:cubicBezTo>
                  <a:pt x="718798" y="145945"/>
                  <a:pt x="734571" y="148702"/>
                  <a:pt x="747314" y="155477"/>
                </a:cubicBezTo>
                <a:cubicBezTo>
                  <a:pt x="764305" y="164510"/>
                  <a:pt x="771788" y="172642"/>
                  <a:pt x="769763" y="179875"/>
                </a:cubicBezTo>
                <a:cubicBezTo>
                  <a:pt x="767738" y="187108"/>
                  <a:pt x="759564" y="190204"/>
                  <a:pt x="745240" y="189162"/>
                </a:cubicBezTo>
                <a:cubicBezTo>
                  <a:pt x="730915" y="188121"/>
                  <a:pt x="710787" y="187600"/>
                  <a:pt x="684856" y="187600"/>
                </a:cubicBezTo>
                <a:cubicBezTo>
                  <a:pt x="658957" y="187600"/>
                  <a:pt x="631134" y="188904"/>
                  <a:pt x="601386" y="191512"/>
                </a:cubicBezTo>
                <a:cubicBezTo>
                  <a:pt x="571638" y="194120"/>
                  <a:pt x="546739" y="197224"/>
                  <a:pt x="526690" y="200824"/>
                </a:cubicBezTo>
                <a:cubicBezTo>
                  <a:pt x="506642" y="204424"/>
                  <a:pt x="489143" y="207824"/>
                  <a:pt x="474194" y="211023"/>
                </a:cubicBezTo>
                <a:cubicBezTo>
                  <a:pt x="459245" y="214223"/>
                  <a:pt x="443687" y="210748"/>
                  <a:pt x="427521" y="200599"/>
                </a:cubicBezTo>
                <a:cubicBezTo>
                  <a:pt x="412872" y="184483"/>
                  <a:pt x="411831" y="177221"/>
                  <a:pt x="424397" y="178813"/>
                </a:cubicBezTo>
                <a:cubicBezTo>
                  <a:pt x="436963" y="180404"/>
                  <a:pt x="458490" y="179905"/>
                  <a:pt x="488980" y="177313"/>
                </a:cubicBezTo>
                <a:cubicBezTo>
                  <a:pt x="519470" y="174722"/>
                  <a:pt x="552018" y="170801"/>
                  <a:pt x="586624" y="165551"/>
                </a:cubicBezTo>
                <a:cubicBezTo>
                  <a:pt x="621230" y="160302"/>
                  <a:pt x="652416" y="155052"/>
                  <a:pt x="680181" y="149802"/>
                </a:cubicBezTo>
                <a:cubicBezTo>
                  <a:pt x="687122" y="148490"/>
                  <a:pt x="693727" y="147624"/>
                  <a:pt x="699995" y="147204"/>
                </a:cubicBezTo>
                <a:close/>
                <a:moveTo>
                  <a:pt x="872790" y="54318"/>
                </a:moveTo>
                <a:cubicBezTo>
                  <a:pt x="875109" y="54130"/>
                  <a:pt x="878011" y="54381"/>
                  <a:pt x="881494" y="55070"/>
                </a:cubicBezTo>
                <a:cubicBezTo>
                  <a:pt x="895426" y="57829"/>
                  <a:pt x="906700" y="62699"/>
                  <a:pt x="915317" y="69682"/>
                </a:cubicBezTo>
                <a:cubicBezTo>
                  <a:pt x="923933" y="76665"/>
                  <a:pt x="926624" y="85777"/>
                  <a:pt x="923391" y="97018"/>
                </a:cubicBezTo>
                <a:cubicBezTo>
                  <a:pt x="920158" y="108259"/>
                  <a:pt x="914121" y="111879"/>
                  <a:pt x="905280" y="107880"/>
                </a:cubicBezTo>
                <a:cubicBezTo>
                  <a:pt x="896439" y="103880"/>
                  <a:pt x="888914" y="97651"/>
                  <a:pt x="882706" y="89193"/>
                </a:cubicBezTo>
                <a:cubicBezTo>
                  <a:pt x="876498" y="80736"/>
                  <a:pt x="871469" y="73624"/>
                  <a:pt x="867620" y="67857"/>
                </a:cubicBezTo>
                <a:cubicBezTo>
                  <a:pt x="864107" y="59395"/>
                  <a:pt x="865831" y="54882"/>
                  <a:pt x="872790" y="54318"/>
                </a:cubicBezTo>
                <a:close/>
                <a:moveTo>
                  <a:pt x="53640" y="54318"/>
                </a:moveTo>
                <a:cubicBezTo>
                  <a:pt x="55959" y="54130"/>
                  <a:pt x="58861" y="54381"/>
                  <a:pt x="62344" y="55070"/>
                </a:cubicBezTo>
                <a:cubicBezTo>
                  <a:pt x="76276" y="57829"/>
                  <a:pt x="87551" y="62699"/>
                  <a:pt x="96167" y="69682"/>
                </a:cubicBezTo>
                <a:cubicBezTo>
                  <a:pt x="104783" y="76665"/>
                  <a:pt x="107474" y="85777"/>
                  <a:pt x="104241" y="97018"/>
                </a:cubicBezTo>
                <a:cubicBezTo>
                  <a:pt x="101008" y="108259"/>
                  <a:pt x="94971" y="111879"/>
                  <a:pt x="86130" y="107880"/>
                </a:cubicBezTo>
                <a:cubicBezTo>
                  <a:pt x="77289" y="103880"/>
                  <a:pt x="69764" y="97651"/>
                  <a:pt x="63556" y="89193"/>
                </a:cubicBezTo>
                <a:cubicBezTo>
                  <a:pt x="57348" y="80736"/>
                  <a:pt x="52319" y="73624"/>
                  <a:pt x="48470" y="67857"/>
                </a:cubicBezTo>
                <a:cubicBezTo>
                  <a:pt x="44957" y="59395"/>
                  <a:pt x="46681" y="54882"/>
                  <a:pt x="53640" y="54318"/>
                </a:cubicBezTo>
                <a:close/>
                <a:moveTo>
                  <a:pt x="1009730" y="41"/>
                </a:moveTo>
                <a:cubicBezTo>
                  <a:pt x="1011540" y="-123"/>
                  <a:pt x="1013804" y="213"/>
                  <a:pt x="1016523" y="1049"/>
                </a:cubicBezTo>
                <a:cubicBezTo>
                  <a:pt x="1027397" y="4390"/>
                  <a:pt x="1036318" y="8815"/>
                  <a:pt x="1043284" y="14323"/>
                </a:cubicBezTo>
                <a:cubicBezTo>
                  <a:pt x="1050250" y="19831"/>
                  <a:pt x="1051767" y="25681"/>
                  <a:pt x="1047834" y="31872"/>
                </a:cubicBezTo>
                <a:cubicBezTo>
                  <a:pt x="1043901" y="38063"/>
                  <a:pt x="1036976" y="48600"/>
                  <a:pt x="1027060" y="63482"/>
                </a:cubicBezTo>
                <a:cubicBezTo>
                  <a:pt x="1042842" y="61516"/>
                  <a:pt x="1057433" y="58412"/>
                  <a:pt x="1070832" y="54171"/>
                </a:cubicBezTo>
                <a:cubicBezTo>
                  <a:pt x="1084231" y="49929"/>
                  <a:pt x="1095714" y="52271"/>
                  <a:pt x="1105280" y="61195"/>
                </a:cubicBezTo>
                <a:cubicBezTo>
                  <a:pt x="1114846" y="70120"/>
                  <a:pt x="1108234" y="76686"/>
                  <a:pt x="1085444" y="80894"/>
                </a:cubicBezTo>
                <a:cubicBezTo>
                  <a:pt x="1062654" y="85102"/>
                  <a:pt x="1040126" y="89139"/>
                  <a:pt x="1017860" y="93006"/>
                </a:cubicBezTo>
                <a:cubicBezTo>
                  <a:pt x="1009128" y="114338"/>
                  <a:pt x="1001682" y="129128"/>
                  <a:pt x="995524" y="137378"/>
                </a:cubicBezTo>
                <a:cubicBezTo>
                  <a:pt x="989366" y="145627"/>
                  <a:pt x="989587" y="149502"/>
                  <a:pt x="996187" y="149002"/>
                </a:cubicBezTo>
                <a:cubicBezTo>
                  <a:pt x="1002786" y="148502"/>
                  <a:pt x="1013019" y="146952"/>
                  <a:pt x="1026885" y="144353"/>
                </a:cubicBezTo>
                <a:cubicBezTo>
                  <a:pt x="1026885" y="132337"/>
                  <a:pt x="1024268" y="121346"/>
                  <a:pt x="1019035" y="111380"/>
                </a:cubicBezTo>
                <a:cubicBezTo>
                  <a:pt x="1013802" y="101413"/>
                  <a:pt x="1015890" y="97247"/>
                  <a:pt x="1025298" y="98880"/>
                </a:cubicBezTo>
                <a:cubicBezTo>
                  <a:pt x="1034705" y="100514"/>
                  <a:pt x="1043367" y="102930"/>
                  <a:pt x="1051283" y="106130"/>
                </a:cubicBezTo>
                <a:cubicBezTo>
                  <a:pt x="1059200" y="109330"/>
                  <a:pt x="1062087" y="113467"/>
                  <a:pt x="1059945" y="118542"/>
                </a:cubicBezTo>
                <a:cubicBezTo>
                  <a:pt x="1057804" y="123616"/>
                  <a:pt x="1056258" y="130362"/>
                  <a:pt x="1055308" y="138778"/>
                </a:cubicBezTo>
                <a:cubicBezTo>
                  <a:pt x="1065991" y="137828"/>
                  <a:pt x="1076178" y="136024"/>
                  <a:pt x="1085869" y="133366"/>
                </a:cubicBezTo>
                <a:cubicBezTo>
                  <a:pt x="1095560" y="130708"/>
                  <a:pt x="1104655" y="133374"/>
                  <a:pt x="1113155" y="141365"/>
                </a:cubicBezTo>
                <a:cubicBezTo>
                  <a:pt x="1121654" y="149356"/>
                  <a:pt x="1118667" y="154348"/>
                  <a:pt x="1104193" y="156339"/>
                </a:cubicBezTo>
                <a:cubicBezTo>
                  <a:pt x="1089719" y="158331"/>
                  <a:pt x="1073424" y="161143"/>
                  <a:pt x="1055308" y="164776"/>
                </a:cubicBezTo>
                <a:lnTo>
                  <a:pt x="1055308" y="196824"/>
                </a:lnTo>
                <a:cubicBezTo>
                  <a:pt x="1084306" y="191591"/>
                  <a:pt x="1102622" y="188475"/>
                  <a:pt x="1110255" y="187475"/>
                </a:cubicBezTo>
                <a:cubicBezTo>
                  <a:pt x="1117888" y="186475"/>
                  <a:pt x="1125833" y="185429"/>
                  <a:pt x="1134091" y="184338"/>
                </a:cubicBezTo>
                <a:cubicBezTo>
                  <a:pt x="1142349" y="183246"/>
                  <a:pt x="1151152" y="187308"/>
                  <a:pt x="1160502" y="196524"/>
                </a:cubicBezTo>
                <a:cubicBezTo>
                  <a:pt x="1169851" y="205740"/>
                  <a:pt x="1162547" y="211261"/>
                  <a:pt x="1138591" y="213086"/>
                </a:cubicBezTo>
                <a:cubicBezTo>
                  <a:pt x="1114634" y="214911"/>
                  <a:pt x="1086873" y="217265"/>
                  <a:pt x="1055308" y="220148"/>
                </a:cubicBezTo>
                <a:cubicBezTo>
                  <a:pt x="1055308" y="247930"/>
                  <a:pt x="1052729" y="269841"/>
                  <a:pt x="1047571" y="285881"/>
                </a:cubicBezTo>
                <a:cubicBezTo>
                  <a:pt x="1042413" y="301922"/>
                  <a:pt x="1037413" y="303780"/>
                  <a:pt x="1032572" y="291456"/>
                </a:cubicBezTo>
                <a:cubicBezTo>
                  <a:pt x="1027731" y="279132"/>
                  <a:pt x="1025835" y="256012"/>
                  <a:pt x="1026885" y="222098"/>
                </a:cubicBezTo>
                <a:cubicBezTo>
                  <a:pt x="992070" y="227297"/>
                  <a:pt x="969884" y="231214"/>
                  <a:pt x="960326" y="233847"/>
                </a:cubicBezTo>
                <a:cubicBezTo>
                  <a:pt x="950769" y="236480"/>
                  <a:pt x="940911" y="233155"/>
                  <a:pt x="930753" y="223873"/>
                </a:cubicBezTo>
                <a:cubicBezTo>
                  <a:pt x="920596" y="214590"/>
                  <a:pt x="922266" y="209603"/>
                  <a:pt x="935765" y="208911"/>
                </a:cubicBezTo>
                <a:cubicBezTo>
                  <a:pt x="949265" y="208219"/>
                  <a:pt x="963218" y="207361"/>
                  <a:pt x="977625" y="206336"/>
                </a:cubicBezTo>
                <a:cubicBezTo>
                  <a:pt x="992033" y="205311"/>
                  <a:pt x="1008453" y="203416"/>
                  <a:pt x="1026885" y="200649"/>
                </a:cubicBezTo>
                <a:lnTo>
                  <a:pt x="1026885" y="168776"/>
                </a:lnTo>
                <a:cubicBezTo>
                  <a:pt x="995454" y="173926"/>
                  <a:pt x="975538" y="178088"/>
                  <a:pt x="967139" y="181263"/>
                </a:cubicBezTo>
                <a:cubicBezTo>
                  <a:pt x="958739" y="184438"/>
                  <a:pt x="953264" y="180342"/>
                  <a:pt x="950715" y="168976"/>
                </a:cubicBezTo>
                <a:cubicBezTo>
                  <a:pt x="948165" y="157610"/>
                  <a:pt x="950890" y="149490"/>
                  <a:pt x="958889" y="144615"/>
                </a:cubicBezTo>
                <a:cubicBezTo>
                  <a:pt x="966889" y="139740"/>
                  <a:pt x="977005" y="123220"/>
                  <a:pt x="989237" y="95056"/>
                </a:cubicBezTo>
                <a:cubicBezTo>
                  <a:pt x="983321" y="96089"/>
                  <a:pt x="977080" y="96605"/>
                  <a:pt x="970513" y="96605"/>
                </a:cubicBezTo>
                <a:cubicBezTo>
                  <a:pt x="964314" y="96605"/>
                  <a:pt x="957256" y="93372"/>
                  <a:pt x="949340" y="86906"/>
                </a:cubicBezTo>
                <a:cubicBezTo>
                  <a:pt x="941423" y="80440"/>
                  <a:pt x="943832" y="76511"/>
                  <a:pt x="956564" y="75119"/>
                </a:cubicBezTo>
                <a:cubicBezTo>
                  <a:pt x="969297" y="73728"/>
                  <a:pt x="982563" y="71199"/>
                  <a:pt x="996362" y="67532"/>
                </a:cubicBezTo>
                <a:cubicBezTo>
                  <a:pt x="1006244" y="45150"/>
                  <a:pt x="1009357" y="27639"/>
                  <a:pt x="1005699" y="14998"/>
                </a:cubicBezTo>
                <a:cubicBezTo>
                  <a:pt x="1002955" y="5517"/>
                  <a:pt x="1004299" y="532"/>
                  <a:pt x="1009730" y="41"/>
                </a:cubicBezTo>
                <a:close/>
                <a:moveTo>
                  <a:pt x="190580" y="41"/>
                </a:moveTo>
                <a:cubicBezTo>
                  <a:pt x="192390" y="-123"/>
                  <a:pt x="194654" y="213"/>
                  <a:pt x="197373" y="1049"/>
                </a:cubicBezTo>
                <a:cubicBezTo>
                  <a:pt x="208247" y="4390"/>
                  <a:pt x="217168" y="8815"/>
                  <a:pt x="224134" y="14323"/>
                </a:cubicBezTo>
                <a:cubicBezTo>
                  <a:pt x="231100" y="19831"/>
                  <a:pt x="232617" y="25681"/>
                  <a:pt x="228684" y="31872"/>
                </a:cubicBezTo>
                <a:cubicBezTo>
                  <a:pt x="224751" y="38063"/>
                  <a:pt x="217826" y="48600"/>
                  <a:pt x="207910" y="63482"/>
                </a:cubicBezTo>
                <a:cubicBezTo>
                  <a:pt x="223692" y="61516"/>
                  <a:pt x="238283" y="58412"/>
                  <a:pt x="251682" y="54171"/>
                </a:cubicBezTo>
                <a:cubicBezTo>
                  <a:pt x="265081" y="49929"/>
                  <a:pt x="276564" y="52271"/>
                  <a:pt x="286130" y="61195"/>
                </a:cubicBezTo>
                <a:cubicBezTo>
                  <a:pt x="295696" y="70120"/>
                  <a:pt x="289084" y="76686"/>
                  <a:pt x="266294" y="80894"/>
                </a:cubicBezTo>
                <a:cubicBezTo>
                  <a:pt x="243504" y="85102"/>
                  <a:pt x="220976" y="89139"/>
                  <a:pt x="198710" y="93006"/>
                </a:cubicBezTo>
                <a:cubicBezTo>
                  <a:pt x="189978" y="114338"/>
                  <a:pt x="182532" y="129128"/>
                  <a:pt x="176374" y="137378"/>
                </a:cubicBezTo>
                <a:cubicBezTo>
                  <a:pt x="170216" y="145627"/>
                  <a:pt x="170437" y="149502"/>
                  <a:pt x="177037" y="149002"/>
                </a:cubicBezTo>
                <a:cubicBezTo>
                  <a:pt x="183636" y="148502"/>
                  <a:pt x="193869" y="146952"/>
                  <a:pt x="207735" y="144353"/>
                </a:cubicBezTo>
                <a:cubicBezTo>
                  <a:pt x="207735" y="132337"/>
                  <a:pt x="205118" y="121346"/>
                  <a:pt x="199885" y="111380"/>
                </a:cubicBezTo>
                <a:cubicBezTo>
                  <a:pt x="194652" y="101413"/>
                  <a:pt x="196740" y="97247"/>
                  <a:pt x="206147" y="98880"/>
                </a:cubicBezTo>
                <a:cubicBezTo>
                  <a:pt x="215555" y="100514"/>
                  <a:pt x="224217" y="102930"/>
                  <a:pt x="232133" y="106130"/>
                </a:cubicBezTo>
                <a:cubicBezTo>
                  <a:pt x="240050" y="109330"/>
                  <a:pt x="242937" y="113467"/>
                  <a:pt x="240795" y="118542"/>
                </a:cubicBezTo>
                <a:cubicBezTo>
                  <a:pt x="238654" y="123616"/>
                  <a:pt x="237108" y="130362"/>
                  <a:pt x="236158" y="138778"/>
                </a:cubicBezTo>
                <a:cubicBezTo>
                  <a:pt x="246841" y="137828"/>
                  <a:pt x="257028" y="136024"/>
                  <a:pt x="266719" y="133366"/>
                </a:cubicBezTo>
                <a:cubicBezTo>
                  <a:pt x="276410" y="130708"/>
                  <a:pt x="285505" y="133374"/>
                  <a:pt x="294005" y="141365"/>
                </a:cubicBezTo>
                <a:cubicBezTo>
                  <a:pt x="302504" y="149356"/>
                  <a:pt x="299517" y="154348"/>
                  <a:pt x="285043" y="156339"/>
                </a:cubicBezTo>
                <a:cubicBezTo>
                  <a:pt x="270569" y="158331"/>
                  <a:pt x="254274" y="161143"/>
                  <a:pt x="236158" y="164776"/>
                </a:cubicBezTo>
                <a:lnTo>
                  <a:pt x="236158" y="196824"/>
                </a:lnTo>
                <a:cubicBezTo>
                  <a:pt x="265156" y="191591"/>
                  <a:pt x="283472" y="188475"/>
                  <a:pt x="291105" y="187475"/>
                </a:cubicBezTo>
                <a:cubicBezTo>
                  <a:pt x="298738" y="186475"/>
                  <a:pt x="306683" y="185429"/>
                  <a:pt x="314941" y="184338"/>
                </a:cubicBezTo>
                <a:cubicBezTo>
                  <a:pt x="323199" y="183246"/>
                  <a:pt x="332002" y="187308"/>
                  <a:pt x="341352" y="196524"/>
                </a:cubicBezTo>
                <a:cubicBezTo>
                  <a:pt x="350701" y="205740"/>
                  <a:pt x="343397" y="211261"/>
                  <a:pt x="319441" y="213086"/>
                </a:cubicBezTo>
                <a:cubicBezTo>
                  <a:pt x="295484" y="214911"/>
                  <a:pt x="267723" y="217265"/>
                  <a:pt x="236158" y="220148"/>
                </a:cubicBezTo>
                <a:cubicBezTo>
                  <a:pt x="236158" y="247930"/>
                  <a:pt x="233579" y="269841"/>
                  <a:pt x="228421" y="285881"/>
                </a:cubicBezTo>
                <a:cubicBezTo>
                  <a:pt x="223263" y="301922"/>
                  <a:pt x="218263" y="303780"/>
                  <a:pt x="213422" y="291456"/>
                </a:cubicBezTo>
                <a:cubicBezTo>
                  <a:pt x="208581" y="279132"/>
                  <a:pt x="206685" y="256012"/>
                  <a:pt x="207735" y="222098"/>
                </a:cubicBezTo>
                <a:cubicBezTo>
                  <a:pt x="172920" y="227297"/>
                  <a:pt x="150734" y="231214"/>
                  <a:pt x="141176" y="233847"/>
                </a:cubicBezTo>
                <a:cubicBezTo>
                  <a:pt x="131619" y="236480"/>
                  <a:pt x="121761" y="233155"/>
                  <a:pt x="111603" y="223873"/>
                </a:cubicBezTo>
                <a:cubicBezTo>
                  <a:pt x="101446" y="214590"/>
                  <a:pt x="103116" y="209603"/>
                  <a:pt x="116615" y="208911"/>
                </a:cubicBezTo>
                <a:cubicBezTo>
                  <a:pt x="130115" y="208219"/>
                  <a:pt x="144068" y="207361"/>
                  <a:pt x="158475" y="206336"/>
                </a:cubicBezTo>
                <a:cubicBezTo>
                  <a:pt x="172883" y="205311"/>
                  <a:pt x="189303" y="203416"/>
                  <a:pt x="207735" y="200649"/>
                </a:cubicBezTo>
                <a:lnTo>
                  <a:pt x="207735" y="168776"/>
                </a:lnTo>
                <a:cubicBezTo>
                  <a:pt x="176303" y="173926"/>
                  <a:pt x="156388" y="178088"/>
                  <a:pt x="147989" y="181263"/>
                </a:cubicBezTo>
                <a:cubicBezTo>
                  <a:pt x="139589" y="184438"/>
                  <a:pt x="134114" y="180342"/>
                  <a:pt x="131565" y="168976"/>
                </a:cubicBezTo>
                <a:cubicBezTo>
                  <a:pt x="129015" y="157610"/>
                  <a:pt x="131740" y="149490"/>
                  <a:pt x="139739" y="144615"/>
                </a:cubicBezTo>
                <a:cubicBezTo>
                  <a:pt x="147739" y="139740"/>
                  <a:pt x="157855" y="123220"/>
                  <a:pt x="170087" y="95056"/>
                </a:cubicBezTo>
                <a:cubicBezTo>
                  <a:pt x="164171" y="96089"/>
                  <a:pt x="157930" y="96605"/>
                  <a:pt x="151363" y="96605"/>
                </a:cubicBezTo>
                <a:cubicBezTo>
                  <a:pt x="145164" y="96605"/>
                  <a:pt x="138106" y="93372"/>
                  <a:pt x="130190" y="86906"/>
                </a:cubicBezTo>
                <a:cubicBezTo>
                  <a:pt x="122273" y="80440"/>
                  <a:pt x="124682" y="76511"/>
                  <a:pt x="137414" y="75119"/>
                </a:cubicBezTo>
                <a:cubicBezTo>
                  <a:pt x="150147" y="73728"/>
                  <a:pt x="163413" y="71199"/>
                  <a:pt x="177212" y="67532"/>
                </a:cubicBezTo>
                <a:cubicBezTo>
                  <a:pt x="187094" y="45150"/>
                  <a:pt x="190207" y="27639"/>
                  <a:pt x="186549" y="14998"/>
                </a:cubicBezTo>
                <a:cubicBezTo>
                  <a:pt x="183805" y="5517"/>
                  <a:pt x="185149" y="532"/>
                  <a:pt x="190580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eaLnBrk="1" latinLnBrk="1"/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762019" y="2126589"/>
            <a:ext cx="1328009" cy="43204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36÷3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273461" y="2122356"/>
            <a:ext cx="1262958" cy="43204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28÷2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731347" y="2122356"/>
            <a:ext cx="1351151" cy="43204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9000÷9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239182" y="2122356"/>
            <a:ext cx="1305090" cy="43204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1800÷2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937898" y="4365104"/>
            <a:ext cx="1152128" cy="43204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717917" y="4361296"/>
            <a:ext cx="1152128" cy="43204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513962" y="2630647"/>
            <a:ext cx="1430342" cy="165864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944304" y="2626414"/>
            <a:ext cx="2669876" cy="176595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3754226" y="2626412"/>
            <a:ext cx="2502894" cy="166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257120" y="2626412"/>
            <a:ext cx="1357060" cy="166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4328876" y="4365104"/>
            <a:ext cx="1152128" cy="43204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148933" y="4361296"/>
            <a:ext cx="1152128" cy="43204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2012" y="874669"/>
            <a:ext cx="1097375" cy="12497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44272" y="2554461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 animBg="1"/>
      <p:bldP spid="27" grpId="0" animBg="1"/>
      <p:bldP spid="32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>
            <a:off x="2550512" y="1641947"/>
            <a:ext cx="7574531" cy="742414"/>
          </a:xfrm>
          <a:custGeom>
            <a:avLst/>
            <a:gdLst/>
            <a:ahLst/>
            <a:cxnLst/>
            <a:rect l="l" t="t" r="r" b="b"/>
            <a:pathLst>
              <a:path w="7574531" h="742414">
                <a:moveTo>
                  <a:pt x="2189988" y="664936"/>
                </a:moveTo>
                <a:lnTo>
                  <a:pt x="2236041" y="664936"/>
                </a:lnTo>
                <a:lnTo>
                  <a:pt x="2236041" y="710968"/>
                </a:lnTo>
                <a:lnTo>
                  <a:pt x="2189988" y="710968"/>
                </a:lnTo>
                <a:close/>
                <a:moveTo>
                  <a:pt x="1980038" y="581141"/>
                </a:moveTo>
                <a:lnTo>
                  <a:pt x="1967162" y="587736"/>
                </a:lnTo>
                <a:cubicBezTo>
                  <a:pt x="1952679" y="591521"/>
                  <a:pt x="1937428" y="595572"/>
                  <a:pt x="1921410" y="599889"/>
                </a:cubicBezTo>
                <a:cubicBezTo>
                  <a:pt x="1925913" y="604162"/>
                  <a:pt x="1925913" y="607962"/>
                  <a:pt x="1921410" y="611289"/>
                </a:cubicBezTo>
                <a:cubicBezTo>
                  <a:pt x="1933656" y="614057"/>
                  <a:pt x="1945530" y="619786"/>
                  <a:pt x="1957031" y="628476"/>
                </a:cubicBezTo>
                <a:cubicBezTo>
                  <a:pt x="1962150" y="622482"/>
                  <a:pt x="1967141" y="615294"/>
                  <a:pt x="1972002" y="606912"/>
                </a:cubicBezTo>
                <a:cubicBezTo>
                  <a:pt x="1976863" y="598530"/>
                  <a:pt x="1979294" y="591794"/>
                  <a:pt x="1979294" y="586703"/>
                </a:cubicBezTo>
                <a:close/>
                <a:moveTo>
                  <a:pt x="1957664" y="566082"/>
                </a:moveTo>
                <a:cubicBezTo>
                  <a:pt x="1963711" y="565226"/>
                  <a:pt x="1969900" y="567263"/>
                  <a:pt x="1976229" y="572194"/>
                </a:cubicBezTo>
                <a:lnTo>
                  <a:pt x="1980201" y="580814"/>
                </a:lnTo>
                <a:lnTo>
                  <a:pt x="1982324" y="577620"/>
                </a:lnTo>
                <a:cubicBezTo>
                  <a:pt x="1984345" y="576089"/>
                  <a:pt x="1987375" y="576055"/>
                  <a:pt x="1991415" y="577518"/>
                </a:cubicBezTo>
                <a:cubicBezTo>
                  <a:pt x="1999496" y="580444"/>
                  <a:pt x="2006494" y="584760"/>
                  <a:pt x="2012409" y="590467"/>
                </a:cubicBezTo>
                <a:cubicBezTo>
                  <a:pt x="2018325" y="596175"/>
                  <a:pt x="2017858" y="600699"/>
                  <a:pt x="2011011" y="604040"/>
                </a:cubicBezTo>
                <a:cubicBezTo>
                  <a:pt x="2004164" y="607382"/>
                  <a:pt x="1990494" y="619635"/>
                  <a:pt x="1970002" y="640802"/>
                </a:cubicBezTo>
                <a:cubicBezTo>
                  <a:pt x="1989720" y="654668"/>
                  <a:pt x="2007706" y="665334"/>
                  <a:pt x="2023960" y="672798"/>
                </a:cubicBezTo>
                <a:cubicBezTo>
                  <a:pt x="2040215" y="680262"/>
                  <a:pt x="2057330" y="685063"/>
                  <a:pt x="2075305" y="687199"/>
                </a:cubicBezTo>
                <a:cubicBezTo>
                  <a:pt x="2093281" y="689336"/>
                  <a:pt x="2100221" y="692240"/>
                  <a:pt x="2096127" y="695911"/>
                </a:cubicBezTo>
                <a:cubicBezTo>
                  <a:pt x="2092033" y="699582"/>
                  <a:pt x="2083644" y="702325"/>
                  <a:pt x="2070960" y="704139"/>
                </a:cubicBezTo>
                <a:cubicBezTo>
                  <a:pt x="2058276" y="705953"/>
                  <a:pt x="2046123" y="707319"/>
                  <a:pt x="2034500" y="708236"/>
                </a:cubicBezTo>
                <a:cubicBezTo>
                  <a:pt x="2022878" y="709154"/>
                  <a:pt x="2008982" y="702479"/>
                  <a:pt x="1992813" y="688210"/>
                </a:cubicBezTo>
                <a:cubicBezTo>
                  <a:pt x="1976645" y="673942"/>
                  <a:pt x="1961874" y="661010"/>
                  <a:pt x="1948502" y="649416"/>
                </a:cubicBezTo>
                <a:cubicBezTo>
                  <a:pt x="1935130" y="637822"/>
                  <a:pt x="1925665" y="629433"/>
                  <a:pt x="1920109" y="624249"/>
                </a:cubicBezTo>
                <a:cubicBezTo>
                  <a:pt x="1914552" y="619065"/>
                  <a:pt x="1911386" y="618976"/>
                  <a:pt x="1910612" y="623980"/>
                </a:cubicBezTo>
                <a:cubicBezTo>
                  <a:pt x="1916907" y="630218"/>
                  <a:pt x="1919370" y="638281"/>
                  <a:pt x="1918001" y="648169"/>
                </a:cubicBezTo>
                <a:cubicBezTo>
                  <a:pt x="1916631" y="658056"/>
                  <a:pt x="1914831" y="669166"/>
                  <a:pt x="1912601" y="681499"/>
                </a:cubicBezTo>
                <a:cubicBezTo>
                  <a:pt x="1910372" y="693832"/>
                  <a:pt x="1911823" y="698170"/>
                  <a:pt x="1916957" y="694513"/>
                </a:cubicBezTo>
                <a:cubicBezTo>
                  <a:pt x="1922091" y="690856"/>
                  <a:pt x="1931989" y="685235"/>
                  <a:pt x="1946652" y="677649"/>
                </a:cubicBezTo>
                <a:cubicBezTo>
                  <a:pt x="1961315" y="670063"/>
                  <a:pt x="1965732" y="670163"/>
                  <a:pt x="1959903" y="677950"/>
                </a:cubicBezTo>
                <a:cubicBezTo>
                  <a:pt x="1954073" y="685737"/>
                  <a:pt x="1944684" y="695882"/>
                  <a:pt x="1931735" y="708387"/>
                </a:cubicBezTo>
                <a:cubicBezTo>
                  <a:pt x="1918786" y="720892"/>
                  <a:pt x="1909479" y="730747"/>
                  <a:pt x="1903815" y="737953"/>
                </a:cubicBezTo>
                <a:cubicBezTo>
                  <a:pt x="1898150" y="745159"/>
                  <a:pt x="1892217" y="743635"/>
                  <a:pt x="1886015" y="733382"/>
                </a:cubicBezTo>
                <a:cubicBezTo>
                  <a:pt x="1879813" y="723129"/>
                  <a:pt x="1878077" y="715356"/>
                  <a:pt x="1880809" y="710065"/>
                </a:cubicBezTo>
                <a:cubicBezTo>
                  <a:pt x="1883541" y="704773"/>
                  <a:pt x="1886018" y="699023"/>
                  <a:pt x="1888241" y="692813"/>
                </a:cubicBezTo>
                <a:cubicBezTo>
                  <a:pt x="1890464" y="686604"/>
                  <a:pt x="1892020" y="677132"/>
                  <a:pt x="1892909" y="664398"/>
                </a:cubicBezTo>
                <a:cubicBezTo>
                  <a:pt x="1893798" y="651664"/>
                  <a:pt x="1894092" y="643340"/>
                  <a:pt x="1893791" y="639425"/>
                </a:cubicBezTo>
                <a:cubicBezTo>
                  <a:pt x="1869685" y="670457"/>
                  <a:pt x="1844389" y="691265"/>
                  <a:pt x="1817902" y="701848"/>
                </a:cubicBezTo>
                <a:cubicBezTo>
                  <a:pt x="1791416" y="712431"/>
                  <a:pt x="1788881" y="709344"/>
                  <a:pt x="1810298" y="692588"/>
                </a:cubicBezTo>
                <a:cubicBezTo>
                  <a:pt x="1831716" y="675831"/>
                  <a:pt x="1851060" y="657551"/>
                  <a:pt x="1868333" y="637747"/>
                </a:cubicBezTo>
                <a:cubicBezTo>
                  <a:pt x="1885606" y="617943"/>
                  <a:pt x="1894228" y="608156"/>
                  <a:pt x="1894199" y="608385"/>
                </a:cubicBezTo>
                <a:cubicBezTo>
                  <a:pt x="1884290" y="610178"/>
                  <a:pt x="1874790" y="611974"/>
                  <a:pt x="1865698" y="613774"/>
                </a:cubicBezTo>
                <a:cubicBezTo>
                  <a:pt x="1856606" y="615573"/>
                  <a:pt x="1846493" y="613838"/>
                  <a:pt x="1835358" y="608568"/>
                </a:cubicBezTo>
                <a:cubicBezTo>
                  <a:pt x="1824223" y="603298"/>
                  <a:pt x="1826162" y="599466"/>
                  <a:pt x="1841176" y="597071"/>
                </a:cubicBezTo>
                <a:cubicBezTo>
                  <a:pt x="1856191" y="594676"/>
                  <a:pt x="1876374" y="590145"/>
                  <a:pt x="1901728" y="583477"/>
                </a:cubicBezTo>
                <a:cubicBezTo>
                  <a:pt x="1927082" y="576808"/>
                  <a:pt x="1943727" y="571617"/>
                  <a:pt x="1951664" y="567903"/>
                </a:cubicBezTo>
                <a:cubicBezTo>
                  <a:pt x="1953649" y="566975"/>
                  <a:pt x="1955649" y="566368"/>
                  <a:pt x="1957664" y="566082"/>
                </a:cubicBezTo>
                <a:close/>
                <a:moveTo>
                  <a:pt x="112179" y="548436"/>
                </a:moveTo>
                <a:cubicBezTo>
                  <a:pt x="110738" y="547906"/>
                  <a:pt x="106927" y="548092"/>
                  <a:pt x="100746" y="548996"/>
                </a:cubicBezTo>
                <a:cubicBezTo>
                  <a:pt x="94566" y="549899"/>
                  <a:pt x="86105" y="551440"/>
                  <a:pt x="75364" y="553620"/>
                </a:cubicBezTo>
                <a:cubicBezTo>
                  <a:pt x="76224" y="567473"/>
                  <a:pt x="77035" y="579375"/>
                  <a:pt x="77795" y="589327"/>
                </a:cubicBezTo>
                <a:cubicBezTo>
                  <a:pt x="90601" y="587635"/>
                  <a:pt x="101951" y="585269"/>
                  <a:pt x="111845" y="582229"/>
                </a:cubicBezTo>
                <a:cubicBezTo>
                  <a:pt x="113509" y="569696"/>
                  <a:pt x="114341" y="560841"/>
                  <a:pt x="114341" y="555664"/>
                </a:cubicBezTo>
                <a:cubicBezTo>
                  <a:pt x="114341" y="551376"/>
                  <a:pt x="113620" y="548967"/>
                  <a:pt x="112179" y="548436"/>
                </a:cubicBezTo>
                <a:close/>
                <a:moveTo>
                  <a:pt x="835465" y="546325"/>
                </a:moveTo>
                <a:cubicBezTo>
                  <a:pt x="837202" y="546182"/>
                  <a:pt x="839408" y="546409"/>
                  <a:pt x="842084" y="547006"/>
                </a:cubicBezTo>
                <a:cubicBezTo>
                  <a:pt x="852789" y="549393"/>
                  <a:pt x="860691" y="552961"/>
                  <a:pt x="865789" y="557707"/>
                </a:cubicBezTo>
                <a:cubicBezTo>
                  <a:pt x="870887" y="562454"/>
                  <a:pt x="871184" y="568491"/>
                  <a:pt x="866681" y="575819"/>
                </a:cubicBezTo>
                <a:cubicBezTo>
                  <a:pt x="898202" y="571431"/>
                  <a:pt x="918805" y="567634"/>
                  <a:pt x="928491" y="564429"/>
                </a:cubicBezTo>
                <a:cubicBezTo>
                  <a:pt x="938178" y="561224"/>
                  <a:pt x="947843" y="563780"/>
                  <a:pt x="957487" y="572098"/>
                </a:cubicBezTo>
                <a:cubicBezTo>
                  <a:pt x="967131" y="580415"/>
                  <a:pt x="963568" y="585380"/>
                  <a:pt x="946796" y="586993"/>
                </a:cubicBezTo>
                <a:cubicBezTo>
                  <a:pt x="930026" y="588607"/>
                  <a:pt x="896573" y="592324"/>
                  <a:pt x="846440" y="598147"/>
                </a:cubicBezTo>
                <a:cubicBezTo>
                  <a:pt x="849136" y="599853"/>
                  <a:pt x="848684" y="602678"/>
                  <a:pt x="845085" y="606622"/>
                </a:cubicBezTo>
                <a:cubicBezTo>
                  <a:pt x="863813" y="617147"/>
                  <a:pt x="877644" y="625328"/>
                  <a:pt x="886578" y="631165"/>
                </a:cubicBezTo>
                <a:cubicBezTo>
                  <a:pt x="908304" y="614602"/>
                  <a:pt x="918267" y="602814"/>
                  <a:pt x="916467" y="595802"/>
                </a:cubicBezTo>
                <a:cubicBezTo>
                  <a:pt x="914667" y="588790"/>
                  <a:pt x="921217" y="589847"/>
                  <a:pt x="936117" y="598975"/>
                </a:cubicBezTo>
                <a:cubicBezTo>
                  <a:pt x="951016" y="608102"/>
                  <a:pt x="952905" y="614598"/>
                  <a:pt x="941785" y="618463"/>
                </a:cubicBezTo>
                <a:cubicBezTo>
                  <a:pt x="930664" y="622328"/>
                  <a:pt x="915976" y="629559"/>
                  <a:pt x="897721" y="640156"/>
                </a:cubicBezTo>
                <a:cubicBezTo>
                  <a:pt x="907615" y="646423"/>
                  <a:pt x="920722" y="653740"/>
                  <a:pt x="937042" y="662108"/>
                </a:cubicBezTo>
                <a:cubicBezTo>
                  <a:pt x="953361" y="670475"/>
                  <a:pt x="969848" y="676462"/>
                  <a:pt x="986505" y="680069"/>
                </a:cubicBezTo>
                <a:cubicBezTo>
                  <a:pt x="1003161" y="683675"/>
                  <a:pt x="1013676" y="687138"/>
                  <a:pt x="1018050" y="690458"/>
                </a:cubicBezTo>
                <a:cubicBezTo>
                  <a:pt x="1022423" y="693778"/>
                  <a:pt x="1009431" y="698815"/>
                  <a:pt x="979073" y="705569"/>
                </a:cubicBezTo>
                <a:cubicBezTo>
                  <a:pt x="961922" y="707362"/>
                  <a:pt x="949944" y="706103"/>
                  <a:pt x="943140" y="701794"/>
                </a:cubicBezTo>
                <a:cubicBezTo>
                  <a:pt x="936336" y="697485"/>
                  <a:pt x="928409" y="691487"/>
                  <a:pt x="919360" y="683801"/>
                </a:cubicBezTo>
                <a:cubicBezTo>
                  <a:pt x="910311" y="676114"/>
                  <a:pt x="898599" y="666431"/>
                  <a:pt x="884223" y="654751"/>
                </a:cubicBezTo>
                <a:cubicBezTo>
                  <a:pt x="869847" y="643071"/>
                  <a:pt x="853331" y="630312"/>
                  <a:pt x="834674" y="616473"/>
                </a:cubicBezTo>
                <a:cubicBezTo>
                  <a:pt x="829856" y="622152"/>
                  <a:pt x="825224" y="627121"/>
                  <a:pt x="820778" y="631380"/>
                </a:cubicBezTo>
                <a:cubicBezTo>
                  <a:pt x="829784" y="638020"/>
                  <a:pt x="833598" y="645139"/>
                  <a:pt x="832222" y="652740"/>
                </a:cubicBezTo>
                <a:cubicBezTo>
                  <a:pt x="830846" y="660340"/>
                  <a:pt x="829720" y="670116"/>
                  <a:pt x="828845" y="682069"/>
                </a:cubicBezTo>
                <a:cubicBezTo>
                  <a:pt x="827970" y="694022"/>
                  <a:pt x="830745" y="697600"/>
                  <a:pt x="837169" y="692803"/>
                </a:cubicBezTo>
                <a:cubicBezTo>
                  <a:pt x="843594" y="688006"/>
                  <a:pt x="855066" y="680807"/>
                  <a:pt x="871586" y="671206"/>
                </a:cubicBezTo>
                <a:cubicBezTo>
                  <a:pt x="888106" y="661606"/>
                  <a:pt x="885363" y="667887"/>
                  <a:pt x="863358" y="690049"/>
                </a:cubicBezTo>
                <a:cubicBezTo>
                  <a:pt x="841353" y="712212"/>
                  <a:pt x="827504" y="726864"/>
                  <a:pt x="821811" y="734006"/>
                </a:cubicBezTo>
                <a:cubicBezTo>
                  <a:pt x="816118" y="741147"/>
                  <a:pt x="811253" y="743348"/>
                  <a:pt x="807216" y="740609"/>
                </a:cubicBezTo>
                <a:cubicBezTo>
                  <a:pt x="803179" y="737870"/>
                  <a:pt x="800132" y="734081"/>
                  <a:pt x="798074" y="729241"/>
                </a:cubicBezTo>
                <a:cubicBezTo>
                  <a:pt x="796017" y="724401"/>
                  <a:pt x="796565" y="718493"/>
                  <a:pt x="799720" y="711517"/>
                </a:cubicBezTo>
                <a:cubicBezTo>
                  <a:pt x="802875" y="704540"/>
                  <a:pt x="805122" y="693201"/>
                  <a:pt x="806463" y="677498"/>
                </a:cubicBezTo>
                <a:cubicBezTo>
                  <a:pt x="807804" y="661796"/>
                  <a:pt x="807234" y="651356"/>
                  <a:pt x="804753" y="646179"/>
                </a:cubicBezTo>
                <a:cubicBezTo>
                  <a:pt x="793338" y="656647"/>
                  <a:pt x="780113" y="665979"/>
                  <a:pt x="765077" y="674175"/>
                </a:cubicBezTo>
                <a:cubicBezTo>
                  <a:pt x="750042" y="682370"/>
                  <a:pt x="733945" y="688300"/>
                  <a:pt x="716787" y="691964"/>
                </a:cubicBezTo>
                <a:cubicBezTo>
                  <a:pt x="699629" y="695628"/>
                  <a:pt x="698478" y="692835"/>
                  <a:pt x="713334" y="683586"/>
                </a:cubicBezTo>
                <a:cubicBezTo>
                  <a:pt x="728191" y="674336"/>
                  <a:pt x="746529" y="661917"/>
                  <a:pt x="768347" y="646330"/>
                </a:cubicBezTo>
                <a:cubicBezTo>
                  <a:pt x="790165" y="630742"/>
                  <a:pt x="806689" y="615842"/>
                  <a:pt x="817918" y="601631"/>
                </a:cubicBezTo>
                <a:cubicBezTo>
                  <a:pt x="799605" y="606091"/>
                  <a:pt x="786781" y="609006"/>
                  <a:pt x="779447" y="610375"/>
                </a:cubicBezTo>
                <a:cubicBezTo>
                  <a:pt x="772111" y="611745"/>
                  <a:pt x="764318" y="609296"/>
                  <a:pt x="756065" y="603029"/>
                </a:cubicBezTo>
                <a:cubicBezTo>
                  <a:pt x="747812" y="596763"/>
                  <a:pt x="745030" y="592708"/>
                  <a:pt x="747719" y="590865"/>
                </a:cubicBezTo>
                <a:cubicBezTo>
                  <a:pt x="750407" y="589023"/>
                  <a:pt x="756810" y="587875"/>
                  <a:pt x="766927" y="587424"/>
                </a:cubicBezTo>
                <a:cubicBezTo>
                  <a:pt x="777044" y="586972"/>
                  <a:pt x="790029" y="585839"/>
                  <a:pt x="805882" y="584025"/>
                </a:cubicBezTo>
                <a:cubicBezTo>
                  <a:pt x="821735" y="582211"/>
                  <a:pt x="836997" y="580673"/>
                  <a:pt x="851667" y="579411"/>
                </a:cubicBezTo>
                <a:cubicBezTo>
                  <a:pt x="843235" y="574320"/>
                  <a:pt x="836854" y="567050"/>
                  <a:pt x="832523" y="557600"/>
                </a:cubicBezTo>
                <a:cubicBezTo>
                  <a:pt x="829275" y="550512"/>
                  <a:pt x="830256" y="546754"/>
                  <a:pt x="835465" y="546325"/>
                </a:cubicBezTo>
                <a:close/>
                <a:moveTo>
                  <a:pt x="1899469" y="539281"/>
                </a:moveTo>
                <a:cubicBezTo>
                  <a:pt x="1901861" y="539168"/>
                  <a:pt x="1904216" y="539474"/>
                  <a:pt x="1906536" y="540198"/>
                </a:cubicBezTo>
                <a:cubicBezTo>
                  <a:pt x="1911175" y="541646"/>
                  <a:pt x="1917287" y="543912"/>
                  <a:pt x="1924873" y="546995"/>
                </a:cubicBezTo>
                <a:cubicBezTo>
                  <a:pt x="1932459" y="550078"/>
                  <a:pt x="1935098" y="556807"/>
                  <a:pt x="1932789" y="567182"/>
                </a:cubicBezTo>
                <a:cubicBezTo>
                  <a:pt x="1930480" y="577558"/>
                  <a:pt x="1920270" y="576507"/>
                  <a:pt x="1902158" y="564031"/>
                </a:cubicBezTo>
                <a:cubicBezTo>
                  <a:pt x="1890586" y="550494"/>
                  <a:pt x="1887262" y="542775"/>
                  <a:pt x="1892188" y="540875"/>
                </a:cubicBezTo>
                <a:cubicBezTo>
                  <a:pt x="1894651" y="539925"/>
                  <a:pt x="1897078" y="539394"/>
                  <a:pt x="1899469" y="539281"/>
                </a:cubicBezTo>
                <a:close/>
                <a:moveTo>
                  <a:pt x="1613243" y="535189"/>
                </a:moveTo>
                <a:cubicBezTo>
                  <a:pt x="1615146" y="535409"/>
                  <a:pt x="1617459" y="535989"/>
                  <a:pt x="1620184" y="536928"/>
                </a:cubicBezTo>
                <a:cubicBezTo>
                  <a:pt x="1628372" y="539997"/>
                  <a:pt x="1635144" y="544701"/>
                  <a:pt x="1640500" y="551039"/>
                </a:cubicBezTo>
                <a:cubicBezTo>
                  <a:pt x="1645856" y="557377"/>
                  <a:pt x="1645914" y="562880"/>
                  <a:pt x="1640672" y="567548"/>
                </a:cubicBezTo>
                <a:cubicBezTo>
                  <a:pt x="1635431" y="572216"/>
                  <a:pt x="1627425" y="584642"/>
                  <a:pt x="1616656" y="604826"/>
                </a:cubicBezTo>
                <a:cubicBezTo>
                  <a:pt x="1605887" y="625009"/>
                  <a:pt x="1592754" y="643537"/>
                  <a:pt x="1577260" y="660408"/>
                </a:cubicBezTo>
                <a:cubicBezTo>
                  <a:pt x="1561765" y="677279"/>
                  <a:pt x="1543241" y="692362"/>
                  <a:pt x="1521688" y="705655"/>
                </a:cubicBezTo>
                <a:cubicBezTo>
                  <a:pt x="1500134" y="718949"/>
                  <a:pt x="1476943" y="728331"/>
                  <a:pt x="1452113" y="733801"/>
                </a:cubicBezTo>
                <a:cubicBezTo>
                  <a:pt x="1427283" y="739272"/>
                  <a:pt x="1425677" y="736476"/>
                  <a:pt x="1447295" y="725412"/>
                </a:cubicBezTo>
                <a:cubicBezTo>
                  <a:pt x="1468912" y="714349"/>
                  <a:pt x="1489975" y="700797"/>
                  <a:pt x="1510481" y="684758"/>
                </a:cubicBezTo>
                <a:cubicBezTo>
                  <a:pt x="1530987" y="668718"/>
                  <a:pt x="1548569" y="652485"/>
                  <a:pt x="1563225" y="636059"/>
                </a:cubicBezTo>
                <a:cubicBezTo>
                  <a:pt x="1577880" y="619632"/>
                  <a:pt x="1589438" y="601936"/>
                  <a:pt x="1597899" y="582971"/>
                </a:cubicBezTo>
                <a:cubicBezTo>
                  <a:pt x="1606360" y="564006"/>
                  <a:pt x="1609464" y="550652"/>
                  <a:pt x="1607213" y="542908"/>
                </a:cubicBezTo>
                <a:cubicBezTo>
                  <a:pt x="1605524" y="537100"/>
                  <a:pt x="1607534" y="534527"/>
                  <a:pt x="1613243" y="535189"/>
                </a:cubicBezTo>
                <a:close/>
                <a:moveTo>
                  <a:pt x="122929" y="520398"/>
                </a:moveTo>
                <a:cubicBezTo>
                  <a:pt x="128690" y="521165"/>
                  <a:pt x="135736" y="523699"/>
                  <a:pt x="144068" y="528001"/>
                </a:cubicBezTo>
                <a:cubicBezTo>
                  <a:pt x="155855" y="536677"/>
                  <a:pt x="158950" y="543858"/>
                  <a:pt x="153350" y="549544"/>
                </a:cubicBezTo>
                <a:cubicBezTo>
                  <a:pt x="147750" y="555230"/>
                  <a:pt x="142455" y="564827"/>
                  <a:pt x="137464" y="578336"/>
                </a:cubicBezTo>
                <a:cubicBezTo>
                  <a:pt x="148263" y="592719"/>
                  <a:pt x="148151" y="600194"/>
                  <a:pt x="137131" y="600760"/>
                </a:cubicBezTo>
                <a:cubicBezTo>
                  <a:pt x="126110" y="601326"/>
                  <a:pt x="106683" y="603711"/>
                  <a:pt x="78849" y="607912"/>
                </a:cubicBezTo>
                <a:cubicBezTo>
                  <a:pt x="76784" y="619026"/>
                  <a:pt x="73267" y="623697"/>
                  <a:pt x="68298" y="621926"/>
                </a:cubicBezTo>
                <a:cubicBezTo>
                  <a:pt x="63329" y="620155"/>
                  <a:pt x="59457" y="613021"/>
                  <a:pt x="56682" y="600523"/>
                </a:cubicBezTo>
                <a:cubicBezTo>
                  <a:pt x="53908" y="588026"/>
                  <a:pt x="51613" y="577235"/>
                  <a:pt x="49799" y="568150"/>
                </a:cubicBezTo>
                <a:cubicBezTo>
                  <a:pt x="47985" y="559066"/>
                  <a:pt x="45017" y="550655"/>
                  <a:pt x="40894" y="542919"/>
                </a:cubicBezTo>
                <a:cubicBezTo>
                  <a:pt x="36771" y="535182"/>
                  <a:pt x="38338" y="531314"/>
                  <a:pt x="45594" y="531314"/>
                </a:cubicBezTo>
                <a:cubicBezTo>
                  <a:pt x="50785" y="531314"/>
                  <a:pt x="56001" y="532210"/>
                  <a:pt x="61243" y="534003"/>
                </a:cubicBezTo>
                <a:cubicBezTo>
                  <a:pt x="66484" y="535795"/>
                  <a:pt x="74242" y="535860"/>
                  <a:pt x="84517" y="534196"/>
                </a:cubicBezTo>
                <a:cubicBezTo>
                  <a:pt x="94792" y="532533"/>
                  <a:pt x="103119" y="528934"/>
                  <a:pt x="109501" y="523398"/>
                </a:cubicBezTo>
                <a:cubicBezTo>
                  <a:pt x="112692" y="520631"/>
                  <a:pt x="117167" y="519630"/>
                  <a:pt x="122929" y="520398"/>
                </a:cubicBezTo>
                <a:close/>
                <a:moveTo>
                  <a:pt x="1477654" y="506556"/>
                </a:moveTo>
                <a:cubicBezTo>
                  <a:pt x="1479577" y="506330"/>
                  <a:pt x="1481958" y="507760"/>
                  <a:pt x="1484798" y="510847"/>
                </a:cubicBezTo>
                <a:cubicBezTo>
                  <a:pt x="1490477" y="517020"/>
                  <a:pt x="1493316" y="526109"/>
                  <a:pt x="1493316" y="538111"/>
                </a:cubicBezTo>
                <a:cubicBezTo>
                  <a:pt x="1493316" y="549526"/>
                  <a:pt x="1488784" y="563192"/>
                  <a:pt x="1479721" y="579110"/>
                </a:cubicBezTo>
                <a:cubicBezTo>
                  <a:pt x="1470658" y="595028"/>
                  <a:pt x="1463209" y="597845"/>
                  <a:pt x="1457372" y="587564"/>
                </a:cubicBezTo>
                <a:cubicBezTo>
                  <a:pt x="1451536" y="577282"/>
                  <a:pt x="1450424" y="568860"/>
                  <a:pt x="1454038" y="562300"/>
                </a:cubicBezTo>
                <a:cubicBezTo>
                  <a:pt x="1457652" y="555739"/>
                  <a:pt x="1461308" y="547375"/>
                  <a:pt x="1465008" y="537208"/>
                </a:cubicBezTo>
                <a:cubicBezTo>
                  <a:pt x="1468493" y="527614"/>
                  <a:pt x="1471243" y="519279"/>
                  <a:pt x="1473257" y="512202"/>
                </a:cubicBezTo>
                <a:cubicBezTo>
                  <a:pt x="1474265" y="508664"/>
                  <a:pt x="1475730" y="506782"/>
                  <a:pt x="1477654" y="506556"/>
                </a:cubicBezTo>
                <a:close/>
                <a:moveTo>
                  <a:pt x="394961" y="500904"/>
                </a:moveTo>
                <a:cubicBezTo>
                  <a:pt x="396305" y="500631"/>
                  <a:pt x="398062" y="500673"/>
                  <a:pt x="400230" y="501028"/>
                </a:cubicBezTo>
                <a:cubicBezTo>
                  <a:pt x="408906" y="502447"/>
                  <a:pt x="416542" y="505043"/>
                  <a:pt x="423139" y="508814"/>
                </a:cubicBezTo>
                <a:cubicBezTo>
                  <a:pt x="431686" y="513331"/>
                  <a:pt x="434596" y="519057"/>
                  <a:pt x="431872" y="525990"/>
                </a:cubicBezTo>
                <a:cubicBezTo>
                  <a:pt x="429148" y="532924"/>
                  <a:pt x="427566" y="547938"/>
                  <a:pt x="427129" y="571033"/>
                </a:cubicBezTo>
                <a:cubicBezTo>
                  <a:pt x="426691" y="594128"/>
                  <a:pt x="426487" y="608801"/>
                  <a:pt x="426516" y="615054"/>
                </a:cubicBezTo>
                <a:cubicBezTo>
                  <a:pt x="426516" y="618596"/>
                  <a:pt x="429309" y="617656"/>
                  <a:pt x="434894" y="612236"/>
                </a:cubicBezTo>
                <a:cubicBezTo>
                  <a:pt x="440479" y="606815"/>
                  <a:pt x="452955" y="595569"/>
                  <a:pt x="472322" y="578497"/>
                </a:cubicBezTo>
                <a:cubicBezTo>
                  <a:pt x="491689" y="561425"/>
                  <a:pt x="503293" y="554226"/>
                  <a:pt x="507137" y="556901"/>
                </a:cubicBezTo>
                <a:cubicBezTo>
                  <a:pt x="510980" y="559575"/>
                  <a:pt x="506065" y="568742"/>
                  <a:pt x="492391" y="584401"/>
                </a:cubicBezTo>
                <a:cubicBezTo>
                  <a:pt x="478718" y="600061"/>
                  <a:pt x="465722" y="614272"/>
                  <a:pt x="453404" y="627035"/>
                </a:cubicBezTo>
                <a:cubicBezTo>
                  <a:pt x="441085" y="639798"/>
                  <a:pt x="431417" y="652026"/>
                  <a:pt x="424397" y="663721"/>
                </a:cubicBezTo>
                <a:cubicBezTo>
                  <a:pt x="417378" y="675415"/>
                  <a:pt x="411308" y="681262"/>
                  <a:pt x="406189" y="681262"/>
                </a:cubicBezTo>
                <a:cubicBezTo>
                  <a:pt x="401069" y="681262"/>
                  <a:pt x="396175" y="677473"/>
                  <a:pt x="391508" y="669894"/>
                </a:cubicBezTo>
                <a:cubicBezTo>
                  <a:pt x="386840" y="662315"/>
                  <a:pt x="386776" y="655199"/>
                  <a:pt x="391314" y="648545"/>
                </a:cubicBezTo>
                <a:cubicBezTo>
                  <a:pt x="395853" y="641891"/>
                  <a:pt x="399452" y="632162"/>
                  <a:pt x="402112" y="619356"/>
                </a:cubicBezTo>
                <a:cubicBezTo>
                  <a:pt x="404773" y="606550"/>
                  <a:pt x="405217" y="587581"/>
                  <a:pt x="403446" y="562450"/>
                </a:cubicBezTo>
                <a:cubicBezTo>
                  <a:pt x="401675" y="537319"/>
                  <a:pt x="398527" y="520444"/>
                  <a:pt x="394003" y="511826"/>
                </a:cubicBezTo>
                <a:cubicBezTo>
                  <a:pt x="390610" y="505362"/>
                  <a:pt x="390929" y="501721"/>
                  <a:pt x="394961" y="500904"/>
                </a:cubicBezTo>
                <a:close/>
                <a:moveTo>
                  <a:pt x="1648233" y="490842"/>
                </a:moveTo>
                <a:cubicBezTo>
                  <a:pt x="1652263" y="489903"/>
                  <a:pt x="1660867" y="491757"/>
                  <a:pt x="1674045" y="496403"/>
                </a:cubicBezTo>
                <a:cubicBezTo>
                  <a:pt x="1689332" y="499472"/>
                  <a:pt x="1697226" y="507653"/>
                  <a:pt x="1697728" y="520946"/>
                </a:cubicBezTo>
                <a:cubicBezTo>
                  <a:pt x="1698230" y="534239"/>
                  <a:pt x="1692512" y="538334"/>
                  <a:pt x="1680574" y="533228"/>
                </a:cubicBezTo>
                <a:cubicBezTo>
                  <a:pt x="1668636" y="528123"/>
                  <a:pt x="1655335" y="520358"/>
                  <a:pt x="1640672" y="509933"/>
                </a:cubicBezTo>
                <a:cubicBezTo>
                  <a:pt x="1626010" y="499507"/>
                  <a:pt x="1622596" y="493954"/>
                  <a:pt x="1630433" y="493273"/>
                </a:cubicBezTo>
                <a:cubicBezTo>
                  <a:pt x="1638270" y="492592"/>
                  <a:pt x="1644203" y="491782"/>
                  <a:pt x="1648233" y="490842"/>
                </a:cubicBezTo>
                <a:close/>
                <a:moveTo>
                  <a:pt x="479281" y="484790"/>
                </a:moveTo>
                <a:cubicBezTo>
                  <a:pt x="482450" y="483673"/>
                  <a:pt x="487963" y="483705"/>
                  <a:pt x="495822" y="484884"/>
                </a:cubicBezTo>
                <a:cubicBezTo>
                  <a:pt x="511539" y="487243"/>
                  <a:pt x="522366" y="491907"/>
                  <a:pt x="528303" y="498876"/>
                </a:cubicBezTo>
                <a:cubicBezTo>
                  <a:pt x="534240" y="505846"/>
                  <a:pt x="536340" y="514142"/>
                  <a:pt x="534605" y="523764"/>
                </a:cubicBezTo>
                <a:cubicBezTo>
                  <a:pt x="532870" y="533386"/>
                  <a:pt x="527198" y="535319"/>
                  <a:pt x="517591" y="529561"/>
                </a:cubicBezTo>
                <a:cubicBezTo>
                  <a:pt x="507983" y="523803"/>
                  <a:pt x="499623" y="517813"/>
                  <a:pt x="492509" y="511589"/>
                </a:cubicBezTo>
                <a:cubicBezTo>
                  <a:pt x="485081" y="505079"/>
                  <a:pt x="479847" y="498410"/>
                  <a:pt x="476807" y="491584"/>
                </a:cubicBezTo>
                <a:cubicBezTo>
                  <a:pt x="475287" y="488171"/>
                  <a:pt x="476111" y="485907"/>
                  <a:pt x="479281" y="484790"/>
                </a:cubicBezTo>
                <a:close/>
                <a:moveTo>
                  <a:pt x="754980" y="472265"/>
                </a:moveTo>
                <a:cubicBezTo>
                  <a:pt x="757843" y="472615"/>
                  <a:pt x="761306" y="473340"/>
                  <a:pt x="765368" y="474441"/>
                </a:cubicBezTo>
                <a:cubicBezTo>
                  <a:pt x="781615" y="478843"/>
                  <a:pt x="788893" y="487196"/>
                  <a:pt x="787201" y="499500"/>
                </a:cubicBezTo>
                <a:cubicBezTo>
                  <a:pt x="785509" y="511804"/>
                  <a:pt x="777693" y="513518"/>
                  <a:pt x="763755" y="504641"/>
                </a:cubicBezTo>
                <a:cubicBezTo>
                  <a:pt x="754448" y="495334"/>
                  <a:pt x="748328" y="486874"/>
                  <a:pt x="745395" y="479259"/>
                </a:cubicBezTo>
                <a:cubicBezTo>
                  <a:pt x="743196" y="473548"/>
                  <a:pt x="746391" y="471217"/>
                  <a:pt x="754980" y="472265"/>
                </a:cubicBezTo>
                <a:close/>
                <a:moveTo>
                  <a:pt x="1216887" y="468009"/>
                </a:moveTo>
                <a:cubicBezTo>
                  <a:pt x="1212993" y="471838"/>
                  <a:pt x="1208200" y="476128"/>
                  <a:pt x="1202504" y="480880"/>
                </a:cubicBezTo>
                <a:lnTo>
                  <a:pt x="1185923" y="493987"/>
                </a:lnTo>
                <a:lnTo>
                  <a:pt x="1195968" y="493660"/>
                </a:lnTo>
                <a:cubicBezTo>
                  <a:pt x="1206702" y="495575"/>
                  <a:pt x="1214603" y="499095"/>
                  <a:pt x="1219672" y="504222"/>
                </a:cubicBezTo>
                <a:cubicBezTo>
                  <a:pt x="1224742" y="509348"/>
                  <a:pt x="1226825" y="513417"/>
                  <a:pt x="1225921" y="516429"/>
                </a:cubicBezTo>
                <a:cubicBezTo>
                  <a:pt x="1228144" y="512743"/>
                  <a:pt x="1233661" y="506050"/>
                  <a:pt x="1242473" y="496349"/>
                </a:cubicBezTo>
                <a:cubicBezTo>
                  <a:pt x="1251285" y="486648"/>
                  <a:pt x="1256552" y="479947"/>
                  <a:pt x="1258273" y="476248"/>
                </a:cubicBezTo>
                <a:cubicBezTo>
                  <a:pt x="1259993" y="472548"/>
                  <a:pt x="1258631" y="470698"/>
                  <a:pt x="1254186" y="470698"/>
                </a:cubicBezTo>
                <a:cubicBezTo>
                  <a:pt x="1248277" y="470698"/>
                  <a:pt x="1241946" y="471150"/>
                  <a:pt x="1235192" y="472053"/>
                </a:cubicBezTo>
                <a:cubicBezTo>
                  <a:pt x="1228438" y="472957"/>
                  <a:pt x="1222336" y="471609"/>
                  <a:pt x="1216887" y="468009"/>
                </a:cubicBezTo>
                <a:close/>
                <a:moveTo>
                  <a:pt x="589758" y="463815"/>
                </a:moveTo>
                <a:cubicBezTo>
                  <a:pt x="594232" y="463815"/>
                  <a:pt x="601438" y="466568"/>
                  <a:pt x="611376" y="472075"/>
                </a:cubicBezTo>
                <a:cubicBezTo>
                  <a:pt x="621313" y="477581"/>
                  <a:pt x="626031" y="482303"/>
                  <a:pt x="625529" y="486239"/>
                </a:cubicBezTo>
                <a:cubicBezTo>
                  <a:pt x="625027" y="490176"/>
                  <a:pt x="623418" y="494861"/>
                  <a:pt x="620700" y="500296"/>
                </a:cubicBezTo>
                <a:cubicBezTo>
                  <a:pt x="617983" y="505731"/>
                  <a:pt x="613462" y="520856"/>
                  <a:pt x="607138" y="545672"/>
                </a:cubicBezTo>
                <a:cubicBezTo>
                  <a:pt x="600814" y="570488"/>
                  <a:pt x="591450" y="592518"/>
                  <a:pt x="579045" y="611763"/>
                </a:cubicBezTo>
                <a:cubicBezTo>
                  <a:pt x="605202" y="626203"/>
                  <a:pt x="622740" y="637181"/>
                  <a:pt x="631660" y="644695"/>
                </a:cubicBezTo>
                <a:cubicBezTo>
                  <a:pt x="640579" y="652209"/>
                  <a:pt x="645738" y="660770"/>
                  <a:pt x="647136" y="670378"/>
                </a:cubicBezTo>
                <a:cubicBezTo>
                  <a:pt x="648535" y="679986"/>
                  <a:pt x="647022" y="688027"/>
                  <a:pt x="642598" y="694502"/>
                </a:cubicBezTo>
                <a:cubicBezTo>
                  <a:pt x="638174" y="700977"/>
                  <a:pt x="632190" y="699424"/>
                  <a:pt x="624648" y="689845"/>
                </a:cubicBezTo>
                <a:cubicBezTo>
                  <a:pt x="617104" y="680266"/>
                  <a:pt x="610447" y="671264"/>
                  <a:pt x="604675" y="662839"/>
                </a:cubicBezTo>
                <a:cubicBezTo>
                  <a:pt x="598903" y="654414"/>
                  <a:pt x="588202" y="640759"/>
                  <a:pt x="572571" y="621872"/>
                </a:cubicBezTo>
                <a:cubicBezTo>
                  <a:pt x="556366" y="646222"/>
                  <a:pt x="539707" y="664649"/>
                  <a:pt x="522592" y="677154"/>
                </a:cubicBezTo>
                <a:cubicBezTo>
                  <a:pt x="505477" y="689659"/>
                  <a:pt x="489434" y="697521"/>
                  <a:pt x="474462" y="700740"/>
                </a:cubicBezTo>
                <a:cubicBezTo>
                  <a:pt x="459491" y="703959"/>
                  <a:pt x="452271" y="703762"/>
                  <a:pt x="452801" y="700148"/>
                </a:cubicBezTo>
                <a:cubicBezTo>
                  <a:pt x="453332" y="696535"/>
                  <a:pt x="461596" y="690153"/>
                  <a:pt x="477592" y="681004"/>
                </a:cubicBezTo>
                <a:cubicBezTo>
                  <a:pt x="493589" y="671855"/>
                  <a:pt x="510012" y="657748"/>
                  <a:pt x="526861" y="638683"/>
                </a:cubicBezTo>
                <a:cubicBezTo>
                  <a:pt x="543711" y="619617"/>
                  <a:pt x="556818" y="599394"/>
                  <a:pt x="566182" y="578013"/>
                </a:cubicBezTo>
                <a:cubicBezTo>
                  <a:pt x="575547" y="556632"/>
                  <a:pt x="581802" y="536824"/>
                  <a:pt x="584950" y="518591"/>
                </a:cubicBezTo>
                <a:cubicBezTo>
                  <a:pt x="588098" y="500357"/>
                  <a:pt x="588323" y="486669"/>
                  <a:pt x="585627" y="477527"/>
                </a:cubicBezTo>
                <a:cubicBezTo>
                  <a:pt x="582932" y="468386"/>
                  <a:pt x="584308" y="463815"/>
                  <a:pt x="589758" y="463815"/>
                </a:cubicBezTo>
                <a:close/>
                <a:moveTo>
                  <a:pt x="2218553" y="455856"/>
                </a:moveTo>
                <a:cubicBezTo>
                  <a:pt x="2244538" y="452156"/>
                  <a:pt x="2265166" y="464976"/>
                  <a:pt x="2280439" y="494316"/>
                </a:cubicBezTo>
                <a:cubicBezTo>
                  <a:pt x="2289530" y="526281"/>
                  <a:pt x="2277090" y="558001"/>
                  <a:pt x="2243118" y="589478"/>
                </a:cubicBezTo>
                <a:cubicBezTo>
                  <a:pt x="2232994" y="604679"/>
                  <a:pt x="2227932" y="622675"/>
                  <a:pt x="2227932" y="643469"/>
                </a:cubicBezTo>
                <a:lnTo>
                  <a:pt x="2195494" y="643469"/>
                </a:lnTo>
                <a:cubicBezTo>
                  <a:pt x="2194519" y="606959"/>
                  <a:pt x="2209469" y="573711"/>
                  <a:pt x="2240343" y="543725"/>
                </a:cubicBezTo>
                <a:cubicBezTo>
                  <a:pt x="2247270" y="533372"/>
                  <a:pt x="2250295" y="522366"/>
                  <a:pt x="2249421" y="510707"/>
                </a:cubicBezTo>
                <a:cubicBezTo>
                  <a:pt x="2244703" y="494833"/>
                  <a:pt x="2235747" y="487347"/>
                  <a:pt x="2222554" y="488250"/>
                </a:cubicBezTo>
                <a:lnTo>
                  <a:pt x="2217263" y="488250"/>
                </a:lnTo>
                <a:cubicBezTo>
                  <a:pt x="2200987" y="489025"/>
                  <a:pt x="2193300" y="502971"/>
                  <a:pt x="2194204" y="530088"/>
                </a:cubicBezTo>
                <a:lnTo>
                  <a:pt x="2160389" y="530088"/>
                </a:lnTo>
                <a:cubicBezTo>
                  <a:pt x="2159429" y="492975"/>
                  <a:pt x="2171166" y="470189"/>
                  <a:pt x="2195602" y="461728"/>
                </a:cubicBezTo>
                <a:cubicBezTo>
                  <a:pt x="2199574" y="458745"/>
                  <a:pt x="2207225" y="456788"/>
                  <a:pt x="2218553" y="455856"/>
                </a:cubicBezTo>
                <a:close/>
                <a:moveTo>
                  <a:pt x="264819" y="455055"/>
                </a:moveTo>
                <a:cubicBezTo>
                  <a:pt x="271887" y="455729"/>
                  <a:pt x="277919" y="457541"/>
                  <a:pt x="282917" y="460491"/>
                </a:cubicBezTo>
                <a:cubicBezTo>
                  <a:pt x="292912" y="466392"/>
                  <a:pt x="298164" y="472494"/>
                  <a:pt x="298673" y="478797"/>
                </a:cubicBezTo>
                <a:cubicBezTo>
                  <a:pt x="299182" y="485099"/>
                  <a:pt x="292166" y="487576"/>
                  <a:pt x="277626" y="486228"/>
                </a:cubicBezTo>
                <a:cubicBezTo>
                  <a:pt x="263085" y="484880"/>
                  <a:pt x="249411" y="484432"/>
                  <a:pt x="236605" y="484884"/>
                </a:cubicBezTo>
                <a:cubicBezTo>
                  <a:pt x="223800" y="485336"/>
                  <a:pt x="209194" y="486178"/>
                  <a:pt x="192789" y="487411"/>
                </a:cubicBezTo>
                <a:cubicBezTo>
                  <a:pt x="205394" y="494840"/>
                  <a:pt x="210570" y="501250"/>
                  <a:pt x="208319" y="506642"/>
                </a:cubicBezTo>
                <a:cubicBezTo>
                  <a:pt x="206068" y="512034"/>
                  <a:pt x="204942" y="525671"/>
                  <a:pt x="204942" y="547554"/>
                </a:cubicBezTo>
                <a:cubicBezTo>
                  <a:pt x="204942" y="570140"/>
                  <a:pt x="205394" y="592471"/>
                  <a:pt x="206297" y="614548"/>
                </a:cubicBezTo>
                <a:cubicBezTo>
                  <a:pt x="207201" y="636625"/>
                  <a:pt x="207652" y="655687"/>
                  <a:pt x="207652" y="671733"/>
                </a:cubicBezTo>
                <a:cubicBezTo>
                  <a:pt x="207652" y="689673"/>
                  <a:pt x="203013" y="704745"/>
                  <a:pt x="193735" y="716948"/>
                </a:cubicBezTo>
                <a:cubicBezTo>
                  <a:pt x="184457" y="729152"/>
                  <a:pt x="176918" y="729632"/>
                  <a:pt x="171117" y="718389"/>
                </a:cubicBezTo>
                <a:cubicBezTo>
                  <a:pt x="165317" y="707146"/>
                  <a:pt x="155981" y="695872"/>
                  <a:pt x="143111" y="684564"/>
                </a:cubicBezTo>
                <a:cubicBezTo>
                  <a:pt x="130240" y="673257"/>
                  <a:pt x="130958" y="669403"/>
                  <a:pt x="145262" y="673002"/>
                </a:cubicBezTo>
                <a:cubicBezTo>
                  <a:pt x="159566" y="676602"/>
                  <a:pt x="168364" y="677928"/>
                  <a:pt x="171655" y="676982"/>
                </a:cubicBezTo>
                <a:cubicBezTo>
                  <a:pt x="174946" y="676035"/>
                  <a:pt x="177241" y="670611"/>
                  <a:pt x="178538" y="660709"/>
                </a:cubicBezTo>
                <a:cubicBezTo>
                  <a:pt x="179836" y="650807"/>
                  <a:pt x="180259" y="625540"/>
                  <a:pt x="179807" y="584907"/>
                </a:cubicBezTo>
                <a:cubicBezTo>
                  <a:pt x="179356" y="544274"/>
                  <a:pt x="178040" y="519365"/>
                  <a:pt x="175860" y="510180"/>
                </a:cubicBezTo>
                <a:cubicBezTo>
                  <a:pt x="173681" y="500995"/>
                  <a:pt x="171314" y="494137"/>
                  <a:pt x="168762" y="489606"/>
                </a:cubicBezTo>
                <a:cubicBezTo>
                  <a:pt x="135736" y="491369"/>
                  <a:pt x="111096" y="493384"/>
                  <a:pt x="94841" y="495650"/>
                </a:cubicBezTo>
                <a:cubicBezTo>
                  <a:pt x="78587" y="497916"/>
                  <a:pt x="62748" y="500174"/>
                  <a:pt x="47325" y="502426"/>
                </a:cubicBezTo>
                <a:cubicBezTo>
                  <a:pt x="31902" y="504677"/>
                  <a:pt x="18745" y="500601"/>
                  <a:pt x="7854" y="490197"/>
                </a:cubicBezTo>
                <a:cubicBezTo>
                  <a:pt x="-3038" y="479793"/>
                  <a:pt x="-2600" y="475276"/>
                  <a:pt x="9166" y="476646"/>
                </a:cubicBezTo>
                <a:cubicBezTo>
                  <a:pt x="20932" y="478015"/>
                  <a:pt x="36782" y="478259"/>
                  <a:pt x="56715" y="477377"/>
                </a:cubicBezTo>
                <a:cubicBezTo>
                  <a:pt x="76648" y="476495"/>
                  <a:pt x="107694" y="473587"/>
                  <a:pt x="149854" y="468654"/>
                </a:cubicBezTo>
                <a:cubicBezTo>
                  <a:pt x="192015" y="463721"/>
                  <a:pt x="222233" y="459652"/>
                  <a:pt x="240510" y="456447"/>
                </a:cubicBezTo>
                <a:cubicBezTo>
                  <a:pt x="249648" y="454845"/>
                  <a:pt x="257751" y="454381"/>
                  <a:pt x="264819" y="455055"/>
                </a:cubicBezTo>
                <a:close/>
                <a:moveTo>
                  <a:pt x="1847181" y="446450"/>
                </a:moveTo>
                <a:cubicBezTo>
                  <a:pt x="1851122" y="446569"/>
                  <a:pt x="1857374" y="448557"/>
                  <a:pt x="1865935" y="452414"/>
                </a:cubicBezTo>
                <a:cubicBezTo>
                  <a:pt x="1877722" y="461119"/>
                  <a:pt x="1880304" y="468586"/>
                  <a:pt x="1873679" y="474817"/>
                </a:cubicBezTo>
                <a:cubicBezTo>
                  <a:pt x="1867053" y="481048"/>
                  <a:pt x="1859116" y="491104"/>
                  <a:pt x="1849867" y="504985"/>
                </a:cubicBezTo>
                <a:cubicBezTo>
                  <a:pt x="1856994" y="508183"/>
                  <a:pt x="1860794" y="516759"/>
                  <a:pt x="1861267" y="530712"/>
                </a:cubicBezTo>
                <a:cubicBezTo>
                  <a:pt x="1861740" y="544665"/>
                  <a:pt x="1861425" y="559747"/>
                  <a:pt x="1860321" y="575959"/>
                </a:cubicBezTo>
                <a:cubicBezTo>
                  <a:pt x="1859216" y="592170"/>
                  <a:pt x="1854022" y="596150"/>
                  <a:pt x="1844736" y="587897"/>
                </a:cubicBezTo>
                <a:cubicBezTo>
                  <a:pt x="1835451" y="579644"/>
                  <a:pt x="1832164" y="572363"/>
                  <a:pt x="1834874" y="566053"/>
                </a:cubicBezTo>
                <a:cubicBezTo>
                  <a:pt x="1837584" y="559743"/>
                  <a:pt x="1839158" y="549924"/>
                  <a:pt x="1839595" y="536595"/>
                </a:cubicBezTo>
                <a:cubicBezTo>
                  <a:pt x="1840033" y="523266"/>
                  <a:pt x="1840596" y="516924"/>
                  <a:pt x="1841284" y="517569"/>
                </a:cubicBezTo>
                <a:cubicBezTo>
                  <a:pt x="1827173" y="536068"/>
                  <a:pt x="1810876" y="550878"/>
                  <a:pt x="1792391" y="561998"/>
                </a:cubicBezTo>
                <a:cubicBezTo>
                  <a:pt x="1773907" y="573119"/>
                  <a:pt x="1771257" y="571495"/>
                  <a:pt x="1784443" y="557126"/>
                </a:cubicBezTo>
                <a:cubicBezTo>
                  <a:pt x="1797629" y="542758"/>
                  <a:pt x="1809574" y="527098"/>
                  <a:pt x="1820279" y="510148"/>
                </a:cubicBezTo>
                <a:cubicBezTo>
                  <a:pt x="1830984" y="493198"/>
                  <a:pt x="1837667" y="481030"/>
                  <a:pt x="1840327" y="473645"/>
                </a:cubicBezTo>
                <a:cubicBezTo>
                  <a:pt x="1842987" y="466260"/>
                  <a:pt x="1843639" y="458946"/>
                  <a:pt x="1842284" y="451704"/>
                </a:cubicBezTo>
                <a:cubicBezTo>
                  <a:pt x="1841607" y="448083"/>
                  <a:pt x="1843239" y="446332"/>
                  <a:pt x="1847181" y="446450"/>
                </a:cubicBezTo>
                <a:close/>
                <a:moveTo>
                  <a:pt x="794428" y="436131"/>
                </a:moveTo>
                <a:cubicBezTo>
                  <a:pt x="797655" y="434783"/>
                  <a:pt x="805331" y="436393"/>
                  <a:pt x="817455" y="440960"/>
                </a:cubicBezTo>
                <a:cubicBezTo>
                  <a:pt x="829580" y="445527"/>
                  <a:pt x="834065" y="451109"/>
                  <a:pt x="830910" y="457706"/>
                </a:cubicBezTo>
                <a:cubicBezTo>
                  <a:pt x="827755" y="464302"/>
                  <a:pt x="826177" y="476255"/>
                  <a:pt x="826177" y="493563"/>
                </a:cubicBezTo>
                <a:cubicBezTo>
                  <a:pt x="826177" y="511403"/>
                  <a:pt x="826396" y="524459"/>
                  <a:pt x="826834" y="532734"/>
                </a:cubicBezTo>
                <a:cubicBezTo>
                  <a:pt x="827271" y="541008"/>
                  <a:pt x="826604" y="551186"/>
                  <a:pt x="824833" y="563268"/>
                </a:cubicBezTo>
                <a:cubicBezTo>
                  <a:pt x="823062" y="575349"/>
                  <a:pt x="817867" y="576765"/>
                  <a:pt x="809249" y="567516"/>
                </a:cubicBezTo>
                <a:cubicBezTo>
                  <a:pt x="800631" y="558266"/>
                  <a:pt x="797221" y="551885"/>
                  <a:pt x="799021" y="548372"/>
                </a:cubicBezTo>
                <a:cubicBezTo>
                  <a:pt x="800820" y="544858"/>
                  <a:pt x="801721" y="539667"/>
                  <a:pt x="801721" y="532798"/>
                </a:cubicBezTo>
                <a:cubicBezTo>
                  <a:pt x="778116" y="546751"/>
                  <a:pt x="763285" y="556087"/>
                  <a:pt x="757226" y="560805"/>
                </a:cubicBezTo>
                <a:cubicBezTo>
                  <a:pt x="751167" y="565523"/>
                  <a:pt x="744675" y="565913"/>
                  <a:pt x="737749" y="561977"/>
                </a:cubicBezTo>
                <a:cubicBezTo>
                  <a:pt x="730822" y="558041"/>
                  <a:pt x="725807" y="553294"/>
                  <a:pt x="722702" y="547737"/>
                </a:cubicBezTo>
                <a:cubicBezTo>
                  <a:pt x="719597" y="542180"/>
                  <a:pt x="722570" y="539402"/>
                  <a:pt x="731618" y="539402"/>
                </a:cubicBezTo>
                <a:cubicBezTo>
                  <a:pt x="738315" y="539402"/>
                  <a:pt x="746525" y="537857"/>
                  <a:pt x="756247" y="534766"/>
                </a:cubicBezTo>
                <a:cubicBezTo>
                  <a:pt x="765970" y="531676"/>
                  <a:pt x="781128" y="526833"/>
                  <a:pt x="801721" y="520236"/>
                </a:cubicBezTo>
                <a:cubicBezTo>
                  <a:pt x="801721" y="491111"/>
                  <a:pt x="801290" y="472892"/>
                  <a:pt x="800429" y="465578"/>
                </a:cubicBezTo>
                <a:cubicBezTo>
                  <a:pt x="799569" y="458265"/>
                  <a:pt x="797547" y="451866"/>
                  <a:pt x="794364" y="446380"/>
                </a:cubicBezTo>
                <a:cubicBezTo>
                  <a:pt x="791181" y="440895"/>
                  <a:pt x="791202" y="437479"/>
                  <a:pt x="794428" y="436131"/>
                </a:cubicBezTo>
                <a:close/>
                <a:moveTo>
                  <a:pt x="1902653" y="434152"/>
                </a:moveTo>
                <a:cubicBezTo>
                  <a:pt x="1920550" y="436332"/>
                  <a:pt x="1928598" y="440021"/>
                  <a:pt x="1926798" y="445219"/>
                </a:cubicBezTo>
                <a:cubicBezTo>
                  <a:pt x="1924999" y="450417"/>
                  <a:pt x="1930917" y="462459"/>
                  <a:pt x="1944555" y="481346"/>
                </a:cubicBezTo>
                <a:cubicBezTo>
                  <a:pt x="1951754" y="478148"/>
                  <a:pt x="1958888" y="475097"/>
                  <a:pt x="1965958" y="472193"/>
                </a:cubicBezTo>
                <a:cubicBezTo>
                  <a:pt x="1973028" y="469289"/>
                  <a:pt x="1978617" y="470278"/>
                  <a:pt x="1982725" y="475161"/>
                </a:cubicBezTo>
                <a:cubicBezTo>
                  <a:pt x="1986833" y="480044"/>
                  <a:pt x="1986601" y="484206"/>
                  <a:pt x="1982026" y="487648"/>
                </a:cubicBezTo>
                <a:cubicBezTo>
                  <a:pt x="1977451" y="491090"/>
                  <a:pt x="1969844" y="495671"/>
                  <a:pt x="1959204" y="501393"/>
                </a:cubicBezTo>
                <a:cubicBezTo>
                  <a:pt x="1969213" y="509323"/>
                  <a:pt x="1982736" y="517662"/>
                  <a:pt x="1999772" y="526410"/>
                </a:cubicBezTo>
                <a:cubicBezTo>
                  <a:pt x="2016808" y="535157"/>
                  <a:pt x="2027775" y="539506"/>
                  <a:pt x="2032672" y="539456"/>
                </a:cubicBezTo>
                <a:cubicBezTo>
                  <a:pt x="2037569" y="539405"/>
                  <a:pt x="2040018" y="536706"/>
                  <a:pt x="2040018" y="531357"/>
                </a:cubicBezTo>
                <a:cubicBezTo>
                  <a:pt x="2040018" y="523441"/>
                  <a:pt x="2039796" y="515153"/>
                  <a:pt x="2039351" y="506491"/>
                </a:cubicBezTo>
                <a:cubicBezTo>
                  <a:pt x="2038906" y="497830"/>
                  <a:pt x="2043388" y="502820"/>
                  <a:pt x="2052795" y="521462"/>
                </a:cubicBezTo>
                <a:cubicBezTo>
                  <a:pt x="2062202" y="540105"/>
                  <a:pt x="2069426" y="553853"/>
                  <a:pt x="2074467" y="562708"/>
                </a:cubicBezTo>
                <a:cubicBezTo>
                  <a:pt x="2079507" y="571563"/>
                  <a:pt x="2072330" y="574847"/>
                  <a:pt x="2052935" y="572560"/>
                </a:cubicBezTo>
                <a:cubicBezTo>
                  <a:pt x="2033540" y="570273"/>
                  <a:pt x="2013980" y="563393"/>
                  <a:pt x="1994255" y="551921"/>
                </a:cubicBezTo>
                <a:cubicBezTo>
                  <a:pt x="1974530" y="540449"/>
                  <a:pt x="1956178" y="526424"/>
                  <a:pt x="1939199" y="509847"/>
                </a:cubicBezTo>
                <a:cubicBezTo>
                  <a:pt x="1917660" y="517949"/>
                  <a:pt x="1902535" y="520968"/>
                  <a:pt x="1893823" y="518903"/>
                </a:cubicBezTo>
                <a:cubicBezTo>
                  <a:pt x="1885111" y="516838"/>
                  <a:pt x="1884631" y="513543"/>
                  <a:pt x="1892382" y="509019"/>
                </a:cubicBezTo>
                <a:cubicBezTo>
                  <a:pt x="1900133" y="504494"/>
                  <a:pt x="1911106" y="499084"/>
                  <a:pt x="1925303" y="492789"/>
                </a:cubicBezTo>
                <a:cubicBezTo>
                  <a:pt x="1910705" y="470074"/>
                  <a:pt x="1898957" y="454959"/>
                  <a:pt x="1890059" y="447445"/>
                </a:cubicBezTo>
                <a:cubicBezTo>
                  <a:pt x="1881161" y="439931"/>
                  <a:pt x="1885359" y="435500"/>
                  <a:pt x="1902653" y="434152"/>
                </a:cubicBezTo>
                <a:close/>
                <a:moveTo>
                  <a:pt x="1991181" y="433501"/>
                </a:moveTo>
                <a:cubicBezTo>
                  <a:pt x="1995618" y="433992"/>
                  <a:pt x="2000790" y="435184"/>
                  <a:pt x="2006698" y="437077"/>
                </a:cubicBezTo>
                <a:cubicBezTo>
                  <a:pt x="2018228" y="442326"/>
                  <a:pt x="2023993" y="449460"/>
                  <a:pt x="2023993" y="458480"/>
                </a:cubicBezTo>
                <a:cubicBezTo>
                  <a:pt x="2023993" y="469336"/>
                  <a:pt x="2018830" y="472616"/>
                  <a:pt x="2008505" y="468321"/>
                </a:cubicBezTo>
                <a:cubicBezTo>
                  <a:pt x="1998180" y="464026"/>
                  <a:pt x="1989379" y="457709"/>
                  <a:pt x="1982101" y="449370"/>
                </a:cubicBezTo>
                <a:cubicBezTo>
                  <a:pt x="1974824" y="441032"/>
                  <a:pt x="1974150" y="435952"/>
                  <a:pt x="1980079" y="434130"/>
                </a:cubicBezTo>
                <a:cubicBezTo>
                  <a:pt x="1983044" y="433220"/>
                  <a:pt x="1986745" y="433010"/>
                  <a:pt x="1991181" y="433501"/>
                </a:cubicBezTo>
                <a:close/>
                <a:moveTo>
                  <a:pt x="882792" y="432775"/>
                </a:moveTo>
                <a:cubicBezTo>
                  <a:pt x="887023" y="432775"/>
                  <a:pt x="893942" y="434604"/>
                  <a:pt x="903550" y="438260"/>
                </a:cubicBezTo>
                <a:cubicBezTo>
                  <a:pt x="913158" y="441917"/>
                  <a:pt x="916822" y="446613"/>
                  <a:pt x="914542" y="452350"/>
                </a:cubicBezTo>
                <a:cubicBezTo>
                  <a:pt x="912262" y="458086"/>
                  <a:pt x="910706" y="467299"/>
                  <a:pt x="909874" y="479990"/>
                </a:cubicBezTo>
                <a:cubicBezTo>
                  <a:pt x="920959" y="479173"/>
                  <a:pt x="932503" y="477395"/>
                  <a:pt x="944506" y="474656"/>
                </a:cubicBezTo>
                <a:cubicBezTo>
                  <a:pt x="956508" y="471917"/>
                  <a:pt x="966109" y="474530"/>
                  <a:pt x="973308" y="482496"/>
                </a:cubicBezTo>
                <a:cubicBezTo>
                  <a:pt x="980507" y="490462"/>
                  <a:pt x="976359" y="494979"/>
                  <a:pt x="960865" y="496048"/>
                </a:cubicBezTo>
                <a:cubicBezTo>
                  <a:pt x="945370" y="497116"/>
                  <a:pt x="928373" y="498862"/>
                  <a:pt x="909874" y="501286"/>
                </a:cubicBezTo>
                <a:lnTo>
                  <a:pt x="909874" y="523183"/>
                </a:lnTo>
                <a:cubicBezTo>
                  <a:pt x="920056" y="522366"/>
                  <a:pt x="928875" y="521036"/>
                  <a:pt x="936332" y="519193"/>
                </a:cubicBezTo>
                <a:cubicBezTo>
                  <a:pt x="943789" y="517350"/>
                  <a:pt x="951367" y="520444"/>
                  <a:pt x="959068" y="528475"/>
                </a:cubicBezTo>
                <a:cubicBezTo>
                  <a:pt x="966769" y="536505"/>
                  <a:pt x="963976" y="540804"/>
                  <a:pt x="950690" y="541370"/>
                </a:cubicBezTo>
                <a:cubicBezTo>
                  <a:pt x="937404" y="541936"/>
                  <a:pt x="922633" y="543349"/>
                  <a:pt x="906379" y="545608"/>
                </a:cubicBezTo>
                <a:cubicBezTo>
                  <a:pt x="890124" y="547866"/>
                  <a:pt x="878566" y="549669"/>
                  <a:pt x="871704" y="551017"/>
                </a:cubicBezTo>
                <a:cubicBezTo>
                  <a:pt x="864842" y="552365"/>
                  <a:pt x="857988" y="549419"/>
                  <a:pt x="851140" y="542177"/>
                </a:cubicBezTo>
                <a:cubicBezTo>
                  <a:pt x="844293" y="534935"/>
                  <a:pt x="845845" y="531314"/>
                  <a:pt x="855797" y="531314"/>
                </a:cubicBezTo>
                <a:cubicBezTo>
                  <a:pt x="863541" y="531314"/>
                  <a:pt x="873866" y="530174"/>
                  <a:pt x="886772" y="527894"/>
                </a:cubicBezTo>
                <a:lnTo>
                  <a:pt x="886772" y="505803"/>
                </a:lnTo>
                <a:cubicBezTo>
                  <a:pt x="876662" y="507552"/>
                  <a:pt x="868614" y="509115"/>
                  <a:pt x="862626" y="510492"/>
                </a:cubicBezTo>
                <a:cubicBezTo>
                  <a:pt x="856640" y="511869"/>
                  <a:pt x="849043" y="508710"/>
                  <a:pt x="839836" y="501017"/>
                </a:cubicBezTo>
                <a:cubicBezTo>
                  <a:pt x="830630" y="493323"/>
                  <a:pt x="831455" y="489476"/>
                  <a:pt x="842310" y="489476"/>
                </a:cubicBezTo>
                <a:cubicBezTo>
                  <a:pt x="850154" y="489476"/>
                  <a:pt x="864523" y="487870"/>
                  <a:pt x="885417" y="484658"/>
                </a:cubicBezTo>
                <a:cubicBezTo>
                  <a:pt x="885417" y="478348"/>
                  <a:pt x="884983" y="471738"/>
                  <a:pt x="884116" y="464826"/>
                </a:cubicBezTo>
                <a:cubicBezTo>
                  <a:pt x="883248" y="457914"/>
                  <a:pt x="881222" y="450844"/>
                  <a:pt x="878039" y="443616"/>
                </a:cubicBezTo>
                <a:cubicBezTo>
                  <a:pt x="874855" y="436389"/>
                  <a:pt x="876440" y="432775"/>
                  <a:pt x="882792" y="432775"/>
                </a:cubicBezTo>
                <a:close/>
                <a:moveTo>
                  <a:pt x="1547283" y="428957"/>
                </a:moveTo>
                <a:cubicBezTo>
                  <a:pt x="1551457" y="429287"/>
                  <a:pt x="1557201" y="430603"/>
                  <a:pt x="1564515" y="432904"/>
                </a:cubicBezTo>
                <a:cubicBezTo>
                  <a:pt x="1579142" y="437278"/>
                  <a:pt x="1584656" y="443677"/>
                  <a:pt x="1581057" y="452102"/>
                </a:cubicBezTo>
                <a:cubicBezTo>
                  <a:pt x="1577457" y="460527"/>
                  <a:pt x="1575658" y="477947"/>
                  <a:pt x="1575658" y="504362"/>
                </a:cubicBezTo>
                <a:cubicBezTo>
                  <a:pt x="1575658" y="531221"/>
                  <a:pt x="1574940" y="552086"/>
                  <a:pt x="1573506" y="566957"/>
                </a:cubicBezTo>
                <a:cubicBezTo>
                  <a:pt x="1572072" y="581827"/>
                  <a:pt x="1568853" y="590424"/>
                  <a:pt x="1563848" y="592747"/>
                </a:cubicBezTo>
                <a:cubicBezTo>
                  <a:pt x="1558843" y="595071"/>
                  <a:pt x="1553684" y="591360"/>
                  <a:pt x="1548371" y="581616"/>
                </a:cubicBezTo>
                <a:cubicBezTo>
                  <a:pt x="1543058" y="571872"/>
                  <a:pt x="1541976" y="562142"/>
                  <a:pt x="1545123" y="552426"/>
                </a:cubicBezTo>
                <a:cubicBezTo>
                  <a:pt x="1548271" y="542711"/>
                  <a:pt x="1549845" y="524445"/>
                  <a:pt x="1549845" y="497629"/>
                </a:cubicBezTo>
                <a:cubicBezTo>
                  <a:pt x="1549845" y="470626"/>
                  <a:pt x="1547598" y="453579"/>
                  <a:pt x="1543101" y="446488"/>
                </a:cubicBezTo>
                <a:cubicBezTo>
                  <a:pt x="1538606" y="439397"/>
                  <a:pt x="1537394" y="434209"/>
                  <a:pt x="1539467" y="430925"/>
                </a:cubicBezTo>
                <a:cubicBezTo>
                  <a:pt x="1540502" y="429283"/>
                  <a:pt x="1543108" y="428627"/>
                  <a:pt x="1547283" y="428957"/>
                </a:cubicBezTo>
                <a:close/>
                <a:moveTo>
                  <a:pt x="1213116" y="421164"/>
                </a:moveTo>
                <a:cubicBezTo>
                  <a:pt x="1214482" y="421195"/>
                  <a:pt x="1216055" y="421577"/>
                  <a:pt x="1217833" y="422310"/>
                </a:cubicBezTo>
                <a:cubicBezTo>
                  <a:pt x="1224946" y="425243"/>
                  <a:pt x="1231449" y="429452"/>
                  <a:pt x="1237343" y="434937"/>
                </a:cubicBezTo>
                <a:cubicBezTo>
                  <a:pt x="1243237" y="440422"/>
                  <a:pt x="1244531" y="444491"/>
                  <a:pt x="1241226" y="447144"/>
                </a:cubicBezTo>
                <a:cubicBezTo>
                  <a:pt x="1237920" y="449797"/>
                  <a:pt x="1232819" y="452206"/>
                  <a:pt x="1225921" y="454372"/>
                </a:cubicBezTo>
                <a:cubicBezTo>
                  <a:pt x="1245739" y="454372"/>
                  <a:pt x="1259215" y="452568"/>
                  <a:pt x="1266350" y="448962"/>
                </a:cubicBezTo>
                <a:cubicBezTo>
                  <a:pt x="1273484" y="445355"/>
                  <a:pt x="1280432" y="445244"/>
                  <a:pt x="1287193" y="448628"/>
                </a:cubicBezTo>
                <a:cubicBezTo>
                  <a:pt x="1293954" y="452013"/>
                  <a:pt x="1300057" y="456351"/>
                  <a:pt x="1305498" y="461642"/>
                </a:cubicBezTo>
                <a:cubicBezTo>
                  <a:pt x="1310941" y="466934"/>
                  <a:pt x="1310464" y="471006"/>
                  <a:pt x="1304068" y="473860"/>
                </a:cubicBezTo>
                <a:cubicBezTo>
                  <a:pt x="1297673" y="476714"/>
                  <a:pt x="1291610" y="481668"/>
                  <a:pt x="1285881" y="488724"/>
                </a:cubicBezTo>
                <a:cubicBezTo>
                  <a:pt x="1280152" y="495779"/>
                  <a:pt x="1272064" y="504297"/>
                  <a:pt x="1261617" y="514278"/>
                </a:cubicBezTo>
                <a:cubicBezTo>
                  <a:pt x="1251171" y="524259"/>
                  <a:pt x="1240476" y="533124"/>
                  <a:pt x="1229535" y="540875"/>
                </a:cubicBezTo>
                <a:lnTo>
                  <a:pt x="1224986" y="543387"/>
                </a:lnTo>
                <a:lnTo>
                  <a:pt x="1229017" y="542958"/>
                </a:lnTo>
                <a:cubicBezTo>
                  <a:pt x="1230637" y="543149"/>
                  <a:pt x="1232526" y="543673"/>
                  <a:pt x="1234687" y="544532"/>
                </a:cubicBezTo>
                <a:cubicBezTo>
                  <a:pt x="1243326" y="547967"/>
                  <a:pt x="1249651" y="552240"/>
                  <a:pt x="1253659" y="557352"/>
                </a:cubicBezTo>
                <a:cubicBezTo>
                  <a:pt x="1257667" y="562465"/>
                  <a:pt x="1257627" y="566469"/>
                  <a:pt x="1253540" y="569366"/>
                </a:cubicBezTo>
                <a:cubicBezTo>
                  <a:pt x="1249453" y="572262"/>
                  <a:pt x="1245201" y="574428"/>
                  <a:pt x="1240785" y="575862"/>
                </a:cubicBezTo>
                <a:cubicBezTo>
                  <a:pt x="1249374" y="575862"/>
                  <a:pt x="1258610" y="574786"/>
                  <a:pt x="1268490" y="572635"/>
                </a:cubicBezTo>
                <a:cubicBezTo>
                  <a:pt x="1278370" y="570484"/>
                  <a:pt x="1286057" y="567778"/>
                  <a:pt x="1291549" y="564515"/>
                </a:cubicBezTo>
                <a:cubicBezTo>
                  <a:pt x="1297041" y="561253"/>
                  <a:pt x="1303885" y="561550"/>
                  <a:pt x="1312081" y="565408"/>
                </a:cubicBezTo>
                <a:cubicBezTo>
                  <a:pt x="1320276" y="569265"/>
                  <a:pt x="1327762" y="574453"/>
                  <a:pt x="1334537" y="580971"/>
                </a:cubicBezTo>
                <a:cubicBezTo>
                  <a:pt x="1341313" y="587488"/>
                  <a:pt x="1341288" y="592661"/>
                  <a:pt x="1334462" y="596490"/>
                </a:cubicBezTo>
                <a:cubicBezTo>
                  <a:pt x="1327636" y="600319"/>
                  <a:pt x="1319312" y="608034"/>
                  <a:pt x="1309489" y="619635"/>
                </a:cubicBezTo>
                <a:cubicBezTo>
                  <a:pt x="1299666" y="631237"/>
                  <a:pt x="1284124" y="646763"/>
                  <a:pt x="1262865" y="666216"/>
                </a:cubicBezTo>
                <a:cubicBezTo>
                  <a:pt x="1241606" y="685668"/>
                  <a:pt x="1217252" y="702023"/>
                  <a:pt x="1189805" y="715281"/>
                </a:cubicBezTo>
                <a:cubicBezTo>
                  <a:pt x="1162358" y="728538"/>
                  <a:pt x="1135395" y="736533"/>
                  <a:pt x="1108916" y="739265"/>
                </a:cubicBezTo>
                <a:cubicBezTo>
                  <a:pt x="1082437" y="741997"/>
                  <a:pt x="1081239" y="738681"/>
                  <a:pt x="1105323" y="729316"/>
                </a:cubicBezTo>
                <a:cubicBezTo>
                  <a:pt x="1129408" y="719952"/>
                  <a:pt x="1153420" y="708616"/>
                  <a:pt x="1177361" y="695309"/>
                </a:cubicBezTo>
                <a:cubicBezTo>
                  <a:pt x="1201303" y="682001"/>
                  <a:pt x="1218335" y="670844"/>
                  <a:pt x="1228459" y="661839"/>
                </a:cubicBezTo>
                <a:cubicBezTo>
                  <a:pt x="1222135" y="657938"/>
                  <a:pt x="1213807" y="650058"/>
                  <a:pt x="1203475" y="638199"/>
                </a:cubicBezTo>
                <a:cubicBezTo>
                  <a:pt x="1193143" y="626339"/>
                  <a:pt x="1190985" y="619503"/>
                  <a:pt x="1197001" y="617689"/>
                </a:cubicBezTo>
                <a:cubicBezTo>
                  <a:pt x="1203016" y="615875"/>
                  <a:pt x="1212241" y="617409"/>
                  <a:pt x="1224673" y="622292"/>
                </a:cubicBezTo>
                <a:cubicBezTo>
                  <a:pt x="1237106" y="627175"/>
                  <a:pt x="1243674" y="636879"/>
                  <a:pt x="1244377" y="651406"/>
                </a:cubicBezTo>
                <a:cubicBezTo>
                  <a:pt x="1254014" y="641511"/>
                  <a:pt x="1264120" y="629731"/>
                  <a:pt x="1274696" y="616065"/>
                </a:cubicBezTo>
                <a:cubicBezTo>
                  <a:pt x="1285272" y="602398"/>
                  <a:pt x="1290560" y="593515"/>
                  <a:pt x="1290560" y="589413"/>
                </a:cubicBezTo>
                <a:cubicBezTo>
                  <a:pt x="1290560" y="587664"/>
                  <a:pt x="1286401" y="587689"/>
                  <a:pt x="1278084" y="589489"/>
                </a:cubicBezTo>
                <a:cubicBezTo>
                  <a:pt x="1269766" y="591288"/>
                  <a:pt x="1261270" y="592862"/>
                  <a:pt x="1252594" y="594210"/>
                </a:cubicBezTo>
                <a:cubicBezTo>
                  <a:pt x="1243918" y="595558"/>
                  <a:pt x="1236476" y="593536"/>
                  <a:pt x="1230266" y="588144"/>
                </a:cubicBezTo>
                <a:cubicBezTo>
                  <a:pt x="1217331" y="601997"/>
                  <a:pt x="1201693" y="613734"/>
                  <a:pt x="1183352" y="623357"/>
                </a:cubicBezTo>
                <a:cubicBezTo>
                  <a:pt x="1165011" y="632979"/>
                  <a:pt x="1147925" y="639636"/>
                  <a:pt x="1132093" y="643329"/>
                </a:cubicBezTo>
                <a:cubicBezTo>
                  <a:pt x="1116262" y="647022"/>
                  <a:pt x="1116219" y="643806"/>
                  <a:pt x="1131964" y="633682"/>
                </a:cubicBezTo>
                <a:cubicBezTo>
                  <a:pt x="1147709" y="623557"/>
                  <a:pt x="1163775" y="612519"/>
                  <a:pt x="1180158" y="600566"/>
                </a:cubicBezTo>
                <a:cubicBezTo>
                  <a:pt x="1196542" y="588614"/>
                  <a:pt x="1207566" y="578060"/>
                  <a:pt x="1213230" y="568903"/>
                </a:cubicBezTo>
                <a:cubicBezTo>
                  <a:pt x="1218894" y="559747"/>
                  <a:pt x="1221727" y="553534"/>
                  <a:pt x="1221727" y="550265"/>
                </a:cubicBezTo>
                <a:cubicBezTo>
                  <a:pt x="1221727" y="548451"/>
                  <a:pt x="1221997" y="546971"/>
                  <a:pt x="1222537" y="545825"/>
                </a:cubicBezTo>
                <a:lnTo>
                  <a:pt x="1224948" y="543409"/>
                </a:lnTo>
                <a:lnTo>
                  <a:pt x="1183589" y="566247"/>
                </a:lnTo>
                <a:cubicBezTo>
                  <a:pt x="1163900" y="575410"/>
                  <a:pt x="1145311" y="580451"/>
                  <a:pt x="1127824" y="581369"/>
                </a:cubicBezTo>
                <a:cubicBezTo>
                  <a:pt x="1110335" y="582286"/>
                  <a:pt x="1108726" y="579171"/>
                  <a:pt x="1122995" y="572022"/>
                </a:cubicBezTo>
                <a:cubicBezTo>
                  <a:pt x="1137263" y="564874"/>
                  <a:pt x="1151209" y="558008"/>
                  <a:pt x="1164832" y="551426"/>
                </a:cubicBezTo>
                <a:cubicBezTo>
                  <a:pt x="1178455" y="544844"/>
                  <a:pt x="1192917" y="536907"/>
                  <a:pt x="1208219" y="527614"/>
                </a:cubicBezTo>
                <a:cubicBezTo>
                  <a:pt x="1193348" y="516515"/>
                  <a:pt x="1184905" y="507602"/>
                  <a:pt x="1182890" y="500877"/>
                </a:cubicBezTo>
                <a:lnTo>
                  <a:pt x="1184337" y="495241"/>
                </a:lnTo>
                <a:lnTo>
                  <a:pt x="1182718" y="496521"/>
                </a:lnTo>
                <a:cubicBezTo>
                  <a:pt x="1167725" y="507871"/>
                  <a:pt x="1150904" y="516081"/>
                  <a:pt x="1132254" y="521150"/>
                </a:cubicBezTo>
                <a:cubicBezTo>
                  <a:pt x="1113605" y="526220"/>
                  <a:pt x="1112547" y="523043"/>
                  <a:pt x="1129082" y="511621"/>
                </a:cubicBezTo>
                <a:cubicBezTo>
                  <a:pt x="1145616" y="500199"/>
                  <a:pt x="1162498" y="485877"/>
                  <a:pt x="1179728" y="468654"/>
                </a:cubicBezTo>
                <a:cubicBezTo>
                  <a:pt x="1196958" y="451432"/>
                  <a:pt x="1205838" y="438669"/>
                  <a:pt x="1206368" y="430366"/>
                </a:cubicBezTo>
                <a:cubicBezTo>
                  <a:pt x="1206766" y="424139"/>
                  <a:pt x="1209015" y="421072"/>
                  <a:pt x="1213116" y="421164"/>
                </a:cubicBezTo>
                <a:close/>
                <a:moveTo>
                  <a:pt x="4643639" y="249087"/>
                </a:moveTo>
                <a:cubicBezTo>
                  <a:pt x="4637533" y="249476"/>
                  <a:pt x="4629010" y="250454"/>
                  <a:pt x="4618069" y="252020"/>
                </a:cubicBezTo>
                <a:cubicBezTo>
                  <a:pt x="4596185" y="255154"/>
                  <a:pt x="4580024" y="257086"/>
                  <a:pt x="4569584" y="257817"/>
                </a:cubicBezTo>
                <a:cubicBezTo>
                  <a:pt x="4570445" y="272215"/>
                  <a:pt x="4571255" y="283967"/>
                  <a:pt x="4572015" y="293073"/>
                </a:cubicBezTo>
                <a:cubicBezTo>
                  <a:pt x="4573019" y="293073"/>
                  <a:pt x="4579741" y="292406"/>
                  <a:pt x="4592181" y="291072"/>
                </a:cubicBezTo>
                <a:cubicBezTo>
                  <a:pt x="4604621" y="289739"/>
                  <a:pt x="4624636" y="287401"/>
                  <a:pt x="4652227" y="284060"/>
                </a:cubicBezTo>
                <a:cubicBezTo>
                  <a:pt x="4654622" y="273807"/>
                  <a:pt x="4656267" y="265909"/>
                  <a:pt x="4657164" y="260366"/>
                </a:cubicBezTo>
                <a:cubicBezTo>
                  <a:pt x="4658060" y="254824"/>
                  <a:pt x="4657239" y="251264"/>
                  <a:pt x="4654701" y="249686"/>
                </a:cubicBezTo>
                <a:cubicBezTo>
                  <a:pt x="4653432" y="248898"/>
                  <a:pt x="4649744" y="248698"/>
                  <a:pt x="4643639" y="249087"/>
                </a:cubicBezTo>
                <a:close/>
                <a:moveTo>
                  <a:pt x="7540485" y="240531"/>
                </a:moveTo>
                <a:cubicBezTo>
                  <a:pt x="7544467" y="239888"/>
                  <a:pt x="7548870" y="240186"/>
                  <a:pt x="7553692" y="241426"/>
                </a:cubicBezTo>
                <a:cubicBezTo>
                  <a:pt x="7563335" y="243907"/>
                  <a:pt x="7569635" y="249124"/>
                  <a:pt x="7572589" y="257075"/>
                </a:cubicBezTo>
                <a:cubicBezTo>
                  <a:pt x="7575543" y="265027"/>
                  <a:pt x="7575127" y="274975"/>
                  <a:pt x="7571341" y="286921"/>
                </a:cubicBezTo>
                <a:cubicBezTo>
                  <a:pt x="7567555" y="298866"/>
                  <a:pt x="7560679" y="310292"/>
                  <a:pt x="7550713" y="321197"/>
                </a:cubicBezTo>
                <a:cubicBezTo>
                  <a:pt x="7540746" y="332103"/>
                  <a:pt x="7531138" y="338040"/>
                  <a:pt x="7521889" y="339008"/>
                </a:cubicBezTo>
                <a:cubicBezTo>
                  <a:pt x="7512639" y="339976"/>
                  <a:pt x="7510832" y="337491"/>
                  <a:pt x="7516468" y="331555"/>
                </a:cubicBezTo>
                <a:cubicBezTo>
                  <a:pt x="7522103" y="325618"/>
                  <a:pt x="7527299" y="319627"/>
                  <a:pt x="7532053" y="313583"/>
                </a:cubicBezTo>
                <a:cubicBezTo>
                  <a:pt x="7536806" y="307538"/>
                  <a:pt x="7540939" y="300300"/>
                  <a:pt x="7544453" y="291868"/>
                </a:cubicBezTo>
                <a:cubicBezTo>
                  <a:pt x="7538129" y="291868"/>
                  <a:pt x="7532813" y="290251"/>
                  <a:pt x="7528503" y="287017"/>
                </a:cubicBezTo>
                <a:cubicBezTo>
                  <a:pt x="7524194" y="283784"/>
                  <a:pt x="7521276" y="279553"/>
                  <a:pt x="7519749" y="274326"/>
                </a:cubicBezTo>
                <a:cubicBezTo>
                  <a:pt x="7518221" y="269099"/>
                  <a:pt x="7517941" y="264217"/>
                  <a:pt x="7518909" y="259678"/>
                </a:cubicBezTo>
                <a:cubicBezTo>
                  <a:pt x="7519877" y="255139"/>
                  <a:pt x="7523506" y="250342"/>
                  <a:pt x="7529794" y="245287"/>
                </a:cubicBezTo>
                <a:cubicBezTo>
                  <a:pt x="7532938" y="242760"/>
                  <a:pt x="7536501" y="241175"/>
                  <a:pt x="7540485" y="240531"/>
                </a:cubicBezTo>
                <a:close/>
                <a:moveTo>
                  <a:pt x="4882101" y="230349"/>
                </a:moveTo>
                <a:cubicBezTo>
                  <a:pt x="4878729" y="230539"/>
                  <a:pt x="4875450" y="231818"/>
                  <a:pt x="4872263" y="234188"/>
                </a:cubicBezTo>
                <a:cubicBezTo>
                  <a:pt x="4865888" y="238928"/>
                  <a:pt x="4862701" y="245244"/>
                  <a:pt x="4862701" y="253139"/>
                </a:cubicBezTo>
                <a:cubicBezTo>
                  <a:pt x="4862701" y="261033"/>
                  <a:pt x="4866250" y="266959"/>
                  <a:pt x="4873349" y="270917"/>
                </a:cubicBezTo>
                <a:cubicBezTo>
                  <a:pt x="4880447" y="274875"/>
                  <a:pt x="4887395" y="274674"/>
                  <a:pt x="4894192" y="270315"/>
                </a:cubicBezTo>
                <a:cubicBezTo>
                  <a:pt x="4900989" y="265941"/>
                  <a:pt x="4904184" y="259631"/>
                  <a:pt x="4903775" y="251386"/>
                </a:cubicBezTo>
                <a:cubicBezTo>
                  <a:pt x="4903367" y="243140"/>
                  <a:pt x="4899606" y="237028"/>
                  <a:pt x="4892493" y="233048"/>
                </a:cubicBezTo>
                <a:cubicBezTo>
                  <a:pt x="4888937" y="231058"/>
                  <a:pt x="4885473" y="230159"/>
                  <a:pt x="4882101" y="230349"/>
                </a:cubicBezTo>
                <a:close/>
                <a:moveTo>
                  <a:pt x="4666010" y="222825"/>
                </a:moveTo>
                <a:cubicBezTo>
                  <a:pt x="4669520" y="222983"/>
                  <a:pt x="4673314" y="224025"/>
                  <a:pt x="4677394" y="225950"/>
                </a:cubicBezTo>
                <a:cubicBezTo>
                  <a:pt x="4685553" y="229800"/>
                  <a:pt x="4692795" y="234636"/>
                  <a:pt x="4699120" y="240458"/>
                </a:cubicBezTo>
                <a:cubicBezTo>
                  <a:pt x="4705444" y="246281"/>
                  <a:pt x="4705096" y="252221"/>
                  <a:pt x="4698076" y="258280"/>
                </a:cubicBezTo>
                <a:cubicBezTo>
                  <a:pt x="4691057" y="264338"/>
                  <a:pt x="4684672" y="272810"/>
                  <a:pt x="4678921" y="283694"/>
                </a:cubicBezTo>
                <a:cubicBezTo>
                  <a:pt x="4689720" y="299038"/>
                  <a:pt x="4688590" y="306484"/>
                  <a:pt x="4675533" y="306033"/>
                </a:cubicBezTo>
                <a:cubicBezTo>
                  <a:pt x="4662477" y="305581"/>
                  <a:pt x="4649448" y="305807"/>
                  <a:pt x="4636449" y="306710"/>
                </a:cubicBezTo>
                <a:cubicBezTo>
                  <a:pt x="4623450" y="307614"/>
                  <a:pt x="4601749" y="308904"/>
                  <a:pt x="4571348" y="310582"/>
                </a:cubicBezTo>
                <a:cubicBezTo>
                  <a:pt x="4566042" y="324205"/>
                  <a:pt x="4561256" y="326890"/>
                  <a:pt x="4556990" y="318638"/>
                </a:cubicBezTo>
                <a:cubicBezTo>
                  <a:pt x="4552724" y="310385"/>
                  <a:pt x="4549465" y="301304"/>
                  <a:pt x="4547214" y="291395"/>
                </a:cubicBezTo>
                <a:cubicBezTo>
                  <a:pt x="4544962" y="281486"/>
                  <a:pt x="4543184" y="273484"/>
                  <a:pt x="4541879" y="267389"/>
                </a:cubicBezTo>
                <a:cubicBezTo>
                  <a:pt x="4540574" y="261295"/>
                  <a:pt x="4537864" y="254150"/>
                  <a:pt x="4533748" y="245954"/>
                </a:cubicBezTo>
                <a:cubicBezTo>
                  <a:pt x="4529632" y="237759"/>
                  <a:pt x="4531576" y="234131"/>
                  <a:pt x="4539578" y="235070"/>
                </a:cubicBezTo>
                <a:cubicBezTo>
                  <a:pt x="4547579" y="236009"/>
                  <a:pt x="4554172" y="236909"/>
                  <a:pt x="4559356" y="237770"/>
                </a:cubicBezTo>
                <a:cubicBezTo>
                  <a:pt x="4564540" y="238630"/>
                  <a:pt x="4580529" y="237522"/>
                  <a:pt x="4607324" y="234446"/>
                </a:cubicBezTo>
                <a:cubicBezTo>
                  <a:pt x="4634119" y="231370"/>
                  <a:pt x="4650456" y="228223"/>
                  <a:pt x="4656336" y="225003"/>
                </a:cubicBezTo>
                <a:cubicBezTo>
                  <a:pt x="4659275" y="223394"/>
                  <a:pt x="4662500" y="222668"/>
                  <a:pt x="4666010" y="222825"/>
                </a:cubicBezTo>
                <a:close/>
                <a:moveTo>
                  <a:pt x="573464" y="217873"/>
                </a:moveTo>
                <a:cubicBezTo>
                  <a:pt x="568954" y="216811"/>
                  <a:pt x="541116" y="220569"/>
                  <a:pt x="489950" y="229144"/>
                </a:cubicBezTo>
                <a:cubicBezTo>
                  <a:pt x="491714" y="245535"/>
                  <a:pt x="493391" y="260986"/>
                  <a:pt x="494984" y="275499"/>
                </a:cubicBezTo>
                <a:cubicBezTo>
                  <a:pt x="520093" y="273749"/>
                  <a:pt x="545963" y="271627"/>
                  <a:pt x="572593" y="269132"/>
                </a:cubicBezTo>
                <a:cubicBezTo>
                  <a:pt x="575890" y="252698"/>
                  <a:pt x="577988" y="240311"/>
                  <a:pt x="578884" y="231973"/>
                </a:cubicBezTo>
                <a:cubicBezTo>
                  <a:pt x="579780" y="223634"/>
                  <a:pt x="577973" y="218934"/>
                  <a:pt x="573464" y="217873"/>
                </a:cubicBezTo>
                <a:close/>
                <a:moveTo>
                  <a:pt x="1193720" y="210882"/>
                </a:moveTo>
                <a:cubicBezTo>
                  <a:pt x="1187626" y="210882"/>
                  <a:pt x="1176763" y="212050"/>
                  <a:pt x="1161132" y="214388"/>
                </a:cubicBezTo>
                <a:cubicBezTo>
                  <a:pt x="1161993" y="238938"/>
                  <a:pt x="1162825" y="259760"/>
                  <a:pt x="1163628" y="276854"/>
                </a:cubicBezTo>
                <a:cubicBezTo>
                  <a:pt x="1175042" y="276008"/>
                  <a:pt x="1186307" y="274839"/>
                  <a:pt x="1197420" y="273348"/>
                </a:cubicBezTo>
                <a:lnTo>
                  <a:pt x="1197420" y="252719"/>
                </a:lnTo>
                <a:cubicBezTo>
                  <a:pt x="1186134" y="253623"/>
                  <a:pt x="1177240" y="252225"/>
                  <a:pt x="1170737" y="248525"/>
                </a:cubicBezTo>
                <a:cubicBezTo>
                  <a:pt x="1164233" y="244825"/>
                  <a:pt x="1165252" y="241688"/>
                  <a:pt x="1173791" y="239114"/>
                </a:cubicBezTo>
                <a:cubicBezTo>
                  <a:pt x="1182331" y="236540"/>
                  <a:pt x="1190207" y="234536"/>
                  <a:pt x="1197420" y="233102"/>
                </a:cubicBezTo>
                <a:cubicBezTo>
                  <a:pt x="1197420" y="222605"/>
                  <a:pt x="1196187" y="215198"/>
                  <a:pt x="1193720" y="210882"/>
                </a:cubicBezTo>
                <a:close/>
                <a:moveTo>
                  <a:pt x="145531" y="208784"/>
                </a:moveTo>
                <a:cubicBezTo>
                  <a:pt x="138418" y="210082"/>
                  <a:pt x="128078" y="211929"/>
                  <a:pt x="114513" y="214323"/>
                </a:cubicBezTo>
                <a:cubicBezTo>
                  <a:pt x="114513" y="223931"/>
                  <a:pt x="114842" y="231725"/>
                  <a:pt x="115502" y="237705"/>
                </a:cubicBezTo>
                <a:cubicBezTo>
                  <a:pt x="126616" y="236916"/>
                  <a:pt x="138906" y="234937"/>
                  <a:pt x="152371" y="231768"/>
                </a:cubicBezTo>
                <a:cubicBezTo>
                  <a:pt x="153218" y="225788"/>
                  <a:pt x="154067" y="220138"/>
                  <a:pt x="154920" y="214818"/>
                </a:cubicBezTo>
                <a:cubicBezTo>
                  <a:pt x="155773" y="209498"/>
                  <a:pt x="152643" y="207487"/>
                  <a:pt x="145531" y="208784"/>
                </a:cubicBezTo>
                <a:close/>
                <a:moveTo>
                  <a:pt x="4884583" y="207429"/>
                </a:moveTo>
                <a:cubicBezTo>
                  <a:pt x="4890104" y="207551"/>
                  <a:pt x="4895748" y="208824"/>
                  <a:pt x="4901517" y="211247"/>
                </a:cubicBezTo>
                <a:cubicBezTo>
                  <a:pt x="4913053" y="216094"/>
                  <a:pt x="4920714" y="223774"/>
                  <a:pt x="4924500" y="234285"/>
                </a:cubicBezTo>
                <a:cubicBezTo>
                  <a:pt x="4928286" y="244796"/>
                  <a:pt x="4928731" y="255193"/>
                  <a:pt x="4925834" y="265475"/>
                </a:cubicBezTo>
                <a:cubicBezTo>
                  <a:pt x="4922938" y="275757"/>
                  <a:pt x="4917517" y="283626"/>
                  <a:pt x="4909572" y="289082"/>
                </a:cubicBezTo>
                <a:cubicBezTo>
                  <a:pt x="4901628" y="294539"/>
                  <a:pt x="4892188" y="297267"/>
                  <a:pt x="4881254" y="297267"/>
                </a:cubicBezTo>
                <a:cubicBezTo>
                  <a:pt x="4870319" y="297267"/>
                  <a:pt x="4860418" y="292829"/>
                  <a:pt x="4851548" y="283952"/>
                </a:cubicBezTo>
                <a:cubicBezTo>
                  <a:pt x="4842678" y="275076"/>
                  <a:pt x="4838244" y="265532"/>
                  <a:pt x="4838244" y="255322"/>
                </a:cubicBezTo>
                <a:cubicBezTo>
                  <a:pt x="4838244" y="245112"/>
                  <a:pt x="4840632" y="236181"/>
                  <a:pt x="4845407" y="228531"/>
                </a:cubicBezTo>
                <a:cubicBezTo>
                  <a:pt x="4850182" y="220880"/>
                  <a:pt x="4857843" y="214875"/>
                  <a:pt x="4868391" y="210516"/>
                </a:cubicBezTo>
                <a:cubicBezTo>
                  <a:pt x="4873664" y="208336"/>
                  <a:pt x="4879062" y="207307"/>
                  <a:pt x="4884583" y="207429"/>
                </a:cubicBezTo>
                <a:close/>
                <a:moveTo>
                  <a:pt x="1243750" y="202385"/>
                </a:moveTo>
                <a:cubicBezTo>
                  <a:pt x="1237055" y="203016"/>
                  <a:pt x="1227965" y="204414"/>
                  <a:pt x="1216479" y="206580"/>
                </a:cubicBezTo>
                <a:cubicBezTo>
                  <a:pt x="1221885" y="209046"/>
                  <a:pt x="1224118" y="211871"/>
                  <a:pt x="1223179" y="215055"/>
                </a:cubicBezTo>
                <a:cubicBezTo>
                  <a:pt x="1222239" y="218238"/>
                  <a:pt x="1221354" y="223092"/>
                  <a:pt x="1220522" y="229617"/>
                </a:cubicBezTo>
                <a:cubicBezTo>
                  <a:pt x="1224509" y="228728"/>
                  <a:pt x="1228983" y="228284"/>
                  <a:pt x="1233945" y="228284"/>
                </a:cubicBezTo>
                <a:cubicBezTo>
                  <a:pt x="1239695" y="228284"/>
                  <a:pt x="1244295" y="230130"/>
                  <a:pt x="1247744" y="233822"/>
                </a:cubicBezTo>
                <a:cubicBezTo>
                  <a:pt x="1251192" y="237515"/>
                  <a:pt x="1249722" y="240899"/>
                  <a:pt x="1243334" y="243975"/>
                </a:cubicBezTo>
                <a:cubicBezTo>
                  <a:pt x="1236946" y="247051"/>
                  <a:pt x="1229263" y="249335"/>
                  <a:pt x="1220285" y="250826"/>
                </a:cubicBezTo>
                <a:lnTo>
                  <a:pt x="1219188" y="270100"/>
                </a:lnTo>
                <a:cubicBezTo>
                  <a:pt x="1227405" y="270128"/>
                  <a:pt x="1233672" y="270143"/>
                  <a:pt x="1237988" y="270143"/>
                </a:cubicBezTo>
                <a:cubicBezTo>
                  <a:pt x="1244255" y="270143"/>
                  <a:pt x="1249529" y="271487"/>
                  <a:pt x="1253809" y="274176"/>
                </a:cubicBezTo>
                <a:cubicBezTo>
                  <a:pt x="1258090" y="276865"/>
                  <a:pt x="1261012" y="272566"/>
                  <a:pt x="1262575" y="261280"/>
                </a:cubicBezTo>
                <a:cubicBezTo>
                  <a:pt x="1264138" y="249995"/>
                  <a:pt x="1264493" y="237877"/>
                  <a:pt x="1263639" y="224928"/>
                </a:cubicBezTo>
                <a:cubicBezTo>
                  <a:pt x="1262787" y="211979"/>
                  <a:pt x="1260456" y="204601"/>
                  <a:pt x="1256648" y="202794"/>
                </a:cubicBezTo>
                <a:cubicBezTo>
                  <a:pt x="1254745" y="201890"/>
                  <a:pt x="1250445" y="201754"/>
                  <a:pt x="1243750" y="202385"/>
                </a:cubicBezTo>
                <a:close/>
                <a:moveTo>
                  <a:pt x="160873" y="185521"/>
                </a:moveTo>
                <a:cubicBezTo>
                  <a:pt x="163494" y="185525"/>
                  <a:pt x="166510" y="186131"/>
                  <a:pt x="169924" y="187339"/>
                </a:cubicBezTo>
                <a:cubicBezTo>
                  <a:pt x="176749" y="189755"/>
                  <a:pt x="182718" y="193215"/>
                  <a:pt x="187830" y="197717"/>
                </a:cubicBezTo>
                <a:cubicBezTo>
                  <a:pt x="192943" y="202220"/>
                  <a:pt x="193147" y="206816"/>
                  <a:pt x="188444" y="211506"/>
                </a:cubicBezTo>
                <a:cubicBezTo>
                  <a:pt x="183740" y="216195"/>
                  <a:pt x="179789" y="222641"/>
                  <a:pt x="176592" y="230843"/>
                </a:cubicBezTo>
                <a:cubicBezTo>
                  <a:pt x="183791" y="241082"/>
                  <a:pt x="183611" y="247012"/>
                  <a:pt x="176054" y="248632"/>
                </a:cubicBezTo>
                <a:lnTo>
                  <a:pt x="153899" y="250031"/>
                </a:lnTo>
                <a:cubicBezTo>
                  <a:pt x="144434" y="250891"/>
                  <a:pt x="131900" y="252554"/>
                  <a:pt x="116299" y="255021"/>
                </a:cubicBezTo>
                <a:cubicBezTo>
                  <a:pt x="111910" y="265188"/>
                  <a:pt x="107576" y="266389"/>
                  <a:pt x="103295" y="258624"/>
                </a:cubicBezTo>
                <a:cubicBezTo>
                  <a:pt x="99015" y="250859"/>
                  <a:pt x="95992" y="241473"/>
                  <a:pt x="94229" y="230467"/>
                </a:cubicBezTo>
                <a:cubicBezTo>
                  <a:pt x="92465" y="219461"/>
                  <a:pt x="89529" y="210946"/>
                  <a:pt x="85420" y="204923"/>
                </a:cubicBezTo>
                <a:cubicBezTo>
                  <a:pt x="81312" y="198900"/>
                  <a:pt x="83331" y="195889"/>
                  <a:pt x="91476" y="195889"/>
                </a:cubicBezTo>
                <a:cubicBezTo>
                  <a:pt x="97556" y="195889"/>
                  <a:pt x="102101" y="196337"/>
                  <a:pt x="105113" y="197233"/>
                </a:cubicBezTo>
                <a:cubicBezTo>
                  <a:pt x="108125" y="198130"/>
                  <a:pt x="113599" y="198151"/>
                  <a:pt x="121536" y="197298"/>
                </a:cubicBezTo>
                <a:cubicBezTo>
                  <a:pt x="129474" y="196445"/>
                  <a:pt x="135987" y="195168"/>
                  <a:pt x="141079" y="193469"/>
                </a:cubicBezTo>
                <a:cubicBezTo>
                  <a:pt x="146169" y="191770"/>
                  <a:pt x="150543" y="189719"/>
                  <a:pt x="154199" y="187317"/>
                </a:cubicBezTo>
                <a:cubicBezTo>
                  <a:pt x="156027" y="186116"/>
                  <a:pt x="158253" y="185518"/>
                  <a:pt x="160873" y="185521"/>
                </a:cubicBezTo>
                <a:close/>
                <a:moveTo>
                  <a:pt x="6076459" y="179842"/>
                </a:moveTo>
                <a:lnTo>
                  <a:pt x="6026041" y="183796"/>
                </a:lnTo>
                <a:lnTo>
                  <a:pt x="6030524" y="184983"/>
                </a:lnTo>
                <a:cubicBezTo>
                  <a:pt x="6042190" y="189429"/>
                  <a:pt x="6048514" y="194753"/>
                  <a:pt x="6049496" y="200955"/>
                </a:cubicBezTo>
                <a:cubicBezTo>
                  <a:pt x="6050479" y="207157"/>
                  <a:pt x="6048908" y="213061"/>
                  <a:pt x="6044785" y="218668"/>
                </a:cubicBezTo>
                <a:cubicBezTo>
                  <a:pt x="6040663" y="224276"/>
                  <a:pt x="6035999" y="223135"/>
                  <a:pt x="6030793" y="215248"/>
                </a:cubicBezTo>
                <a:cubicBezTo>
                  <a:pt x="6025587" y="207361"/>
                  <a:pt x="6021143" y="200191"/>
                  <a:pt x="6017457" y="193738"/>
                </a:cubicBezTo>
                <a:cubicBezTo>
                  <a:pt x="6016717" y="191168"/>
                  <a:pt x="6016436" y="189057"/>
                  <a:pt x="6016611" y="187407"/>
                </a:cubicBezTo>
                <a:lnTo>
                  <a:pt x="6018203" y="184411"/>
                </a:lnTo>
                <a:lnTo>
                  <a:pt x="5992805" y="186403"/>
                </a:lnTo>
                <a:cubicBezTo>
                  <a:pt x="5980775" y="210423"/>
                  <a:pt x="5973167" y="223028"/>
                  <a:pt x="5969983" y="224218"/>
                </a:cubicBezTo>
                <a:cubicBezTo>
                  <a:pt x="6006867" y="224261"/>
                  <a:pt x="6040695" y="224261"/>
                  <a:pt x="6071469" y="224218"/>
                </a:cubicBezTo>
                <a:cubicBezTo>
                  <a:pt x="6073032" y="215757"/>
                  <a:pt x="6074695" y="200965"/>
                  <a:pt x="6076459" y="179842"/>
                </a:cubicBezTo>
                <a:close/>
                <a:moveTo>
                  <a:pt x="7342613" y="162041"/>
                </a:moveTo>
                <a:lnTo>
                  <a:pt x="7329737" y="168635"/>
                </a:lnTo>
                <a:cubicBezTo>
                  <a:pt x="7315253" y="172421"/>
                  <a:pt x="7300003" y="176472"/>
                  <a:pt x="7283985" y="180789"/>
                </a:cubicBezTo>
                <a:cubicBezTo>
                  <a:pt x="7288487" y="185062"/>
                  <a:pt x="7288487" y="188862"/>
                  <a:pt x="7283985" y="192189"/>
                </a:cubicBezTo>
                <a:cubicBezTo>
                  <a:pt x="7296231" y="194957"/>
                  <a:pt x="7308105" y="200686"/>
                  <a:pt x="7319605" y="209376"/>
                </a:cubicBezTo>
                <a:cubicBezTo>
                  <a:pt x="7324725" y="203382"/>
                  <a:pt x="7329715" y="196194"/>
                  <a:pt x="7334577" y="187812"/>
                </a:cubicBezTo>
                <a:cubicBezTo>
                  <a:pt x="7339438" y="179430"/>
                  <a:pt x="7341869" y="172694"/>
                  <a:pt x="7341869" y="167603"/>
                </a:cubicBezTo>
                <a:close/>
                <a:moveTo>
                  <a:pt x="3942188" y="162041"/>
                </a:moveTo>
                <a:lnTo>
                  <a:pt x="3929312" y="168635"/>
                </a:lnTo>
                <a:cubicBezTo>
                  <a:pt x="3914829" y="172421"/>
                  <a:pt x="3899578" y="176472"/>
                  <a:pt x="3883560" y="180789"/>
                </a:cubicBezTo>
                <a:cubicBezTo>
                  <a:pt x="3888063" y="185062"/>
                  <a:pt x="3888063" y="188862"/>
                  <a:pt x="3883560" y="192189"/>
                </a:cubicBezTo>
                <a:cubicBezTo>
                  <a:pt x="3895806" y="194957"/>
                  <a:pt x="3907680" y="200686"/>
                  <a:pt x="3919181" y="209376"/>
                </a:cubicBezTo>
                <a:cubicBezTo>
                  <a:pt x="3924300" y="203382"/>
                  <a:pt x="3929291" y="196194"/>
                  <a:pt x="3934152" y="187812"/>
                </a:cubicBezTo>
                <a:cubicBezTo>
                  <a:pt x="3939013" y="179430"/>
                  <a:pt x="3941444" y="172694"/>
                  <a:pt x="3941444" y="167603"/>
                </a:cubicBezTo>
                <a:close/>
                <a:moveTo>
                  <a:pt x="799779" y="154439"/>
                </a:moveTo>
                <a:cubicBezTo>
                  <a:pt x="805522" y="152653"/>
                  <a:pt x="801409" y="163000"/>
                  <a:pt x="787438" y="185478"/>
                </a:cubicBezTo>
                <a:cubicBezTo>
                  <a:pt x="768810" y="215449"/>
                  <a:pt x="755728" y="239100"/>
                  <a:pt x="748192" y="256430"/>
                </a:cubicBezTo>
                <a:cubicBezTo>
                  <a:pt x="740656" y="273760"/>
                  <a:pt x="732848" y="272122"/>
                  <a:pt x="724767" y="251515"/>
                </a:cubicBezTo>
                <a:cubicBezTo>
                  <a:pt x="716686" y="230908"/>
                  <a:pt x="716095" y="220343"/>
                  <a:pt x="722993" y="219819"/>
                </a:cubicBezTo>
                <a:cubicBezTo>
                  <a:pt x="729890" y="219296"/>
                  <a:pt x="740208" y="211800"/>
                  <a:pt x="753946" y="197330"/>
                </a:cubicBezTo>
                <a:cubicBezTo>
                  <a:pt x="767684" y="182861"/>
                  <a:pt x="779952" y="170507"/>
                  <a:pt x="790751" y="160268"/>
                </a:cubicBezTo>
                <a:cubicBezTo>
                  <a:pt x="794855" y="156977"/>
                  <a:pt x="797865" y="155034"/>
                  <a:pt x="799779" y="154439"/>
                </a:cubicBezTo>
                <a:close/>
                <a:moveTo>
                  <a:pt x="5300006" y="151492"/>
                </a:moveTo>
                <a:cubicBezTo>
                  <a:pt x="5285250" y="155062"/>
                  <a:pt x="5273792" y="157952"/>
                  <a:pt x="5265632" y="160160"/>
                </a:cubicBezTo>
                <a:cubicBezTo>
                  <a:pt x="5260757" y="178831"/>
                  <a:pt x="5258319" y="189859"/>
                  <a:pt x="5258319" y="193243"/>
                </a:cubicBezTo>
                <a:cubicBezTo>
                  <a:pt x="5258319" y="195265"/>
                  <a:pt x="5260269" y="197574"/>
                  <a:pt x="5264170" y="200170"/>
                </a:cubicBezTo>
                <a:cubicBezTo>
                  <a:pt x="5268071" y="202765"/>
                  <a:pt x="5273190" y="206279"/>
                  <a:pt x="5279528" y="210710"/>
                </a:cubicBezTo>
                <a:cubicBezTo>
                  <a:pt x="5287831" y="195954"/>
                  <a:pt x="5294657" y="176214"/>
                  <a:pt x="5300006" y="151492"/>
                </a:cubicBezTo>
                <a:close/>
                <a:moveTo>
                  <a:pt x="5420068" y="151140"/>
                </a:moveTo>
                <a:cubicBezTo>
                  <a:pt x="5417920" y="151131"/>
                  <a:pt x="5414943" y="151456"/>
                  <a:pt x="5411139" y="152116"/>
                </a:cubicBezTo>
                <a:cubicBezTo>
                  <a:pt x="5403531" y="153435"/>
                  <a:pt x="5389933" y="155321"/>
                  <a:pt x="5370345" y="157773"/>
                </a:cubicBezTo>
                <a:cubicBezTo>
                  <a:pt x="5371205" y="175970"/>
                  <a:pt x="5372051" y="196319"/>
                  <a:pt x="5372883" y="218819"/>
                </a:cubicBezTo>
                <a:cubicBezTo>
                  <a:pt x="5384126" y="217987"/>
                  <a:pt x="5400825" y="215528"/>
                  <a:pt x="5422980" y="211441"/>
                </a:cubicBezTo>
                <a:cubicBezTo>
                  <a:pt x="5424673" y="188325"/>
                  <a:pt x="5425518" y="172816"/>
                  <a:pt x="5425518" y="164914"/>
                </a:cubicBezTo>
                <a:cubicBezTo>
                  <a:pt x="5425518" y="157773"/>
                  <a:pt x="5425024" y="153524"/>
                  <a:pt x="5424034" y="152169"/>
                </a:cubicBezTo>
                <a:cubicBezTo>
                  <a:pt x="5423540" y="151492"/>
                  <a:pt x="5422218" y="151148"/>
                  <a:pt x="5420068" y="151140"/>
                </a:cubicBezTo>
                <a:close/>
                <a:moveTo>
                  <a:pt x="2755531" y="150691"/>
                </a:moveTo>
                <a:cubicBezTo>
                  <a:pt x="2758057" y="150576"/>
                  <a:pt x="2761204" y="150879"/>
                  <a:pt x="2764974" y="151599"/>
                </a:cubicBezTo>
                <a:cubicBezTo>
                  <a:pt x="2780053" y="154482"/>
                  <a:pt x="2788854" y="159314"/>
                  <a:pt x="2791378" y="166097"/>
                </a:cubicBezTo>
                <a:cubicBezTo>
                  <a:pt x="2793902" y="172880"/>
                  <a:pt x="2793558" y="178889"/>
                  <a:pt x="2790345" y="184123"/>
                </a:cubicBezTo>
                <a:cubicBezTo>
                  <a:pt x="2787133" y="189357"/>
                  <a:pt x="2781002" y="188859"/>
                  <a:pt x="2771954" y="182628"/>
                </a:cubicBezTo>
                <a:cubicBezTo>
                  <a:pt x="2762905" y="176397"/>
                  <a:pt x="2755455" y="169854"/>
                  <a:pt x="2749605" y="163000"/>
                </a:cubicBezTo>
                <a:cubicBezTo>
                  <a:pt x="2745980" y="155138"/>
                  <a:pt x="2747956" y="151035"/>
                  <a:pt x="2755531" y="150691"/>
                </a:cubicBezTo>
                <a:close/>
                <a:moveTo>
                  <a:pt x="7320239" y="146982"/>
                </a:moveTo>
                <a:cubicBezTo>
                  <a:pt x="7326286" y="146126"/>
                  <a:pt x="7332475" y="148163"/>
                  <a:pt x="7338804" y="153094"/>
                </a:cubicBezTo>
                <a:lnTo>
                  <a:pt x="7342776" y="161714"/>
                </a:lnTo>
                <a:lnTo>
                  <a:pt x="7344899" y="158520"/>
                </a:lnTo>
                <a:cubicBezTo>
                  <a:pt x="7346919" y="156989"/>
                  <a:pt x="7349949" y="156955"/>
                  <a:pt x="7353990" y="158418"/>
                </a:cubicBezTo>
                <a:cubicBezTo>
                  <a:pt x="7362071" y="161343"/>
                  <a:pt x="7369069" y="165660"/>
                  <a:pt x="7374984" y="171367"/>
                </a:cubicBezTo>
                <a:cubicBezTo>
                  <a:pt x="7380899" y="177075"/>
                  <a:pt x="7380433" y="181599"/>
                  <a:pt x="7373586" y="184940"/>
                </a:cubicBezTo>
                <a:cubicBezTo>
                  <a:pt x="7366739" y="188282"/>
                  <a:pt x="7353069" y="200535"/>
                  <a:pt x="7332577" y="221701"/>
                </a:cubicBezTo>
                <a:cubicBezTo>
                  <a:pt x="7352294" y="235568"/>
                  <a:pt x="7370281" y="246234"/>
                  <a:pt x="7386535" y="253698"/>
                </a:cubicBezTo>
                <a:cubicBezTo>
                  <a:pt x="7402790" y="261162"/>
                  <a:pt x="7419905" y="265962"/>
                  <a:pt x="7437881" y="268099"/>
                </a:cubicBezTo>
                <a:cubicBezTo>
                  <a:pt x="7455856" y="270236"/>
                  <a:pt x="7462796" y="273140"/>
                  <a:pt x="7458703" y="276811"/>
                </a:cubicBezTo>
                <a:cubicBezTo>
                  <a:pt x="7454609" y="280482"/>
                  <a:pt x="7446219" y="283225"/>
                  <a:pt x="7433535" y="285039"/>
                </a:cubicBezTo>
                <a:cubicBezTo>
                  <a:pt x="7420851" y="286853"/>
                  <a:pt x="7408698" y="288219"/>
                  <a:pt x="7397075" y="289136"/>
                </a:cubicBezTo>
                <a:cubicBezTo>
                  <a:pt x="7385453" y="290054"/>
                  <a:pt x="7371557" y="283379"/>
                  <a:pt x="7355388" y="269110"/>
                </a:cubicBezTo>
                <a:cubicBezTo>
                  <a:pt x="7339219" y="254842"/>
                  <a:pt x="7324449" y="241910"/>
                  <a:pt x="7311077" y="230316"/>
                </a:cubicBezTo>
                <a:cubicBezTo>
                  <a:pt x="7297705" y="218722"/>
                  <a:pt x="7288240" y="210333"/>
                  <a:pt x="7282683" y="205149"/>
                </a:cubicBezTo>
                <a:cubicBezTo>
                  <a:pt x="7277127" y="199965"/>
                  <a:pt x="7273961" y="199876"/>
                  <a:pt x="7273187" y="204880"/>
                </a:cubicBezTo>
                <a:cubicBezTo>
                  <a:pt x="7279482" y="211118"/>
                  <a:pt x="7281945" y="219181"/>
                  <a:pt x="7280575" y="229069"/>
                </a:cubicBezTo>
                <a:cubicBezTo>
                  <a:pt x="7279205" y="238956"/>
                  <a:pt x="7277407" y="250066"/>
                  <a:pt x="7275177" y="262399"/>
                </a:cubicBezTo>
                <a:cubicBezTo>
                  <a:pt x="7272946" y="274732"/>
                  <a:pt x="7274399" y="279069"/>
                  <a:pt x="7279532" y="275413"/>
                </a:cubicBezTo>
                <a:cubicBezTo>
                  <a:pt x="7284666" y="271756"/>
                  <a:pt x="7294564" y="266135"/>
                  <a:pt x="7309227" y="258549"/>
                </a:cubicBezTo>
                <a:cubicBezTo>
                  <a:pt x="7323890" y="250963"/>
                  <a:pt x="7328307" y="251063"/>
                  <a:pt x="7322477" y="258850"/>
                </a:cubicBezTo>
                <a:cubicBezTo>
                  <a:pt x="7316648" y="266636"/>
                  <a:pt x="7307259" y="276782"/>
                  <a:pt x="7294309" y="289287"/>
                </a:cubicBezTo>
                <a:cubicBezTo>
                  <a:pt x="7281360" y="301792"/>
                  <a:pt x="7272054" y="311647"/>
                  <a:pt x="7266389" y="318853"/>
                </a:cubicBezTo>
                <a:cubicBezTo>
                  <a:pt x="7260725" y="326059"/>
                  <a:pt x="7254791" y="324535"/>
                  <a:pt x="7248589" y="314282"/>
                </a:cubicBezTo>
                <a:cubicBezTo>
                  <a:pt x="7242387" y="304029"/>
                  <a:pt x="7240652" y="296256"/>
                  <a:pt x="7243384" y="290965"/>
                </a:cubicBezTo>
                <a:cubicBezTo>
                  <a:pt x="7246116" y="285673"/>
                  <a:pt x="7248593" y="279923"/>
                  <a:pt x="7250815" y="273713"/>
                </a:cubicBezTo>
                <a:cubicBezTo>
                  <a:pt x="7253039" y="267504"/>
                  <a:pt x="7254595" y="258032"/>
                  <a:pt x="7255483" y="245298"/>
                </a:cubicBezTo>
                <a:cubicBezTo>
                  <a:pt x="7256373" y="232564"/>
                  <a:pt x="7256667" y="224240"/>
                  <a:pt x="7256365" y="220325"/>
                </a:cubicBezTo>
                <a:cubicBezTo>
                  <a:pt x="7232259" y="251357"/>
                  <a:pt x="7206963" y="272165"/>
                  <a:pt x="7180477" y="282748"/>
                </a:cubicBezTo>
                <a:cubicBezTo>
                  <a:pt x="7153991" y="293331"/>
                  <a:pt x="7151456" y="290244"/>
                  <a:pt x="7172873" y="273488"/>
                </a:cubicBezTo>
                <a:cubicBezTo>
                  <a:pt x="7194291" y="256731"/>
                  <a:pt x="7213635" y="238451"/>
                  <a:pt x="7230908" y="218647"/>
                </a:cubicBezTo>
                <a:cubicBezTo>
                  <a:pt x="7248181" y="198843"/>
                  <a:pt x="7256803" y="189056"/>
                  <a:pt x="7256774" y="189285"/>
                </a:cubicBezTo>
                <a:cubicBezTo>
                  <a:pt x="7246865" y="191078"/>
                  <a:pt x="7237365" y="192874"/>
                  <a:pt x="7228273" y="194674"/>
                </a:cubicBezTo>
                <a:cubicBezTo>
                  <a:pt x="7219181" y="196473"/>
                  <a:pt x="7209068" y="194738"/>
                  <a:pt x="7197933" y="189468"/>
                </a:cubicBezTo>
                <a:cubicBezTo>
                  <a:pt x="7186797" y="184198"/>
                  <a:pt x="7188737" y="180366"/>
                  <a:pt x="7203751" y="177971"/>
                </a:cubicBezTo>
                <a:cubicBezTo>
                  <a:pt x="7218765" y="175576"/>
                  <a:pt x="7238949" y="171045"/>
                  <a:pt x="7264303" y="164376"/>
                </a:cubicBezTo>
                <a:cubicBezTo>
                  <a:pt x="7289656" y="157708"/>
                  <a:pt x="7306301" y="152517"/>
                  <a:pt x="7314239" y="148803"/>
                </a:cubicBezTo>
                <a:cubicBezTo>
                  <a:pt x="7316223" y="147874"/>
                  <a:pt x="7318223" y="147267"/>
                  <a:pt x="7320239" y="146982"/>
                </a:cubicBezTo>
                <a:close/>
                <a:moveTo>
                  <a:pt x="3919814" y="146982"/>
                </a:moveTo>
                <a:cubicBezTo>
                  <a:pt x="3925861" y="146126"/>
                  <a:pt x="3932049" y="148163"/>
                  <a:pt x="3938379" y="153094"/>
                </a:cubicBezTo>
                <a:lnTo>
                  <a:pt x="3942351" y="161714"/>
                </a:lnTo>
                <a:lnTo>
                  <a:pt x="3944474" y="158520"/>
                </a:lnTo>
                <a:cubicBezTo>
                  <a:pt x="3946494" y="156989"/>
                  <a:pt x="3949525" y="156955"/>
                  <a:pt x="3953565" y="158418"/>
                </a:cubicBezTo>
                <a:cubicBezTo>
                  <a:pt x="3961646" y="161343"/>
                  <a:pt x="3968644" y="165660"/>
                  <a:pt x="3974559" y="171367"/>
                </a:cubicBezTo>
                <a:cubicBezTo>
                  <a:pt x="3980475" y="177075"/>
                  <a:pt x="3980008" y="181599"/>
                  <a:pt x="3973161" y="184940"/>
                </a:cubicBezTo>
                <a:cubicBezTo>
                  <a:pt x="3966314" y="188282"/>
                  <a:pt x="3952644" y="200535"/>
                  <a:pt x="3932152" y="221701"/>
                </a:cubicBezTo>
                <a:cubicBezTo>
                  <a:pt x="3951869" y="235568"/>
                  <a:pt x="3969855" y="246234"/>
                  <a:pt x="3986110" y="253698"/>
                </a:cubicBezTo>
                <a:cubicBezTo>
                  <a:pt x="4002365" y="261162"/>
                  <a:pt x="4019480" y="265962"/>
                  <a:pt x="4037455" y="268099"/>
                </a:cubicBezTo>
                <a:cubicBezTo>
                  <a:pt x="4055431" y="270236"/>
                  <a:pt x="4062371" y="273140"/>
                  <a:pt x="4058277" y="276811"/>
                </a:cubicBezTo>
                <a:cubicBezTo>
                  <a:pt x="4054183" y="280482"/>
                  <a:pt x="4045794" y="283225"/>
                  <a:pt x="4033110" y="285039"/>
                </a:cubicBezTo>
                <a:cubicBezTo>
                  <a:pt x="4020426" y="286853"/>
                  <a:pt x="4008273" y="288219"/>
                  <a:pt x="3996650" y="289136"/>
                </a:cubicBezTo>
                <a:cubicBezTo>
                  <a:pt x="3985028" y="290054"/>
                  <a:pt x="3971132" y="283379"/>
                  <a:pt x="3954963" y="269110"/>
                </a:cubicBezTo>
                <a:cubicBezTo>
                  <a:pt x="3938795" y="254842"/>
                  <a:pt x="3924024" y="241910"/>
                  <a:pt x="3910652" y="230316"/>
                </a:cubicBezTo>
                <a:cubicBezTo>
                  <a:pt x="3897280" y="218722"/>
                  <a:pt x="3887815" y="210333"/>
                  <a:pt x="3882259" y="205149"/>
                </a:cubicBezTo>
                <a:cubicBezTo>
                  <a:pt x="3876702" y="199965"/>
                  <a:pt x="3873536" y="199876"/>
                  <a:pt x="3872762" y="204880"/>
                </a:cubicBezTo>
                <a:cubicBezTo>
                  <a:pt x="3879057" y="211118"/>
                  <a:pt x="3881520" y="219181"/>
                  <a:pt x="3880150" y="229069"/>
                </a:cubicBezTo>
                <a:cubicBezTo>
                  <a:pt x="3878781" y="238956"/>
                  <a:pt x="3876981" y="250066"/>
                  <a:pt x="3874751" y="262399"/>
                </a:cubicBezTo>
                <a:cubicBezTo>
                  <a:pt x="3872522" y="274732"/>
                  <a:pt x="3873973" y="279069"/>
                  <a:pt x="3879107" y="275413"/>
                </a:cubicBezTo>
                <a:cubicBezTo>
                  <a:pt x="3884241" y="271756"/>
                  <a:pt x="3894139" y="266135"/>
                  <a:pt x="3908802" y="258549"/>
                </a:cubicBezTo>
                <a:cubicBezTo>
                  <a:pt x="3923465" y="250963"/>
                  <a:pt x="3927882" y="251063"/>
                  <a:pt x="3922053" y="258850"/>
                </a:cubicBezTo>
                <a:cubicBezTo>
                  <a:pt x="3916223" y="266636"/>
                  <a:pt x="3906834" y="276782"/>
                  <a:pt x="3893885" y="289287"/>
                </a:cubicBezTo>
                <a:cubicBezTo>
                  <a:pt x="3880936" y="301792"/>
                  <a:pt x="3871629" y="311647"/>
                  <a:pt x="3865964" y="318853"/>
                </a:cubicBezTo>
                <a:cubicBezTo>
                  <a:pt x="3860300" y="326059"/>
                  <a:pt x="3854367" y="324535"/>
                  <a:pt x="3848165" y="314282"/>
                </a:cubicBezTo>
                <a:cubicBezTo>
                  <a:pt x="3841963" y="304029"/>
                  <a:pt x="3840227" y="296256"/>
                  <a:pt x="3842959" y="290965"/>
                </a:cubicBezTo>
                <a:cubicBezTo>
                  <a:pt x="3845691" y="285673"/>
                  <a:pt x="3848168" y="279923"/>
                  <a:pt x="3850391" y="273713"/>
                </a:cubicBezTo>
                <a:cubicBezTo>
                  <a:pt x="3852614" y="267504"/>
                  <a:pt x="3854170" y="258032"/>
                  <a:pt x="3855059" y="245298"/>
                </a:cubicBezTo>
                <a:cubicBezTo>
                  <a:pt x="3855948" y="232564"/>
                  <a:pt x="3856242" y="224240"/>
                  <a:pt x="3855941" y="220325"/>
                </a:cubicBezTo>
                <a:cubicBezTo>
                  <a:pt x="3831835" y="251357"/>
                  <a:pt x="3806539" y="272165"/>
                  <a:pt x="3780052" y="282748"/>
                </a:cubicBezTo>
                <a:cubicBezTo>
                  <a:pt x="3753566" y="293331"/>
                  <a:pt x="3751031" y="290244"/>
                  <a:pt x="3772448" y="273488"/>
                </a:cubicBezTo>
                <a:cubicBezTo>
                  <a:pt x="3793866" y="256731"/>
                  <a:pt x="3813210" y="238451"/>
                  <a:pt x="3830483" y="218647"/>
                </a:cubicBezTo>
                <a:cubicBezTo>
                  <a:pt x="3847756" y="198843"/>
                  <a:pt x="3856378" y="189056"/>
                  <a:pt x="3856349" y="189285"/>
                </a:cubicBezTo>
                <a:cubicBezTo>
                  <a:pt x="3846440" y="191078"/>
                  <a:pt x="3836940" y="192874"/>
                  <a:pt x="3827848" y="194674"/>
                </a:cubicBezTo>
                <a:cubicBezTo>
                  <a:pt x="3818756" y="196473"/>
                  <a:pt x="3808643" y="194738"/>
                  <a:pt x="3797508" y="189468"/>
                </a:cubicBezTo>
                <a:cubicBezTo>
                  <a:pt x="3786372" y="184198"/>
                  <a:pt x="3788312" y="180366"/>
                  <a:pt x="3803326" y="177971"/>
                </a:cubicBezTo>
                <a:cubicBezTo>
                  <a:pt x="3818341" y="175576"/>
                  <a:pt x="3838524" y="171045"/>
                  <a:pt x="3863878" y="164376"/>
                </a:cubicBezTo>
                <a:cubicBezTo>
                  <a:pt x="3889231" y="157708"/>
                  <a:pt x="3905877" y="152517"/>
                  <a:pt x="3913814" y="148803"/>
                </a:cubicBezTo>
                <a:cubicBezTo>
                  <a:pt x="3915798" y="147874"/>
                  <a:pt x="3917798" y="147267"/>
                  <a:pt x="3919814" y="146982"/>
                </a:cubicBezTo>
                <a:close/>
                <a:moveTo>
                  <a:pt x="102675" y="138279"/>
                </a:moveTo>
                <a:lnTo>
                  <a:pt x="119202" y="143641"/>
                </a:lnTo>
                <a:cubicBezTo>
                  <a:pt x="131377" y="151872"/>
                  <a:pt x="134313" y="158221"/>
                  <a:pt x="128011" y="162688"/>
                </a:cubicBezTo>
                <a:cubicBezTo>
                  <a:pt x="121708" y="167155"/>
                  <a:pt x="115377" y="173020"/>
                  <a:pt x="109017" y="180283"/>
                </a:cubicBezTo>
                <a:cubicBezTo>
                  <a:pt x="102657" y="187547"/>
                  <a:pt x="94756" y="193111"/>
                  <a:pt x="85313" y="196975"/>
                </a:cubicBezTo>
                <a:cubicBezTo>
                  <a:pt x="75870" y="200840"/>
                  <a:pt x="73686" y="199198"/>
                  <a:pt x="78763" y="192049"/>
                </a:cubicBezTo>
                <a:cubicBezTo>
                  <a:pt x="83839" y="184901"/>
                  <a:pt x="88338" y="177193"/>
                  <a:pt x="92261" y="168926"/>
                </a:cubicBezTo>
                <a:cubicBezTo>
                  <a:pt x="96182" y="160659"/>
                  <a:pt x="97921" y="152510"/>
                  <a:pt x="97477" y="144479"/>
                </a:cubicBezTo>
                <a:lnTo>
                  <a:pt x="102534" y="138296"/>
                </a:lnTo>
                <a:close/>
                <a:moveTo>
                  <a:pt x="153592" y="136944"/>
                </a:moveTo>
                <a:cubicBezTo>
                  <a:pt x="155994" y="137314"/>
                  <a:pt x="158957" y="138213"/>
                  <a:pt x="162481" y="139640"/>
                </a:cubicBezTo>
                <a:cubicBezTo>
                  <a:pt x="176577" y="145347"/>
                  <a:pt x="185831" y="150933"/>
                  <a:pt x="190240" y="156396"/>
                </a:cubicBezTo>
                <a:cubicBezTo>
                  <a:pt x="194650" y="161860"/>
                  <a:pt x="195671" y="168707"/>
                  <a:pt x="193305" y="176938"/>
                </a:cubicBezTo>
                <a:cubicBezTo>
                  <a:pt x="190939" y="185170"/>
                  <a:pt x="186874" y="187783"/>
                  <a:pt x="181109" y="184779"/>
                </a:cubicBezTo>
                <a:cubicBezTo>
                  <a:pt x="175344" y="181775"/>
                  <a:pt x="169425" y="176770"/>
                  <a:pt x="163352" y="169765"/>
                </a:cubicBezTo>
                <a:cubicBezTo>
                  <a:pt x="157279" y="162760"/>
                  <a:pt x="151869" y="155464"/>
                  <a:pt x="147122" y="147878"/>
                </a:cubicBezTo>
                <a:cubicBezTo>
                  <a:pt x="144230" y="139478"/>
                  <a:pt x="146386" y="135834"/>
                  <a:pt x="153592" y="136944"/>
                </a:cubicBezTo>
                <a:close/>
                <a:moveTo>
                  <a:pt x="7028115" y="132930"/>
                </a:moveTo>
                <a:cubicBezTo>
                  <a:pt x="7044295" y="131846"/>
                  <a:pt x="7057867" y="134219"/>
                  <a:pt x="7068832" y="140048"/>
                </a:cubicBezTo>
                <a:cubicBezTo>
                  <a:pt x="7083452" y="147821"/>
                  <a:pt x="7089891" y="154819"/>
                  <a:pt x="7088148" y="161042"/>
                </a:cubicBezTo>
                <a:cubicBezTo>
                  <a:pt x="7086406" y="167266"/>
                  <a:pt x="7079372" y="169930"/>
                  <a:pt x="7067047" y="169033"/>
                </a:cubicBezTo>
                <a:cubicBezTo>
                  <a:pt x="7054721" y="168137"/>
                  <a:pt x="7037402" y="167689"/>
                  <a:pt x="7015088" y="167689"/>
                </a:cubicBezTo>
                <a:cubicBezTo>
                  <a:pt x="6992803" y="167689"/>
                  <a:pt x="6968863" y="168811"/>
                  <a:pt x="6943265" y="171055"/>
                </a:cubicBezTo>
                <a:cubicBezTo>
                  <a:pt x="6917668" y="173300"/>
                  <a:pt x="6896243" y="175970"/>
                  <a:pt x="6878993" y="179068"/>
                </a:cubicBezTo>
                <a:cubicBezTo>
                  <a:pt x="6861741" y="182165"/>
                  <a:pt x="6846684" y="185091"/>
                  <a:pt x="6833821" y="187844"/>
                </a:cubicBezTo>
                <a:cubicBezTo>
                  <a:pt x="6820957" y="190598"/>
                  <a:pt x="6807571" y="187608"/>
                  <a:pt x="6793661" y="178874"/>
                </a:cubicBezTo>
                <a:cubicBezTo>
                  <a:pt x="6781056" y="165007"/>
                  <a:pt x="6780160" y="158759"/>
                  <a:pt x="6790972" y="160128"/>
                </a:cubicBezTo>
                <a:cubicBezTo>
                  <a:pt x="6801785" y="161498"/>
                  <a:pt x="6820309" y="161067"/>
                  <a:pt x="6846545" y="158838"/>
                </a:cubicBezTo>
                <a:cubicBezTo>
                  <a:pt x="6872780" y="156608"/>
                  <a:pt x="6900787" y="153234"/>
                  <a:pt x="6930563" y="148717"/>
                </a:cubicBezTo>
                <a:cubicBezTo>
                  <a:pt x="6960341" y="144200"/>
                  <a:pt x="6987175" y="139683"/>
                  <a:pt x="7011065" y="135165"/>
                </a:cubicBezTo>
                <a:cubicBezTo>
                  <a:pt x="7017039" y="134036"/>
                  <a:pt x="7022721" y="133291"/>
                  <a:pt x="7028115" y="132930"/>
                </a:cubicBezTo>
                <a:close/>
                <a:moveTo>
                  <a:pt x="3521515" y="127225"/>
                </a:moveTo>
                <a:cubicBezTo>
                  <a:pt x="3523252" y="127082"/>
                  <a:pt x="3525458" y="127309"/>
                  <a:pt x="3528134" y="127906"/>
                </a:cubicBezTo>
                <a:cubicBezTo>
                  <a:pt x="3538839" y="130293"/>
                  <a:pt x="3546741" y="133860"/>
                  <a:pt x="3551839" y="138607"/>
                </a:cubicBezTo>
                <a:cubicBezTo>
                  <a:pt x="3556936" y="143354"/>
                  <a:pt x="3557234" y="149391"/>
                  <a:pt x="3552731" y="156719"/>
                </a:cubicBezTo>
                <a:cubicBezTo>
                  <a:pt x="3584251" y="152331"/>
                  <a:pt x="3604854" y="148534"/>
                  <a:pt x="3614541" y="145329"/>
                </a:cubicBezTo>
                <a:cubicBezTo>
                  <a:pt x="3624228" y="142124"/>
                  <a:pt x="3633893" y="144680"/>
                  <a:pt x="3643537" y="152997"/>
                </a:cubicBezTo>
                <a:cubicBezTo>
                  <a:pt x="3653181" y="161315"/>
                  <a:pt x="3649617" y="166280"/>
                  <a:pt x="3632846" y="167893"/>
                </a:cubicBezTo>
                <a:cubicBezTo>
                  <a:pt x="3616075" y="169507"/>
                  <a:pt x="3582623" y="173224"/>
                  <a:pt x="3532490" y="179046"/>
                </a:cubicBezTo>
                <a:cubicBezTo>
                  <a:pt x="3535186" y="180753"/>
                  <a:pt x="3534734" y="183578"/>
                  <a:pt x="3531135" y="187522"/>
                </a:cubicBezTo>
                <a:cubicBezTo>
                  <a:pt x="3549863" y="198047"/>
                  <a:pt x="3563694" y="206228"/>
                  <a:pt x="3572628" y="212065"/>
                </a:cubicBezTo>
                <a:cubicBezTo>
                  <a:pt x="3594354" y="195502"/>
                  <a:pt x="3604316" y="183714"/>
                  <a:pt x="3602517" y="176702"/>
                </a:cubicBezTo>
                <a:cubicBezTo>
                  <a:pt x="3600717" y="169689"/>
                  <a:pt x="3607267" y="170747"/>
                  <a:pt x="3622167" y="179875"/>
                </a:cubicBezTo>
                <a:cubicBezTo>
                  <a:pt x="3637066" y="189002"/>
                  <a:pt x="3638955" y="195498"/>
                  <a:pt x="3627834" y="199363"/>
                </a:cubicBezTo>
                <a:cubicBezTo>
                  <a:pt x="3616714" y="203228"/>
                  <a:pt x="3602026" y="210459"/>
                  <a:pt x="3583771" y="221056"/>
                </a:cubicBezTo>
                <a:cubicBezTo>
                  <a:pt x="3593665" y="227323"/>
                  <a:pt x="3606772" y="234640"/>
                  <a:pt x="3623091" y="243007"/>
                </a:cubicBezTo>
                <a:cubicBezTo>
                  <a:pt x="3639411" y="251375"/>
                  <a:pt x="3655898" y="257362"/>
                  <a:pt x="3672554" y="260969"/>
                </a:cubicBezTo>
                <a:cubicBezTo>
                  <a:pt x="3689210" y="264575"/>
                  <a:pt x="3699726" y="268038"/>
                  <a:pt x="3704099" y="271358"/>
                </a:cubicBezTo>
                <a:cubicBezTo>
                  <a:pt x="3708473" y="274678"/>
                  <a:pt x="3695481" y="279715"/>
                  <a:pt x="3665123" y="286469"/>
                </a:cubicBezTo>
                <a:cubicBezTo>
                  <a:pt x="3647972" y="288262"/>
                  <a:pt x="3635994" y="287003"/>
                  <a:pt x="3629190" y="282694"/>
                </a:cubicBezTo>
                <a:cubicBezTo>
                  <a:pt x="3622385" y="278385"/>
                  <a:pt x="3614459" y="272387"/>
                  <a:pt x="3605410" y="264701"/>
                </a:cubicBezTo>
                <a:cubicBezTo>
                  <a:pt x="3596361" y="257014"/>
                  <a:pt x="3584649" y="247331"/>
                  <a:pt x="3570273" y="235651"/>
                </a:cubicBezTo>
                <a:cubicBezTo>
                  <a:pt x="3555897" y="223971"/>
                  <a:pt x="3539381" y="211212"/>
                  <a:pt x="3520724" y="197373"/>
                </a:cubicBezTo>
                <a:cubicBezTo>
                  <a:pt x="3515906" y="203052"/>
                  <a:pt x="3511274" y="208021"/>
                  <a:pt x="3506828" y="212280"/>
                </a:cubicBezTo>
                <a:cubicBezTo>
                  <a:pt x="3515834" y="218919"/>
                  <a:pt x="3519648" y="226039"/>
                  <a:pt x="3518272" y="233640"/>
                </a:cubicBezTo>
                <a:cubicBezTo>
                  <a:pt x="3516895" y="241240"/>
                  <a:pt x="3515769" y="251016"/>
                  <a:pt x="3514895" y="262969"/>
                </a:cubicBezTo>
                <a:cubicBezTo>
                  <a:pt x="3514020" y="274922"/>
                  <a:pt x="3516795" y="278499"/>
                  <a:pt x="3523219" y="273703"/>
                </a:cubicBezTo>
                <a:cubicBezTo>
                  <a:pt x="3529643" y="268906"/>
                  <a:pt x="3541116" y="261707"/>
                  <a:pt x="3557636" y="252106"/>
                </a:cubicBezTo>
                <a:cubicBezTo>
                  <a:pt x="3574156" y="242505"/>
                  <a:pt x="3571413" y="248787"/>
                  <a:pt x="3549408" y="270949"/>
                </a:cubicBezTo>
                <a:cubicBezTo>
                  <a:pt x="3527403" y="293112"/>
                  <a:pt x="3513554" y="307764"/>
                  <a:pt x="3507861" y="314906"/>
                </a:cubicBezTo>
                <a:cubicBezTo>
                  <a:pt x="3502168" y="322047"/>
                  <a:pt x="3497303" y="324248"/>
                  <a:pt x="3493266" y="321509"/>
                </a:cubicBezTo>
                <a:cubicBezTo>
                  <a:pt x="3489229" y="318770"/>
                  <a:pt x="3486182" y="314981"/>
                  <a:pt x="3484124" y="310141"/>
                </a:cubicBezTo>
                <a:cubicBezTo>
                  <a:pt x="3482066" y="305301"/>
                  <a:pt x="3482615" y="299393"/>
                  <a:pt x="3485770" y="292417"/>
                </a:cubicBezTo>
                <a:cubicBezTo>
                  <a:pt x="3488925" y="285440"/>
                  <a:pt x="3491172" y="274101"/>
                  <a:pt x="3492513" y="258398"/>
                </a:cubicBezTo>
                <a:cubicBezTo>
                  <a:pt x="3493854" y="242695"/>
                  <a:pt x="3493284" y="232256"/>
                  <a:pt x="3490803" y="227079"/>
                </a:cubicBezTo>
                <a:cubicBezTo>
                  <a:pt x="3479388" y="237547"/>
                  <a:pt x="3466163" y="246879"/>
                  <a:pt x="3451127" y="255075"/>
                </a:cubicBezTo>
                <a:cubicBezTo>
                  <a:pt x="3436092" y="263270"/>
                  <a:pt x="3419995" y="269200"/>
                  <a:pt x="3402837" y="272864"/>
                </a:cubicBezTo>
                <a:cubicBezTo>
                  <a:pt x="3385679" y="276528"/>
                  <a:pt x="3384528" y="273735"/>
                  <a:pt x="3399384" y="264485"/>
                </a:cubicBezTo>
                <a:cubicBezTo>
                  <a:pt x="3414241" y="255236"/>
                  <a:pt x="3432578" y="242817"/>
                  <a:pt x="3454397" y="227230"/>
                </a:cubicBezTo>
                <a:cubicBezTo>
                  <a:pt x="3476216" y="211642"/>
                  <a:pt x="3492739" y="196742"/>
                  <a:pt x="3503967" y="182531"/>
                </a:cubicBezTo>
                <a:cubicBezTo>
                  <a:pt x="3485655" y="186991"/>
                  <a:pt x="3472831" y="189906"/>
                  <a:pt x="3465496" y="191275"/>
                </a:cubicBezTo>
                <a:cubicBezTo>
                  <a:pt x="3458161" y="192645"/>
                  <a:pt x="3450367" y="190196"/>
                  <a:pt x="3442114" y="183929"/>
                </a:cubicBezTo>
                <a:cubicBezTo>
                  <a:pt x="3433862" y="177663"/>
                  <a:pt x="3431080" y="173608"/>
                  <a:pt x="3433768" y="171765"/>
                </a:cubicBezTo>
                <a:cubicBezTo>
                  <a:pt x="3436457" y="169923"/>
                  <a:pt x="3442860" y="168775"/>
                  <a:pt x="3452977" y="168324"/>
                </a:cubicBezTo>
                <a:cubicBezTo>
                  <a:pt x="3463094" y="167872"/>
                  <a:pt x="3476079" y="166739"/>
                  <a:pt x="3491932" y="164925"/>
                </a:cubicBezTo>
                <a:cubicBezTo>
                  <a:pt x="3507785" y="163111"/>
                  <a:pt x="3523047" y="161573"/>
                  <a:pt x="3537717" y="160311"/>
                </a:cubicBezTo>
                <a:cubicBezTo>
                  <a:pt x="3529285" y="155220"/>
                  <a:pt x="3522904" y="147950"/>
                  <a:pt x="3518573" y="138500"/>
                </a:cubicBezTo>
                <a:cubicBezTo>
                  <a:pt x="3515325" y="131412"/>
                  <a:pt x="3516306" y="127654"/>
                  <a:pt x="3521515" y="127225"/>
                </a:cubicBezTo>
                <a:close/>
                <a:moveTo>
                  <a:pt x="2884655" y="123700"/>
                </a:moveTo>
                <a:cubicBezTo>
                  <a:pt x="2886865" y="122912"/>
                  <a:pt x="2890038" y="123263"/>
                  <a:pt x="2894175" y="124754"/>
                </a:cubicBezTo>
                <a:cubicBezTo>
                  <a:pt x="2899869" y="126633"/>
                  <a:pt x="2906386" y="130645"/>
                  <a:pt x="2913728" y="136789"/>
                </a:cubicBezTo>
                <a:cubicBezTo>
                  <a:pt x="2921071" y="142934"/>
                  <a:pt x="2920809" y="147953"/>
                  <a:pt x="2912943" y="151847"/>
                </a:cubicBezTo>
                <a:cubicBezTo>
                  <a:pt x="2905078" y="155740"/>
                  <a:pt x="2896606" y="160182"/>
                  <a:pt x="2887529" y="165172"/>
                </a:cubicBezTo>
                <a:cubicBezTo>
                  <a:pt x="2878451" y="170163"/>
                  <a:pt x="2867958" y="174977"/>
                  <a:pt x="2856048" y="179616"/>
                </a:cubicBezTo>
                <a:cubicBezTo>
                  <a:pt x="2844139" y="184256"/>
                  <a:pt x="2842354" y="182269"/>
                  <a:pt x="2850692" y="173658"/>
                </a:cubicBezTo>
                <a:cubicBezTo>
                  <a:pt x="2859031" y="165047"/>
                  <a:pt x="2866011" y="157067"/>
                  <a:pt x="2871633" y="149717"/>
                </a:cubicBezTo>
                <a:cubicBezTo>
                  <a:pt x="2877254" y="142368"/>
                  <a:pt x="2880348" y="135624"/>
                  <a:pt x="2880914" y="129487"/>
                </a:cubicBezTo>
                <a:cubicBezTo>
                  <a:pt x="2881198" y="126418"/>
                  <a:pt x="2882444" y="124489"/>
                  <a:pt x="2884655" y="123700"/>
                </a:cubicBezTo>
                <a:close/>
                <a:moveTo>
                  <a:pt x="5434464" y="122939"/>
                </a:moveTo>
                <a:cubicBezTo>
                  <a:pt x="5438015" y="122852"/>
                  <a:pt x="5442110" y="123650"/>
                  <a:pt x="5446749" y="125335"/>
                </a:cubicBezTo>
                <a:cubicBezTo>
                  <a:pt x="5456028" y="128705"/>
                  <a:pt x="5463836" y="133527"/>
                  <a:pt x="5470174" y="139801"/>
                </a:cubicBezTo>
                <a:cubicBezTo>
                  <a:pt x="5476512" y="146075"/>
                  <a:pt x="5476226" y="152650"/>
                  <a:pt x="5469313" y="159526"/>
                </a:cubicBezTo>
                <a:cubicBezTo>
                  <a:pt x="5462402" y="166402"/>
                  <a:pt x="5454608" y="183399"/>
                  <a:pt x="5445932" y="210516"/>
                </a:cubicBezTo>
                <a:cubicBezTo>
                  <a:pt x="5457633" y="226061"/>
                  <a:pt x="5458508" y="233607"/>
                  <a:pt x="5448556" y="233156"/>
                </a:cubicBezTo>
                <a:cubicBezTo>
                  <a:pt x="5438604" y="232704"/>
                  <a:pt x="5428735" y="232704"/>
                  <a:pt x="5418947" y="233156"/>
                </a:cubicBezTo>
                <a:cubicBezTo>
                  <a:pt x="5409160" y="233607"/>
                  <a:pt x="5393691" y="234643"/>
                  <a:pt x="5372539" y="236264"/>
                </a:cubicBezTo>
                <a:cubicBezTo>
                  <a:pt x="5370488" y="249041"/>
                  <a:pt x="5366928" y="254519"/>
                  <a:pt x="5361859" y="252698"/>
                </a:cubicBezTo>
                <a:cubicBezTo>
                  <a:pt x="5356790" y="250877"/>
                  <a:pt x="5353541" y="244051"/>
                  <a:pt x="5352115" y="232220"/>
                </a:cubicBezTo>
                <a:cubicBezTo>
                  <a:pt x="5350688" y="220389"/>
                  <a:pt x="5349307" y="206422"/>
                  <a:pt x="5347974" y="190318"/>
                </a:cubicBezTo>
                <a:cubicBezTo>
                  <a:pt x="5346640" y="174214"/>
                  <a:pt x="5343486" y="160315"/>
                  <a:pt x="5338509" y="148620"/>
                </a:cubicBezTo>
                <a:cubicBezTo>
                  <a:pt x="5333533" y="136926"/>
                  <a:pt x="5335580" y="132244"/>
                  <a:pt x="5344651" y="134574"/>
                </a:cubicBezTo>
                <a:cubicBezTo>
                  <a:pt x="5353721" y="136904"/>
                  <a:pt x="5360314" y="138704"/>
                  <a:pt x="5364429" y="139973"/>
                </a:cubicBezTo>
                <a:cubicBezTo>
                  <a:pt x="5368545" y="141242"/>
                  <a:pt x="5378511" y="140138"/>
                  <a:pt x="5394329" y="136660"/>
                </a:cubicBezTo>
                <a:cubicBezTo>
                  <a:pt x="5410146" y="133183"/>
                  <a:pt x="5420518" y="129583"/>
                  <a:pt x="5425444" y="125862"/>
                </a:cubicBezTo>
                <a:cubicBezTo>
                  <a:pt x="5427907" y="124002"/>
                  <a:pt x="5430914" y="123027"/>
                  <a:pt x="5434464" y="122939"/>
                </a:cubicBezTo>
                <a:close/>
                <a:moveTo>
                  <a:pt x="6558155" y="122410"/>
                </a:moveTo>
                <a:cubicBezTo>
                  <a:pt x="6568631" y="123829"/>
                  <a:pt x="6577195" y="126447"/>
                  <a:pt x="6583849" y="130261"/>
                </a:cubicBezTo>
                <a:cubicBezTo>
                  <a:pt x="6592353" y="133760"/>
                  <a:pt x="6595024" y="138586"/>
                  <a:pt x="6591862" y="144738"/>
                </a:cubicBezTo>
                <a:cubicBezTo>
                  <a:pt x="6588700" y="150889"/>
                  <a:pt x="6587567" y="175899"/>
                  <a:pt x="6588463" y="219765"/>
                </a:cubicBezTo>
                <a:cubicBezTo>
                  <a:pt x="6589360" y="263632"/>
                  <a:pt x="6587815" y="293363"/>
                  <a:pt x="6583828" y="308958"/>
                </a:cubicBezTo>
                <a:cubicBezTo>
                  <a:pt x="6579841" y="324553"/>
                  <a:pt x="6573973" y="326159"/>
                  <a:pt x="6566222" y="313776"/>
                </a:cubicBezTo>
                <a:cubicBezTo>
                  <a:pt x="6558471" y="301394"/>
                  <a:pt x="6555269" y="291671"/>
                  <a:pt x="6556617" y="284608"/>
                </a:cubicBezTo>
                <a:cubicBezTo>
                  <a:pt x="6557965" y="277546"/>
                  <a:pt x="6559539" y="263270"/>
                  <a:pt x="6561339" y="241781"/>
                </a:cubicBezTo>
                <a:cubicBezTo>
                  <a:pt x="6563139" y="220292"/>
                  <a:pt x="6562935" y="198567"/>
                  <a:pt x="6560725" y="176605"/>
                </a:cubicBezTo>
                <a:cubicBezTo>
                  <a:pt x="6558517" y="154643"/>
                  <a:pt x="6554918" y="139765"/>
                  <a:pt x="6549927" y="131971"/>
                </a:cubicBezTo>
                <a:cubicBezTo>
                  <a:pt x="6544937" y="124177"/>
                  <a:pt x="6547680" y="120990"/>
                  <a:pt x="6558155" y="122410"/>
                </a:cubicBezTo>
                <a:close/>
                <a:moveTo>
                  <a:pt x="2443356" y="122410"/>
                </a:moveTo>
                <a:cubicBezTo>
                  <a:pt x="2453831" y="123829"/>
                  <a:pt x="2462396" y="126447"/>
                  <a:pt x="2469050" y="130261"/>
                </a:cubicBezTo>
                <a:cubicBezTo>
                  <a:pt x="2477554" y="133760"/>
                  <a:pt x="2480224" y="138586"/>
                  <a:pt x="2477062" y="144738"/>
                </a:cubicBezTo>
                <a:cubicBezTo>
                  <a:pt x="2473900" y="150889"/>
                  <a:pt x="2472768" y="175899"/>
                  <a:pt x="2473664" y="219765"/>
                </a:cubicBezTo>
                <a:cubicBezTo>
                  <a:pt x="2474560" y="263632"/>
                  <a:pt x="2473015" y="293363"/>
                  <a:pt x="2469028" y="308958"/>
                </a:cubicBezTo>
                <a:cubicBezTo>
                  <a:pt x="2465042" y="324553"/>
                  <a:pt x="2459173" y="326159"/>
                  <a:pt x="2451422" y="313776"/>
                </a:cubicBezTo>
                <a:cubicBezTo>
                  <a:pt x="2443671" y="301394"/>
                  <a:pt x="2440470" y="291671"/>
                  <a:pt x="2441818" y="284608"/>
                </a:cubicBezTo>
                <a:cubicBezTo>
                  <a:pt x="2443166" y="277546"/>
                  <a:pt x="2444740" y="263270"/>
                  <a:pt x="2446539" y="241781"/>
                </a:cubicBezTo>
                <a:cubicBezTo>
                  <a:pt x="2448339" y="220292"/>
                  <a:pt x="2448134" y="198567"/>
                  <a:pt x="2445926" y="176605"/>
                </a:cubicBezTo>
                <a:cubicBezTo>
                  <a:pt x="2443718" y="154643"/>
                  <a:pt x="2440118" y="139765"/>
                  <a:pt x="2435128" y="131971"/>
                </a:cubicBezTo>
                <a:cubicBezTo>
                  <a:pt x="2430138" y="124177"/>
                  <a:pt x="2432880" y="120990"/>
                  <a:pt x="2443356" y="122410"/>
                </a:cubicBezTo>
                <a:close/>
                <a:moveTo>
                  <a:pt x="6025409" y="121043"/>
                </a:moveTo>
                <a:cubicBezTo>
                  <a:pt x="6027007" y="120931"/>
                  <a:pt x="6028999" y="121239"/>
                  <a:pt x="6031384" y="121969"/>
                </a:cubicBezTo>
                <a:cubicBezTo>
                  <a:pt x="6040928" y="124887"/>
                  <a:pt x="6047478" y="128702"/>
                  <a:pt x="6051034" y="133412"/>
                </a:cubicBezTo>
                <a:cubicBezTo>
                  <a:pt x="6054591" y="138123"/>
                  <a:pt x="6054791" y="144340"/>
                  <a:pt x="6051637" y="152062"/>
                </a:cubicBezTo>
                <a:cubicBezTo>
                  <a:pt x="6048482" y="159784"/>
                  <a:pt x="6043359" y="159917"/>
                  <a:pt x="6036267" y="152460"/>
                </a:cubicBezTo>
                <a:cubicBezTo>
                  <a:pt x="6029176" y="145003"/>
                  <a:pt x="6024311" y="138657"/>
                  <a:pt x="6021673" y="133423"/>
                </a:cubicBezTo>
                <a:cubicBezTo>
                  <a:pt x="6019371" y="125507"/>
                  <a:pt x="6020617" y="121381"/>
                  <a:pt x="6025409" y="121043"/>
                </a:cubicBezTo>
                <a:close/>
                <a:moveTo>
                  <a:pt x="7262044" y="120181"/>
                </a:moveTo>
                <a:cubicBezTo>
                  <a:pt x="7264435" y="120068"/>
                  <a:pt x="7266791" y="120373"/>
                  <a:pt x="7269111" y="121098"/>
                </a:cubicBezTo>
                <a:cubicBezTo>
                  <a:pt x="7273749" y="122546"/>
                  <a:pt x="7279862" y="124812"/>
                  <a:pt x="7287447" y="127895"/>
                </a:cubicBezTo>
                <a:cubicBezTo>
                  <a:pt x="7295034" y="130978"/>
                  <a:pt x="7297673" y="137707"/>
                  <a:pt x="7295363" y="148082"/>
                </a:cubicBezTo>
                <a:cubicBezTo>
                  <a:pt x="7293055" y="158458"/>
                  <a:pt x="7282845" y="157407"/>
                  <a:pt x="7264733" y="144931"/>
                </a:cubicBezTo>
                <a:cubicBezTo>
                  <a:pt x="7253160" y="131394"/>
                  <a:pt x="7249837" y="123675"/>
                  <a:pt x="7254763" y="121775"/>
                </a:cubicBezTo>
                <a:cubicBezTo>
                  <a:pt x="7257225" y="120825"/>
                  <a:pt x="7259653" y="120294"/>
                  <a:pt x="7262044" y="120181"/>
                </a:cubicBezTo>
                <a:close/>
                <a:moveTo>
                  <a:pt x="3861619" y="120181"/>
                </a:moveTo>
                <a:cubicBezTo>
                  <a:pt x="3864010" y="120068"/>
                  <a:pt x="3866366" y="120373"/>
                  <a:pt x="3868685" y="121098"/>
                </a:cubicBezTo>
                <a:cubicBezTo>
                  <a:pt x="3873324" y="122546"/>
                  <a:pt x="3879437" y="124812"/>
                  <a:pt x="3887023" y="127895"/>
                </a:cubicBezTo>
                <a:cubicBezTo>
                  <a:pt x="3894609" y="130978"/>
                  <a:pt x="3897247" y="137707"/>
                  <a:pt x="3894939" y="148082"/>
                </a:cubicBezTo>
                <a:cubicBezTo>
                  <a:pt x="3892630" y="158458"/>
                  <a:pt x="3882420" y="157407"/>
                  <a:pt x="3864308" y="144931"/>
                </a:cubicBezTo>
                <a:cubicBezTo>
                  <a:pt x="3852736" y="131394"/>
                  <a:pt x="3849412" y="123675"/>
                  <a:pt x="3854338" y="121775"/>
                </a:cubicBezTo>
                <a:cubicBezTo>
                  <a:pt x="3856801" y="120825"/>
                  <a:pt x="3859228" y="120294"/>
                  <a:pt x="3861619" y="120181"/>
                </a:cubicBezTo>
                <a:close/>
                <a:moveTo>
                  <a:pt x="4219133" y="119162"/>
                </a:moveTo>
                <a:cubicBezTo>
                  <a:pt x="4224127" y="119033"/>
                  <a:pt x="4228273" y="120330"/>
                  <a:pt x="4231571" y="123055"/>
                </a:cubicBezTo>
                <a:cubicBezTo>
                  <a:pt x="4238168" y="128504"/>
                  <a:pt x="4236920" y="133233"/>
                  <a:pt x="4227829" y="137241"/>
                </a:cubicBezTo>
                <a:cubicBezTo>
                  <a:pt x="4218737" y="141249"/>
                  <a:pt x="4210685" y="144049"/>
                  <a:pt x="4203672" y="145641"/>
                </a:cubicBezTo>
                <a:cubicBezTo>
                  <a:pt x="4209968" y="151162"/>
                  <a:pt x="4211316" y="157106"/>
                  <a:pt x="4207716" y="163473"/>
                </a:cubicBezTo>
                <a:lnTo>
                  <a:pt x="4226323" y="159687"/>
                </a:lnTo>
                <a:cubicBezTo>
                  <a:pt x="4233521" y="156819"/>
                  <a:pt x="4239645" y="158199"/>
                  <a:pt x="4244693" y="163828"/>
                </a:cubicBezTo>
                <a:cubicBezTo>
                  <a:pt x="4249740" y="169456"/>
                  <a:pt x="4247371" y="173981"/>
                  <a:pt x="4237583" y="177401"/>
                </a:cubicBezTo>
                <a:cubicBezTo>
                  <a:pt x="4227796" y="180821"/>
                  <a:pt x="4217324" y="184460"/>
                  <a:pt x="4206168" y="188317"/>
                </a:cubicBezTo>
                <a:cubicBezTo>
                  <a:pt x="4205350" y="207060"/>
                  <a:pt x="4204519" y="222626"/>
                  <a:pt x="4203672" y="235016"/>
                </a:cubicBezTo>
                <a:cubicBezTo>
                  <a:pt x="4217381" y="228176"/>
                  <a:pt x="4230707" y="221741"/>
                  <a:pt x="4243649" y="215711"/>
                </a:cubicBezTo>
                <a:cubicBezTo>
                  <a:pt x="4256591" y="209681"/>
                  <a:pt x="4258036" y="212201"/>
                  <a:pt x="4247984" y="223272"/>
                </a:cubicBezTo>
                <a:cubicBezTo>
                  <a:pt x="4237931" y="234342"/>
                  <a:pt x="4227603" y="244076"/>
                  <a:pt x="4216998" y="252472"/>
                </a:cubicBezTo>
                <a:cubicBezTo>
                  <a:pt x="4206393" y="260868"/>
                  <a:pt x="4197334" y="269533"/>
                  <a:pt x="4189820" y="278467"/>
                </a:cubicBezTo>
                <a:cubicBezTo>
                  <a:pt x="4182305" y="287401"/>
                  <a:pt x="4175734" y="286670"/>
                  <a:pt x="4170106" y="276273"/>
                </a:cubicBezTo>
                <a:cubicBezTo>
                  <a:pt x="4164477" y="265876"/>
                  <a:pt x="4164595" y="257419"/>
                  <a:pt x="4170461" y="250902"/>
                </a:cubicBezTo>
                <a:cubicBezTo>
                  <a:pt x="4176326" y="244384"/>
                  <a:pt x="4180151" y="235780"/>
                  <a:pt x="4181936" y="225089"/>
                </a:cubicBezTo>
                <a:cubicBezTo>
                  <a:pt x="4183722" y="214399"/>
                  <a:pt x="4184614" y="203812"/>
                  <a:pt x="4184614" y="193329"/>
                </a:cubicBezTo>
                <a:cubicBezTo>
                  <a:pt x="4185202" y="193329"/>
                  <a:pt x="4181714" y="194455"/>
                  <a:pt x="4174150" y="196706"/>
                </a:cubicBezTo>
                <a:cubicBezTo>
                  <a:pt x="4166585" y="198958"/>
                  <a:pt x="4158339" y="197502"/>
                  <a:pt x="4149413" y="192340"/>
                </a:cubicBezTo>
                <a:cubicBezTo>
                  <a:pt x="4140486" y="187177"/>
                  <a:pt x="4140737" y="183366"/>
                  <a:pt x="4150166" y="180907"/>
                </a:cubicBezTo>
                <a:cubicBezTo>
                  <a:pt x="4159594" y="178448"/>
                  <a:pt x="4171077" y="175225"/>
                  <a:pt x="4184614" y="171238"/>
                </a:cubicBezTo>
                <a:cubicBezTo>
                  <a:pt x="4184614" y="164828"/>
                  <a:pt x="4183632" y="158698"/>
                  <a:pt x="4181667" y="152847"/>
                </a:cubicBezTo>
                <a:cubicBezTo>
                  <a:pt x="4174899" y="152847"/>
                  <a:pt x="4168521" y="151008"/>
                  <a:pt x="4162534" y="147330"/>
                </a:cubicBezTo>
                <a:cubicBezTo>
                  <a:pt x="4156547" y="143651"/>
                  <a:pt x="4158217" y="140306"/>
                  <a:pt x="4167546" y="137295"/>
                </a:cubicBezTo>
                <a:cubicBezTo>
                  <a:pt x="4176874" y="134283"/>
                  <a:pt x="4188228" y="129795"/>
                  <a:pt x="4201607" y="123829"/>
                </a:cubicBezTo>
                <a:cubicBezTo>
                  <a:pt x="4208297" y="120847"/>
                  <a:pt x="4214139" y="119291"/>
                  <a:pt x="4219133" y="119162"/>
                </a:cubicBezTo>
                <a:close/>
                <a:moveTo>
                  <a:pt x="6068629" y="112254"/>
                </a:moveTo>
                <a:cubicBezTo>
                  <a:pt x="6065689" y="112299"/>
                  <a:pt x="6061811" y="112766"/>
                  <a:pt x="6056993" y="113655"/>
                </a:cubicBezTo>
                <a:cubicBezTo>
                  <a:pt x="6047356" y="115433"/>
                  <a:pt x="6033331" y="117161"/>
                  <a:pt x="6014919" y="118839"/>
                </a:cubicBezTo>
                <a:cubicBezTo>
                  <a:pt x="6011061" y="131215"/>
                  <a:pt x="6005985" y="146093"/>
                  <a:pt x="5999689" y="163473"/>
                </a:cubicBezTo>
                <a:cubicBezTo>
                  <a:pt x="6024569" y="162627"/>
                  <a:pt x="6050181" y="160963"/>
                  <a:pt x="6076524" y="158483"/>
                </a:cubicBezTo>
                <a:cubicBezTo>
                  <a:pt x="6077385" y="130017"/>
                  <a:pt x="6076753" y="114985"/>
                  <a:pt x="6074631" y="113386"/>
                </a:cubicBezTo>
                <a:cubicBezTo>
                  <a:pt x="6073570" y="112587"/>
                  <a:pt x="6071569" y="112209"/>
                  <a:pt x="6068629" y="112254"/>
                </a:cubicBezTo>
                <a:close/>
                <a:moveTo>
                  <a:pt x="1596243" y="110988"/>
                </a:moveTo>
                <a:cubicBezTo>
                  <a:pt x="1591382" y="112694"/>
                  <a:pt x="1584886" y="114286"/>
                  <a:pt x="1576755" y="115763"/>
                </a:cubicBezTo>
                <a:lnTo>
                  <a:pt x="1575658" y="134477"/>
                </a:lnTo>
                <a:lnTo>
                  <a:pt x="1575658" y="160784"/>
                </a:lnTo>
                <a:cubicBezTo>
                  <a:pt x="1578712" y="160125"/>
                  <a:pt x="1585854" y="158590"/>
                  <a:pt x="1597081" y="156181"/>
                </a:cubicBezTo>
                <a:lnTo>
                  <a:pt x="1597081" y="129809"/>
                </a:lnTo>
                <a:cubicBezTo>
                  <a:pt x="1597081" y="122912"/>
                  <a:pt x="1596802" y="116638"/>
                  <a:pt x="1596243" y="110988"/>
                </a:cubicBezTo>
                <a:close/>
                <a:moveTo>
                  <a:pt x="2044178" y="102900"/>
                </a:moveTo>
                <a:lnTo>
                  <a:pt x="1976851" y="202643"/>
                </a:lnTo>
                <a:lnTo>
                  <a:pt x="2044178" y="202643"/>
                </a:lnTo>
                <a:close/>
                <a:moveTo>
                  <a:pt x="504023" y="99946"/>
                </a:moveTo>
                <a:cubicBezTo>
                  <a:pt x="505534" y="99594"/>
                  <a:pt x="507522" y="99650"/>
                  <a:pt x="509987" y="100114"/>
                </a:cubicBezTo>
                <a:cubicBezTo>
                  <a:pt x="519846" y="101971"/>
                  <a:pt x="528647" y="104248"/>
                  <a:pt x="536391" y="106944"/>
                </a:cubicBezTo>
                <a:cubicBezTo>
                  <a:pt x="544135" y="109640"/>
                  <a:pt x="546633" y="114103"/>
                  <a:pt x="543887" y="120334"/>
                </a:cubicBezTo>
                <a:cubicBezTo>
                  <a:pt x="541141" y="126565"/>
                  <a:pt x="539359" y="134197"/>
                  <a:pt x="538542" y="143232"/>
                </a:cubicBezTo>
                <a:cubicBezTo>
                  <a:pt x="554331" y="139847"/>
                  <a:pt x="565967" y="136302"/>
                  <a:pt x="573453" y="132595"/>
                </a:cubicBezTo>
                <a:cubicBezTo>
                  <a:pt x="580939" y="128888"/>
                  <a:pt x="589141" y="130501"/>
                  <a:pt x="598061" y="137435"/>
                </a:cubicBezTo>
                <a:cubicBezTo>
                  <a:pt x="606980" y="144368"/>
                  <a:pt x="601513" y="150918"/>
                  <a:pt x="581659" y="157084"/>
                </a:cubicBezTo>
                <a:cubicBezTo>
                  <a:pt x="561805" y="163251"/>
                  <a:pt x="547297" y="164534"/>
                  <a:pt x="538133" y="160935"/>
                </a:cubicBezTo>
                <a:cubicBezTo>
                  <a:pt x="537473" y="171805"/>
                  <a:pt x="536714" y="186152"/>
                  <a:pt x="535853" y="203977"/>
                </a:cubicBezTo>
                <a:cubicBezTo>
                  <a:pt x="558740" y="200578"/>
                  <a:pt x="573166" y="196803"/>
                  <a:pt x="579132" y="192652"/>
                </a:cubicBezTo>
                <a:cubicBezTo>
                  <a:pt x="585098" y="188500"/>
                  <a:pt x="591969" y="188583"/>
                  <a:pt x="599749" y="192899"/>
                </a:cubicBezTo>
                <a:cubicBezTo>
                  <a:pt x="607529" y="197216"/>
                  <a:pt x="614796" y="202037"/>
                  <a:pt x="621550" y="207365"/>
                </a:cubicBezTo>
                <a:cubicBezTo>
                  <a:pt x="628304" y="212692"/>
                  <a:pt x="627953" y="218414"/>
                  <a:pt x="620496" y="224530"/>
                </a:cubicBezTo>
                <a:cubicBezTo>
                  <a:pt x="613039" y="230646"/>
                  <a:pt x="604621" y="245313"/>
                  <a:pt x="595243" y="268529"/>
                </a:cubicBezTo>
                <a:cubicBezTo>
                  <a:pt x="603345" y="277435"/>
                  <a:pt x="606056" y="283092"/>
                  <a:pt x="603373" y="285501"/>
                </a:cubicBezTo>
                <a:cubicBezTo>
                  <a:pt x="600692" y="287910"/>
                  <a:pt x="591949" y="289348"/>
                  <a:pt x="577142" y="289814"/>
                </a:cubicBezTo>
                <a:cubicBezTo>
                  <a:pt x="562336" y="290280"/>
                  <a:pt x="535237" y="291796"/>
                  <a:pt x="495844" y="294363"/>
                </a:cubicBezTo>
                <a:cubicBezTo>
                  <a:pt x="492546" y="305291"/>
                  <a:pt x="488301" y="309094"/>
                  <a:pt x="483110" y="305774"/>
                </a:cubicBezTo>
                <a:cubicBezTo>
                  <a:pt x="477919" y="302455"/>
                  <a:pt x="474168" y="295941"/>
                  <a:pt x="471860" y="286232"/>
                </a:cubicBezTo>
                <a:cubicBezTo>
                  <a:pt x="469551" y="276524"/>
                  <a:pt x="467274" y="265389"/>
                  <a:pt x="465030" y="252827"/>
                </a:cubicBezTo>
                <a:cubicBezTo>
                  <a:pt x="462786" y="240265"/>
                  <a:pt x="459154" y="228983"/>
                  <a:pt x="454135" y="218980"/>
                </a:cubicBezTo>
                <a:cubicBezTo>
                  <a:pt x="449116" y="208978"/>
                  <a:pt x="450891" y="204680"/>
                  <a:pt x="459459" y="206085"/>
                </a:cubicBezTo>
                <a:cubicBezTo>
                  <a:pt x="468027" y="207490"/>
                  <a:pt x="474431" y="208838"/>
                  <a:pt x="478668" y="210129"/>
                </a:cubicBezTo>
                <a:cubicBezTo>
                  <a:pt x="482905" y="211419"/>
                  <a:pt x="487598" y="211617"/>
                  <a:pt x="492746" y="210720"/>
                </a:cubicBezTo>
                <a:cubicBezTo>
                  <a:pt x="497894" y="209824"/>
                  <a:pt x="503674" y="209182"/>
                  <a:pt x="510083" y="208795"/>
                </a:cubicBezTo>
                <a:cubicBezTo>
                  <a:pt x="510958" y="156884"/>
                  <a:pt x="508696" y="125328"/>
                  <a:pt x="503297" y="114128"/>
                </a:cubicBezTo>
                <a:cubicBezTo>
                  <a:pt x="499248" y="105729"/>
                  <a:pt x="499490" y="101001"/>
                  <a:pt x="504023" y="99946"/>
                </a:cubicBezTo>
                <a:close/>
                <a:moveTo>
                  <a:pt x="1643447" y="97469"/>
                </a:moveTo>
                <a:cubicBezTo>
                  <a:pt x="1641060" y="98351"/>
                  <a:pt x="1633312" y="100118"/>
                  <a:pt x="1620206" y="102771"/>
                </a:cubicBezTo>
                <a:cubicBezTo>
                  <a:pt x="1625597" y="107374"/>
                  <a:pt x="1626920" y="112124"/>
                  <a:pt x="1624174" y="117021"/>
                </a:cubicBezTo>
                <a:cubicBezTo>
                  <a:pt x="1621428" y="121919"/>
                  <a:pt x="1619202" y="133351"/>
                  <a:pt x="1617495" y="151320"/>
                </a:cubicBezTo>
                <a:cubicBezTo>
                  <a:pt x="1624722" y="150531"/>
                  <a:pt x="1631527" y="149075"/>
                  <a:pt x="1637909" y="146953"/>
                </a:cubicBezTo>
                <a:cubicBezTo>
                  <a:pt x="1641292" y="131724"/>
                  <a:pt x="1643659" y="119449"/>
                  <a:pt x="1645006" y="110127"/>
                </a:cubicBezTo>
                <a:cubicBezTo>
                  <a:pt x="1646354" y="100806"/>
                  <a:pt x="1645835" y="96587"/>
                  <a:pt x="1643447" y="97469"/>
                </a:cubicBezTo>
                <a:close/>
                <a:moveTo>
                  <a:pt x="6077551" y="84466"/>
                </a:moveTo>
                <a:cubicBezTo>
                  <a:pt x="6081412" y="84175"/>
                  <a:pt x="6085285" y="84996"/>
                  <a:pt x="6089172" y="86929"/>
                </a:cubicBezTo>
                <a:cubicBezTo>
                  <a:pt x="6096945" y="90793"/>
                  <a:pt x="6103771" y="95310"/>
                  <a:pt x="6109649" y="100480"/>
                </a:cubicBezTo>
                <a:cubicBezTo>
                  <a:pt x="6115529" y="105650"/>
                  <a:pt x="6116443" y="111164"/>
                  <a:pt x="6112392" y="117021"/>
                </a:cubicBezTo>
                <a:cubicBezTo>
                  <a:pt x="6108341" y="122879"/>
                  <a:pt x="6106315" y="135667"/>
                  <a:pt x="6106315" y="155385"/>
                </a:cubicBezTo>
                <a:cubicBezTo>
                  <a:pt x="6125718" y="154525"/>
                  <a:pt x="6143271" y="152958"/>
                  <a:pt x="6158973" y="150685"/>
                </a:cubicBezTo>
                <a:cubicBezTo>
                  <a:pt x="6174675" y="148412"/>
                  <a:pt x="6186473" y="152926"/>
                  <a:pt x="6194368" y="164226"/>
                </a:cubicBezTo>
                <a:cubicBezTo>
                  <a:pt x="6202262" y="175526"/>
                  <a:pt x="6200990" y="180954"/>
                  <a:pt x="6190550" y="180509"/>
                </a:cubicBezTo>
                <a:cubicBezTo>
                  <a:pt x="6180111" y="180065"/>
                  <a:pt x="6168398" y="179616"/>
                  <a:pt x="6155413" y="179165"/>
                </a:cubicBezTo>
                <a:cubicBezTo>
                  <a:pt x="6142428" y="178713"/>
                  <a:pt x="6125539" y="178487"/>
                  <a:pt x="6104745" y="178487"/>
                </a:cubicBezTo>
                <a:cubicBezTo>
                  <a:pt x="6103943" y="199653"/>
                  <a:pt x="6102667" y="215808"/>
                  <a:pt x="6100917" y="226950"/>
                </a:cubicBezTo>
                <a:cubicBezTo>
                  <a:pt x="6106524" y="226950"/>
                  <a:pt x="6116375" y="228162"/>
                  <a:pt x="6130471" y="230585"/>
                </a:cubicBezTo>
                <a:cubicBezTo>
                  <a:pt x="6144569" y="233009"/>
                  <a:pt x="6152839" y="239555"/>
                  <a:pt x="6155283" y="250224"/>
                </a:cubicBezTo>
                <a:cubicBezTo>
                  <a:pt x="6157729" y="260893"/>
                  <a:pt x="6152671" y="264407"/>
                  <a:pt x="6140109" y="260764"/>
                </a:cubicBezTo>
                <a:cubicBezTo>
                  <a:pt x="6127547" y="257122"/>
                  <a:pt x="6113737" y="253544"/>
                  <a:pt x="6098679" y="250031"/>
                </a:cubicBezTo>
                <a:cubicBezTo>
                  <a:pt x="6093646" y="278252"/>
                  <a:pt x="6084705" y="299027"/>
                  <a:pt x="6071856" y="312357"/>
                </a:cubicBezTo>
                <a:cubicBezTo>
                  <a:pt x="6059007" y="325686"/>
                  <a:pt x="6049959" y="327633"/>
                  <a:pt x="6044710" y="318197"/>
                </a:cubicBezTo>
                <a:cubicBezTo>
                  <a:pt x="6039461" y="308761"/>
                  <a:pt x="6031517" y="299511"/>
                  <a:pt x="6020877" y="290448"/>
                </a:cubicBezTo>
                <a:cubicBezTo>
                  <a:pt x="6010237" y="281385"/>
                  <a:pt x="6012359" y="278205"/>
                  <a:pt x="6027243" y="280909"/>
                </a:cubicBezTo>
                <a:cubicBezTo>
                  <a:pt x="6042129" y="283612"/>
                  <a:pt x="6051823" y="283447"/>
                  <a:pt x="6056325" y="280414"/>
                </a:cubicBezTo>
                <a:cubicBezTo>
                  <a:pt x="6060829" y="277381"/>
                  <a:pt x="6064844" y="266271"/>
                  <a:pt x="6068371" y="247084"/>
                </a:cubicBezTo>
                <a:cubicBezTo>
                  <a:pt x="6020905" y="244545"/>
                  <a:pt x="5989938" y="244596"/>
                  <a:pt x="5975469" y="247234"/>
                </a:cubicBezTo>
                <a:cubicBezTo>
                  <a:pt x="5960999" y="249873"/>
                  <a:pt x="5949753" y="253246"/>
                  <a:pt x="5941729" y="257355"/>
                </a:cubicBezTo>
                <a:cubicBezTo>
                  <a:pt x="5933706" y="261463"/>
                  <a:pt x="5928059" y="258348"/>
                  <a:pt x="5924790" y="248009"/>
                </a:cubicBezTo>
                <a:cubicBezTo>
                  <a:pt x="5921521" y="237669"/>
                  <a:pt x="5924507" y="230610"/>
                  <a:pt x="5933749" y="226832"/>
                </a:cubicBezTo>
                <a:cubicBezTo>
                  <a:pt x="5942991" y="223053"/>
                  <a:pt x="5954116" y="210086"/>
                  <a:pt x="5967123" y="187930"/>
                </a:cubicBezTo>
                <a:cubicBezTo>
                  <a:pt x="5937926" y="190612"/>
                  <a:pt x="5918753" y="192856"/>
                  <a:pt x="5909604" y="194663"/>
                </a:cubicBezTo>
                <a:cubicBezTo>
                  <a:pt x="5900455" y="196470"/>
                  <a:pt x="5891335" y="192623"/>
                  <a:pt x="5882243" y="183123"/>
                </a:cubicBezTo>
                <a:cubicBezTo>
                  <a:pt x="5873151" y="173622"/>
                  <a:pt x="5875561" y="169331"/>
                  <a:pt x="5889470" y="170249"/>
                </a:cubicBezTo>
                <a:cubicBezTo>
                  <a:pt x="5903381" y="171167"/>
                  <a:pt x="5931795" y="169912"/>
                  <a:pt x="5974715" y="166484"/>
                </a:cubicBezTo>
                <a:cubicBezTo>
                  <a:pt x="5985858" y="137761"/>
                  <a:pt x="5989629" y="118154"/>
                  <a:pt x="5986030" y="107664"/>
                </a:cubicBezTo>
                <a:cubicBezTo>
                  <a:pt x="5982431" y="97175"/>
                  <a:pt x="5983599" y="92414"/>
                  <a:pt x="5989536" y="93382"/>
                </a:cubicBezTo>
                <a:cubicBezTo>
                  <a:pt x="5995473" y="94350"/>
                  <a:pt x="6000593" y="95701"/>
                  <a:pt x="6004895" y="97436"/>
                </a:cubicBezTo>
                <a:cubicBezTo>
                  <a:pt x="6009197" y="99172"/>
                  <a:pt x="6018539" y="99401"/>
                  <a:pt x="6032923" y="98125"/>
                </a:cubicBezTo>
                <a:cubicBezTo>
                  <a:pt x="6047306" y="96848"/>
                  <a:pt x="6058333" y="93697"/>
                  <a:pt x="6066005" y="88671"/>
                </a:cubicBezTo>
                <a:cubicBezTo>
                  <a:pt x="6069841" y="86158"/>
                  <a:pt x="6073689" y="84756"/>
                  <a:pt x="6077551" y="84466"/>
                </a:cubicBezTo>
                <a:close/>
                <a:moveTo>
                  <a:pt x="4257429" y="78312"/>
                </a:moveTo>
                <a:cubicBezTo>
                  <a:pt x="4259731" y="78424"/>
                  <a:pt x="4262609" y="79084"/>
                  <a:pt x="4266063" y="80293"/>
                </a:cubicBezTo>
                <a:cubicBezTo>
                  <a:pt x="4279880" y="85125"/>
                  <a:pt x="4288007" y="91317"/>
                  <a:pt x="4290445" y="98867"/>
                </a:cubicBezTo>
                <a:cubicBezTo>
                  <a:pt x="4292883" y="106417"/>
                  <a:pt x="4292456" y="112802"/>
                  <a:pt x="4289165" y="118022"/>
                </a:cubicBezTo>
                <a:cubicBezTo>
                  <a:pt x="4285874" y="123242"/>
                  <a:pt x="4280374" y="122682"/>
                  <a:pt x="4272667" y="116344"/>
                </a:cubicBezTo>
                <a:cubicBezTo>
                  <a:pt x="4264959" y="110006"/>
                  <a:pt x="4258158" y="101925"/>
                  <a:pt x="4252264" y="92102"/>
                </a:cubicBezTo>
                <a:cubicBezTo>
                  <a:pt x="4248801" y="82573"/>
                  <a:pt x="4250522" y="77976"/>
                  <a:pt x="4257429" y="78312"/>
                </a:cubicBezTo>
                <a:close/>
                <a:moveTo>
                  <a:pt x="2208128" y="75184"/>
                </a:moveTo>
                <a:cubicBezTo>
                  <a:pt x="2198369" y="74761"/>
                  <a:pt x="2189539" y="79974"/>
                  <a:pt x="2181638" y="90822"/>
                </a:cubicBezTo>
                <a:cubicBezTo>
                  <a:pt x="2173736" y="101670"/>
                  <a:pt x="2168459" y="119190"/>
                  <a:pt x="2165806" y="143382"/>
                </a:cubicBezTo>
                <a:cubicBezTo>
                  <a:pt x="2163167" y="167560"/>
                  <a:pt x="2164064" y="189160"/>
                  <a:pt x="2168495" y="208182"/>
                </a:cubicBezTo>
                <a:cubicBezTo>
                  <a:pt x="2172926" y="227204"/>
                  <a:pt x="2179777" y="240258"/>
                  <a:pt x="2189048" y="247342"/>
                </a:cubicBezTo>
                <a:cubicBezTo>
                  <a:pt x="2198319" y="254426"/>
                  <a:pt x="2207626" y="255914"/>
                  <a:pt x="2216968" y="251805"/>
                </a:cubicBezTo>
                <a:cubicBezTo>
                  <a:pt x="2226311" y="247697"/>
                  <a:pt x="2233384" y="238444"/>
                  <a:pt x="2238188" y="224046"/>
                </a:cubicBezTo>
                <a:cubicBezTo>
                  <a:pt x="2242992" y="209648"/>
                  <a:pt x="2245394" y="193781"/>
                  <a:pt x="2245394" y="176444"/>
                </a:cubicBezTo>
                <a:cubicBezTo>
                  <a:pt x="2245394" y="159106"/>
                  <a:pt x="2244734" y="143393"/>
                  <a:pt x="2243415" y="129304"/>
                </a:cubicBezTo>
                <a:cubicBezTo>
                  <a:pt x="2242096" y="115215"/>
                  <a:pt x="2238324" y="102778"/>
                  <a:pt x="2232101" y="91994"/>
                </a:cubicBezTo>
                <a:cubicBezTo>
                  <a:pt x="2225877" y="81210"/>
                  <a:pt x="2217886" y="75607"/>
                  <a:pt x="2208128" y="75184"/>
                </a:cubicBezTo>
                <a:close/>
                <a:moveTo>
                  <a:pt x="1238723" y="71597"/>
                </a:moveTo>
                <a:cubicBezTo>
                  <a:pt x="1236770" y="71310"/>
                  <a:pt x="1233285" y="71839"/>
                  <a:pt x="1228266" y="73183"/>
                </a:cubicBezTo>
                <a:cubicBezTo>
                  <a:pt x="1218228" y="75872"/>
                  <a:pt x="1209642" y="78346"/>
                  <a:pt x="1202508" y="80605"/>
                </a:cubicBezTo>
                <a:cubicBezTo>
                  <a:pt x="1195373" y="82863"/>
                  <a:pt x="1187410" y="81748"/>
                  <a:pt x="1178620" y="77260"/>
                </a:cubicBezTo>
                <a:cubicBezTo>
                  <a:pt x="1173372" y="85477"/>
                  <a:pt x="1168445" y="90818"/>
                  <a:pt x="1163842" y="93285"/>
                </a:cubicBezTo>
                <a:cubicBezTo>
                  <a:pt x="1172762" y="92381"/>
                  <a:pt x="1180541" y="94278"/>
                  <a:pt x="1187181" y="98974"/>
                </a:cubicBezTo>
                <a:cubicBezTo>
                  <a:pt x="1193821" y="103671"/>
                  <a:pt x="1201894" y="108521"/>
                  <a:pt x="1211402" y="113526"/>
                </a:cubicBezTo>
                <a:cubicBezTo>
                  <a:pt x="1218658" y="106399"/>
                  <a:pt x="1224677" y="99139"/>
                  <a:pt x="1229460" y="91747"/>
                </a:cubicBezTo>
                <a:cubicBezTo>
                  <a:pt x="1234242" y="84354"/>
                  <a:pt x="1237748" y="78740"/>
                  <a:pt x="1239978" y="74904"/>
                </a:cubicBezTo>
                <a:cubicBezTo>
                  <a:pt x="1241093" y="72986"/>
                  <a:pt x="1240675" y="71884"/>
                  <a:pt x="1238723" y="71597"/>
                </a:cubicBezTo>
                <a:close/>
                <a:moveTo>
                  <a:pt x="1658182" y="69656"/>
                </a:moveTo>
                <a:cubicBezTo>
                  <a:pt x="1661752" y="69563"/>
                  <a:pt x="1665606" y="70591"/>
                  <a:pt x="1669743" y="72742"/>
                </a:cubicBezTo>
                <a:cubicBezTo>
                  <a:pt x="1678018" y="77045"/>
                  <a:pt x="1685102" y="81418"/>
                  <a:pt x="1690996" y="85864"/>
                </a:cubicBezTo>
                <a:cubicBezTo>
                  <a:pt x="1696889" y="90309"/>
                  <a:pt x="1695885" y="95590"/>
                  <a:pt x="1687984" y="101706"/>
                </a:cubicBezTo>
                <a:cubicBezTo>
                  <a:pt x="1680083" y="107822"/>
                  <a:pt x="1671436" y="122087"/>
                  <a:pt x="1662043" y="144501"/>
                </a:cubicBezTo>
                <a:cubicBezTo>
                  <a:pt x="1670145" y="155744"/>
                  <a:pt x="1670224" y="161967"/>
                  <a:pt x="1662279" y="163172"/>
                </a:cubicBezTo>
                <a:cubicBezTo>
                  <a:pt x="1654335" y="164376"/>
                  <a:pt x="1643246" y="166492"/>
                  <a:pt x="1629014" y="169517"/>
                </a:cubicBezTo>
                <a:cubicBezTo>
                  <a:pt x="1614781" y="172543"/>
                  <a:pt x="1596910" y="176200"/>
                  <a:pt x="1575400" y="180488"/>
                </a:cubicBezTo>
                <a:cubicBezTo>
                  <a:pt x="1573750" y="205899"/>
                  <a:pt x="1575464" y="223469"/>
                  <a:pt x="1580540" y="233199"/>
                </a:cubicBezTo>
                <a:cubicBezTo>
                  <a:pt x="1585617" y="242929"/>
                  <a:pt x="1595551" y="249263"/>
                  <a:pt x="1610343" y="252203"/>
                </a:cubicBezTo>
                <a:cubicBezTo>
                  <a:pt x="1625135" y="255143"/>
                  <a:pt x="1642078" y="255555"/>
                  <a:pt x="1661171" y="253440"/>
                </a:cubicBezTo>
                <a:cubicBezTo>
                  <a:pt x="1680266" y="251325"/>
                  <a:pt x="1691906" y="245893"/>
                  <a:pt x="1696093" y="237146"/>
                </a:cubicBezTo>
                <a:cubicBezTo>
                  <a:pt x="1700281" y="228398"/>
                  <a:pt x="1704920" y="215506"/>
                  <a:pt x="1710011" y="198470"/>
                </a:cubicBezTo>
                <a:cubicBezTo>
                  <a:pt x="1715101" y="181434"/>
                  <a:pt x="1718041" y="182986"/>
                  <a:pt x="1718830" y="203127"/>
                </a:cubicBezTo>
                <a:cubicBezTo>
                  <a:pt x="1719619" y="223268"/>
                  <a:pt x="1721823" y="237805"/>
                  <a:pt x="1725444" y="246739"/>
                </a:cubicBezTo>
                <a:cubicBezTo>
                  <a:pt x="1729065" y="255673"/>
                  <a:pt x="1725645" y="262714"/>
                  <a:pt x="1715184" y="267863"/>
                </a:cubicBezTo>
                <a:cubicBezTo>
                  <a:pt x="1704723" y="273011"/>
                  <a:pt x="1688927" y="276725"/>
                  <a:pt x="1667797" y="279005"/>
                </a:cubicBezTo>
                <a:cubicBezTo>
                  <a:pt x="1646666" y="281285"/>
                  <a:pt x="1625780" y="280324"/>
                  <a:pt x="1605138" y="276123"/>
                </a:cubicBezTo>
                <a:cubicBezTo>
                  <a:pt x="1584494" y="271921"/>
                  <a:pt x="1570345" y="262865"/>
                  <a:pt x="1562686" y="248955"/>
                </a:cubicBezTo>
                <a:cubicBezTo>
                  <a:pt x="1555029" y="235045"/>
                  <a:pt x="1551874" y="213355"/>
                  <a:pt x="1553222" y="183886"/>
                </a:cubicBezTo>
                <a:cubicBezTo>
                  <a:pt x="1554570" y="154417"/>
                  <a:pt x="1554584" y="135520"/>
                  <a:pt x="1553265" y="127196"/>
                </a:cubicBezTo>
                <a:cubicBezTo>
                  <a:pt x="1551946" y="118871"/>
                  <a:pt x="1550372" y="111820"/>
                  <a:pt x="1548544" y="106040"/>
                </a:cubicBezTo>
                <a:cubicBezTo>
                  <a:pt x="1546715" y="100261"/>
                  <a:pt x="1548977" y="97372"/>
                  <a:pt x="1555330" y="97372"/>
                </a:cubicBezTo>
                <a:cubicBezTo>
                  <a:pt x="1558929" y="97372"/>
                  <a:pt x="1562672" y="97365"/>
                  <a:pt x="1566559" y="97350"/>
                </a:cubicBezTo>
                <a:cubicBezTo>
                  <a:pt x="1570445" y="97336"/>
                  <a:pt x="1579400" y="95798"/>
                  <a:pt x="1593425" y="92736"/>
                </a:cubicBezTo>
                <a:cubicBezTo>
                  <a:pt x="1607450" y="89675"/>
                  <a:pt x="1618603" y="86839"/>
                  <a:pt x="1626885" y="84229"/>
                </a:cubicBezTo>
                <a:cubicBezTo>
                  <a:pt x="1635166" y="81619"/>
                  <a:pt x="1642311" y="77977"/>
                  <a:pt x="1648319" y="73302"/>
                </a:cubicBezTo>
                <a:cubicBezTo>
                  <a:pt x="1651323" y="70964"/>
                  <a:pt x="1654611" y="69749"/>
                  <a:pt x="1658182" y="69656"/>
                </a:cubicBezTo>
                <a:close/>
                <a:moveTo>
                  <a:pt x="729235" y="69443"/>
                </a:moveTo>
                <a:cubicBezTo>
                  <a:pt x="731342" y="68905"/>
                  <a:pt x="734291" y="69048"/>
                  <a:pt x="738082" y="69871"/>
                </a:cubicBezTo>
                <a:cubicBezTo>
                  <a:pt x="753247" y="73162"/>
                  <a:pt x="764748" y="77769"/>
                  <a:pt x="772585" y="83691"/>
                </a:cubicBezTo>
                <a:cubicBezTo>
                  <a:pt x="780421" y="89614"/>
                  <a:pt x="783240" y="97895"/>
                  <a:pt x="781039" y="108536"/>
                </a:cubicBezTo>
                <a:cubicBezTo>
                  <a:pt x="778837" y="119176"/>
                  <a:pt x="772983" y="122331"/>
                  <a:pt x="763475" y="118000"/>
                </a:cubicBezTo>
                <a:cubicBezTo>
                  <a:pt x="753968" y="113669"/>
                  <a:pt x="743815" y="105216"/>
                  <a:pt x="733017" y="92640"/>
                </a:cubicBezTo>
                <a:cubicBezTo>
                  <a:pt x="724176" y="78787"/>
                  <a:pt x="722915" y="71055"/>
                  <a:pt x="729235" y="69443"/>
                </a:cubicBezTo>
                <a:close/>
                <a:moveTo>
                  <a:pt x="5666129" y="59707"/>
                </a:moveTo>
                <a:cubicBezTo>
                  <a:pt x="5657697" y="60582"/>
                  <a:pt x="5645558" y="62174"/>
                  <a:pt x="5629712" y="64483"/>
                </a:cubicBezTo>
                <a:cubicBezTo>
                  <a:pt x="5632379" y="76528"/>
                  <a:pt x="5637485" y="96927"/>
                  <a:pt x="5645027" y="125679"/>
                </a:cubicBezTo>
                <a:cubicBezTo>
                  <a:pt x="5653746" y="124891"/>
                  <a:pt x="5661633" y="123435"/>
                  <a:pt x="5668689" y="121313"/>
                </a:cubicBezTo>
                <a:lnTo>
                  <a:pt x="5668689" y="102900"/>
                </a:lnTo>
                <a:cubicBezTo>
                  <a:pt x="5665548" y="103803"/>
                  <a:pt x="5661977" y="104255"/>
                  <a:pt x="5657976" y="104255"/>
                </a:cubicBezTo>
                <a:cubicBezTo>
                  <a:pt x="5653861" y="104255"/>
                  <a:pt x="5648544" y="102739"/>
                  <a:pt x="5642026" y="99706"/>
                </a:cubicBezTo>
                <a:cubicBezTo>
                  <a:pt x="5635509" y="96673"/>
                  <a:pt x="5635860" y="93754"/>
                  <a:pt x="5643080" y="90951"/>
                </a:cubicBezTo>
                <a:cubicBezTo>
                  <a:pt x="5650301" y="88147"/>
                  <a:pt x="5658837" y="85606"/>
                  <a:pt x="5668689" y="83326"/>
                </a:cubicBezTo>
                <a:cubicBezTo>
                  <a:pt x="5668689" y="71739"/>
                  <a:pt x="5667836" y="63866"/>
                  <a:pt x="5666129" y="59707"/>
                </a:cubicBezTo>
                <a:close/>
                <a:moveTo>
                  <a:pt x="3161054" y="59707"/>
                </a:moveTo>
                <a:cubicBezTo>
                  <a:pt x="3152622" y="60582"/>
                  <a:pt x="3140483" y="62174"/>
                  <a:pt x="3124637" y="64483"/>
                </a:cubicBezTo>
                <a:cubicBezTo>
                  <a:pt x="3127304" y="76528"/>
                  <a:pt x="3132410" y="96927"/>
                  <a:pt x="3139952" y="125679"/>
                </a:cubicBezTo>
                <a:cubicBezTo>
                  <a:pt x="3148671" y="124891"/>
                  <a:pt x="3156558" y="123435"/>
                  <a:pt x="3163614" y="121313"/>
                </a:cubicBezTo>
                <a:lnTo>
                  <a:pt x="3163614" y="102900"/>
                </a:lnTo>
                <a:cubicBezTo>
                  <a:pt x="3160473" y="103803"/>
                  <a:pt x="3156902" y="104255"/>
                  <a:pt x="3152902" y="104255"/>
                </a:cubicBezTo>
                <a:cubicBezTo>
                  <a:pt x="3148786" y="104255"/>
                  <a:pt x="3143469" y="102739"/>
                  <a:pt x="3136952" y="99706"/>
                </a:cubicBezTo>
                <a:cubicBezTo>
                  <a:pt x="3130434" y="96673"/>
                  <a:pt x="3130785" y="93754"/>
                  <a:pt x="3138006" y="90951"/>
                </a:cubicBezTo>
                <a:cubicBezTo>
                  <a:pt x="3145226" y="88147"/>
                  <a:pt x="3153762" y="85606"/>
                  <a:pt x="3163614" y="83326"/>
                </a:cubicBezTo>
                <a:cubicBezTo>
                  <a:pt x="3163614" y="71739"/>
                  <a:pt x="3162761" y="63866"/>
                  <a:pt x="3161054" y="59707"/>
                </a:cubicBezTo>
                <a:close/>
                <a:moveTo>
                  <a:pt x="3441030" y="53165"/>
                </a:moveTo>
                <a:cubicBezTo>
                  <a:pt x="3443893" y="53515"/>
                  <a:pt x="3447356" y="54240"/>
                  <a:pt x="3451418" y="55341"/>
                </a:cubicBezTo>
                <a:cubicBezTo>
                  <a:pt x="3467665" y="59743"/>
                  <a:pt x="3474943" y="68096"/>
                  <a:pt x="3473251" y="80400"/>
                </a:cubicBezTo>
                <a:cubicBezTo>
                  <a:pt x="3471559" y="92704"/>
                  <a:pt x="3463743" y="94418"/>
                  <a:pt x="3449804" y="85541"/>
                </a:cubicBezTo>
                <a:cubicBezTo>
                  <a:pt x="3440498" y="76234"/>
                  <a:pt x="3434378" y="67774"/>
                  <a:pt x="3431445" y="60159"/>
                </a:cubicBezTo>
                <a:cubicBezTo>
                  <a:pt x="3429246" y="54448"/>
                  <a:pt x="3432441" y="52117"/>
                  <a:pt x="3441030" y="53165"/>
                </a:cubicBezTo>
                <a:close/>
                <a:moveTo>
                  <a:pt x="5729520" y="50264"/>
                </a:moveTo>
                <a:cubicBezTo>
                  <a:pt x="5724415" y="50264"/>
                  <a:pt x="5711846" y="52078"/>
                  <a:pt x="5691812" y="55706"/>
                </a:cubicBezTo>
                <a:cubicBezTo>
                  <a:pt x="5696301" y="58919"/>
                  <a:pt x="5698323" y="62199"/>
                  <a:pt x="5697878" y="65547"/>
                </a:cubicBezTo>
                <a:cubicBezTo>
                  <a:pt x="5697434" y="68896"/>
                  <a:pt x="5697211" y="71846"/>
                  <a:pt x="5697211" y="74399"/>
                </a:cubicBezTo>
                <a:cubicBezTo>
                  <a:pt x="5706647" y="71688"/>
                  <a:pt x="5713954" y="72036"/>
                  <a:pt x="5719130" y="75442"/>
                </a:cubicBezTo>
                <a:cubicBezTo>
                  <a:pt x="5724307" y="78848"/>
                  <a:pt x="5725505" y="83340"/>
                  <a:pt x="5722722" y="88918"/>
                </a:cubicBezTo>
                <a:cubicBezTo>
                  <a:pt x="5719941" y="94497"/>
                  <a:pt x="5710534" y="98125"/>
                  <a:pt x="5694501" y="99802"/>
                </a:cubicBezTo>
                <a:lnTo>
                  <a:pt x="5694501" y="116236"/>
                </a:lnTo>
                <a:cubicBezTo>
                  <a:pt x="5704511" y="114544"/>
                  <a:pt x="5713760" y="112537"/>
                  <a:pt x="5722249" y="110213"/>
                </a:cubicBezTo>
                <a:cubicBezTo>
                  <a:pt x="5726193" y="103129"/>
                  <a:pt x="5729502" y="92543"/>
                  <a:pt x="5732176" y="78453"/>
                </a:cubicBezTo>
                <a:cubicBezTo>
                  <a:pt x="5734851" y="64364"/>
                  <a:pt x="5735876" y="56144"/>
                  <a:pt x="5735252" y="53792"/>
                </a:cubicBezTo>
                <a:cubicBezTo>
                  <a:pt x="5734628" y="51440"/>
                  <a:pt x="5732718" y="50264"/>
                  <a:pt x="5729520" y="50264"/>
                </a:cubicBezTo>
                <a:close/>
                <a:moveTo>
                  <a:pt x="3224445" y="50264"/>
                </a:moveTo>
                <a:cubicBezTo>
                  <a:pt x="3219340" y="50264"/>
                  <a:pt x="3206771" y="52078"/>
                  <a:pt x="3186737" y="55706"/>
                </a:cubicBezTo>
                <a:cubicBezTo>
                  <a:pt x="3191226" y="58919"/>
                  <a:pt x="3193248" y="62199"/>
                  <a:pt x="3192803" y="65547"/>
                </a:cubicBezTo>
                <a:cubicBezTo>
                  <a:pt x="3192359" y="68896"/>
                  <a:pt x="3192136" y="71846"/>
                  <a:pt x="3192136" y="74399"/>
                </a:cubicBezTo>
                <a:cubicBezTo>
                  <a:pt x="3201572" y="71688"/>
                  <a:pt x="3208879" y="72036"/>
                  <a:pt x="3214055" y="75442"/>
                </a:cubicBezTo>
                <a:cubicBezTo>
                  <a:pt x="3219232" y="78848"/>
                  <a:pt x="3220430" y="83340"/>
                  <a:pt x="3217648" y="88918"/>
                </a:cubicBezTo>
                <a:cubicBezTo>
                  <a:pt x="3214866" y="94497"/>
                  <a:pt x="3205459" y="98125"/>
                  <a:pt x="3189426" y="99802"/>
                </a:cubicBezTo>
                <a:lnTo>
                  <a:pt x="3189426" y="116236"/>
                </a:lnTo>
                <a:cubicBezTo>
                  <a:pt x="3199436" y="114544"/>
                  <a:pt x="3208685" y="112537"/>
                  <a:pt x="3217174" y="110213"/>
                </a:cubicBezTo>
                <a:cubicBezTo>
                  <a:pt x="3221118" y="103129"/>
                  <a:pt x="3224427" y="92543"/>
                  <a:pt x="3227101" y="78453"/>
                </a:cubicBezTo>
                <a:cubicBezTo>
                  <a:pt x="3229776" y="64364"/>
                  <a:pt x="3230801" y="56144"/>
                  <a:pt x="3230177" y="53792"/>
                </a:cubicBezTo>
                <a:cubicBezTo>
                  <a:pt x="3229554" y="51440"/>
                  <a:pt x="3227643" y="50264"/>
                  <a:pt x="3224445" y="50264"/>
                </a:cubicBezTo>
                <a:close/>
                <a:moveTo>
                  <a:pt x="577419" y="48135"/>
                </a:moveTo>
                <a:cubicBezTo>
                  <a:pt x="582809" y="48378"/>
                  <a:pt x="587484" y="49769"/>
                  <a:pt x="591447" y="52308"/>
                </a:cubicBezTo>
                <a:cubicBezTo>
                  <a:pt x="599369" y="57384"/>
                  <a:pt x="600893" y="61873"/>
                  <a:pt x="596017" y="65773"/>
                </a:cubicBezTo>
                <a:cubicBezTo>
                  <a:pt x="591142" y="69674"/>
                  <a:pt x="581294" y="73011"/>
                  <a:pt x="566473" y="75786"/>
                </a:cubicBezTo>
                <a:cubicBezTo>
                  <a:pt x="551652" y="78561"/>
                  <a:pt x="535053" y="81522"/>
                  <a:pt x="516676" y="84670"/>
                </a:cubicBezTo>
                <a:cubicBezTo>
                  <a:pt x="498300" y="87818"/>
                  <a:pt x="480615" y="90610"/>
                  <a:pt x="463621" y="93048"/>
                </a:cubicBezTo>
                <a:cubicBezTo>
                  <a:pt x="455806" y="134707"/>
                  <a:pt x="447822" y="166861"/>
                  <a:pt x="439670" y="189511"/>
                </a:cubicBezTo>
                <a:cubicBezTo>
                  <a:pt x="431517" y="212162"/>
                  <a:pt x="421034" y="233102"/>
                  <a:pt x="408222" y="252332"/>
                </a:cubicBezTo>
                <a:cubicBezTo>
                  <a:pt x="395408" y="271562"/>
                  <a:pt x="379032" y="287684"/>
                  <a:pt x="359092" y="300698"/>
                </a:cubicBezTo>
                <a:cubicBezTo>
                  <a:pt x="339151" y="313712"/>
                  <a:pt x="338445" y="309026"/>
                  <a:pt x="356973" y="286641"/>
                </a:cubicBezTo>
                <a:cubicBezTo>
                  <a:pt x="375501" y="264256"/>
                  <a:pt x="391472" y="237863"/>
                  <a:pt x="404887" y="207462"/>
                </a:cubicBezTo>
                <a:cubicBezTo>
                  <a:pt x="418303" y="177060"/>
                  <a:pt x="426584" y="150337"/>
                  <a:pt x="429732" y="127293"/>
                </a:cubicBezTo>
                <a:cubicBezTo>
                  <a:pt x="432880" y="104248"/>
                  <a:pt x="432653" y="87871"/>
                  <a:pt x="429054" y="78163"/>
                </a:cubicBezTo>
                <a:cubicBezTo>
                  <a:pt x="425455" y="68455"/>
                  <a:pt x="427058" y="64077"/>
                  <a:pt x="433862" y="65031"/>
                </a:cubicBezTo>
                <a:cubicBezTo>
                  <a:pt x="440666" y="65985"/>
                  <a:pt x="448793" y="68204"/>
                  <a:pt x="458244" y="71688"/>
                </a:cubicBezTo>
                <a:cubicBezTo>
                  <a:pt x="481388" y="69064"/>
                  <a:pt x="500576" y="65960"/>
                  <a:pt x="515805" y="62375"/>
                </a:cubicBezTo>
                <a:cubicBezTo>
                  <a:pt x="531035" y="58789"/>
                  <a:pt x="545468" y="54946"/>
                  <a:pt x="559106" y="50845"/>
                </a:cubicBezTo>
                <a:cubicBezTo>
                  <a:pt x="565924" y="48794"/>
                  <a:pt x="572029" y="47891"/>
                  <a:pt x="577419" y="48135"/>
                </a:cubicBezTo>
                <a:close/>
                <a:moveTo>
                  <a:pt x="2051126" y="44715"/>
                </a:moveTo>
                <a:lnTo>
                  <a:pt x="2078078" y="44715"/>
                </a:lnTo>
                <a:lnTo>
                  <a:pt x="2078078" y="202643"/>
                </a:lnTo>
                <a:lnTo>
                  <a:pt x="2110473" y="202643"/>
                </a:lnTo>
                <a:lnTo>
                  <a:pt x="2110473" y="232478"/>
                </a:lnTo>
                <a:lnTo>
                  <a:pt x="2078078" y="232478"/>
                </a:lnTo>
                <a:lnTo>
                  <a:pt x="2078078" y="283759"/>
                </a:lnTo>
                <a:lnTo>
                  <a:pt x="2044178" y="283759"/>
                </a:lnTo>
                <a:lnTo>
                  <a:pt x="2044178" y="232478"/>
                </a:lnTo>
                <a:lnTo>
                  <a:pt x="1940240" y="232478"/>
                </a:lnTo>
                <a:lnTo>
                  <a:pt x="1940240" y="204880"/>
                </a:lnTo>
                <a:close/>
                <a:moveTo>
                  <a:pt x="6327061" y="44045"/>
                </a:moveTo>
                <a:cubicBezTo>
                  <a:pt x="6334661" y="45133"/>
                  <a:pt x="6341728" y="47353"/>
                  <a:pt x="6348259" y="50705"/>
                </a:cubicBezTo>
                <a:cubicBezTo>
                  <a:pt x="6361324" y="57409"/>
                  <a:pt x="6370419" y="67103"/>
                  <a:pt x="6375545" y="79787"/>
                </a:cubicBezTo>
                <a:cubicBezTo>
                  <a:pt x="6380672" y="92471"/>
                  <a:pt x="6381347" y="106449"/>
                  <a:pt x="6377567" y="121721"/>
                </a:cubicBezTo>
                <a:cubicBezTo>
                  <a:pt x="6373789" y="136994"/>
                  <a:pt x="6363532" y="149169"/>
                  <a:pt x="6346797" y="158246"/>
                </a:cubicBezTo>
                <a:cubicBezTo>
                  <a:pt x="6358799" y="162376"/>
                  <a:pt x="6368321" y="170091"/>
                  <a:pt x="6375363" y="181391"/>
                </a:cubicBezTo>
                <a:cubicBezTo>
                  <a:pt x="6382404" y="192691"/>
                  <a:pt x="6384755" y="207526"/>
                  <a:pt x="6382418" y="225896"/>
                </a:cubicBezTo>
                <a:cubicBezTo>
                  <a:pt x="6380081" y="244266"/>
                  <a:pt x="6371742" y="259180"/>
                  <a:pt x="6357401" y="270637"/>
                </a:cubicBezTo>
                <a:cubicBezTo>
                  <a:pt x="6343061" y="282095"/>
                  <a:pt x="6326857" y="287591"/>
                  <a:pt x="6308788" y="287125"/>
                </a:cubicBezTo>
                <a:cubicBezTo>
                  <a:pt x="6290719" y="286659"/>
                  <a:pt x="6275021" y="280955"/>
                  <a:pt x="6261691" y="270014"/>
                </a:cubicBezTo>
                <a:cubicBezTo>
                  <a:pt x="6248362" y="259072"/>
                  <a:pt x="6239783" y="242244"/>
                  <a:pt x="6235954" y="219529"/>
                </a:cubicBezTo>
                <a:lnTo>
                  <a:pt x="6267510" y="213420"/>
                </a:lnTo>
                <a:cubicBezTo>
                  <a:pt x="6271611" y="227258"/>
                  <a:pt x="6277383" y="237465"/>
                  <a:pt x="6284825" y="244040"/>
                </a:cubicBezTo>
                <a:cubicBezTo>
                  <a:pt x="6292268" y="250615"/>
                  <a:pt x="6301321" y="253931"/>
                  <a:pt x="6311983" y="253988"/>
                </a:cubicBezTo>
                <a:cubicBezTo>
                  <a:pt x="6322645" y="254046"/>
                  <a:pt x="6331309" y="249711"/>
                  <a:pt x="6337977" y="240985"/>
                </a:cubicBezTo>
                <a:cubicBezTo>
                  <a:pt x="6344646" y="232259"/>
                  <a:pt x="6347550" y="222261"/>
                  <a:pt x="6346689" y="210989"/>
                </a:cubicBezTo>
                <a:cubicBezTo>
                  <a:pt x="6345829" y="199718"/>
                  <a:pt x="6341509" y="191006"/>
                  <a:pt x="6333729" y="184854"/>
                </a:cubicBezTo>
                <a:cubicBezTo>
                  <a:pt x="6325950" y="178702"/>
                  <a:pt x="6311799" y="174164"/>
                  <a:pt x="6291279" y="171238"/>
                </a:cubicBezTo>
                <a:lnTo>
                  <a:pt x="6291279" y="147684"/>
                </a:lnTo>
                <a:cubicBezTo>
                  <a:pt x="6311384" y="145777"/>
                  <a:pt x="6325409" y="141070"/>
                  <a:pt x="6333353" y="133563"/>
                </a:cubicBezTo>
                <a:cubicBezTo>
                  <a:pt x="6341298" y="126056"/>
                  <a:pt x="6344851" y="116340"/>
                  <a:pt x="6344011" y="104416"/>
                </a:cubicBezTo>
                <a:cubicBezTo>
                  <a:pt x="6343173" y="92493"/>
                  <a:pt x="6337960" y="83860"/>
                  <a:pt x="6328373" y="78518"/>
                </a:cubicBezTo>
                <a:cubicBezTo>
                  <a:pt x="6318787" y="73176"/>
                  <a:pt x="6308513" y="72610"/>
                  <a:pt x="6297549" y="76819"/>
                </a:cubicBezTo>
                <a:cubicBezTo>
                  <a:pt x="6286586" y="81028"/>
                  <a:pt x="6277340" y="93772"/>
                  <a:pt x="6269811" y="115053"/>
                </a:cubicBezTo>
                <a:lnTo>
                  <a:pt x="6238643" y="110213"/>
                </a:lnTo>
                <a:cubicBezTo>
                  <a:pt x="6244207" y="91141"/>
                  <a:pt x="6251933" y="75955"/>
                  <a:pt x="6261821" y="64655"/>
                </a:cubicBezTo>
                <a:cubicBezTo>
                  <a:pt x="6271709" y="53355"/>
                  <a:pt x="6285321" y="46529"/>
                  <a:pt x="6302657" y="44177"/>
                </a:cubicBezTo>
                <a:cubicBezTo>
                  <a:pt x="6311327" y="43001"/>
                  <a:pt x="6319461" y="42957"/>
                  <a:pt x="6327061" y="44045"/>
                </a:cubicBezTo>
                <a:close/>
                <a:moveTo>
                  <a:pt x="2208515" y="43381"/>
                </a:moveTo>
                <a:cubicBezTo>
                  <a:pt x="2225630" y="43381"/>
                  <a:pt x="2240325" y="50228"/>
                  <a:pt x="2252600" y="63923"/>
                </a:cubicBezTo>
                <a:cubicBezTo>
                  <a:pt x="2264875" y="77618"/>
                  <a:pt x="2272838" y="94493"/>
                  <a:pt x="2276487" y="114548"/>
                </a:cubicBezTo>
                <a:cubicBezTo>
                  <a:pt x="2280137" y="134603"/>
                  <a:pt x="2281277" y="157640"/>
                  <a:pt x="2279907" y="183660"/>
                </a:cubicBezTo>
                <a:cubicBezTo>
                  <a:pt x="2278538" y="209681"/>
                  <a:pt x="2273856" y="231152"/>
                  <a:pt x="2265861" y="248073"/>
                </a:cubicBezTo>
                <a:cubicBezTo>
                  <a:pt x="2257867" y="264995"/>
                  <a:pt x="2245695" y="276750"/>
                  <a:pt x="2229347" y="283339"/>
                </a:cubicBezTo>
                <a:cubicBezTo>
                  <a:pt x="2213000" y="289929"/>
                  <a:pt x="2196684" y="289226"/>
                  <a:pt x="2180401" y="281231"/>
                </a:cubicBezTo>
                <a:cubicBezTo>
                  <a:pt x="2164117" y="273237"/>
                  <a:pt x="2152692" y="262668"/>
                  <a:pt x="2146124" y="249525"/>
                </a:cubicBezTo>
                <a:cubicBezTo>
                  <a:pt x="2139556" y="236382"/>
                  <a:pt x="2134888" y="222659"/>
                  <a:pt x="2132121" y="208354"/>
                </a:cubicBezTo>
                <a:cubicBezTo>
                  <a:pt x="2129353" y="194050"/>
                  <a:pt x="2128421" y="174830"/>
                  <a:pt x="2129325" y="150696"/>
                </a:cubicBezTo>
                <a:cubicBezTo>
                  <a:pt x="2130242" y="126561"/>
                  <a:pt x="2133670" y="107414"/>
                  <a:pt x="2139606" y="93253"/>
                </a:cubicBezTo>
                <a:cubicBezTo>
                  <a:pt x="2145543" y="79092"/>
                  <a:pt x="2154233" y="67239"/>
                  <a:pt x="2165677" y="57696"/>
                </a:cubicBezTo>
                <a:cubicBezTo>
                  <a:pt x="2177120" y="48153"/>
                  <a:pt x="2191400" y="43381"/>
                  <a:pt x="2208515" y="43381"/>
                </a:cubicBezTo>
                <a:close/>
                <a:moveTo>
                  <a:pt x="4376562" y="42112"/>
                </a:moveTo>
                <a:cubicBezTo>
                  <a:pt x="4383050" y="43087"/>
                  <a:pt x="4390955" y="46830"/>
                  <a:pt x="4400277" y="53340"/>
                </a:cubicBezTo>
                <a:cubicBezTo>
                  <a:pt x="4410473" y="62561"/>
                  <a:pt x="4411559" y="68362"/>
                  <a:pt x="4403536" y="70742"/>
                </a:cubicBezTo>
                <a:cubicBezTo>
                  <a:pt x="4395512" y="73123"/>
                  <a:pt x="4386844" y="77862"/>
                  <a:pt x="4377530" y="84960"/>
                </a:cubicBezTo>
                <a:cubicBezTo>
                  <a:pt x="4368216" y="92059"/>
                  <a:pt x="4357805" y="97949"/>
                  <a:pt x="4346297" y="102631"/>
                </a:cubicBezTo>
                <a:cubicBezTo>
                  <a:pt x="4334789" y="107313"/>
                  <a:pt x="4331816" y="106273"/>
                  <a:pt x="4337381" y="99512"/>
                </a:cubicBezTo>
                <a:cubicBezTo>
                  <a:pt x="4342944" y="92751"/>
                  <a:pt x="4349243" y="84096"/>
                  <a:pt x="4356277" y="73549"/>
                </a:cubicBezTo>
                <a:cubicBezTo>
                  <a:pt x="4363311" y="63002"/>
                  <a:pt x="4366828" y="55663"/>
                  <a:pt x="4366828" y="51533"/>
                </a:cubicBezTo>
                <a:cubicBezTo>
                  <a:pt x="4366828" y="44277"/>
                  <a:pt x="4370072" y="41137"/>
                  <a:pt x="4376562" y="42112"/>
                </a:cubicBezTo>
                <a:close/>
                <a:moveTo>
                  <a:pt x="1850593" y="42071"/>
                </a:moveTo>
                <a:cubicBezTo>
                  <a:pt x="1854977" y="42080"/>
                  <a:pt x="1859116" y="42564"/>
                  <a:pt x="1863009" y="43521"/>
                </a:cubicBezTo>
                <a:cubicBezTo>
                  <a:pt x="1870796" y="45435"/>
                  <a:pt x="1878787" y="49045"/>
                  <a:pt x="1886983" y="54351"/>
                </a:cubicBezTo>
                <a:cubicBezTo>
                  <a:pt x="1895178" y="59657"/>
                  <a:pt x="1901839" y="67440"/>
                  <a:pt x="1906966" y="77701"/>
                </a:cubicBezTo>
                <a:cubicBezTo>
                  <a:pt x="1912092" y="87961"/>
                  <a:pt x="1913957" y="100344"/>
                  <a:pt x="1912558" y="114849"/>
                </a:cubicBezTo>
                <a:cubicBezTo>
                  <a:pt x="1911160" y="129354"/>
                  <a:pt x="1904030" y="146480"/>
                  <a:pt x="1891166" y="166226"/>
                </a:cubicBezTo>
                <a:cubicBezTo>
                  <a:pt x="1878303" y="185973"/>
                  <a:pt x="1854190" y="214761"/>
                  <a:pt x="1818827" y="252590"/>
                </a:cubicBezTo>
                <a:lnTo>
                  <a:pt x="1916011" y="252590"/>
                </a:lnTo>
                <a:lnTo>
                  <a:pt x="1916011" y="283759"/>
                </a:lnTo>
                <a:lnTo>
                  <a:pt x="1771419" y="283759"/>
                </a:lnTo>
                <a:lnTo>
                  <a:pt x="1771419" y="274058"/>
                </a:lnTo>
                <a:cubicBezTo>
                  <a:pt x="1772351" y="260090"/>
                  <a:pt x="1778764" y="247614"/>
                  <a:pt x="1790659" y="236630"/>
                </a:cubicBezTo>
                <a:cubicBezTo>
                  <a:pt x="1802555" y="225645"/>
                  <a:pt x="1817440" y="208763"/>
                  <a:pt x="1835315" y="185984"/>
                </a:cubicBezTo>
                <a:cubicBezTo>
                  <a:pt x="1853190" y="163204"/>
                  <a:pt x="1864780" y="145662"/>
                  <a:pt x="1870086" y="133359"/>
                </a:cubicBezTo>
                <a:cubicBezTo>
                  <a:pt x="1875392" y="121055"/>
                  <a:pt x="1877411" y="110783"/>
                  <a:pt x="1876141" y="102545"/>
                </a:cubicBezTo>
                <a:cubicBezTo>
                  <a:pt x="1874872" y="94307"/>
                  <a:pt x="1871065" y="87581"/>
                  <a:pt x="1864720" y="82368"/>
                </a:cubicBezTo>
                <a:cubicBezTo>
                  <a:pt x="1858374" y="77156"/>
                  <a:pt x="1850946" y="74983"/>
                  <a:pt x="1842435" y="75851"/>
                </a:cubicBezTo>
                <a:cubicBezTo>
                  <a:pt x="1833924" y="76718"/>
                  <a:pt x="1825725" y="80056"/>
                  <a:pt x="1817838" y="85864"/>
                </a:cubicBezTo>
                <a:cubicBezTo>
                  <a:pt x="1809951" y="91672"/>
                  <a:pt x="1803505" y="101401"/>
                  <a:pt x="1798500" y="115053"/>
                </a:cubicBezTo>
                <a:lnTo>
                  <a:pt x="1766019" y="110235"/>
                </a:lnTo>
                <a:cubicBezTo>
                  <a:pt x="1773390" y="86531"/>
                  <a:pt x="1782991" y="69710"/>
                  <a:pt x="1794822" y="59772"/>
                </a:cubicBezTo>
                <a:cubicBezTo>
                  <a:pt x="1806652" y="49834"/>
                  <a:pt x="1820613" y="44399"/>
                  <a:pt x="1836702" y="43467"/>
                </a:cubicBezTo>
                <a:cubicBezTo>
                  <a:pt x="1841578" y="42528"/>
                  <a:pt x="1846208" y="42063"/>
                  <a:pt x="1850593" y="42071"/>
                </a:cubicBezTo>
                <a:close/>
                <a:moveTo>
                  <a:pt x="897444" y="35341"/>
                </a:moveTo>
                <a:cubicBezTo>
                  <a:pt x="901579" y="35661"/>
                  <a:pt x="906834" y="36913"/>
                  <a:pt x="913209" y="39100"/>
                </a:cubicBezTo>
                <a:cubicBezTo>
                  <a:pt x="925957" y="43474"/>
                  <a:pt x="933313" y="49493"/>
                  <a:pt x="935278" y="57158"/>
                </a:cubicBezTo>
                <a:cubicBezTo>
                  <a:pt x="937242" y="64823"/>
                  <a:pt x="936350" y="71212"/>
                  <a:pt x="932600" y="76324"/>
                </a:cubicBezTo>
                <a:cubicBezTo>
                  <a:pt x="928850" y="81436"/>
                  <a:pt x="922494" y="80877"/>
                  <a:pt x="913531" y="74646"/>
                </a:cubicBezTo>
                <a:cubicBezTo>
                  <a:pt x="904568" y="68415"/>
                  <a:pt x="897205" y="61923"/>
                  <a:pt x="891441" y="55169"/>
                </a:cubicBezTo>
                <a:cubicBezTo>
                  <a:pt x="885618" y="46278"/>
                  <a:pt x="884603" y="40283"/>
                  <a:pt x="888396" y="37186"/>
                </a:cubicBezTo>
                <a:cubicBezTo>
                  <a:pt x="890293" y="35637"/>
                  <a:pt x="893308" y="35022"/>
                  <a:pt x="897444" y="35341"/>
                </a:cubicBezTo>
                <a:close/>
                <a:moveTo>
                  <a:pt x="263327" y="31720"/>
                </a:moveTo>
                <a:cubicBezTo>
                  <a:pt x="269296" y="32066"/>
                  <a:pt x="274206" y="33486"/>
                  <a:pt x="278056" y="35981"/>
                </a:cubicBezTo>
                <a:cubicBezTo>
                  <a:pt x="285757" y="40972"/>
                  <a:pt x="290120" y="45912"/>
                  <a:pt x="291145" y="50802"/>
                </a:cubicBezTo>
                <a:cubicBezTo>
                  <a:pt x="292170" y="55692"/>
                  <a:pt x="286434" y="58399"/>
                  <a:pt x="273937" y="58922"/>
                </a:cubicBezTo>
                <a:cubicBezTo>
                  <a:pt x="261440" y="59446"/>
                  <a:pt x="246192" y="60607"/>
                  <a:pt x="228195" y="62407"/>
                </a:cubicBezTo>
                <a:cubicBezTo>
                  <a:pt x="210198" y="64206"/>
                  <a:pt x="192997" y="65759"/>
                  <a:pt x="176592" y="67064"/>
                </a:cubicBezTo>
                <a:cubicBezTo>
                  <a:pt x="188293" y="77489"/>
                  <a:pt x="191176" y="84372"/>
                  <a:pt x="185239" y="87714"/>
                </a:cubicBezTo>
                <a:cubicBezTo>
                  <a:pt x="179302" y="91055"/>
                  <a:pt x="168324" y="100111"/>
                  <a:pt x="152306" y="114881"/>
                </a:cubicBezTo>
                <a:cubicBezTo>
                  <a:pt x="178047" y="112329"/>
                  <a:pt x="194062" y="108991"/>
                  <a:pt x="200350" y="104868"/>
                </a:cubicBezTo>
                <a:cubicBezTo>
                  <a:pt x="206638" y="100745"/>
                  <a:pt x="214116" y="100595"/>
                  <a:pt x="222785" y="104416"/>
                </a:cubicBezTo>
                <a:cubicBezTo>
                  <a:pt x="231454" y="108238"/>
                  <a:pt x="238520" y="112472"/>
                  <a:pt x="243984" y="117118"/>
                </a:cubicBezTo>
                <a:cubicBezTo>
                  <a:pt x="249448" y="121764"/>
                  <a:pt x="250598" y="127461"/>
                  <a:pt x="247436" y="134208"/>
                </a:cubicBezTo>
                <a:cubicBezTo>
                  <a:pt x="244274" y="140955"/>
                  <a:pt x="242915" y="152686"/>
                  <a:pt x="243360" y="169399"/>
                </a:cubicBezTo>
                <a:cubicBezTo>
                  <a:pt x="243804" y="186113"/>
                  <a:pt x="244475" y="203687"/>
                  <a:pt x="245371" y="222121"/>
                </a:cubicBezTo>
                <a:cubicBezTo>
                  <a:pt x="246267" y="240555"/>
                  <a:pt x="247178" y="257003"/>
                  <a:pt x="248103" y="271466"/>
                </a:cubicBezTo>
                <a:cubicBezTo>
                  <a:pt x="249028" y="285928"/>
                  <a:pt x="243836" y="299691"/>
                  <a:pt x="232529" y="312755"/>
                </a:cubicBezTo>
                <a:cubicBezTo>
                  <a:pt x="221222" y="325819"/>
                  <a:pt x="213421" y="326919"/>
                  <a:pt x="209126" y="316056"/>
                </a:cubicBezTo>
                <a:cubicBezTo>
                  <a:pt x="204831" y="305194"/>
                  <a:pt x="197184" y="294596"/>
                  <a:pt x="186185" y="284264"/>
                </a:cubicBezTo>
                <a:cubicBezTo>
                  <a:pt x="175187" y="273932"/>
                  <a:pt x="176262" y="270340"/>
                  <a:pt x="189412" y="273488"/>
                </a:cubicBezTo>
                <a:cubicBezTo>
                  <a:pt x="202561" y="276635"/>
                  <a:pt x="210227" y="277589"/>
                  <a:pt x="212406" y="276348"/>
                </a:cubicBezTo>
                <a:cubicBezTo>
                  <a:pt x="214586" y="275108"/>
                  <a:pt x="216110" y="270784"/>
                  <a:pt x="216977" y="263378"/>
                </a:cubicBezTo>
                <a:cubicBezTo>
                  <a:pt x="217845" y="255971"/>
                  <a:pt x="218279" y="246094"/>
                  <a:pt x="218279" y="233747"/>
                </a:cubicBezTo>
                <a:cubicBezTo>
                  <a:pt x="218279" y="221228"/>
                  <a:pt x="218056" y="205386"/>
                  <a:pt x="217612" y="186220"/>
                </a:cubicBezTo>
                <a:cubicBezTo>
                  <a:pt x="217167" y="167054"/>
                  <a:pt x="215719" y="152972"/>
                  <a:pt x="213266" y="143974"/>
                </a:cubicBezTo>
                <a:cubicBezTo>
                  <a:pt x="210815" y="134975"/>
                  <a:pt x="207807" y="129928"/>
                  <a:pt x="204243" y="128831"/>
                </a:cubicBezTo>
                <a:cubicBezTo>
                  <a:pt x="200680" y="127734"/>
                  <a:pt x="191749" y="127852"/>
                  <a:pt x="177452" y="129186"/>
                </a:cubicBezTo>
                <a:lnTo>
                  <a:pt x="102675" y="138279"/>
                </a:lnTo>
                <a:lnTo>
                  <a:pt x="102575" y="138247"/>
                </a:lnTo>
                <a:lnTo>
                  <a:pt x="102534" y="138296"/>
                </a:lnTo>
                <a:lnTo>
                  <a:pt x="75214" y="141619"/>
                </a:lnTo>
                <a:cubicBezTo>
                  <a:pt x="74367" y="174372"/>
                  <a:pt x="73493" y="203027"/>
                  <a:pt x="72589" y="227584"/>
                </a:cubicBezTo>
                <a:cubicBezTo>
                  <a:pt x="71686" y="252142"/>
                  <a:pt x="68442" y="272143"/>
                  <a:pt x="62856" y="287588"/>
                </a:cubicBezTo>
                <a:cubicBezTo>
                  <a:pt x="57270" y="303032"/>
                  <a:pt x="51183" y="304979"/>
                  <a:pt x="44594" y="293428"/>
                </a:cubicBezTo>
                <a:cubicBezTo>
                  <a:pt x="38004" y="281877"/>
                  <a:pt x="35921" y="271613"/>
                  <a:pt x="38345" y="262636"/>
                </a:cubicBezTo>
                <a:cubicBezTo>
                  <a:pt x="40769" y="253659"/>
                  <a:pt x="43023" y="245639"/>
                  <a:pt x="45110" y="238576"/>
                </a:cubicBezTo>
                <a:cubicBezTo>
                  <a:pt x="47196" y="231514"/>
                  <a:pt x="49136" y="214732"/>
                  <a:pt x="50929" y="188231"/>
                </a:cubicBezTo>
                <a:cubicBezTo>
                  <a:pt x="52721" y="161731"/>
                  <a:pt x="51140" y="143554"/>
                  <a:pt x="46185" y="133703"/>
                </a:cubicBezTo>
                <a:cubicBezTo>
                  <a:pt x="41231" y="123851"/>
                  <a:pt x="42105" y="119398"/>
                  <a:pt x="48810" y="120345"/>
                </a:cubicBezTo>
                <a:cubicBezTo>
                  <a:pt x="55514" y="121291"/>
                  <a:pt x="60795" y="122191"/>
                  <a:pt x="64652" y="123044"/>
                </a:cubicBezTo>
                <a:cubicBezTo>
                  <a:pt x="68510" y="123898"/>
                  <a:pt x="76325" y="123887"/>
                  <a:pt x="88098" y="123012"/>
                </a:cubicBezTo>
                <a:cubicBezTo>
                  <a:pt x="99872" y="122137"/>
                  <a:pt x="115273" y="120460"/>
                  <a:pt x="134303" y="117979"/>
                </a:cubicBezTo>
                <a:cubicBezTo>
                  <a:pt x="139149" y="109102"/>
                  <a:pt x="144011" y="99275"/>
                  <a:pt x="148887" y="88499"/>
                </a:cubicBezTo>
                <a:cubicBezTo>
                  <a:pt x="153762" y="77722"/>
                  <a:pt x="155490" y="71273"/>
                  <a:pt x="154070" y="69150"/>
                </a:cubicBezTo>
                <a:cubicBezTo>
                  <a:pt x="133449" y="71832"/>
                  <a:pt x="115760" y="74198"/>
                  <a:pt x="101004" y="76249"/>
                </a:cubicBezTo>
                <a:cubicBezTo>
                  <a:pt x="106554" y="76507"/>
                  <a:pt x="112219" y="80060"/>
                  <a:pt x="117998" y="86907"/>
                </a:cubicBezTo>
                <a:cubicBezTo>
                  <a:pt x="123777" y="93754"/>
                  <a:pt x="125222" y="101280"/>
                  <a:pt x="122332" y="109482"/>
                </a:cubicBezTo>
                <a:cubicBezTo>
                  <a:pt x="119443" y="117685"/>
                  <a:pt x="115298" y="120463"/>
                  <a:pt x="109899" y="117817"/>
                </a:cubicBezTo>
                <a:cubicBezTo>
                  <a:pt x="104500" y="115172"/>
                  <a:pt x="99875" y="110235"/>
                  <a:pt x="96024" y="103007"/>
                </a:cubicBezTo>
                <a:cubicBezTo>
                  <a:pt x="92174" y="95780"/>
                  <a:pt x="89532" y="88094"/>
                  <a:pt x="88098" y="79948"/>
                </a:cubicBezTo>
                <a:lnTo>
                  <a:pt x="37936" y="86703"/>
                </a:lnTo>
                <a:cubicBezTo>
                  <a:pt x="29791" y="87606"/>
                  <a:pt x="20244" y="83759"/>
                  <a:pt x="9295" y="75162"/>
                </a:cubicBezTo>
                <a:cubicBezTo>
                  <a:pt x="-1654" y="66565"/>
                  <a:pt x="544" y="62267"/>
                  <a:pt x="15889" y="62267"/>
                </a:cubicBezTo>
                <a:cubicBezTo>
                  <a:pt x="29440" y="62267"/>
                  <a:pt x="43195" y="61614"/>
                  <a:pt x="57156" y="60310"/>
                </a:cubicBezTo>
                <a:cubicBezTo>
                  <a:pt x="71116" y="59005"/>
                  <a:pt x="90895" y="56782"/>
                  <a:pt x="116492" y="53641"/>
                </a:cubicBezTo>
                <a:cubicBezTo>
                  <a:pt x="142089" y="50501"/>
                  <a:pt x="165403" y="47328"/>
                  <a:pt x="186433" y="44123"/>
                </a:cubicBezTo>
                <a:cubicBezTo>
                  <a:pt x="207462" y="40918"/>
                  <a:pt x="226065" y="37512"/>
                  <a:pt x="242241" y="33906"/>
                </a:cubicBezTo>
                <a:cubicBezTo>
                  <a:pt x="250329" y="32102"/>
                  <a:pt x="257358" y="31374"/>
                  <a:pt x="263327" y="31720"/>
                </a:cubicBezTo>
                <a:close/>
                <a:moveTo>
                  <a:pt x="7209755" y="27350"/>
                </a:moveTo>
                <a:cubicBezTo>
                  <a:pt x="7213697" y="27469"/>
                  <a:pt x="7219949" y="29457"/>
                  <a:pt x="7228509" y="33314"/>
                </a:cubicBezTo>
                <a:cubicBezTo>
                  <a:pt x="7240297" y="42019"/>
                  <a:pt x="7242878" y="49486"/>
                  <a:pt x="7236253" y="55717"/>
                </a:cubicBezTo>
                <a:cubicBezTo>
                  <a:pt x="7229628" y="61948"/>
                  <a:pt x="7221691" y="72004"/>
                  <a:pt x="7212441" y="85885"/>
                </a:cubicBezTo>
                <a:cubicBezTo>
                  <a:pt x="7219569" y="89083"/>
                  <a:pt x="7223369" y="97659"/>
                  <a:pt x="7223841" y="111612"/>
                </a:cubicBezTo>
                <a:cubicBezTo>
                  <a:pt x="7224315" y="125565"/>
                  <a:pt x="7224000" y="140647"/>
                  <a:pt x="7222895" y="156859"/>
                </a:cubicBezTo>
                <a:cubicBezTo>
                  <a:pt x="7221791" y="173070"/>
                  <a:pt x="7216597" y="177050"/>
                  <a:pt x="7207311" y="168797"/>
                </a:cubicBezTo>
                <a:cubicBezTo>
                  <a:pt x="7198026" y="160544"/>
                  <a:pt x="7194738" y="153263"/>
                  <a:pt x="7197449" y="146953"/>
                </a:cubicBezTo>
                <a:cubicBezTo>
                  <a:pt x="7200159" y="140643"/>
                  <a:pt x="7201733" y="130824"/>
                  <a:pt x="7202171" y="117495"/>
                </a:cubicBezTo>
                <a:cubicBezTo>
                  <a:pt x="7202607" y="104165"/>
                  <a:pt x="7203170" y="97824"/>
                  <a:pt x="7203859" y="98469"/>
                </a:cubicBezTo>
                <a:cubicBezTo>
                  <a:pt x="7189748" y="116968"/>
                  <a:pt x="7173451" y="131778"/>
                  <a:pt x="7154965" y="142898"/>
                </a:cubicBezTo>
                <a:cubicBezTo>
                  <a:pt x="7136481" y="154019"/>
                  <a:pt x="7133832" y="152395"/>
                  <a:pt x="7147018" y="138026"/>
                </a:cubicBezTo>
                <a:cubicBezTo>
                  <a:pt x="7160203" y="123657"/>
                  <a:pt x="7172149" y="107998"/>
                  <a:pt x="7182854" y="91048"/>
                </a:cubicBezTo>
                <a:cubicBezTo>
                  <a:pt x="7193559" y="74098"/>
                  <a:pt x="7200241" y="61930"/>
                  <a:pt x="7202901" y="54545"/>
                </a:cubicBezTo>
                <a:cubicBezTo>
                  <a:pt x="7205562" y="47160"/>
                  <a:pt x="7206214" y="39846"/>
                  <a:pt x="7204859" y="32604"/>
                </a:cubicBezTo>
                <a:cubicBezTo>
                  <a:pt x="7204181" y="28983"/>
                  <a:pt x="7205813" y="27232"/>
                  <a:pt x="7209755" y="27350"/>
                </a:cubicBezTo>
                <a:close/>
                <a:moveTo>
                  <a:pt x="5259453" y="27350"/>
                </a:moveTo>
                <a:cubicBezTo>
                  <a:pt x="5261316" y="27381"/>
                  <a:pt x="5263602" y="27874"/>
                  <a:pt x="5266310" y="28829"/>
                </a:cubicBezTo>
                <a:cubicBezTo>
                  <a:pt x="5277144" y="32651"/>
                  <a:pt x="5285046" y="37182"/>
                  <a:pt x="5290015" y="42424"/>
                </a:cubicBezTo>
                <a:cubicBezTo>
                  <a:pt x="5294983" y="47665"/>
                  <a:pt x="5295840" y="52799"/>
                  <a:pt x="5292585" y="57825"/>
                </a:cubicBezTo>
                <a:cubicBezTo>
                  <a:pt x="5289330" y="62851"/>
                  <a:pt x="5285662" y="74209"/>
                  <a:pt x="5281583" y="91897"/>
                </a:cubicBezTo>
                <a:cubicBezTo>
                  <a:pt x="5277503" y="109586"/>
                  <a:pt x="5273348" y="125350"/>
                  <a:pt x="5269117" y="139188"/>
                </a:cubicBezTo>
                <a:cubicBezTo>
                  <a:pt x="5279256" y="138356"/>
                  <a:pt x="5289724" y="136786"/>
                  <a:pt x="5300522" y="134477"/>
                </a:cubicBezTo>
                <a:cubicBezTo>
                  <a:pt x="5302874" y="126977"/>
                  <a:pt x="5303150" y="119363"/>
                  <a:pt x="5301350" y="111633"/>
                </a:cubicBezTo>
                <a:cubicBezTo>
                  <a:pt x="5299551" y="103904"/>
                  <a:pt x="5304975" y="103527"/>
                  <a:pt x="5317623" y="110504"/>
                </a:cubicBezTo>
                <a:cubicBezTo>
                  <a:pt x="5330271" y="117480"/>
                  <a:pt x="5335437" y="124012"/>
                  <a:pt x="5333121" y="130100"/>
                </a:cubicBezTo>
                <a:cubicBezTo>
                  <a:pt x="5330805" y="136187"/>
                  <a:pt x="5328525" y="144182"/>
                  <a:pt x="5326281" y="154084"/>
                </a:cubicBezTo>
                <a:cubicBezTo>
                  <a:pt x="5324036" y="163986"/>
                  <a:pt x="5320419" y="175737"/>
                  <a:pt x="5315429" y="189339"/>
                </a:cubicBezTo>
                <a:cubicBezTo>
                  <a:pt x="5310438" y="202941"/>
                  <a:pt x="5304896" y="214919"/>
                  <a:pt x="5298801" y="225272"/>
                </a:cubicBezTo>
                <a:cubicBezTo>
                  <a:pt x="5312970" y="235525"/>
                  <a:pt x="5321688" y="245180"/>
                  <a:pt x="5324958" y="254236"/>
                </a:cubicBezTo>
                <a:cubicBezTo>
                  <a:pt x="5328227" y="263292"/>
                  <a:pt x="5327697" y="272276"/>
                  <a:pt x="5323366" y="281188"/>
                </a:cubicBezTo>
                <a:cubicBezTo>
                  <a:pt x="5319035" y="290101"/>
                  <a:pt x="5312837" y="288441"/>
                  <a:pt x="5304771" y="276209"/>
                </a:cubicBezTo>
                <a:cubicBezTo>
                  <a:pt x="5296704" y="263976"/>
                  <a:pt x="5289516" y="252999"/>
                  <a:pt x="5283206" y="243276"/>
                </a:cubicBezTo>
                <a:cubicBezTo>
                  <a:pt x="5267948" y="258262"/>
                  <a:pt x="5253630" y="268522"/>
                  <a:pt x="5240250" y="274058"/>
                </a:cubicBezTo>
                <a:cubicBezTo>
                  <a:pt x="5226871" y="279593"/>
                  <a:pt x="5213911" y="282819"/>
                  <a:pt x="5201371" y="283737"/>
                </a:cubicBezTo>
                <a:cubicBezTo>
                  <a:pt x="5188830" y="284655"/>
                  <a:pt x="5187374" y="282249"/>
                  <a:pt x="5197004" y="276520"/>
                </a:cubicBezTo>
                <a:cubicBezTo>
                  <a:pt x="5206633" y="270792"/>
                  <a:pt x="5218033" y="263976"/>
                  <a:pt x="5231205" y="256075"/>
                </a:cubicBezTo>
                <a:cubicBezTo>
                  <a:pt x="5244377" y="248173"/>
                  <a:pt x="5256957" y="238652"/>
                  <a:pt x="5268945" y="227509"/>
                </a:cubicBezTo>
                <a:cubicBezTo>
                  <a:pt x="5255494" y="214919"/>
                  <a:pt x="5246510" y="207049"/>
                  <a:pt x="5241992" y="203902"/>
                </a:cubicBezTo>
                <a:cubicBezTo>
                  <a:pt x="5237475" y="200754"/>
                  <a:pt x="5236117" y="195674"/>
                  <a:pt x="5237917" y="188662"/>
                </a:cubicBezTo>
                <a:cubicBezTo>
                  <a:pt x="5239716" y="181649"/>
                  <a:pt x="5241964" y="173310"/>
                  <a:pt x="5244660" y="163645"/>
                </a:cubicBezTo>
                <a:cubicBezTo>
                  <a:pt x="5218675" y="169811"/>
                  <a:pt x="5201715" y="174726"/>
                  <a:pt x="5193777" y="178390"/>
                </a:cubicBezTo>
                <a:cubicBezTo>
                  <a:pt x="5185840" y="182054"/>
                  <a:pt x="5177039" y="178459"/>
                  <a:pt x="5167373" y="167603"/>
                </a:cubicBezTo>
                <a:cubicBezTo>
                  <a:pt x="5157708" y="156747"/>
                  <a:pt x="5158902" y="151771"/>
                  <a:pt x="5170955" y="152675"/>
                </a:cubicBezTo>
                <a:cubicBezTo>
                  <a:pt x="5183008" y="153578"/>
                  <a:pt x="5208552" y="151090"/>
                  <a:pt x="5247585" y="145211"/>
                </a:cubicBezTo>
                <a:cubicBezTo>
                  <a:pt x="5251099" y="117907"/>
                  <a:pt x="5253737" y="96217"/>
                  <a:pt x="5255501" y="80142"/>
                </a:cubicBezTo>
                <a:cubicBezTo>
                  <a:pt x="5257265" y="64067"/>
                  <a:pt x="5256799" y="50540"/>
                  <a:pt x="5254103" y="39563"/>
                </a:cubicBezTo>
                <a:cubicBezTo>
                  <a:pt x="5252081" y="31330"/>
                  <a:pt x="5253864" y="27259"/>
                  <a:pt x="5259453" y="27350"/>
                </a:cubicBezTo>
                <a:close/>
                <a:moveTo>
                  <a:pt x="3809330" y="27350"/>
                </a:moveTo>
                <a:cubicBezTo>
                  <a:pt x="3813272" y="27469"/>
                  <a:pt x="3819524" y="29457"/>
                  <a:pt x="3828085" y="33314"/>
                </a:cubicBezTo>
                <a:cubicBezTo>
                  <a:pt x="3839872" y="42019"/>
                  <a:pt x="3842454" y="49486"/>
                  <a:pt x="3835828" y="55717"/>
                </a:cubicBezTo>
                <a:cubicBezTo>
                  <a:pt x="3829203" y="61948"/>
                  <a:pt x="3821266" y="72004"/>
                  <a:pt x="3812017" y="85885"/>
                </a:cubicBezTo>
                <a:cubicBezTo>
                  <a:pt x="3819143" y="89083"/>
                  <a:pt x="3822944" y="97659"/>
                  <a:pt x="3823417" y="111612"/>
                </a:cubicBezTo>
                <a:cubicBezTo>
                  <a:pt x="3823890" y="125565"/>
                  <a:pt x="3823575" y="140647"/>
                  <a:pt x="3822471" y="156859"/>
                </a:cubicBezTo>
                <a:cubicBezTo>
                  <a:pt x="3821366" y="173070"/>
                  <a:pt x="3816172" y="177050"/>
                  <a:pt x="3806886" y="168797"/>
                </a:cubicBezTo>
                <a:cubicBezTo>
                  <a:pt x="3797601" y="160544"/>
                  <a:pt x="3794314" y="153263"/>
                  <a:pt x="3797024" y="146953"/>
                </a:cubicBezTo>
                <a:cubicBezTo>
                  <a:pt x="3799734" y="140643"/>
                  <a:pt x="3801308" y="130824"/>
                  <a:pt x="3801745" y="117495"/>
                </a:cubicBezTo>
                <a:cubicBezTo>
                  <a:pt x="3802183" y="104165"/>
                  <a:pt x="3802746" y="97824"/>
                  <a:pt x="3803434" y="98469"/>
                </a:cubicBezTo>
                <a:cubicBezTo>
                  <a:pt x="3789323" y="116968"/>
                  <a:pt x="3773025" y="131778"/>
                  <a:pt x="3754541" y="142898"/>
                </a:cubicBezTo>
                <a:cubicBezTo>
                  <a:pt x="3736057" y="154019"/>
                  <a:pt x="3733407" y="152395"/>
                  <a:pt x="3746593" y="138026"/>
                </a:cubicBezTo>
                <a:cubicBezTo>
                  <a:pt x="3759779" y="123657"/>
                  <a:pt x="3771724" y="107998"/>
                  <a:pt x="3782429" y="91048"/>
                </a:cubicBezTo>
                <a:cubicBezTo>
                  <a:pt x="3793134" y="74098"/>
                  <a:pt x="3799817" y="61930"/>
                  <a:pt x="3802477" y="54545"/>
                </a:cubicBezTo>
                <a:cubicBezTo>
                  <a:pt x="3805137" y="47160"/>
                  <a:pt x="3805789" y="39846"/>
                  <a:pt x="3804434" y="32604"/>
                </a:cubicBezTo>
                <a:cubicBezTo>
                  <a:pt x="3803757" y="28983"/>
                  <a:pt x="3805389" y="27232"/>
                  <a:pt x="3809330" y="27350"/>
                </a:cubicBezTo>
                <a:close/>
                <a:moveTo>
                  <a:pt x="5746881" y="26912"/>
                </a:moveTo>
                <a:cubicBezTo>
                  <a:pt x="5750798" y="27172"/>
                  <a:pt x="5755102" y="28252"/>
                  <a:pt x="5759795" y="30152"/>
                </a:cubicBezTo>
                <a:cubicBezTo>
                  <a:pt x="5769181" y="33952"/>
                  <a:pt x="5777068" y="38814"/>
                  <a:pt x="5783457" y="44736"/>
                </a:cubicBezTo>
                <a:cubicBezTo>
                  <a:pt x="5789845" y="50659"/>
                  <a:pt x="5790390" y="55771"/>
                  <a:pt x="5785091" y="60073"/>
                </a:cubicBezTo>
                <a:cubicBezTo>
                  <a:pt x="5779793" y="64375"/>
                  <a:pt x="5774756" y="70434"/>
                  <a:pt x="5769981" y="78249"/>
                </a:cubicBezTo>
                <a:cubicBezTo>
                  <a:pt x="5765205" y="86065"/>
                  <a:pt x="5757110" y="99326"/>
                  <a:pt x="5745695" y="118032"/>
                </a:cubicBezTo>
                <a:cubicBezTo>
                  <a:pt x="5734281" y="136739"/>
                  <a:pt x="5726150" y="140694"/>
                  <a:pt x="5721303" y="129895"/>
                </a:cubicBezTo>
                <a:cubicBezTo>
                  <a:pt x="5712771" y="131688"/>
                  <a:pt x="5703836" y="133667"/>
                  <a:pt x="5694501" y="135832"/>
                </a:cubicBezTo>
                <a:lnTo>
                  <a:pt x="5694501" y="160784"/>
                </a:lnTo>
                <a:cubicBezTo>
                  <a:pt x="5731427" y="156382"/>
                  <a:pt x="5755651" y="152582"/>
                  <a:pt x="5767173" y="149384"/>
                </a:cubicBezTo>
                <a:cubicBezTo>
                  <a:pt x="5778696" y="146186"/>
                  <a:pt x="5788361" y="147412"/>
                  <a:pt x="5796169" y="153062"/>
                </a:cubicBezTo>
                <a:cubicBezTo>
                  <a:pt x="5803977" y="158712"/>
                  <a:pt x="5807218" y="163434"/>
                  <a:pt x="5805892" y="167227"/>
                </a:cubicBezTo>
                <a:cubicBezTo>
                  <a:pt x="5804566" y="171020"/>
                  <a:pt x="5793233" y="173612"/>
                  <a:pt x="5771895" y="175003"/>
                </a:cubicBezTo>
                <a:cubicBezTo>
                  <a:pt x="5750557" y="176394"/>
                  <a:pt x="5724759" y="178767"/>
                  <a:pt x="5694501" y="182122"/>
                </a:cubicBezTo>
                <a:lnTo>
                  <a:pt x="5694501" y="187091"/>
                </a:lnTo>
                <a:cubicBezTo>
                  <a:pt x="5714563" y="206307"/>
                  <a:pt x="5733001" y="221662"/>
                  <a:pt x="5749814" y="233156"/>
                </a:cubicBezTo>
                <a:cubicBezTo>
                  <a:pt x="5766628" y="244649"/>
                  <a:pt x="5782940" y="253031"/>
                  <a:pt x="5798750" y="258301"/>
                </a:cubicBezTo>
                <a:cubicBezTo>
                  <a:pt x="5814560" y="263571"/>
                  <a:pt x="5827460" y="268264"/>
                  <a:pt x="5837447" y="272380"/>
                </a:cubicBezTo>
                <a:cubicBezTo>
                  <a:pt x="5847435" y="276495"/>
                  <a:pt x="5844019" y="280313"/>
                  <a:pt x="5827198" y="283834"/>
                </a:cubicBezTo>
                <a:cubicBezTo>
                  <a:pt x="5810377" y="287355"/>
                  <a:pt x="5797030" y="289348"/>
                  <a:pt x="5787156" y="289814"/>
                </a:cubicBezTo>
                <a:cubicBezTo>
                  <a:pt x="5777283" y="290280"/>
                  <a:pt x="5768550" y="286731"/>
                  <a:pt x="5760957" y="279166"/>
                </a:cubicBezTo>
                <a:cubicBezTo>
                  <a:pt x="5753364" y="271602"/>
                  <a:pt x="5744595" y="263073"/>
                  <a:pt x="5734650" y="253580"/>
                </a:cubicBezTo>
                <a:cubicBezTo>
                  <a:pt x="5724705" y="244087"/>
                  <a:pt x="5711322" y="228506"/>
                  <a:pt x="5694501" y="206838"/>
                </a:cubicBezTo>
                <a:lnTo>
                  <a:pt x="5694501" y="271541"/>
                </a:lnTo>
                <a:cubicBezTo>
                  <a:pt x="5694501" y="286340"/>
                  <a:pt x="5692185" y="300175"/>
                  <a:pt x="5687553" y="313045"/>
                </a:cubicBezTo>
                <a:cubicBezTo>
                  <a:pt x="5682921" y="325915"/>
                  <a:pt x="5677045" y="326844"/>
                  <a:pt x="5669925" y="315831"/>
                </a:cubicBezTo>
                <a:cubicBezTo>
                  <a:pt x="5662805" y="304817"/>
                  <a:pt x="5660372" y="293747"/>
                  <a:pt x="5662623" y="282619"/>
                </a:cubicBezTo>
                <a:cubicBezTo>
                  <a:pt x="5664874" y="271491"/>
                  <a:pt x="5666448" y="260291"/>
                  <a:pt x="5667344" y="249020"/>
                </a:cubicBezTo>
                <a:cubicBezTo>
                  <a:pt x="5668240" y="237748"/>
                  <a:pt x="5668689" y="221436"/>
                  <a:pt x="5668689" y="200084"/>
                </a:cubicBezTo>
                <a:cubicBezTo>
                  <a:pt x="5650090" y="227115"/>
                  <a:pt x="5634839" y="246123"/>
                  <a:pt x="5622936" y="257107"/>
                </a:cubicBezTo>
                <a:cubicBezTo>
                  <a:pt x="5611034" y="268092"/>
                  <a:pt x="5597963" y="277488"/>
                  <a:pt x="5583723" y="285297"/>
                </a:cubicBezTo>
                <a:cubicBezTo>
                  <a:pt x="5569483" y="293105"/>
                  <a:pt x="5557366" y="298178"/>
                  <a:pt x="5547370" y="300515"/>
                </a:cubicBezTo>
                <a:cubicBezTo>
                  <a:pt x="5537376" y="302853"/>
                  <a:pt x="5539082" y="298984"/>
                  <a:pt x="5552490" y="288910"/>
                </a:cubicBezTo>
                <a:cubicBezTo>
                  <a:pt x="5565898" y="278836"/>
                  <a:pt x="5583286" y="263779"/>
                  <a:pt x="5604652" y="243739"/>
                </a:cubicBezTo>
                <a:cubicBezTo>
                  <a:pt x="5626020" y="223698"/>
                  <a:pt x="5643321" y="204644"/>
                  <a:pt x="5656557" y="186575"/>
                </a:cubicBezTo>
                <a:cubicBezTo>
                  <a:pt x="5629640" y="192756"/>
                  <a:pt x="5611324" y="197226"/>
                  <a:pt x="5601608" y="199987"/>
                </a:cubicBezTo>
                <a:cubicBezTo>
                  <a:pt x="5591893" y="202747"/>
                  <a:pt x="5581973" y="199833"/>
                  <a:pt x="5571849" y="191243"/>
                </a:cubicBezTo>
                <a:cubicBezTo>
                  <a:pt x="5561725" y="182653"/>
                  <a:pt x="5562543" y="178358"/>
                  <a:pt x="5574301" y="178358"/>
                </a:cubicBezTo>
                <a:cubicBezTo>
                  <a:pt x="5583064" y="178358"/>
                  <a:pt x="5595145" y="177258"/>
                  <a:pt x="5610546" y="175056"/>
                </a:cubicBezTo>
                <a:cubicBezTo>
                  <a:pt x="5625948" y="172855"/>
                  <a:pt x="5645328" y="169668"/>
                  <a:pt x="5668689" y="165495"/>
                </a:cubicBezTo>
                <a:lnTo>
                  <a:pt x="5668689" y="139338"/>
                </a:lnTo>
                <a:cubicBezTo>
                  <a:pt x="5664645" y="140228"/>
                  <a:pt x="5657030" y="141869"/>
                  <a:pt x="5645845" y="144264"/>
                </a:cubicBezTo>
                <a:cubicBezTo>
                  <a:pt x="5638101" y="154475"/>
                  <a:pt x="5631959" y="154320"/>
                  <a:pt x="5627421" y="143802"/>
                </a:cubicBezTo>
                <a:cubicBezTo>
                  <a:pt x="5622882" y="133283"/>
                  <a:pt x="5618781" y="122299"/>
                  <a:pt x="5615117" y="110848"/>
                </a:cubicBezTo>
                <a:cubicBezTo>
                  <a:pt x="5611453" y="99397"/>
                  <a:pt x="5607667" y="89538"/>
                  <a:pt x="5603759" y="81271"/>
                </a:cubicBezTo>
                <a:cubicBezTo>
                  <a:pt x="5599852" y="73004"/>
                  <a:pt x="5595299" y="65483"/>
                  <a:pt x="5590100" y="58707"/>
                </a:cubicBezTo>
                <a:cubicBezTo>
                  <a:pt x="5584902" y="51931"/>
                  <a:pt x="5585698" y="47676"/>
                  <a:pt x="5592488" y="45941"/>
                </a:cubicBezTo>
                <a:cubicBezTo>
                  <a:pt x="5599278" y="44205"/>
                  <a:pt x="5605835" y="44015"/>
                  <a:pt x="5612159" y="45371"/>
                </a:cubicBezTo>
                <a:cubicBezTo>
                  <a:pt x="5618483" y="46726"/>
                  <a:pt x="5631866" y="46063"/>
                  <a:pt x="5652308" y="43381"/>
                </a:cubicBezTo>
                <a:cubicBezTo>
                  <a:pt x="5672751" y="40699"/>
                  <a:pt x="5690288" y="38254"/>
                  <a:pt x="5704922" y="36046"/>
                </a:cubicBezTo>
                <a:cubicBezTo>
                  <a:pt x="5719557" y="33837"/>
                  <a:pt x="5730014" y="31353"/>
                  <a:pt x="5736295" y="28593"/>
                </a:cubicBezTo>
                <a:cubicBezTo>
                  <a:pt x="5739436" y="27212"/>
                  <a:pt x="5742964" y="26652"/>
                  <a:pt x="5746881" y="26912"/>
                </a:cubicBezTo>
                <a:close/>
                <a:moveTo>
                  <a:pt x="3241806" y="26912"/>
                </a:moveTo>
                <a:cubicBezTo>
                  <a:pt x="3245723" y="27172"/>
                  <a:pt x="3250028" y="28252"/>
                  <a:pt x="3254721" y="30152"/>
                </a:cubicBezTo>
                <a:cubicBezTo>
                  <a:pt x="3264106" y="33952"/>
                  <a:pt x="3271993" y="38814"/>
                  <a:pt x="3278382" y="44736"/>
                </a:cubicBezTo>
                <a:cubicBezTo>
                  <a:pt x="3284771" y="50659"/>
                  <a:pt x="3285316" y="55771"/>
                  <a:pt x="3280017" y="60073"/>
                </a:cubicBezTo>
                <a:cubicBezTo>
                  <a:pt x="3274718" y="64375"/>
                  <a:pt x="3269681" y="70434"/>
                  <a:pt x="3264906" y="78249"/>
                </a:cubicBezTo>
                <a:cubicBezTo>
                  <a:pt x="3260130" y="86065"/>
                  <a:pt x="3252035" y="99326"/>
                  <a:pt x="3240621" y="118032"/>
                </a:cubicBezTo>
                <a:cubicBezTo>
                  <a:pt x="3229206" y="136739"/>
                  <a:pt x="3221075" y="140694"/>
                  <a:pt x="3216228" y="129895"/>
                </a:cubicBezTo>
                <a:cubicBezTo>
                  <a:pt x="3207696" y="131688"/>
                  <a:pt x="3198762" y="133667"/>
                  <a:pt x="3189426" y="135832"/>
                </a:cubicBezTo>
                <a:lnTo>
                  <a:pt x="3189426" y="160784"/>
                </a:lnTo>
                <a:cubicBezTo>
                  <a:pt x="3226352" y="156382"/>
                  <a:pt x="3250576" y="152582"/>
                  <a:pt x="3262099" y="149384"/>
                </a:cubicBezTo>
                <a:cubicBezTo>
                  <a:pt x="3273621" y="146186"/>
                  <a:pt x="3283286" y="147412"/>
                  <a:pt x="3291095" y="153062"/>
                </a:cubicBezTo>
                <a:cubicBezTo>
                  <a:pt x="3298903" y="158712"/>
                  <a:pt x="3302144" y="163434"/>
                  <a:pt x="3300817" y="167227"/>
                </a:cubicBezTo>
                <a:cubicBezTo>
                  <a:pt x="3299491" y="171020"/>
                  <a:pt x="3288158" y="173612"/>
                  <a:pt x="3266820" y="175003"/>
                </a:cubicBezTo>
                <a:cubicBezTo>
                  <a:pt x="3245482" y="176394"/>
                  <a:pt x="3219684" y="178767"/>
                  <a:pt x="3189426" y="182122"/>
                </a:cubicBezTo>
                <a:lnTo>
                  <a:pt x="3189426" y="187091"/>
                </a:lnTo>
                <a:cubicBezTo>
                  <a:pt x="3209488" y="206307"/>
                  <a:pt x="3227926" y="221662"/>
                  <a:pt x="3244740" y="233156"/>
                </a:cubicBezTo>
                <a:cubicBezTo>
                  <a:pt x="3261554" y="244649"/>
                  <a:pt x="3277866" y="253031"/>
                  <a:pt x="3293676" y="258301"/>
                </a:cubicBezTo>
                <a:cubicBezTo>
                  <a:pt x="3309486" y="263571"/>
                  <a:pt x="3322385" y="268264"/>
                  <a:pt x="3332373" y="272380"/>
                </a:cubicBezTo>
                <a:cubicBezTo>
                  <a:pt x="3342361" y="276495"/>
                  <a:pt x="3338944" y="280313"/>
                  <a:pt x="3322123" y="283834"/>
                </a:cubicBezTo>
                <a:cubicBezTo>
                  <a:pt x="3305302" y="287355"/>
                  <a:pt x="3291955" y="289348"/>
                  <a:pt x="3282082" y="289814"/>
                </a:cubicBezTo>
                <a:cubicBezTo>
                  <a:pt x="3272209" y="290280"/>
                  <a:pt x="3263475" y="286731"/>
                  <a:pt x="3255882" y="279166"/>
                </a:cubicBezTo>
                <a:cubicBezTo>
                  <a:pt x="3248289" y="271602"/>
                  <a:pt x="3239520" y="263073"/>
                  <a:pt x="3229575" y="253580"/>
                </a:cubicBezTo>
                <a:cubicBezTo>
                  <a:pt x="3219630" y="244087"/>
                  <a:pt x="3206247" y="228506"/>
                  <a:pt x="3189426" y="206838"/>
                </a:cubicBezTo>
                <a:lnTo>
                  <a:pt x="3189426" y="271541"/>
                </a:lnTo>
                <a:cubicBezTo>
                  <a:pt x="3189426" y="286340"/>
                  <a:pt x="3187110" y="300175"/>
                  <a:pt x="3182478" y="313045"/>
                </a:cubicBezTo>
                <a:cubicBezTo>
                  <a:pt x="3177846" y="325915"/>
                  <a:pt x="3171970" y="326844"/>
                  <a:pt x="3164851" y="315831"/>
                </a:cubicBezTo>
                <a:cubicBezTo>
                  <a:pt x="3157731" y="304817"/>
                  <a:pt x="3155296" y="293747"/>
                  <a:pt x="3157548" y="282619"/>
                </a:cubicBezTo>
                <a:cubicBezTo>
                  <a:pt x="3159799" y="271491"/>
                  <a:pt x="3161373" y="260291"/>
                  <a:pt x="3162269" y="249020"/>
                </a:cubicBezTo>
                <a:cubicBezTo>
                  <a:pt x="3163165" y="237748"/>
                  <a:pt x="3163614" y="221436"/>
                  <a:pt x="3163614" y="200084"/>
                </a:cubicBezTo>
                <a:cubicBezTo>
                  <a:pt x="3145015" y="227115"/>
                  <a:pt x="3129764" y="246123"/>
                  <a:pt x="3117861" y="257107"/>
                </a:cubicBezTo>
                <a:cubicBezTo>
                  <a:pt x="3105959" y="268092"/>
                  <a:pt x="3092888" y="277488"/>
                  <a:pt x="3078648" y="285297"/>
                </a:cubicBezTo>
                <a:cubicBezTo>
                  <a:pt x="3064408" y="293105"/>
                  <a:pt x="3052291" y="298178"/>
                  <a:pt x="3042296" y="300515"/>
                </a:cubicBezTo>
                <a:cubicBezTo>
                  <a:pt x="3032300" y="302853"/>
                  <a:pt x="3034007" y="298984"/>
                  <a:pt x="3047415" y="288910"/>
                </a:cubicBezTo>
                <a:cubicBezTo>
                  <a:pt x="3060823" y="278836"/>
                  <a:pt x="3078210" y="263779"/>
                  <a:pt x="3099577" y="243739"/>
                </a:cubicBezTo>
                <a:cubicBezTo>
                  <a:pt x="3120945" y="223698"/>
                  <a:pt x="3138246" y="204644"/>
                  <a:pt x="3151482" y="186575"/>
                </a:cubicBezTo>
                <a:cubicBezTo>
                  <a:pt x="3124565" y="192756"/>
                  <a:pt x="3106249" y="197226"/>
                  <a:pt x="3096534" y="199987"/>
                </a:cubicBezTo>
                <a:cubicBezTo>
                  <a:pt x="3086818" y="202747"/>
                  <a:pt x="3076898" y="199833"/>
                  <a:pt x="3066774" y="191243"/>
                </a:cubicBezTo>
                <a:cubicBezTo>
                  <a:pt x="3056650" y="182653"/>
                  <a:pt x="3057468" y="178358"/>
                  <a:pt x="3069226" y="178358"/>
                </a:cubicBezTo>
                <a:cubicBezTo>
                  <a:pt x="3077988" y="178358"/>
                  <a:pt x="3090070" y="177258"/>
                  <a:pt x="3105471" y="175056"/>
                </a:cubicBezTo>
                <a:cubicBezTo>
                  <a:pt x="3120873" y="172855"/>
                  <a:pt x="3140254" y="169668"/>
                  <a:pt x="3163614" y="165495"/>
                </a:cubicBezTo>
                <a:lnTo>
                  <a:pt x="3163614" y="139338"/>
                </a:lnTo>
                <a:cubicBezTo>
                  <a:pt x="3159570" y="140228"/>
                  <a:pt x="3151955" y="141869"/>
                  <a:pt x="3140770" y="144264"/>
                </a:cubicBezTo>
                <a:cubicBezTo>
                  <a:pt x="3133026" y="154475"/>
                  <a:pt x="3126885" y="154320"/>
                  <a:pt x="3122346" y="143802"/>
                </a:cubicBezTo>
                <a:cubicBezTo>
                  <a:pt x="3117807" y="133283"/>
                  <a:pt x="3113706" y="122299"/>
                  <a:pt x="3110042" y="110848"/>
                </a:cubicBezTo>
                <a:cubicBezTo>
                  <a:pt x="3106378" y="99397"/>
                  <a:pt x="3102592" y="89538"/>
                  <a:pt x="3098685" y="81271"/>
                </a:cubicBezTo>
                <a:cubicBezTo>
                  <a:pt x="3094777" y="73004"/>
                  <a:pt x="3090224" y="65483"/>
                  <a:pt x="3085026" y="58707"/>
                </a:cubicBezTo>
                <a:cubicBezTo>
                  <a:pt x="3079828" y="51931"/>
                  <a:pt x="3080623" y="47676"/>
                  <a:pt x="3087413" y="45941"/>
                </a:cubicBezTo>
                <a:cubicBezTo>
                  <a:pt x="3094203" y="44205"/>
                  <a:pt x="3100761" y="44015"/>
                  <a:pt x="3107085" y="45371"/>
                </a:cubicBezTo>
                <a:cubicBezTo>
                  <a:pt x="3113409" y="46726"/>
                  <a:pt x="3126792" y="46063"/>
                  <a:pt x="3147234" y="43381"/>
                </a:cubicBezTo>
                <a:cubicBezTo>
                  <a:pt x="3167676" y="40699"/>
                  <a:pt x="3185214" y="38254"/>
                  <a:pt x="3199848" y="36046"/>
                </a:cubicBezTo>
                <a:cubicBezTo>
                  <a:pt x="3214482" y="33837"/>
                  <a:pt x="3224940" y="31353"/>
                  <a:pt x="3231221" y="28593"/>
                </a:cubicBezTo>
                <a:cubicBezTo>
                  <a:pt x="3234361" y="27212"/>
                  <a:pt x="3237890" y="26652"/>
                  <a:pt x="3241806" y="26912"/>
                </a:cubicBezTo>
                <a:close/>
                <a:moveTo>
                  <a:pt x="4189016" y="21588"/>
                </a:moveTo>
                <a:cubicBezTo>
                  <a:pt x="4192180" y="21669"/>
                  <a:pt x="4197262" y="23498"/>
                  <a:pt x="4204264" y="27076"/>
                </a:cubicBezTo>
                <a:cubicBezTo>
                  <a:pt x="4218267" y="34232"/>
                  <a:pt x="4223100" y="40305"/>
                  <a:pt x="4218762" y="45295"/>
                </a:cubicBezTo>
                <a:cubicBezTo>
                  <a:pt x="4214424" y="50286"/>
                  <a:pt x="4209806" y="57459"/>
                  <a:pt x="4204909" y="66816"/>
                </a:cubicBezTo>
                <a:cubicBezTo>
                  <a:pt x="4200012" y="76173"/>
                  <a:pt x="4196000" y="81397"/>
                  <a:pt x="4192874" y="82487"/>
                </a:cubicBezTo>
                <a:cubicBezTo>
                  <a:pt x="4200661" y="80881"/>
                  <a:pt x="4209168" y="77779"/>
                  <a:pt x="4218396" y="73183"/>
                </a:cubicBezTo>
                <a:cubicBezTo>
                  <a:pt x="4227624" y="68587"/>
                  <a:pt x="4236476" y="69555"/>
                  <a:pt x="4244951" y="76087"/>
                </a:cubicBezTo>
                <a:cubicBezTo>
                  <a:pt x="4253426" y="82619"/>
                  <a:pt x="4248199" y="88495"/>
                  <a:pt x="4229270" y="93715"/>
                </a:cubicBezTo>
                <a:cubicBezTo>
                  <a:pt x="4210341" y="98935"/>
                  <a:pt x="4196144" y="100649"/>
                  <a:pt x="4186679" y="98856"/>
                </a:cubicBezTo>
                <a:cubicBezTo>
                  <a:pt x="4166718" y="131251"/>
                  <a:pt x="4145860" y="155546"/>
                  <a:pt x="4124106" y="171744"/>
                </a:cubicBezTo>
                <a:cubicBezTo>
                  <a:pt x="4102352" y="187941"/>
                  <a:pt x="4096426" y="189171"/>
                  <a:pt x="4106328" y="175433"/>
                </a:cubicBezTo>
                <a:cubicBezTo>
                  <a:pt x="4116230" y="161695"/>
                  <a:pt x="4125307" y="149323"/>
                  <a:pt x="4133560" y="138317"/>
                </a:cubicBezTo>
                <a:cubicBezTo>
                  <a:pt x="4141813" y="127311"/>
                  <a:pt x="4150384" y="114698"/>
                  <a:pt x="4159275" y="100480"/>
                </a:cubicBezTo>
                <a:cubicBezTo>
                  <a:pt x="4168166" y="86262"/>
                  <a:pt x="4175060" y="72101"/>
                  <a:pt x="4179957" y="57997"/>
                </a:cubicBezTo>
                <a:cubicBezTo>
                  <a:pt x="4184854" y="43894"/>
                  <a:pt x="4186629" y="33425"/>
                  <a:pt x="4185281" y="26592"/>
                </a:cubicBezTo>
                <a:cubicBezTo>
                  <a:pt x="4184607" y="23176"/>
                  <a:pt x="4185852" y="21508"/>
                  <a:pt x="4189016" y="21588"/>
                </a:cubicBezTo>
                <a:close/>
                <a:moveTo>
                  <a:pt x="4302147" y="19139"/>
                </a:moveTo>
                <a:cubicBezTo>
                  <a:pt x="4309417" y="20100"/>
                  <a:pt x="4317318" y="22921"/>
                  <a:pt x="4325851" y="27603"/>
                </a:cubicBezTo>
                <a:cubicBezTo>
                  <a:pt x="4334383" y="32285"/>
                  <a:pt x="4337276" y="37433"/>
                  <a:pt x="4334530" y="43047"/>
                </a:cubicBezTo>
                <a:cubicBezTo>
                  <a:pt x="4331784" y="48662"/>
                  <a:pt x="4329974" y="58485"/>
                  <a:pt x="4329099" y="72517"/>
                </a:cubicBezTo>
                <a:cubicBezTo>
                  <a:pt x="4328224" y="86549"/>
                  <a:pt x="4327357" y="103373"/>
                  <a:pt x="4326496" y="122991"/>
                </a:cubicBezTo>
                <a:cubicBezTo>
                  <a:pt x="4334197" y="121399"/>
                  <a:pt x="4340112" y="119423"/>
                  <a:pt x="4344242" y="117064"/>
                </a:cubicBezTo>
                <a:cubicBezTo>
                  <a:pt x="4348372" y="114706"/>
                  <a:pt x="4353140" y="114756"/>
                  <a:pt x="4358547" y="117215"/>
                </a:cubicBezTo>
                <a:cubicBezTo>
                  <a:pt x="4363953" y="119674"/>
                  <a:pt x="4369409" y="123023"/>
                  <a:pt x="4374916" y="127260"/>
                </a:cubicBezTo>
                <a:cubicBezTo>
                  <a:pt x="4380423" y="131498"/>
                  <a:pt x="4381602" y="136334"/>
                  <a:pt x="4378455" y="141769"/>
                </a:cubicBezTo>
                <a:cubicBezTo>
                  <a:pt x="4375307" y="147204"/>
                  <a:pt x="4374396" y="159823"/>
                  <a:pt x="4375723" y="179627"/>
                </a:cubicBezTo>
                <a:cubicBezTo>
                  <a:pt x="4377049" y="199431"/>
                  <a:pt x="4379749" y="220257"/>
                  <a:pt x="4383821" y="242104"/>
                </a:cubicBezTo>
                <a:cubicBezTo>
                  <a:pt x="4387894" y="263951"/>
                  <a:pt x="4386108" y="283106"/>
                  <a:pt x="4378465" y="299569"/>
                </a:cubicBezTo>
                <a:cubicBezTo>
                  <a:pt x="4370822" y="316031"/>
                  <a:pt x="4364157" y="318810"/>
                  <a:pt x="4358471" y="307904"/>
                </a:cubicBezTo>
                <a:cubicBezTo>
                  <a:pt x="4352785" y="296998"/>
                  <a:pt x="4345558" y="285949"/>
                  <a:pt x="4336789" y="274757"/>
                </a:cubicBezTo>
                <a:cubicBezTo>
                  <a:pt x="4328020" y="263564"/>
                  <a:pt x="4326554" y="258896"/>
                  <a:pt x="4332390" y="260753"/>
                </a:cubicBezTo>
                <a:cubicBezTo>
                  <a:pt x="4338226" y="262610"/>
                  <a:pt x="4343851" y="264184"/>
                  <a:pt x="4349265" y="265475"/>
                </a:cubicBezTo>
                <a:cubicBezTo>
                  <a:pt x="4354678" y="266766"/>
                  <a:pt x="4356933" y="259828"/>
                  <a:pt x="4356030" y="244664"/>
                </a:cubicBezTo>
                <a:cubicBezTo>
                  <a:pt x="4355127" y="229499"/>
                  <a:pt x="4354234" y="215263"/>
                  <a:pt x="4353352" y="201955"/>
                </a:cubicBezTo>
                <a:cubicBezTo>
                  <a:pt x="4352470" y="188647"/>
                  <a:pt x="4350946" y="175060"/>
                  <a:pt x="4348781" y="161193"/>
                </a:cubicBezTo>
                <a:cubicBezTo>
                  <a:pt x="4346615" y="147326"/>
                  <a:pt x="4344658" y="139769"/>
                  <a:pt x="4342909" y="138521"/>
                </a:cubicBezTo>
                <a:cubicBezTo>
                  <a:pt x="4341159" y="137273"/>
                  <a:pt x="4333595" y="137772"/>
                  <a:pt x="4320215" y="140016"/>
                </a:cubicBezTo>
                <a:cubicBezTo>
                  <a:pt x="4306836" y="142260"/>
                  <a:pt x="4297679" y="143999"/>
                  <a:pt x="4292747" y="145232"/>
                </a:cubicBezTo>
                <a:lnTo>
                  <a:pt x="4292747" y="166183"/>
                </a:lnTo>
                <a:cubicBezTo>
                  <a:pt x="4296375" y="166284"/>
                  <a:pt x="4302373" y="164957"/>
                  <a:pt x="4310740" y="162204"/>
                </a:cubicBezTo>
                <a:cubicBezTo>
                  <a:pt x="4319108" y="159451"/>
                  <a:pt x="4326299" y="160985"/>
                  <a:pt x="4332315" y="166807"/>
                </a:cubicBezTo>
                <a:cubicBezTo>
                  <a:pt x="4338330" y="172629"/>
                  <a:pt x="4334588" y="176931"/>
                  <a:pt x="4321086" y="179713"/>
                </a:cubicBezTo>
                <a:cubicBezTo>
                  <a:pt x="4307585" y="182495"/>
                  <a:pt x="4298138" y="183435"/>
                  <a:pt x="4292747" y="182531"/>
                </a:cubicBezTo>
                <a:lnTo>
                  <a:pt x="4292747" y="199911"/>
                </a:lnTo>
                <a:cubicBezTo>
                  <a:pt x="4298138" y="200026"/>
                  <a:pt x="4305520" y="198481"/>
                  <a:pt x="4314892" y="195276"/>
                </a:cubicBezTo>
                <a:cubicBezTo>
                  <a:pt x="4324263" y="192071"/>
                  <a:pt x="4331687" y="193616"/>
                  <a:pt x="4337165" y="199911"/>
                </a:cubicBezTo>
                <a:cubicBezTo>
                  <a:pt x="4342643" y="206207"/>
                  <a:pt x="4339381" y="210735"/>
                  <a:pt x="4327378" y="213495"/>
                </a:cubicBezTo>
                <a:cubicBezTo>
                  <a:pt x="4315376" y="216256"/>
                  <a:pt x="4303760" y="217636"/>
                  <a:pt x="4292532" y="217636"/>
                </a:cubicBezTo>
                <a:cubicBezTo>
                  <a:pt x="4291714" y="238759"/>
                  <a:pt x="4288498" y="258886"/>
                  <a:pt x="4282884" y="278015"/>
                </a:cubicBezTo>
                <a:cubicBezTo>
                  <a:pt x="4277270" y="297145"/>
                  <a:pt x="4271896" y="304785"/>
                  <a:pt x="4266762" y="300935"/>
                </a:cubicBezTo>
                <a:cubicBezTo>
                  <a:pt x="4261628" y="297084"/>
                  <a:pt x="4258352" y="290993"/>
                  <a:pt x="4256932" y="282662"/>
                </a:cubicBezTo>
                <a:cubicBezTo>
                  <a:pt x="4255512" y="274330"/>
                  <a:pt x="4257054" y="264482"/>
                  <a:pt x="4261557" y="253117"/>
                </a:cubicBezTo>
                <a:cubicBezTo>
                  <a:pt x="4266059" y="241753"/>
                  <a:pt x="4269207" y="222375"/>
                  <a:pt x="4271000" y="194986"/>
                </a:cubicBezTo>
                <a:cubicBezTo>
                  <a:pt x="4272792" y="167596"/>
                  <a:pt x="4271663" y="150190"/>
                  <a:pt x="4267612" y="142769"/>
                </a:cubicBezTo>
                <a:cubicBezTo>
                  <a:pt x="4263561" y="135348"/>
                  <a:pt x="4265009" y="131096"/>
                  <a:pt x="4271957" y="130014"/>
                </a:cubicBezTo>
                <a:cubicBezTo>
                  <a:pt x="4278905" y="128931"/>
                  <a:pt x="4283221" y="128612"/>
                  <a:pt x="4284906" y="129056"/>
                </a:cubicBezTo>
                <a:cubicBezTo>
                  <a:pt x="4286591" y="129501"/>
                  <a:pt x="4292754" y="129085"/>
                  <a:pt x="4303394" y="127809"/>
                </a:cubicBezTo>
                <a:cubicBezTo>
                  <a:pt x="4303394" y="113038"/>
                  <a:pt x="4303172" y="95475"/>
                  <a:pt x="4302727" y="75119"/>
                </a:cubicBezTo>
                <a:cubicBezTo>
                  <a:pt x="4302283" y="54763"/>
                  <a:pt x="4300257" y="40104"/>
                  <a:pt x="4296651" y="31142"/>
                </a:cubicBezTo>
                <a:cubicBezTo>
                  <a:pt x="4293044" y="22179"/>
                  <a:pt x="4294876" y="18178"/>
                  <a:pt x="4302147" y="19139"/>
                </a:cubicBezTo>
                <a:close/>
                <a:moveTo>
                  <a:pt x="3480478" y="17031"/>
                </a:moveTo>
                <a:cubicBezTo>
                  <a:pt x="3483705" y="15683"/>
                  <a:pt x="3491380" y="17292"/>
                  <a:pt x="3503505" y="21860"/>
                </a:cubicBezTo>
                <a:cubicBezTo>
                  <a:pt x="3515629" y="26427"/>
                  <a:pt x="3520114" y="32009"/>
                  <a:pt x="3516960" y="38606"/>
                </a:cubicBezTo>
                <a:cubicBezTo>
                  <a:pt x="3513805" y="45202"/>
                  <a:pt x="3512227" y="57155"/>
                  <a:pt x="3512227" y="74463"/>
                </a:cubicBezTo>
                <a:cubicBezTo>
                  <a:pt x="3512227" y="92303"/>
                  <a:pt x="3512446" y="105359"/>
                  <a:pt x="3512883" y="113634"/>
                </a:cubicBezTo>
                <a:cubicBezTo>
                  <a:pt x="3513321" y="121908"/>
                  <a:pt x="3512654" y="132086"/>
                  <a:pt x="3510883" y="144167"/>
                </a:cubicBezTo>
                <a:cubicBezTo>
                  <a:pt x="3509112" y="156249"/>
                  <a:pt x="3503917" y="157665"/>
                  <a:pt x="3495299" y="148416"/>
                </a:cubicBezTo>
                <a:cubicBezTo>
                  <a:pt x="3486680" y="139166"/>
                  <a:pt x="3483271" y="132785"/>
                  <a:pt x="3485071" y="129272"/>
                </a:cubicBezTo>
                <a:cubicBezTo>
                  <a:pt x="3486870" y="125758"/>
                  <a:pt x="3487770" y="120567"/>
                  <a:pt x="3487770" y="113698"/>
                </a:cubicBezTo>
                <a:cubicBezTo>
                  <a:pt x="3464166" y="127651"/>
                  <a:pt x="3449335" y="136987"/>
                  <a:pt x="3443276" y="141705"/>
                </a:cubicBezTo>
                <a:cubicBezTo>
                  <a:pt x="3437217" y="146423"/>
                  <a:pt x="3430725" y="146813"/>
                  <a:pt x="3423798" y="142877"/>
                </a:cubicBezTo>
                <a:cubicBezTo>
                  <a:pt x="3416872" y="138940"/>
                  <a:pt x="3411857" y="134194"/>
                  <a:pt x="3408752" y="128637"/>
                </a:cubicBezTo>
                <a:cubicBezTo>
                  <a:pt x="3405647" y="123080"/>
                  <a:pt x="3408619" y="120302"/>
                  <a:pt x="3417668" y="120302"/>
                </a:cubicBezTo>
                <a:cubicBezTo>
                  <a:pt x="3424365" y="120302"/>
                  <a:pt x="3432575" y="118757"/>
                  <a:pt x="3442297" y="115666"/>
                </a:cubicBezTo>
                <a:cubicBezTo>
                  <a:pt x="3452020" y="112576"/>
                  <a:pt x="3467178" y="107733"/>
                  <a:pt x="3487770" y="101136"/>
                </a:cubicBezTo>
                <a:cubicBezTo>
                  <a:pt x="3487770" y="72011"/>
                  <a:pt x="3487340" y="53792"/>
                  <a:pt x="3486479" y="46478"/>
                </a:cubicBezTo>
                <a:cubicBezTo>
                  <a:pt x="3485619" y="39165"/>
                  <a:pt x="3483597" y="32766"/>
                  <a:pt x="3480414" y="27280"/>
                </a:cubicBezTo>
                <a:cubicBezTo>
                  <a:pt x="3477230" y="21795"/>
                  <a:pt x="3477252" y="18379"/>
                  <a:pt x="3480478" y="17031"/>
                </a:cubicBezTo>
                <a:close/>
                <a:moveTo>
                  <a:pt x="7265227" y="15052"/>
                </a:moveTo>
                <a:cubicBezTo>
                  <a:pt x="7283124" y="17232"/>
                  <a:pt x="7291173" y="20921"/>
                  <a:pt x="7289373" y="26119"/>
                </a:cubicBezTo>
                <a:cubicBezTo>
                  <a:pt x="7287573" y="31317"/>
                  <a:pt x="7293492" y="43359"/>
                  <a:pt x="7307129" y="62245"/>
                </a:cubicBezTo>
                <a:cubicBezTo>
                  <a:pt x="7314329" y="59048"/>
                  <a:pt x="7321463" y="55997"/>
                  <a:pt x="7328533" y="53093"/>
                </a:cubicBezTo>
                <a:cubicBezTo>
                  <a:pt x="7335602" y="50189"/>
                  <a:pt x="7341191" y="51178"/>
                  <a:pt x="7345300" y="56061"/>
                </a:cubicBezTo>
                <a:cubicBezTo>
                  <a:pt x="7349409" y="60944"/>
                  <a:pt x="7349175" y="65106"/>
                  <a:pt x="7344601" y="68548"/>
                </a:cubicBezTo>
                <a:cubicBezTo>
                  <a:pt x="7340027" y="71990"/>
                  <a:pt x="7332419" y="76571"/>
                  <a:pt x="7321778" y="82293"/>
                </a:cubicBezTo>
                <a:cubicBezTo>
                  <a:pt x="7331788" y="90223"/>
                  <a:pt x="7345311" y="98562"/>
                  <a:pt x="7362347" y="107310"/>
                </a:cubicBezTo>
                <a:cubicBezTo>
                  <a:pt x="7379383" y="116057"/>
                  <a:pt x="7390349" y="120406"/>
                  <a:pt x="7395247" y="120356"/>
                </a:cubicBezTo>
                <a:cubicBezTo>
                  <a:pt x="7400144" y="120305"/>
                  <a:pt x="7402593" y="117606"/>
                  <a:pt x="7402593" y="112257"/>
                </a:cubicBezTo>
                <a:cubicBezTo>
                  <a:pt x="7402593" y="104341"/>
                  <a:pt x="7402371" y="96053"/>
                  <a:pt x="7401925" y="87391"/>
                </a:cubicBezTo>
                <a:cubicBezTo>
                  <a:pt x="7401481" y="78730"/>
                  <a:pt x="7405963" y="83720"/>
                  <a:pt x="7415369" y="102362"/>
                </a:cubicBezTo>
                <a:cubicBezTo>
                  <a:pt x="7424777" y="121004"/>
                  <a:pt x="7432001" y="134753"/>
                  <a:pt x="7437041" y="143608"/>
                </a:cubicBezTo>
                <a:cubicBezTo>
                  <a:pt x="7442082" y="152463"/>
                  <a:pt x="7434905" y="155747"/>
                  <a:pt x="7415509" y="153460"/>
                </a:cubicBezTo>
                <a:cubicBezTo>
                  <a:pt x="7396114" y="151173"/>
                  <a:pt x="7376555" y="144293"/>
                  <a:pt x="7356829" y="132821"/>
                </a:cubicBezTo>
                <a:cubicBezTo>
                  <a:pt x="7337105" y="121349"/>
                  <a:pt x="7318753" y="107324"/>
                  <a:pt x="7301773" y="90747"/>
                </a:cubicBezTo>
                <a:cubicBezTo>
                  <a:pt x="7280235" y="98849"/>
                  <a:pt x="7265109" y="101867"/>
                  <a:pt x="7256398" y="99802"/>
                </a:cubicBezTo>
                <a:cubicBezTo>
                  <a:pt x="7247686" y="97737"/>
                  <a:pt x="7247206" y="94443"/>
                  <a:pt x="7254957" y="89918"/>
                </a:cubicBezTo>
                <a:cubicBezTo>
                  <a:pt x="7262707" y="85394"/>
                  <a:pt x="7273681" y="79984"/>
                  <a:pt x="7287878" y="73689"/>
                </a:cubicBezTo>
                <a:cubicBezTo>
                  <a:pt x="7273280" y="50974"/>
                  <a:pt x="7261532" y="35859"/>
                  <a:pt x="7252633" y="28345"/>
                </a:cubicBezTo>
                <a:cubicBezTo>
                  <a:pt x="7243735" y="20831"/>
                  <a:pt x="7247933" y="16400"/>
                  <a:pt x="7265227" y="15052"/>
                </a:cubicBezTo>
                <a:close/>
                <a:moveTo>
                  <a:pt x="3864803" y="15052"/>
                </a:moveTo>
                <a:cubicBezTo>
                  <a:pt x="3882699" y="17232"/>
                  <a:pt x="3890748" y="20921"/>
                  <a:pt x="3888948" y="26119"/>
                </a:cubicBezTo>
                <a:cubicBezTo>
                  <a:pt x="3887148" y="31317"/>
                  <a:pt x="3893067" y="43359"/>
                  <a:pt x="3906705" y="62245"/>
                </a:cubicBezTo>
                <a:cubicBezTo>
                  <a:pt x="3913904" y="59048"/>
                  <a:pt x="3921038" y="55997"/>
                  <a:pt x="3928108" y="53093"/>
                </a:cubicBezTo>
                <a:cubicBezTo>
                  <a:pt x="3935177" y="50189"/>
                  <a:pt x="3940767" y="51178"/>
                  <a:pt x="3944875" y="56061"/>
                </a:cubicBezTo>
                <a:cubicBezTo>
                  <a:pt x="3948983" y="60944"/>
                  <a:pt x="3948750" y="65106"/>
                  <a:pt x="3944176" y="68548"/>
                </a:cubicBezTo>
                <a:cubicBezTo>
                  <a:pt x="3939601" y="71990"/>
                  <a:pt x="3931994" y="76571"/>
                  <a:pt x="3921353" y="82293"/>
                </a:cubicBezTo>
                <a:cubicBezTo>
                  <a:pt x="3931363" y="90223"/>
                  <a:pt x="3944886" y="98562"/>
                  <a:pt x="3961922" y="107310"/>
                </a:cubicBezTo>
                <a:cubicBezTo>
                  <a:pt x="3978958" y="116057"/>
                  <a:pt x="3989925" y="120406"/>
                  <a:pt x="3994822" y="120356"/>
                </a:cubicBezTo>
                <a:cubicBezTo>
                  <a:pt x="3999719" y="120305"/>
                  <a:pt x="4002168" y="117606"/>
                  <a:pt x="4002168" y="112257"/>
                </a:cubicBezTo>
                <a:cubicBezTo>
                  <a:pt x="4002168" y="104341"/>
                  <a:pt x="4001945" y="96053"/>
                  <a:pt x="4001501" y="87391"/>
                </a:cubicBezTo>
                <a:cubicBezTo>
                  <a:pt x="4001056" y="78730"/>
                  <a:pt x="4005538" y="83720"/>
                  <a:pt x="4014945" y="102362"/>
                </a:cubicBezTo>
                <a:cubicBezTo>
                  <a:pt x="4024352" y="121004"/>
                  <a:pt x="4031576" y="134753"/>
                  <a:pt x="4036617" y="143608"/>
                </a:cubicBezTo>
                <a:cubicBezTo>
                  <a:pt x="4041657" y="152463"/>
                  <a:pt x="4034480" y="155747"/>
                  <a:pt x="4015085" y="153460"/>
                </a:cubicBezTo>
                <a:cubicBezTo>
                  <a:pt x="3995689" y="151173"/>
                  <a:pt x="3976130" y="144293"/>
                  <a:pt x="3956405" y="132821"/>
                </a:cubicBezTo>
                <a:cubicBezTo>
                  <a:pt x="3936680" y="121349"/>
                  <a:pt x="3918328" y="107324"/>
                  <a:pt x="3901349" y="90747"/>
                </a:cubicBezTo>
                <a:cubicBezTo>
                  <a:pt x="3879810" y="98849"/>
                  <a:pt x="3864685" y="101867"/>
                  <a:pt x="3855973" y="99802"/>
                </a:cubicBezTo>
                <a:cubicBezTo>
                  <a:pt x="3847261" y="97737"/>
                  <a:pt x="3846781" y="94443"/>
                  <a:pt x="3854532" y="89918"/>
                </a:cubicBezTo>
                <a:cubicBezTo>
                  <a:pt x="3862282" y="85394"/>
                  <a:pt x="3873256" y="79984"/>
                  <a:pt x="3887453" y="73689"/>
                </a:cubicBezTo>
                <a:cubicBezTo>
                  <a:pt x="3872855" y="50974"/>
                  <a:pt x="3861107" y="35859"/>
                  <a:pt x="3852209" y="28345"/>
                </a:cubicBezTo>
                <a:cubicBezTo>
                  <a:pt x="3843310" y="20831"/>
                  <a:pt x="3847509" y="16400"/>
                  <a:pt x="3864803" y="15052"/>
                </a:cubicBezTo>
                <a:close/>
                <a:moveTo>
                  <a:pt x="7353757" y="14401"/>
                </a:moveTo>
                <a:cubicBezTo>
                  <a:pt x="7358193" y="14892"/>
                  <a:pt x="7363365" y="16084"/>
                  <a:pt x="7369273" y="17977"/>
                </a:cubicBezTo>
                <a:cubicBezTo>
                  <a:pt x="7380803" y="23226"/>
                  <a:pt x="7386567" y="30360"/>
                  <a:pt x="7386567" y="39380"/>
                </a:cubicBezTo>
                <a:cubicBezTo>
                  <a:pt x="7386567" y="50236"/>
                  <a:pt x="7381405" y="53516"/>
                  <a:pt x="7371079" y="49221"/>
                </a:cubicBezTo>
                <a:cubicBezTo>
                  <a:pt x="7360755" y="44926"/>
                  <a:pt x="7351953" y="38609"/>
                  <a:pt x="7344676" y="30270"/>
                </a:cubicBezTo>
                <a:cubicBezTo>
                  <a:pt x="7337399" y="21932"/>
                  <a:pt x="7336725" y="16852"/>
                  <a:pt x="7342654" y="15030"/>
                </a:cubicBezTo>
                <a:cubicBezTo>
                  <a:pt x="7345619" y="14120"/>
                  <a:pt x="7349319" y="13910"/>
                  <a:pt x="7353757" y="14401"/>
                </a:cubicBezTo>
                <a:close/>
                <a:moveTo>
                  <a:pt x="3953331" y="14401"/>
                </a:moveTo>
                <a:cubicBezTo>
                  <a:pt x="3957768" y="14892"/>
                  <a:pt x="3962940" y="16084"/>
                  <a:pt x="3968848" y="17977"/>
                </a:cubicBezTo>
                <a:cubicBezTo>
                  <a:pt x="3980378" y="23226"/>
                  <a:pt x="3986143" y="30360"/>
                  <a:pt x="3986143" y="39380"/>
                </a:cubicBezTo>
                <a:cubicBezTo>
                  <a:pt x="3986143" y="50236"/>
                  <a:pt x="3980980" y="53516"/>
                  <a:pt x="3970655" y="49221"/>
                </a:cubicBezTo>
                <a:cubicBezTo>
                  <a:pt x="3960330" y="44926"/>
                  <a:pt x="3951529" y="38609"/>
                  <a:pt x="3944251" y="30270"/>
                </a:cubicBezTo>
                <a:cubicBezTo>
                  <a:pt x="3936973" y="21932"/>
                  <a:pt x="3936300" y="16852"/>
                  <a:pt x="3942229" y="15030"/>
                </a:cubicBezTo>
                <a:cubicBezTo>
                  <a:pt x="3945194" y="14120"/>
                  <a:pt x="3948895" y="13910"/>
                  <a:pt x="3953331" y="14401"/>
                </a:cubicBezTo>
                <a:close/>
                <a:moveTo>
                  <a:pt x="1490509" y="13729"/>
                </a:moveTo>
                <a:cubicBezTo>
                  <a:pt x="1498647" y="14683"/>
                  <a:pt x="1507448" y="17511"/>
                  <a:pt x="1516913" y="22215"/>
                </a:cubicBezTo>
                <a:cubicBezTo>
                  <a:pt x="1526378" y="26918"/>
                  <a:pt x="1529066" y="32540"/>
                  <a:pt x="1524979" y="39079"/>
                </a:cubicBezTo>
                <a:cubicBezTo>
                  <a:pt x="1520892" y="45618"/>
                  <a:pt x="1518440" y="63235"/>
                  <a:pt x="1517623" y="91930"/>
                </a:cubicBezTo>
                <a:cubicBezTo>
                  <a:pt x="1528593" y="86538"/>
                  <a:pt x="1536735" y="85634"/>
                  <a:pt x="1542047" y="89219"/>
                </a:cubicBezTo>
                <a:cubicBezTo>
                  <a:pt x="1547360" y="92804"/>
                  <a:pt x="1548175" y="96748"/>
                  <a:pt x="1544489" y="101050"/>
                </a:cubicBezTo>
                <a:cubicBezTo>
                  <a:pt x="1540804" y="105352"/>
                  <a:pt x="1531848" y="111691"/>
                  <a:pt x="1517623" y="120065"/>
                </a:cubicBezTo>
                <a:lnTo>
                  <a:pt x="1517623" y="149986"/>
                </a:lnTo>
                <a:cubicBezTo>
                  <a:pt x="1522226" y="144967"/>
                  <a:pt x="1528098" y="140335"/>
                  <a:pt x="1535239" y="136090"/>
                </a:cubicBezTo>
                <a:cubicBezTo>
                  <a:pt x="1542381" y="131846"/>
                  <a:pt x="1544930" y="132842"/>
                  <a:pt x="1542886" y="139080"/>
                </a:cubicBezTo>
                <a:cubicBezTo>
                  <a:pt x="1540843" y="145318"/>
                  <a:pt x="1532422" y="155414"/>
                  <a:pt x="1517623" y="169367"/>
                </a:cubicBezTo>
                <a:cubicBezTo>
                  <a:pt x="1517623" y="205633"/>
                  <a:pt x="1517838" y="231187"/>
                  <a:pt x="1518268" y="246030"/>
                </a:cubicBezTo>
                <a:cubicBezTo>
                  <a:pt x="1518698" y="260872"/>
                  <a:pt x="1517734" y="272079"/>
                  <a:pt x="1515375" y="279650"/>
                </a:cubicBezTo>
                <a:cubicBezTo>
                  <a:pt x="1513017" y="287222"/>
                  <a:pt x="1508811" y="294525"/>
                  <a:pt x="1502759" y="301558"/>
                </a:cubicBezTo>
                <a:cubicBezTo>
                  <a:pt x="1496707" y="308592"/>
                  <a:pt x="1491241" y="307137"/>
                  <a:pt x="1486357" y="297192"/>
                </a:cubicBezTo>
                <a:cubicBezTo>
                  <a:pt x="1481475" y="287247"/>
                  <a:pt x="1474638" y="277772"/>
                  <a:pt x="1465848" y="268766"/>
                </a:cubicBezTo>
                <a:cubicBezTo>
                  <a:pt x="1457057" y="259760"/>
                  <a:pt x="1457857" y="256157"/>
                  <a:pt x="1468246" y="257957"/>
                </a:cubicBezTo>
                <a:cubicBezTo>
                  <a:pt x="1478636" y="259757"/>
                  <a:pt x="1484823" y="260735"/>
                  <a:pt x="1486809" y="260893"/>
                </a:cubicBezTo>
                <a:cubicBezTo>
                  <a:pt x="1488795" y="261051"/>
                  <a:pt x="1490125" y="260112"/>
                  <a:pt x="1490800" y="258075"/>
                </a:cubicBezTo>
                <a:cubicBezTo>
                  <a:pt x="1491473" y="256039"/>
                  <a:pt x="1492036" y="247424"/>
                  <a:pt x="1492488" y="232231"/>
                </a:cubicBezTo>
                <a:cubicBezTo>
                  <a:pt x="1492939" y="217037"/>
                  <a:pt x="1493166" y="201819"/>
                  <a:pt x="1493166" y="186575"/>
                </a:cubicBezTo>
                <a:cubicBezTo>
                  <a:pt x="1474466" y="203798"/>
                  <a:pt x="1460014" y="218002"/>
                  <a:pt x="1449811" y="229187"/>
                </a:cubicBezTo>
                <a:cubicBezTo>
                  <a:pt x="1439608" y="240372"/>
                  <a:pt x="1431678" y="244223"/>
                  <a:pt x="1426021" y="240738"/>
                </a:cubicBezTo>
                <a:cubicBezTo>
                  <a:pt x="1420364" y="237253"/>
                  <a:pt x="1415065" y="232471"/>
                  <a:pt x="1410125" y="226391"/>
                </a:cubicBezTo>
                <a:cubicBezTo>
                  <a:pt x="1405184" y="220310"/>
                  <a:pt x="1406052" y="216664"/>
                  <a:pt x="1412727" y="215453"/>
                </a:cubicBezTo>
                <a:cubicBezTo>
                  <a:pt x="1419403" y="214241"/>
                  <a:pt x="1426355" y="211721"/>
                  <a:pt x="1433582" y="207892"/>
                </a:cubicBezTo>
                <a:cubicBezTo>
                  <a:pt x="1440810" y="204063"/>
                  <a:pt x="1460670" y="189422"/>
                  <a:pt x="1493166" y="163968"/>
                </a:cubicBezTo>
                <a:lnTo>
                  <a:pt x="1493166" y="125851"/>
                </a:lnTo>
                <a:cubicBezTo>
                  <a:pt x="1477018" y="130340"/>
                  <a:pt x="1463305" y="130928"/>
                  <a:pt x="1452027" y="127615"/>
                </a:cubicBezTo>
                <a:cubicBezTo>
                  <a:pt x="1440748" y="124303"/>
                  <a:pt x="1442434" y="120298"/>
                  <a:pt x="1457082" y="115602"/>
                </a:cubicBezTo>
                <a:cubicBezTo>
                  <a:pt x="1471731" y="110905"/>
                  <a:pt x="1483759" y="106205"/>
                  <a:pt x="1493166" y="101502"/>
                </a:cubicBezTo>
                <a:cubicBezTo>
                  <a:pt x="1493166" y="83691"/>
                  <a:pt x="1492725" y="68871"/>
                  <a:pt x="1491843" y="57040"/>
                </a:cubicBezTo>
                <a:cubicBezTo>
                  <a:pt x="1490960" y="45209"/>
                  <a:pt x="1488483" y="34795"/>
                  <a:pt x="1484410" y="25796"/>
                </a:cubicBezTo>
                <a:cubicBezTo>
                  <a:pt x="1480338" y="16798"/>
                  <a:pt x="1482371" y="12775"/>
                  <a:pt x="1490509" y="13729"/>
                </a:cubicBezTo>
                <a:close/>
                <a:moveTo>
                  <a:pt x="3568842" y="13675"/>
                </a:moveTo>
                <a:cubicBezTo>
                  <a:pt x="3573073" y="13675"/>
                  <a:pt x="3579992" y="15504"/>
                  <a:pt x="3589600" y="19160"/>
                </a:cubicBezTo>
                <a:cubicBezTo>
                  <a:pt x="3599208" y="22817"/>
                  <a:pt x="3602872" y="27513"/>
                  <a:pt x="3600592" y="33250"/>
                </a:cubicBezTo>
                <a:cubicBezTo>
                  <a:pt x="3598312" y="38986"/>
                  <a:pt x="3596756" y="48199"/>
                  <a:pt x="3595924" y="60890"/>
                </a:cubicBezTo>
                <a:cubicBezTo>
                  <a:pt x="3607009" y="60073"/>
                  <a:pt x="3618553" y="58295"/>
                  <a:pt x="3630556" y="55556"/>
                </a:cubicBezTo>
                <a:cubicBezTo>
                  <a:pt x="3642558" y="52817"/>
                  <a:pt x="3652159" y="55430"/>
                  <a:pt x="3659358" y="63396"/>
                </a:cubicBezTo>
                <a:cubicBezTo>
                  <a:pt x="3666557" y="71362"/>
                  <a:pt x="3662409" y="75879"/>
                  <a:pt x="3646914" y="76948"/>
                </a:cubicBezTo>
                <a:cubicBezTo>
                  <a:pt x="3631419" y="78016"/>
                  <a:pt x="3614423" y="79762"/>
                  <a:pt x="3595924" y="82186"/>
                </a:cubicBezTo>
                <a:lnTo>
                  <a:pt x="3595924" y="104083"/>
                </a:lnTo>
                <a:cubicBezTo>
                  <a:pt x="3606106" y="103266"/>
                  <a:pt x="3614925" y="101936"/>
                  <a:pt x="3622382" y="100093"/>
                </a:cubicBezTo>
                <a:cubicBezTo>
                  <a:pt x="3629838" y="98250"/>
                  <a:pt x="3637417" y="101344"/>
                  <a:pt x="3645118" y="109375"/>
                </a:cubicBezTo>
                <a:cubicBezTo>
                  <a:pt x="3652819" y="117405"/>
                  <a:pt x="3650026" y="121704"/>
                  <a:pt x="3636740" y="122270"/>
                </a:cubicBezTo>
                <a:cubicBezTo>
                  <a:pt x="3623453" y="122836"/>
                  <a:pt x="3608683" y="124249"/>
                  <a:pt x="3592429" y="126508"/>
                </a:cubicBezTo>
                <a:cubicBezTo>
                  <a:pt x="3576174" y="128766"/>
                  <a:pt x="3564616" y="130569"/>
                  <a:pt x="3557754" y="131917"/>
                </a:cubicBezTo>
                <a:cubicBezTo>
                  <a:pt x="3550892" y="133265"/>
                  <a:pt x="3544037" y="130318"/>
                  <a:pt x="3537190" y="123077"/>
                </a:cubicBezTo>
                <a:cubicBezTo>
                  <a:pt x="3530342" y="115835"/>
                  <a:pt x="3531895" y="112214"/>
                  <a:pt x="3541847" y="112214"/>
                </a:cubicBezTo>
                <a:cubicBezTo>
                  <a:pt x="3549591" y="112214"/>
                  <a:pt x="3559916" y="111074"/>
                  <a:pt x="3572822" y="108794"/>
                </a:cubicBezTo>
                <a:lnTo>
                  <a:pt x="3572822" y="86703"/>
                </a:lnTo>
                <a:cubicBezTo>
                  <a:pt x="3562712" y="88452"/>
                  <a:pt x="3554663" y="90015"/>
                  <a:pt x="3548677" y="91392"/>
                </a:cubicBezTo>
                <a:cubicBezTo>
                  <a:pt x="3542689" y="92769"/>
                  <a:pt x="3535093" y="89610"/>
                  <a:pt x="3525886" y="81917"/>
                </a:cubicBezTo>
                <a:cubicBezTo>
                  <a:pt x="3516680" y="74223"/>
                  <a:pt x="3517505" y="70376"/>
                  <a:pt x="3528360" y="70376"/>
                </a:cubicBezTo>
                <a:cubicBezTo>
                  <a:pt x="3536204" y="70376"/>
                  <a:pt x="3550573" y="68770"/>
                  <a:pt x="3571467" y="65558"/>
                </a:cubicBezTo>
                <a:cubicBezTo>
                  <a:pt x="3571467" y="59248"/>
                  <a:pt x="3571033" y="52637"/>
                  <a:pt x="3570165" y="45726"/>
                </a:cubicBezTo>
                <a:cubicBezTo>
                  <a:pt x="3569298" y="38814"/>
                  <a:pt x="3567272" y="31744"/>
                  <a:pt x="3564089" y="24516"/>
                </a:cubicBezTo>
                <a:cubicBezTo>
                  <a:pt x="3560905" y="17289"/>
                  <a:pt x="3562490" y="13675"/>
                  <a:pt x="3568842" y="13675"/>
                </a:cubicBezTo>
                <a:close/>
                <a:moveTo>
                  <a:pt x="1181289" y="12229"/>
                </a:moveTo>
                <a:cubicBezTo>
                  <a:pt x="1182989" y="12478"/>
                  <a:pt x="1185029" y="13085"/>
                  <a:pt x="1187407" y="14052"/>
                </a:cubicBezTo>
                <a:cubicBezTo>
                  <a:pt x="1196922" y="17916"/>
                  <a:pt x="1203698" y="21867"/>
                  <a:pt x="1207734" y="25904"/>
                </a:cubicBezTo>
                <a:cubicBezTo>
                  <a:pt x="1211771" y="29941"/>
                  <a:pt x="1211582" y="33906"/>
                  <a:pt x="1207165" y="37799"/>
                </a:cubicBezTo>
                <a:cubicBezTo>
                  <a:pt x="1202747" y="41692"/>
                  <a:pt x="1195505" y="50752"/>
                  <a:pt x="1185439" y="64977"/>
                </a:cubicBezTo>
                <a:cubicBezTo>
                  <a:pt x="1192236" y="64977"/>
                  <a:pt x="1201457" y="63679"/>
                  <a:pt x="1213101" y="61084"/>
                </a:cubicBezTo>
                <a:cubicBezTo>
                  <a:pt x="1224746" y="58488"/>
                  <a:pt x="1233784" y="55108"/>
                  <a:pt x="1240215" y="50942"/>
                </a:cubicBezTo>
                <a:cubicBezTo>
                  <a:pt x="1246646" y="46776"/>
                  <a:pt x="1253522" y="46625"/>
                  <a:pt x="1260843" y="50490"/>
                </a:cubicBezTo>
                <a:cubicBezTo>
                  <a:pt x="1268164" y="54355"/>
                  <a:pt x="1274072" y="58582"/>
                  <a:pt x="1278568" y="63170"/>
                </a:cubicBezTo>
                <a:cubicBezTo>
                  <a:pt x="1283064" y="67759"/>
                  <a:pt x="1282637" y="71968"/>
                  <a:pt x="1277288" y="75797"/>
                </a:cubicBezTo>
                <a:cubicBezTo>
                  <a:pt x="1271939" y="79626"/>
                  <a:pt x="1265970" y="85932"/>
                  <a:pt x="1259380" y="94715"/>
                </a:cubicBezTo>
                <a:cubicBezTo>
                  <a:pt x="1252791" y="103499"/>
                  <a:pt x="1243438" y="113784"/>
                  <a:pt x="1231320" y="125572"/>
                </a:cubicBezTo>
                <a:cubicBezTo>
                  <a:pt x="1262496" y="143110"/>
                  <a:pt x="1284788" y="155005"/>
                  <a:pt x="1298196" y="161257"/>
                </a:cubicBezTo>
                <a:cubicBezTo>
                  <a:pt x="1311604" y="167510"/>
                  <a:pt x="1323761" y="172163"/>
                  <a:pt x="1334667" y="175218"/>
                </a:cubicBezTo>
                <a:cubicBezTo>
                  <a:pt x="1345573" y="178272"/>
                  <a:pt x="1357170" y="180731"/>
                  <a:pt x="1369460" y="182596"/>
                </a:cubicBezTo>
                <a:cubicBezTo>
                  <a:pt x="1381749" y="184460"/>
                  <a:pt x="1383559" y="187830"/>
                  <a:pt x="1374891" y="192706"/>
                </a:cubicBezTo>
                <a:cubicBezTo>
                  <a:pt x="1366222" y="197581"/>
                  <a:pt x="1356775" y="200478"/>
                  <a:pt x="1346551" y="201396"/>
                </a:cubicBezTo>
                <a:cubicBezTo>
                  <a:pt x="1336326" y="202313"/>
                  <a:pt x="1327841" y="202539"/>
                  <a:pt x="1321094" y="202073"/>
                </a:cubicBezTo>
                <a:cubicBezTo>
                  <a:pt x="1314347" y="201607"/>
                  <a:pt x="1307295" y="199169"/>
                  <a:pt x="1299938" y="194760"/>
                </a:cubicBezTo>
                <a:cubicBezTo>
                  <a:pt x="1292582" y="190350"/>
                  <a:pt x="1281740" y="183442"/>
                  <a:pt x="1267415" y="174035"/>
                </a:cubicBezTo>
                <a:cubicBezTo>
                  <a:pt x="1253089" y="164627"/>
                  <a:pt x="1236261" y="153514"/>
                  <a:pt x="1216930" y="140694"/>
                </a:cubicBezTo>
                <a:cubicBezTo>
                  <a:pt x="1197513" y="159981"/>
                  <a:pt x="1176605" y="176100"/>
                  <a:pt x="1154206" y="189049"/>
                </a:cubicBezTo>
                <a:lnTo>
                  <a:pt x="1142654" y="195099"/>
                </a:lnTo>
                <a:lnTo>
                  <a:pt x="1151312" y="197363"/>
                </a:lnTo>
                <a:cubicBezTo>
                  <a:pt x="1152539" y="198187"/>
                  <a:pt x="1156236" y="198599"/>
                  <a:pt x="1162401" y="198599"/>
                </a:cubicBezTo>
                <a:cubicBezTo>
                  <a:pt x="1169299" y="198599"/>
                  <a:pt x="1184435" y="196613"/>
                  <a:pt x="1207810" y="192641"/>
                </a:cubicBezTo>
                <a:cubicBezTo>
                  <a:pt x="1231184" y="188669"/>
                  <a:pt x="1245843" y="184840"/>
                  <a:pt x="1251788" y="181154"/>
                </a:cubicBezTo>
                <a:cubicBezTo>
                  <a:pt x="1257731" y="177469"/>
                  <a:pt x="1264317" y="177541"/>
                  <a:pt x="1271545" y="181370"/>
                </a:cubicBezTo>
                <a:cubicBezTo>
                  <a:pt x="1278772" y="185198"/>
                  <a:pt x="1285573" y="189483"/>
                  <a:pt x="1291948" y="194222"/>
                </a:cubicBezTo>
                <a:cubicBezTo>
                  <a:pt x="1298321" y="198961"/>
                  <a:pt x="1299892" y="203450"/>
                  <a:pt x="1296658" y="207687"/>
                </a:cubicBezTo>
                <a:cubicBezTo>
                  <a:pt x="1293425" y="211925"/>
                  <a:pt x="1291173" y="217643"/>
                  <a:pt x="1289904" y="224842"/>
                </a:cubicBezTo>
                <a:cubicBezTo>
                  <a:pt x="1288635" y="232041"/>
                  <a:pt x="1288452" y="244725"/>
                  <a:pt x="1289355" y="262894"/>
                </a:cubicBezTo>
                <a:cubicBezTo>
                  <a:pt x="1290259" y="281063"/>
                  <a:pt x="1286648" y="296507"/>
                  <a:pt x="1278525" y="309227"/>
                </a:cubicBezTo>
                <a:cubicBezTo>
                  <a:pt x="1270401" y="321947"/>
                  <a:pt x="1264600" y="322839"/>
                  <a:pt x="1261123" y="311905"/>
                </a:cubicBezTo>
                <a:cubicBezTo>
                  <a:pt x="1257645" y="300971"/>
                  <a:pt x="1254050" y="293998"/>
                  <a:pt x="1250336" y="290986"/>
                </a:cubicBezTo>
                <a:cubicBezTo>
                  <a:pt x="1246621" y="287975"/>
                  <a:pt x="1238609" y="286910"/>
                  <a:pt x="1226298" y="287792"/>
                </a:cubicBezTo>
                <a:cubicBezTo>
                  <a:pt x="1213987" y="288674"/>
                  <a:pt x="1193348" y="290821"/>
                  <a:pt x="1164380" y="294234"/>
                </a:cubicBezTo>
                <a:cubicBezTo>
                  <a:pt x="1159017" y="308847"/>
                  <a:pt x="1154421" y="312489"/>
                  <a:pt x="1150592" y="305161"/>
                </a:cubicBezTo>
                <a:cubicBezTo>
                  <a:pt x="1146764" y="297834"/>
                  <a:pt x="1144178" y="286996"/>
                  <a:pt x="1142838" y="272649"/>
                </a:cubicBezTo>
                <a:cubicBezTo>
                  <a:pt x="1141497" y="258301"/>
                  <a:pt x="1139930" y="244212"/>
                  <a:pt x="1138137" y="230381"/>
                </a:cubicBezTo>
                <a:cubicBezTo>
                  <a:pt x="1137241" y="223465"/>
                  <a:pt x="1136227" y="217536"/>
                  <a:pt x="1135094" y="212594"/>
                </a:cubicBezTo>
                <a:lnTo>
                  <a:pt x="1131420" y="200982"/>
                </a:lnTo>
                <a:lnTo>
                  <a:pt x="1129991" y="201731"/>
                </a:lnTo>
                <a:cubicBezTo>
                  <a:pt x="1107211" y="212845"/>
                  <a:pt x="1088739" y="219255"/>
                  <a:pt x="1074575" y="220959"/>
                </a:cubicBezTo>
                <a:cubicBezTo>
                  <a:pt x="1055689" y="223232"/>
                  <a:pt x="1053749" y="220608"/>
                  <a:pt x="1068756" y="213087"/>
                </a:cubicBezTo>
                <a:cubicBezTo>
                  <a:pt x="1083764" y="205565"/>
                  <a:pt x="1099968" y="196900"/>
                  <a:pt x="1117369" y="187091"/>
                </a:cubicBezTo>
                <a:cubicBezTo>
                  <a:pt x="1134772" y="177283"/>
                  <a:pt x="1150091" y="167305"/>
                  <a:pt x="1163327" y="157160"/>
                </a:cubicBezTo>
                <a:cubicBezTo>
                  <a:pt x="1176562" y="147014"/>
                  <a:pt x="1188379" y="137295"/>
                  <a:pt x="1198775" y="128002"/>
                </a:cubicBezTo>
                <a:cubicBezTo>
                  <a:pt x="1183145" y="117305"/>
                  <a:pt x="1169629" y="109833"/>
                  <a:pt x="1158228" y="105589"/>
                </a:cubicBezTo>
                <a:cubicBezTo>
                  <a:pt x="1149553" y="115512"/>
                  <a:pt x="1141920" y="123299"/>
                  <a:pt x="1135331" y="128949"/>
                </a:cubicBezTo>
                <a:cubicBezTo>
                  <a:pt x="1128742" y="134599"/>
                  <a:pt x="1121245" y="138869"/>
                  <a:pt x="1112841" y="141758"/>
                </a:cubicBezTo>
                <a:cubicBezTo>
                  <a:pt x="1104438" y="144648"/>
                  <a:pt x="1104137" y="141156"/>
                  <a:pt x="1111938" y="131283"/>
                </a:cubicBezTo>
                <a:cubicBezTo>
                  <a:pt x="1119739" y="121410"/>
                  <a:pt x="1127429" y="111572"/>
                  <a:pt x="1135008" y="101771"/>
                </a:cubicBezTo>
                <a:cubicBezTo>
                  <a:pt x="1142587" y="91969"/>
                  <a:pt x="1151510" y="77740"/>
                  <a:pt x="1161778" y="59083"/>
                </a:cubicBezTo>
                <a:cubicBezTo>
                  <a:pt x="1172045" y="40427"/>
                  <a:pt x="1176505" y="27291"/>
                  <a:pt x="1175157" y="19677"/>
                </a:cubicBezTo>
                <a:cubicBezTo>
                  <a:pt x="1174146" y="13966"/>
                  <a:pt x="1176190" y="11483"/>
                  <a:pt x="1181289" y="12229"/>
                </a:cubicBezTo>
                <a:close/>
                <a:moveTo>
                  <a:pt x="487034" y="11645"/>
                </a:moveTo>
                <a:cubicBezTo>
                  <a:pt x="489068" y="11342"/>
                  <a:pt x="491617" y="11366"/>
                  <a:pt x="494682" y="11718"/>
                </a:cubicBezTo>
                <a:cubicBezTo>
                  <a:pt x="506943" y="13123"/>
                  <a:pt x="517544" y="16353"/>
                  <a:pt x="526485" y="21408"/>
                </a:cubicBezTo>
                <a:cubicBezTo>
                  <a:pt x="535426" y="26463"/>
                  <a:pt x="538215" y="34558"/>
                  <a:pt x="534853" y="45693"/>
                </a:cubicBezTo>
                <a:cubicBezTo>
                  <a:pt x="531490" y="56828"/>
                  <a:pt x="520502" y="55283"/>
                  <a:pt x="501888" y="41058"/>
                </a:cubicBezTo>
                <a:lnTo>
                  <a:pt x="482658" y="23204"/>
                </a:lnTo>
                <a:cubicBezTo>
                  <a:pt x="479475" y="16407"/>
                  <a:pt x="480933" y="12554"/>
                  <a:pt x="487034" y="11645"/>
                </a:cubicBezTo>
                <a:close/>
                <a:moveTo>
                  <a:pt x="4544638" y="10986"/>
                </a:moveTo>
                <a:cubicBezTo>
                  <a:pt x="4548137" y="10990"/>
                  <a:pt x="4553724" y="13252"/>
                  <a:pt x="4561400" y="17773"/>
                </a:cubicBezTo>
                <a:cubicBezTo>
                  <a:pt x="4576751" y="26814"/>
                  <a:pt x="4582021" y="33798"/>
                  <a:pt x="4577210" y="38724"/>
                </a:cubicBezTo>
                <a:cubicBezTo>
                  <a:pt x="4572398" y="43650"/>
                  <a:pt x="4560858" y="60467"/>
                  <a:pt x="4542589" y="89176"/>
                </a:cubicBezTo>
                <a:cubicBezTo>
                  <a:pt x="4554291" y="98727"/>
                  <a:pt x="4559241" y="108848"/>
                  <a:pt x="4557442" y="119538"/>
                </a:cubicBezTo>
                <a:cubicBezTo>
                  <a:pt x="4555642" y="130229"/>
                  <a:pt x="4554742" y="140851"/>
                  <a:pt x="4554742" y="151406"/>
                </a:cubicBezTo>
                <a:cubicBezTo>
                  <a:pt x="4554742" y="160569"/>
                  <a:pt x="4554291" y="174049"/>
                  <a:pt x="4553387" y="191845"/>
                </a:cubicBezTo>
                <a:cubicBezTo>
                  <a:pt x="4561116" y="191845"/>
                  <a:pt x="4570319" y="191630"/>
                  <a:pt x="4580996" y="191200"/>
                </a:cubicBezTo>
                <a:cubicBezTo>
                  <a:pt x="4591672" y="190770"/>
                  <a:pt x="4604460" y="189386"/>
                  <a:pt x="4619359" y="187048"/>
                </a:cubicBezTo>
                <a:lnTo>
                  <a:pt x="4619359" y="166334"/>
                </a:lnTo>
                <a:cubicBezTo>
                  <a:pt x="4610583" y="168040"/>
                  <a:pt x="4602126" y="169367"/>
                  <a:pt x="4593988" y="170313"/>
                </a:cubicBezTo>
                <a:cubicBezTo>
                  <a:pt x="4585850" y="171260"/>
                  <a:pt x="4578146" y="168112"/>
                  <a:pt x="4570875" y="160870"/>
                </a:cubicBezTo>
                <a:cubicBezTo>
                  <a:pt x="4563605" y="153628"/>
                  <a:pt x="4564501" y="150008"/>
                  <a:pt x="4573564" y="150008"/>
                </a:cubicBezTo>
                <a:cubicBezTo>
                  <a:pt x="4580820" y="150008"/>
                  <a:pt x="4589213" y="149574"/>
                  <a:pt x="4598742" y="148706"/>
                </a:cubicBezTo>
                <a:cubicBezTo>
                  <a:pt x="4608271" y="147839"/>
                  <a:pt x="4615143" y="147104"/>
                  <a:pt x="4619359" y="146501"/>
                </a:cubicBezTo>
                <a:lnTo>
                  <a:pt x="4619359" y="125851"/>
                </a:lnTo>
                <a:cubicBezTo>
                  <a:pt x="4614699" y="126698"/>
                  <a:pt x="4607980" y="127809"/>
                  <a:pt x="4599204" y="129186"/>
                </a:cubicBezTo>
                <a:cubicBezTo>
                  <a:pt x="4590428" y="130562"/>
                  <a:pt x="4582146" y="127626"/>
                  <a:pt x="4574360" y="120377"/>
                </a:cubicBezTo>
                <a:cubicBezTo>
                  <a:pt x="4566573" y="113128"/>
                  <a:pt x="4568552" y="109504"/>
                  <a:pt x="4580297" y="109504"/>
                </a:cubicBezTo>
                <a:cubicBezTo>
                  <a:pt x="4589990" y="109504"/>
                  <a:pt x="4603011" y="107948"/>
                  <a:pt x="4619359" y="104836"/>
                </a:cubicBezTo>
                <a:cubicBezTo>
                  <a:pt x="4619359" y="96590"/>
                  <a:pt x="4619072" y="89642"/>
                  <a:pt x="4618499" y="83992"/>
                </a:cubicBezTo>
                <a:cubicBezTo>
                  <a:pt x="4607729" y="85799"/>
                  <a:pt x="4598014" y="87151"/>
                  <a:pt x="4589352" y="88047"/>
                </a:cubicBezTo>
                <a:cubicBezTo>
                  <a:pt x="4580691" y="88943"/>
                  <a:pt x="4572280" y="85545"/>
                  <a:pt x="4564121" y="77851"/>
                </a:cubicBezTo>
                <a:cubicBezTo>
                  <a:pt x="4555961" y="70158"/>
                  <a:pt x="4556857" y="66311"/>
                  <a:pt x="4566810" y="66311"/>
                </a:cubicBezTo>
                <a:cubicBezTo>
                  <a:pt x="4573994" y="66311"/>
                  <a:pt x="4581924" y="65877"/>
                  <a:pt x="4590600" y="65010"/>
                </a:cubicBezTo>
                <a:cubicBezTo>
                  <a:pt x="4599276" y="64142"/>
                  <a:pt x="4609038" y="62565"/>
                  <a:pt x="4619886" y="60277"/>
                </a:cubicBezTo>
                <a:cubicBezTo>
                  <a:pt x="4630734" y="57990"/>
                  <a:pt x="4640565" y="56212"/>
                  <a:pt x="4649377" y="54943"/>
                </a:cubicBezTo>
                <a:cubicBezTo>
                  <a:pt x="4658189" y="53674"/>
                  <a:pt x="4667295" y="51648"/>
                  <a:pt x="4676695" y="48866"/>
                </a:cubicBezTo>
                <a:cubicBezTo>
                  <a:pt x="4686095" y="46084"/>
                  <a:pt x="4694441" y="48264"/>
                  <a:pt x="4701733" y="55405"/>
                </a:cubicBezTo>
                <a:cubicBezTo>
                  <a:pt x="4709025" y="62547"/>
                  <a:pt x="4708864" y="67075"/>
                  <a:pt x="4701249" y="68989"/>
                </a:cubicBezTo>
                <a:cubicBezTo>
                  <a:pt x="4693634" y="70903"/>
                  <a:pt x="4685722" y="72535"/>
                  <a:pt x="4677512" y="73883"/>
                </a:cubicBezTo>
                <a:cubicBezTo>
                  <a:pt x="4669302" y="75231"/>
                  <a:pt x="4658071" y="77045"/>
                  <a:pt x="4643817" y="79325"/>
                </a:cubicBezTo>
                <a:cubicBezTo>
                  <a:pt x="4650126" y="80916"/>
                  <a:pt x="4652589" y="84021"/>
                  <a:pt x="4651205" y="88639"/>
                </a:cubicBezTo>
                <a:cubicBezTo>
                  <a:pt x="4649821" y="93256"/>
                  <a:pt x="4648714" y="96605"/>
                  <a:pt x="4647882" y="98684"/>
                </a:cubicBezTo>
                <a:cubicBezTo>
                  <a:pt x="4655984" y="97910"/>
                  <a:pt x="4664018" y="96368"/>
                  <a:pt x="4671984" y="94059"/>
                </a:cubicBezTo>
                <a:cubicBezTo>
                  <a:pt x="4679950" y="91750"/>
                  <a:pt x="4687597" y="93819"/>
                  <a:pt x="4694925" y="100265"/>
                </a:cubicBezTo>
                <a:cubicBezTo>
                  <a:pt x="4702253" y="106711"/>
                  <a:pt x="4701998" y="111454"/>
                  <a:pt x="4694161" y="114494"/>
                </a:cubicBezTo>
                <a:cubicBezTo>
                  <a:pt x="4686324" y="117534"/>
                  <a:pt x="4670812" y="120295"/>
                  <a:pt x="4647624" y="122775"/>
                </a:cubicBezTo>
                <a:lnTo>
                  <a:pt x="4646527" y="140521"/>
                </a:lnTo>
                <a:cubicBezTo>
                  <a:pt x="4659834" y="137826"/>
                  <a:pt x="4670174" y="135804"/>
                  <a:pt x="4677545" y="134456"/>
                </a:cubicBezTo>
                <a:cubicBezTo>
                  <a:pt x="4684915" y="133108"/>
                  <a:pt x="4691713" y="136359"/>
                  <a:pt x="4697936" y="144211"/>
                </a:cubicBezTo>
                <a:cubicBezTo>
                  <a:pt x="4704160" y="152062"/>
                  <a:pt x="4701023" y="156812"/>
                  <a:pt x="4688526" y="158461"/>
                </a:cubicBezTo>
                <a:cubicBezTo>
                  <a:pt x="4676028" y="160110"/>
                  <a:pt x="4661950" y="161724"/>
                  <a:pt x="4646290" y="163301"/>
                </a:cubicBezTo>
                <a:lnTo>
                  <a:pt x="4645172" y="183714"/>
                </a:lnTo>
                <a:cubicBezTo>
                  <a:pt x="4665979" y="182008"/>
                  <a:pt x="4683625" y="179781"/>
                  <a:pt x="4698109" y="177035"/>
                </a:cubicBezTo>
                <a:cubicBezTo>
                  <a:pt x="4712592" y="174289"/>
                  <a:pt x="4723813" y="178344"/>
                  <a:pt x="4731772" y="189199"/>
                </a:cubicBezTo>
                <a:cubicBezTo>
                  <a:pt x="4739731" y="200055"/>
                  <a:pt x="4735350" y="204809"/>
                  <a:pt x="4718629" y="203461"/>
                </a:cubicBezTo>
                <a:cubicBezTo>
                  <a:pt x="4701909" y="202113"/>
                  <a:pt x="4679097" y="202554"/>
                  <a:pt x="4650194" y="204784"/>
                </a:cubicBezTo>
                <a:cubicBezTo>
                  <a:pt x="4621291" y="207013"/>
                  <a:pt x="4599885" y="209261"/>
                  <a:pt x="4585975" y="211527"/>
                </a:cubicBezTo>
                <a:cubicBezTo>
                  <a:pt x="4572065" y="213793"/>
                  <a:pt x="4560751" y="212674"/>
                  <a:pt x="4552032" y="208171"/>
                </a:cubicBezTo>
                <a:cubicBezTo>
                  <a:pt x="4552032" y="213377"/>
                  <a:pt x="4549684" y="219178"/>
                  <a:pt x="4544987" y="225573"/>
                </a:cubicBezTo>
                <a:cubicBezTo>
                  <a:pt x="4540291" y="231969"/>
                  <a:pt x="4535315" y="230055"/>
                  <a:pt x="4530059" y="219830"/>
                </a:cubicBezTo>
                <a:cubicBezTo>
                  <a:pt x="4524803" y="209605"/>
                  <a:pt x="4523305" y="200747"/>
                  <a:pt x="4525564" y="193254"/>
                </a:cubicBezTo>
                <a:cubicBezTo>
                  <a:pt x="4527822" y="185761"/>
                  <a:pt x="4529399" y="175132"/>
                  <a:pt x="4530296" y="161365"/>
                </a:cubicBezTo>
                <a:cubicBezTo>
                  <a:pt x="4531192" y="147598"/>
                  <a:pt x="4531195" y="135452"/>
                  <a:pt x="4530307" y="124927"/>
                </a:cubicBezTo>
                <a:cubicBezTo>
                  <a:pt x="4529417" y="114401"/>
                  <a:pt x="4528930" y="107510"/>
                  <a:pt x="4528844" y="104255"/>
                </a:cubicBezTo>
                <a:cubicBezTo>
                  <a:pt x="4514575" y="125235"/>
                  <a:pt x="4497077" y="141052"/>
                  <a:pt x="4476348" y="151707"/>
                </a:cubicBezTo>
                <a:cubicBezTo>
                  <a:pt x="4455619" y="162362"/>
                  <a:pt x="4453658" y="159135"/>
                  <a:pt x="4470465" y="142027"/>
                </a:cubicBezTo>
                <a:cubicBezTo>
                  <a:pt x="4487271" y="124919"/>
                  <a:pt x="4501468" y="107682"/>
                  <a:pt x="4513055" y="90316"/>
                </a:cubicBezTo>
                <a:cubicBezTo>
                  <a:pt x="4524642" y="72950"/>
                  <a:pt x="4532436" y="58772"/>
                  <a:pt x="4536437" y="47780"/>
                </a:cubicBezTo>
                <a:cubicBezTo>
                  <a:pt x="4540438" y="36788"/>
                  <a:pt x="4541761" y="26779"/>
                  <a:pt x="4540406" y="17751"/>
                </a:cubicBezTo>
                <a:cubicBezTo>
                  <a:pt x="4539728" y="13238"/>
                  <a:pt x="4541139" y="10983"/>
                  <a:pt x="4544638" y="10986"/>
                </a:cubicBezTo>
                <a:close/>
                <a:moveTo>
                  <a:pt x="6556365" y="7841"/>
                </a:moveTo>
                <a:cubicBezTo>
                  <a:pt x="6558071" y="7927"/>
                  <a:pt x="6560156" y="8387"/>
                  <a:pt x="6562619" y="9223"/>
                </a:cubicBezTo>
                <a:cubicBezTo>
                  <a:pt x="6572471" y="12564"/>
                  <a:pt x="6580824" y="17117"/>
                  <a:pt x="6587678" y="22882"/>
                </a:cubicBezTo>
                <a:cubicBezTo>
                  <a:pt x="6594533" y="28646"/>
                  <a:pt x="6596222" y="33515"/>
                  <a:pt x="6592744" y="37487"/>
                </a:cubicBezTo>
                <a:cubicBezTo>
                  <a:pt x="6589267" y="41459"/>
                  <a:pt x="6586051" y="45295"/>
                  <a:pt x="6583097" y="48995"/>
                </a:cubicBezTo>
                <a:cubicBezTo>
                  <a:pt x="6614071" y="81189"/>
                  <a:pt x="6635783" y="102620"/>
                  <a:pt x="6648229" y="113289"/>
                </a:cubicBezTo>
                <a:cubicBezTo>
                  <a:pt x="6660677" y="123959"/>
                  <a:pt x="6673497" y="133036"/>
                  <a:pt x="6686690" y="140522"/>
                </a:cubicBezTo>
                <a:cubicBezTo>
                  <a:pt x="6699883" y="148007"/>
                  <a:pt x="6714937" y="154890"/>
                  <a:pt x="6731851" y="161171"/>
                </a:cubicBezTo>
                <a:cubicBezTo>
                  <a:pt x="6748765" y="167452"/>
                  <a:pt x="6750077" y="172134"/>
                  <a:pt x="6735787" y="175218"/>
                </a:cubicBezTo>
                <a:cubicBezTo>
                  <a:pt x="6721498" y="178301"/>
                  <a:pt x="6705824" y="179373"/>
                  <a:pt x="6688766" y="178433"/>
                </a:cubicBezTo>
                <a:cubicBezTo>
                  <a:pt x="6671709" y="177494"/>
                  <a:pt x="6659705" y="172558"/>
                  <a:pt x="6652758" y="163624"/>
                </a:cubicBezTo>
                <a:cubicBezTo>
                  <a:pt x="6645810" y="154690"/>
                  <a:pt x="6636223" y="142142"/>
                  <a:pt x="6623999" y="125981"/>
                </a:cubicBezTo>
                <a:cubicBezTo>
                  <a:pt x="6611773" y="109819"/>
                  <a:pt x="6595193" y="88180"/>
                  <a:pt x="6574255" y="61062"/>
                </a:cubicBezTo>
                <a:cubicBezTo>
                  <a:pt x="6564404" y="81454"/>
                  <a:pt x="6553817" y="99573"/>
                  <a:pt x="6542496" y="115419"/>
                </a:cubicBezTo>
                <a:cubicBezTo>
                  <a:pt x="6531175" y="131265"/>
                  <a:pt x="6517293" y="147864"/>
                  <a:pt x="6500852" y="165215"/>
                </a:cubicBezTo>
                <a:cubicBezTo>
                  <a:pt x="6484411" y="182567"/>
                  <a:pt x="6465188" y="196316"/>
                  <a:pt x="6443183" y="206461"/>
                </a:cubicBezTo>
                <a:cubicBezTo>
                  <a:pt x="6421178" y="216607"/>
                  <a:pt x="6418607" y="214001"/>
                  <a:pt x="6435471" y="198642"/>
                </a:cubicBezTo>
                <a:cubicBezTo>
                  <a:pt x="6452335" y="183284"/>
                  <a:pt x="6468403" y="166843"/>
                  <a:pt x="6483676" y="149319"/>
                </a:cubicBezTo>
                <a:cubicBezTo>
                  <a:pt x="6498948" y="131795"/>
                  <a:pt x="6511901" y="114838"/>
                  <a:pt x="6522535" y="98447"/>
                </a:cubicBezTo>
                <a:cubicBezTo>
                  <a:pt x="6533167" y="82056"/>
                  <a:pt x="6541169" y="66576"/>
                  <a:pt x="6546540" y="52007"/>
                </a:cubicBezTo>
                <a:cubicBezTo>
                  <a:pt x="6551911" y="37437"/>
                  <a:pt x="6553469" y="25828"/>
                  <a:pt x="6551218" y="17181"/>
                </a:cubicBezTo>
                <a:cubicBezTo>
                  <a:pt x="6549530" y="10696"/>
                  <a:pt x="6551245" y="7582"/>
                  <a:pt x="6556365" y="7841"/>
                </a:cubicBezTo>
                <a:close/>
                <a:moveTo>
                  <a:pt x="2441565" y="7841"/>
                </a:moveTo>
                <a:cubicBezTo>
                  <a:pt x="2443271" y="7927"/>
                  <a:pt x="2445356" y="8387"/>
                  <a:pt x="2447819" y="9223"/>
                </a:cubicBezTo>
                <a:cubicBezTo>
                  <a:pt x="2457671" y="12564"/>
                  <a:pt x="2466024" y="17117"/>
                  <a:pt x="2472879" y="22882"/>
                </a:cubicBezTo>
                <a:cubicBezTo>
                  <a:pt x="2479733" y="28646"/>
                  <a:pt x="2481422" y="33515"/>
                  <a:pt x="2477944" y="37487"/>
                </a:cubicBezTo>
                <a:cubicBezTo>
                  <a:pt x="2474467" y="41459"/>
                  <a:pt x="2471251" y="45295"/>
                  <a:pt x="2468297" y="48995"/>
                </a:cubicBezTo>
                <a:cubicBezTo>
                  <a:pt x="2499272" y="81189"/>
                  <a:pt x="2520983" y="102620"/>
                  <a:pt x="2533430" y="113289"/>
                </a:cubicBezTo>
                <a:cubicBezTo>
                  <a:pt x="2545877" y="123959"/>
                  <a:pt x="2558697" y="133036"/>
                  <a:pt x="2571891" y="140521"/>
                </a:cubicBezTo>
                <a:cubicBezTo>
                  <a:pt x="2585084" y="148007"/>
                  <a:pt x="2600137" y="154890"/>
                  <a:pt x="2617051" y="161171"/>
                </a:cubicBezTo>
                <a:cubicBezTo>
                  <a:pt x="2633966" y="167452"/>
                  <a:pt x="2635278" y="172134"/>
                  <a:pt x="2620988" y="175218"/>
                </a:cubicBezTo>
                <a:cubicBezTo>
                  <a:pt x="2606698" y="178301"/>
                  <a:pt x="2591024" y="179373"/>
                  <a:pt x="2573966" y="178433"/>
                </a:cubicBezTo>
                <a:cubicBezTo>
                  <a:pt x="2556909" y="177494"/>
                  <a:pt x="2544906" y="172558"/>
                  <a:pt x="2537958" y="163624"/>
                </a:cubicBezTo>
                <a:cubicBezTo>
                  <a:pt x="2531010" y="154690"/>
                  <a:pt x="2521424" y="142142"/>
                  <a:pt x="2509199" y="125981"/>
                </a:cubicBezTo>
                <a:cubicBezTo>
                  <a:pt x="2496974" y="109819"/>
                  <a:pt x="2480393" y="88180"/>
                  <a:pt x="2459456" y="61062"/>
                </a:cubicBezTo>
                <a:cubicBezTo>
                  <a:pt x="2449604" y="81454"/>
                  <a:pt x="2439018" y="99573"/>
                  <a:pt x="2427696" y="115419"/>
                </a:cubicBezTo>
                <a:cubicBezTo>
                  <a:pt x="2416374" y="131265"/>
                  <a:pt x="2402493" y="147864"/>
                  <a:pt x="2386052" y="165215"/>
                </a:cubicBezTo>
                <a:cubicBezTo>
                  <a:pt x="2369611" y="182567"/>
                  <a:pt x="2350388" y="196316"/>
                  <a:pt x="2328383" y="206461"/>
                </a:cubicBezTo>
                <a:cubicBezTo>
                  <a:pt x="2306378" y="216607"/>
                  <a:pt x="2303807" y="214001"/>
                  <a:pt x="2320672" y="198642"/>
                </a:cubicBezTo>
                <a:cubicBezTo>
                  <a:pt x="2337536" y="183284"/>
                  <a:pt x="2353604" y="166843"/>
                  <a:pt x="2368876" y="149319"/>
                </a:cubicBezTo>
                <a:cubicBezTo>
                  <a:pt x="2384148" y="131795"/>
                  <a:pt x="2397101" y="114838"/>
                  <a:pt x="2407735" y="98447"/>
                </a:cubicBezTo>
                <a:cubicBezTo>
                  <a:pt x="2418368" y="82056"/>
                  <a:pt x="2426370" y="66576"/>
                  <a:pt x="2431740" y="52007"/>
                </a:cubicBezTo>
                <a:cubicBezTo>
                  <a:pt x="2437110" y="37437"/>
                  <a:pt x="2438670" y="25828"/>
                  <a:pt x="2436419" y="17181"/>
                </a:cubicBezTo>
                <a:cubicBezTo>
                  <a:pt x="2434730" y="10696"/>
                  <a:pt x="2436446" y="7582"/>
                  <a:pt x="2441565" y="7841"/>
                </a:cubicBezTo>
                <a:close/>
                <a:moveTo>
                  <a:pt x="4621155" y="6717"/>
                </a:moveTo>
                <a:cubicBezTo>
                  <a:pt x="4625780" y="7491"/>
                  <a:pt x="4631341" y="9101"/>
                  <a:pt x="4637837" y="11546"/>
                </a:cubicBezTo>
                <a:cubicBezTo>
                  <a:pt x="4650829" y="16436"/>
                  <a:pt x="4657325" y="23914"/>
                  <a:pt x="4657325" y="33981"/>
                </a:cubicBezTo>
                <a:cubicBezTo>
                  <a:pt x="4657325" y="45267"/>
                  <a:pt x="4653890" y="51476"/>
                  <a:pt x="4647022" y="52609"/>
                </a:cubicBezTo>
                <a:cubicBezTo>
                  <a:pt x="4640152" y="53742"/>
                  <a:pt x="4630989" y="47747"/>
                  <a:pt x="4619531" y="34626"/>
                </a:cubicBezTo>
                <a:cubicBezTo>
                  <a:pt x="4607729" y="17934"/>
                  <a:pt x="4604582" y="8692"/>
                  <a:pt x="4610088" y="6899"/>
                </a:cubicBezTo>
                <a:cubicBezTo>
                  <a:pt x="4612842" y="6003"/>
                  <a:pt x="4616531" y="5942"/>
                  <a:pt x="4621155" y="6717"/>
                </a:cubicBezTo>
                <a:close/>
                <a:moveTo>
                  <a:pt x="854375" y="5335"/>
                </a:moveTo>
                <a:cubicBezTo>
                  <a:pt x="856406" y="4704"/>
                  <a:pt x="859791" y="5351"/>
                  <a:pt x="864531" y="7276"/>
                </a:cubicBezTo>
                <a:cubicBezTo>
                  <a:pt x="874010" y="11126"/>
                  <a:pt x="881237" y="15486"/>
                  <a:pt x="886214" y="20354"/>
                </a:cubicBezTo>
                <a:cubicBezTo>
                  <a:pt x="891189" y="25223"/>
                  <a:pt x="891963" y="29589"/>
                  <a:pt x="888536" y="33454"/>
                </a:cubicBezTo>
                <a:cubicBezTo>
                  <a:pt x="885109" y="37319"/>
                  <a:pt x="880960" y="43675"/>
                  <a:pt x="876092" y="52523"/>
                </a:cubicBezTo>
                <a:cubicBezTo>
                  <a:pt x="871224" y="61371"/>
                  <a:pt x="861340" y="78127"/>
                  <a:pt x="846440" y="102792"/>
                </a:cubicBezTo>
                <a:cubicBezTo>
                  <a:pt x="854528" y="110436"/>
                  <a:pt x="858572" y="118545"/>
                  <a:pt x="858572" y="127121"/>
                </a:cubicBezTo>
                <a:cubicBezTo>
                  <a:pt x="858572" y="133645"/>
                  <a:pt x="858350" y="145437"/>
                  <a:pt x="857905" y="162494"/>
                </a:cubicBezTo>
                <a:cubicBezTo>
                  <a:pt x="857461" y="179552"/>
                  <a:pt x="857239" y="208673"/>
                  <a:pt x="857239" y="249858"/>
                </a:cubicBezTo>
                <a:cubicBezTo>
                  <a:pt x="871880" y="248138"/>
                  <a:pt x="886220" y="245714"/>
                  <a:pt x="900259" y="242588"/>
                </a:cubicBezTo>
                <a:lnTo>
                  <a:pt x="900259" y="216281"/>
                </a:lnTo>
                <a:cubicBezTo>
                  <a:pt x="891484" y="218073"/>
                  <a:pt x="884097" y="218729"/>
                  <a:pt x="878103" y="218249"/>
                </a:cubicBezTo>
                <a:cubicBezTo>
                  <a:pt x="872109" y="217769"/>
                  <a:pt x="866430" y="214983"/>
                  <a:pt x="861068" y="209892"/>
                </a:cubicBezTo>
                <a:cubicBezTo>
                  <a:pt x="855704" y="204801"/>
                  <a:pt x="858071" y="201661"/>
                  <a:pt x="868166" y="200471"/>
                </a:cubicBezTo>
                <a:cubicBezTo>
                  <a:pt x="878261" y="199281"/>
                  <a:pt x="888959" y="197560"/>
                  <a:pt x="900259" y="195308"/>
                </a:cubicBezTo>
                <a:lnTo>
                  <a:pt x="900259" y="170378"/>
                </a:lnTo>
                <a:cubicBezTo>
                  <a:pt x="892386" y="171281"/>
                  <a:pt x="886113" y="171733"/>
                  <a:pt x="881438" y="171733"/>
                </a:cubicBezTo>
                <a:cubicBezTo>
                  <a:pt x="876920" y="171733"/>
                  <a:pt x="871955" y="169216"/>
                  <a:pt x="866542" y="164183"/>
                </a:cubicBezTo>
                <a:cubicBezTo>
                  <a:pt x="861128" y="159149"/>
                  <a:pt x="862279" y="155998"/>
                  <a:pt x="869994" y="154729"/>
                </a:cubicBezTo>
                <a:cubicBezTo>
                  <a:pt x="877709" y="153460"/>
                  <a:pt x="887798" y="151269"/>
                  <a:pt x="900259" y="148158"/>
                </a:cubicBezTo>
                <a:cubicBezTo>
                  <a:pt x="900259" y="138880"/>
                  <a:pt x="899929" y="130089"/>
                  <a:pt x="899270" y="121786"/>
                </a:cubicBezTo>
                <a:cubicBezTo>
                  <a:pt x="894035" y="122689"/>
                  <a:pt x="887840" y="123593"/>
                  <a:pt x="880685" y="124496"/>
                </a:cubicBezTo>
                <a:cubicBezTo>
                  <a:pt x="873529" y="125400"/>
                  <a:pt x="866456" y="123758"/>
                  <a:pt x="859465" y="119570"/>
                </a:cubicBezTo>
                <a:cubicBezTo>
                  <a:pt x="852474" y="115383"/>
                  <a:pt x="855094" y="111558"/>
                  <a:pt x="867327" y="108095"/>
                </a:cubicBezTo>
                <a:cubicBezTo>
                  <a:pt x="879559" y="104632"/>
                  <a:pt x="892505" y="100914"/>
                  <a:pt x="906164" y="96942"/>
                </a:cubicBezTo>
                <a:cubicBezTo>
                  <a:pt x="919823" y="92969"/>
                  <a:pt x="931277" y="89119"/>
                  <a:pt x="940526" y="85391"/>
                </a:cubicBezTo>
                <a:cubicBezTo>
                  <a:pt x="949776" y="81662"/>
                  <a:pt x="958226" y="81838"/>
                  <a:pt x="965876" y="85918"/>
                </a:cubicBezTo>
                <a:cubicBezTo>
                  <a:pt x="973527" y="89997"/>
                  <a:pt x="974255" y="94471"/>
                  <a:pt x="968059" y="99340"/>
                </a:cubicBezTo>
                <a:cubicBezTo>
                  <a:pt x="961864" y="104208"/>
                  <a:pt x="947417" y="109812"/>
                  <a:pt x="924716" y="116150"/>
                </a:cubicBezTo>
                <a:cubicBezTo>
                  <a:pt x="928315" y="119635"/>
                  <a:pt x="929872" y="123163"/>
                  <a:pt x="929384" y="126733"/>
                </a:cubicBezTo>
                <a:cubicBezTo>
                  <a:pt x="928896" y="130304"/>
                  <a:pt x="928245" y="134900"/>
                  <a:pt x="927426" y="140522"/>
                </a:cubicBezTo>
                <a:cubicBezTo>
                  <a:pt x="935672" y="138815"/>
                  <a:pt x="942921" y="137266"/>
                  <a:pt x="949173" y="135875"/>
                </a:cubicBezTo>
                <a:cubicBezTo>
                  <a:pt x="955426" y="134484"/>
                  <a:pt x="961238" y="136732"/>
                  <a:pt x="966608" y="142619"/>
                </a:cubicBezTo>
                <a:cubicBezTo>
                  <a:pt x="971978" y="148505"/>
                  <a:pt x="972380" y="152786"/>
                  <a:pt x="967812" y="155460"/>
                </a:cubicBezTo>
                <a:cubicBezTo>
                  <a:pt x="963245" y="158135"/>
                  <a:pt x="956781" y="160168"/>
                  <a:pt x="948421" y="161559"/>
                </a:cubicBezTo>
                <a:cubicBezTo>
                  <a:pt x="940061" y="162950"/>
                  <a:pt x="932948" y="164305"/>
                  <a:pt x="927083" y="165624"/>
                </a:cubicBezTo>
                <a:cubicBezTo>
                  <a:pt x="926408" y="173081"/>
                  <a:pt x="926072" y="180911"/>
                  <a:pt x="926072" y="189113"/>
                </a:cubicBezTo>
                <a:cubicBezTo>
                  <a:pt x="934819" y="187493"/>
                  <a:pt x="942398" y="185740"/>
                  <a:pt x="948808" y="183854"/>
                </a:cubicBezTo>
                <a:cubicBezTo>
                  <a:pt x="955218" y="181968"/>
                  <a:pt x="961355" y="184403"/>
                  <a:pt x="967221" y="191157"/>
                </a:cubicBezTo>
                <a:cubicBezTo>
                  <a:pt x="973086" y="197911"/>
                  <a:pt x="972262" y="202166"/>
                  <a:pt x="964747" y="203923"/>
                </a:cubicBezTo>
                <a:cubicBezTo>
                  <a:pt x="957233" y="205680"/>
                  <a:pt x="944341" y="208222"/>
                  <a:pt x="926072" y="211549"/>
                </a:cubicBezTo>
                <a:cubicBezTo>
                  <a:pt x="926072" y="219708"/>
                  <a:pt x="925620" y="228427"/>
                  <a:pt x="924716" y="237705"/>
                </a:cubicBezTo>
                <a:cubicBezTo>
                  <a:pt x="944118" y="235956"/>
                  <a:pt x="959653" y="234170"/>
                  <a:pt x="971318" y="232349"/>
                </a:cubicBezTo>
                <a:cubicBezTo>
                  <a:pt x="982985" y="230528"/>
                  <a:pt x="992306" y="234819"/>
                  <a:pt x="999282" y="245223"/>
                </a:cubicBezTo>
                <a:cubicBezTo>
                  <a:pt x="1006259" y="255627"/>
                  <a:pt x="1002752" y="260377"/>
                  <a:pt x="988764" y="259474"/>
                </a:cubicBezTo>
                <a:cubicBezTo>
                  <a:pt x="974775" y="258570"/>
                  <a:pt x="961184" y="258563"/>
                  <a:pt x="947991" y="259452"/>
                </a:cubicBezTo>
                <a:cubicBezTo>
                  <a:pt x="934797" y="260341"/>
                  <a:pt x="922519" y="261463"/>
                  <a:pt x="911154" y="262818"/>
                </a:cubicBezTo>
                <a:cubicBezTo>
                  <a:pt x="899789" y="264174"/>
                  <a:pt x="889515" y="265755"/>
                  <a:pt x="880330" y="267561"/>
                </a:cubicBezTo>
                <a:cubicBezTo>
                  <a:pt x="871145" y="269368"/>
                  <a:pt x="863369" y="269368"/>
                  <a:pt x="857002" y="267561"/>
                </a:cubicBezTo>
                <a:cubicBezTo>
                  <a:pt x="856185" y="290721"/>
                  <a:pt x="853285" y="306635"/>
                  <a:pt x="848301" y="315304"/>
                </a:cubicBezTo>
                <a:cubicBezTo>
                  <a:pt x="843318" y="323972"/>
                  <a:pt x="837460" y="321617"/>
                  <a:pt x="830727" y="308237"/>
                </a:cubicBezTo>
                <a:cubicBezTo>
                  <a:pt x="823994" y="294858"/>
                  <a:pt x="821980" y="283529"/>
                  <a:pt x="824683" y="274251"/>
                </a:cubicBezTo>
                <a:cubicBezTo>
                  <a:pt x="827386" y="264973"/>
                  <a:pt x="829415" y="252433"/>
                  <a:pt x="830770" y="236630"/>
                </a:cubicBezTo>
                <a:cubicBezTo>
                  <a:pt x="832125" y="220827"/>
                  <a:pt x="833473" y="197710"/>
                  <a:pt x="834814" y="167280"/>
                </a:cubicBezTo>
                <a:cubicBezTo>
                  <a:pt x="836155" y="136850"/>
                  <a:pt x="836273" y="119886"/>
                  <a:pt x="835169" y="116387"/>
                </a:cubicBezTo>
                <a:cubicBezTo>
                  <a:pt x="820986" y="135617"/>
                  <a:pt x="807367" y="148523"/>
                  <a:pt x="794310" y="155106"/>
                </a:cubicBezTo>
                <a:cubicBezTo>
                  <a:pt x="781253" y="161688"/>
                  <a:pt x="779059" y="159393"/>
                  <a:pt x="787728" y="148222"/>
                </a:cubicBezTo>
                <a:cubicBezTo>
                  <a:pt x="796396" y="137051"/>
                  <a:pt x="805435" y="123851"/>
                  <a:pt x="814842" y="108622"/>
                </a:cubicBezTo>
                <a:cubicBezTo>
                  <a:pt x="824249" y="93392"/>
                  <a:pt x="832064" y="79332"/>
                  <a:pt x="838288" y="66440"/>
                </a:cubicBezTo>
                <a:cubicBezTo>
                  <a:pt x="844512" y="53548"/>
                  <a:pt x="848749" y="42689"/>
                  <a:pt x="851000" y="33863"/>
                </a:cubicBezTo>
                <a:cubicBezTo>
                  <a:pt x="853252" y="25036"/>
                  <a:pt x="853700" y="17436"/>
                  <a:pt x="852345" y="11062"/>
                </a:cubicBezTo>
                <a:cubicBezTo>
                  <a:pt x="851668" y="7875"/>
                  <a:pt x="852344" y="5966"/>
                  <a:pt x="854375" y="5335"/>
                </a:cubicBezTo>
                <a:close/>
                <a:moveTo>
                  <a:pt x="6013960" y="5152"/>
                </a:moveTo>
                <a:cubicBezTo>
                  <a:pt x="6015594" y="5261"/>
                  <a:pt x="6017537" y="5740"/>
                  <a:pt x="6019790" y="6588"/>
                </a:cubicBezTo>
                <a:cubicBezTo>
                  <a:pt x="6028803" y="9979"/>
                  <a:pt x="6035579" y="13976"/>
                  <a:pt x="6040117" y="18580"/>
                </a:cubicBezTo>
                <a:cubicBezTo>
                  <a:pt x="6044656" y="23183"/>
                  <a:pt x="6044703" y="27180"/>
                  <a:pt x="6040257" y="30572"/>
                </a:cubicBezTo>
                <a:cubicBezTo>
                  <a:pt x="6035813" y="33963"/>
                  <a:pt x="6029489" y="39574"/>
                  <a:pt x="6021285" y="47403"/>
                </a:cubicBezTo>
                <a:cubicBezTo>
                  <a:pt x="6049221" y="46572"/>
                  <a:pt x="6071559" y="42987"/>
                  <a:pt x="6088301" y="36648"/>
                </a:cubicBezTo>
                <a:cubicBezTo>
                  <a:pt x="6105043" y="30310"/>
                  <a:pt x="6118082" y="30270"/>
                  <a:pt x="6127417" y="36530"/>
                </a:cubicBezTo>
                <a:cubicBezTo>
                  <a:pt x="6136753" y="42789"/>
                  <a:pt x="6136401" y="48206"/>
                  <a:pt x="6126363" y="52781"/>
                </a:cubicBezTo>
                <a:cubicBezTo>
                  <a:pt x="6116325" y="57355"/>
                  <a:pt x="6102480" y="60998"/>
                  <a:pt x="6084827" y="63708"/>
                </a:cubicBezTo>
                <a:cubicBezTo>
                  <a:pt x="6067175" y="66418"/>
                  <a:pt x="6052887" y="68003"/>
                  <a:pt x="6041967" y="68462"/>
                </a:cubicBezTo>
                <a:cubicBezTo>
                  <a:pt x="6031047" y="68921"/>
                  <a:pt x="6021694" y="66899"/>
                  <a:pt x="6013907" y="62396"/>
                </a:cubicBezTo>
                <a:cubicBezTo>
                  <a:pt x="5989745" y="87190"/>
                  <a:pt x="5970285" y="102165"/>
                  <a:pt x="5955529" y="107320"/>
                </a:cubicBezTo>
                <a:cubicBezTo>
                  <a:pt x="5940773" y="112476"/>
                  <a:pt x="5938909" y="109392"/>
                  <a:pt x="5949935" y="98071"/>
                </a:cubicBezTo>
                <a:cubicBezTo>
                  <a:pt x="5960963" y="86749"/>
                  <a:pt x="5973561" y="72036"/>
                  <a:pt x="5987729" y="53932"/>
                </a:cubicBezTo>
                <a:cubicBezTo>
                  <a:pt x="6001897" y="35827"/>
                  <a:pt x="6008530" y="22563"/>
                  <a:pt x="6007627" y="14138"/>
                </a:cubicBezTo>
                <a:cubicBezTo>
                  <a:pt x="6006949" y="7819"/>
                  <a:pt x="6009060" y="4824"/>
                  <a:pt x="6013960" y="5152"/>
                </a:cubicBezTo>
                <a:close/>
                <a:moveTo>
                  <a:pt x="113284" y="4146"/>
                </a:moveTo>
                <a:cubicBezTo>
                  <a:pt x="116150" y="3985"/>
                  <a:pt x="119744" y="4322"/>
                  <a:pt x="124064" y="5157"/>
                </a:cubicBezTo>
                <a:cubicBezTo>
                  <a:pt x="141344" y="8498"/>
                  <a:pt x="151496" y="13209"/>
                  <a:pt x="154522" y="19289"/>
                </a:cubicBezTo>
                <a:cubicBezTo>
                  <a:pt x="157548" y="25370"/>
                  <a:pt x="158480" y="32052"/>
                  <a:pt x="157319" y="39337"/>
                </a:cubicBezTo>
                <a:cubicBezTo>
                  <a:pt x="156157" y="46622"/>
                  <a:pt x="152913" y="49769"/>
                  <a:pt x="147585" y="48780"/>
                </a:cubicBezTo>
                <a:cubicBezTo>
                  <a:pt x="142258" y="47791"/>
                  <a:pt x="135808" y="44456"/>
                  <a:pt x="128236" y="38778"/>
                </a:cubicBezTo>
                <a:cubicBezTo>
                  <a:pt x="120665" y="33099"/>
                  <a:pt x="113624" y="26524"/>
                  <a:pt x="107114" y="19053"/>
                </a:cubicBezTo>
                <a:cubicBezTo>
                  <a:pt x="102628" y="9599"/>
                  <a:pt x="104686" y="4630"/>
                  <a:pt x="113284" y="4146"/>
                </a:cubicBezTo>
                <a:close/>
                <a:moveTo>
                  <a:pt x="2864390" y="291"/>
                </a:moveTo>
                <a:cubicBezTo>
                  <a:pt x="2867213" y="719"/>
                  <a:pt x="2870656" y="1620"/>
                  <a:pt x="2874719" y="2995"/>
                </a:cubicBezTo>
                <a:cubicBezTo>
                  <a:pt x="2890974" y="8495"/>
                  <a:pt x="2897474" y="14177"/>
                  <a:pt x="2894219" y="20042"/>
                </a:cubicBezTo>
                <a:cubicBezTo>
                  <a:pt x="2890963" y="25907"/>
                  <a:pt x="2887192" y="34124"/>
                  <a:pt x="2882904" y="44693"/>
                </a:cubicBezTo>
                <a:cubicBezTo>
                  <a:pt x="2903110" y="42040"/>
                  <a:pt x="2918081" y="39803"/>
                  <a:pt x="2927818" y="37982"/>
                </a:cubicBezTo>
                <a:cubicBezTo>
                  <a:pt x="2937555" y="36161"/>
                  <a:pt x="2946901" y="40226"/>
                  <a:pt x="2955856" y="50178"/>
                </a:cubicBezTo>
                <a:cubicBezTo>
                  <a:pt x="2964812" y="60130"/>
                  <a:pt x="2959621" y="64655"/>
                  <a:pt x="2940283" y="63751"/>
                </a:cubicBezTo>
                <a:cubicBezTo>
                  <a:pt x="2920945" y="62848"/>
                  <a:pt x="2899654" y="63658"/>
                  <a:pt x="2876408" y="66182"/>
                </a:cubicBezTo>
                <a:cubicBezTo>
                  <a:pt x="2872335" y="78400"/>
                  <a:pt x="2866298" y="88248"/>
                  <a:pt x="2858296" y="95726"/>
                </a:cubicBezTo>
                <a:lnTo>
                  <a:pt x="2853370" y="99770"/>
                </a:lnTo>
                <a:lnTo>
                  <a:pt x="2857600" y="98786"/>
                </a:lnTo>
                <a:cubicBezTo>
                  <a:pt x="2865543" y="96865"/>
                  <a:pt x="2871575" y="95314"/>
                  <a:pt x="2875698" y="94134"/>
                </a:cubicBezTo>
                <a:cubicBezTo>
                  <a:pt x="2883944" y="91776"/>
                  <a:pt x="2892154" y="94679"/>
                  <a:pt x="2900327" y="102846"/>
                </a:cubicBezTo>
                <a:cubicBezTo>
                  <a:pt x="2908501" y="111013"/>
                  <a:pt x="2905035" y="116437"/>
                  <a:pt x="2889927" y="119119"/>
                </a:cubicBezTo>
                <a:cubicBezTo>
                  <a:pt x="2874820" y="121800"/>
                  <a:pt x="2857629" y="124489"/>
                  <a:pt x="2838356" y="127185"/>
                </a:cubicBezTo>
                <a:cubicBezTo>
                  <a:pt x="2846458" y="131487"/>
                  <a:pt x="2848929" y="136345"/>
                  <a:pt x="2845767" y="141758"/>
                </a:cubicBezTo>
                <a:cubicBezTo>
                  <a:pt x="2842605" y="147172"/>
                  <a:pt x="2841432" y="161609"/>
                  <a:pt x="2842250" y="185069"/>
                </a:cubicBezTo>
                <a:cubicBezTo>
                  <a:pt x="2856116" y="185141"/>
                  <a:pt x="2871955" y="183840"/>
                  <a:pt x="2889766" y="181165"/>
                </a:cubicBezTo>
                <a:cubicBezTo>
                  <a:pt x="2907576" y="178491"/>
                  <a:pt x="2920372" y="176447"/>
                  <a:pt x="2928151" y="175035"/>
                </a:cubicBezTo>
                <a:cubicBezTo>
                  <a:pt x="2935931" y="173622"/>
                  <a:pt x="2945213" y="174605"/>
                  <a:pt x="2955996" y="177982"/>
                </a:cubicBezTo>
                <a:cubicBezTo>
                  <a:pt x="2966780" y="181359"/>
                  <a:pt x="2974839" y="187686"/>
                  <a:pt x="2980174" y="196965"/>
                </a:cubicBezTo>
                <a:cubicBezTo>
                  <a:pt x="2985508" y="206243"/>
                  <a:pt x="2981135" y="210430"/>
                  <a:pt x="2967052" y="209527"/>
                </a:cubicBezTo>
                <a:cubicBezTo>
                  <a:pt x="2952970" y="208623"/>
                  <a:pt x="2935644" y="207497"/>
                  <a:pt x="2915073" y="206149"/>
                </a:cubicBezTo>
                <a:cubicBezTo>
                  <a:pt x="2894502" y="204801"/>
                  <a:pt x="2870278" y="205361"/>
                  <a:pt x="2842400" y="207827"/>
                </a:cubicBezTo>
                <a:cubicBezTo>
                  <a:pt x="2842400" y="225695"/>
                  <a:pt x="2842164" y="241993"/>
                  <a:pt x="2841690" y="256720"/>
                </a:cubicBezTo>
                <a:cubicBezTo>
                  <a:pt x="2841217" y="271448"/>
                  <a:pt x="2840289" y="284565"/>
                  <a:pt x="2838905" y="296073"/>
                </a:cubicBezTo>
                <a:cubicBezTo>
                  <a:pt x="2837521" y="307581"/>
                  <a:pt x="2834094" y="316956"/>
                  <a:pt x="2828623" y="324198"/>
                </a:cubicBezTo>
                <a:cubicBezTo>
                  <a:pt x="2823152" y="331440"/>
                  <a:pt x="2819556" y="325421"/>
                  <a:pt x="2817835" y="306140"/>
                </a:cubicBezTo>
                <a:cubicBezTo>
                  <a:pt x="2816115" y="286860"/>
                  <a:pt x="2815254" y="254655"/>
                  <a:pt x="2815254" y="209527"/>
                </a:cubicBezTo>
                <a:cubicBezTo>
                  <a:pt x="2781813" y="213083"/>
                  <a:pt x="2758574" y="215757"/>
                  <a:pt x="2745539" y="217550"/>
                </a:cubicBezTo>
                <a:cubicBezTo>
                  <a:pt x="2732504" y="219342"/>
                  <a:pt x="2721419" y="221605"/>
                  <a:pt x="2712284" y="224336"/>
                </a:cubicBezTo>
                <a:cubicBezTo>
                  <a:pt x="2703150" y="227068"/>
                  <a:pt x="2693054" y="223910"/>
                  <a:pt x="2681998" y="214861"/>
                </a:cubicBezTo>
                <a:cubicBezTo>
                  <a:pt x="2670941" y="205812"/>
                  <a:pt x="2672189" y="201288"/>
                  <a:pt x="2685741" y="201288"/>
                </a:cubicBezTo>
                <a:cubicBezTo>
                  <a:pt x="2697499" y="201288"/>
                  <a:pt x="2710542" y="200639"/>
                  <a:pt x="2724868" y="199341"/>
                </a:cubicBezTo>
                <a:cubicBezTo>
                  <a:pt x="2739194" y="198044"/>
                  <a:pt x="2769322" y="194799"/>
                  <a:pt x="2815254" y="189608"/>
                </a:cubicBezTo>
                <a:lnTo>
                  <a:pt x="2815254" y="151406"/>
                </a:lnTo>
                <a:cubicBezTo>
                  <a:pt x="2815254" y="140435"/>
                  <a:pt x="2814931" y="134162"/>
                  <a:pt x="2814286" y="132584"/>
                </a:cubicBezTo>
                <a:cubicBezTo>
                  <a:pt x="2803975" y="134348"/>
                  <a:pt x="2795769" y="135467"/>
                  <a:pt x="2789668" y="135940"/>
                </a:cubicBezTo>
                <a:cubicBezTo>
                  <a:pt x="2783566" y="136413"/>
                  <a:pt x="2776407" y="133398"/>
                  <a:pt x="2768190" y="126895"/>
                </a:cubicBezTo>
                <a:cubicBezTo>
                  <a:pt x="2759973" y="120391"/>
                  <a:pt x="2762013" y="116559"/>
                  <a:pt x="2774309" y="115397"/>
                </a:cubicBezTo>
                <a:cubicBezTo>
                  <a:pt x="2786606" y="114236"/>
                  <a:pt x="2804517" y="110991"/>
                  <a:pt x="2828042" y="105664"/>
                </a:cubicBezTo>
                <a:lnTo>
                  <a:pt x="2848702" y="100857"/>
                </a:lnTo>
                <a:lnTo>
                  <a:pt x="2847800" y="100254"/>
                </a:lnTo>
                <a:cubicBezTo>
                  <a:pt x="2847468" y="99390"/>
                  <a:pt x="2847414" y="98071"/>
                  <a:pt x="2847638" y="96296"/>
                </a:cubicBezTo>
                <a:cubicBezTo>
                  <a:pt x="2848534" y="89198"/>
                  <a:pt x="2850337" y="80149"/>
                  <a:pt x="2853048" y="69150"/>
                </a:cubicBezTo>
                <a:lnTo>
                  <a:pt x="2810006" y="75410"/>
                </a:lnTo>
                <a:cubicBezTo>
                  <a:pt x="2810909" y="89707"/>
                  <a:pt x="2810124" y="98989"/>
                  <a:pt x="2807650" y="103255"/>
                </a:cubicBezTo>
                <a:cubicBezTo>
                  <a:pt x="2805177" y="107521"/>
                  <a:pt x="2801828" y="107245"/>
                  <a:pt x="2797605" y="102427"/>
                </a:cubicBezTo>
                <a:cubicBezTo>
                  <a:pt x="2793382" y="97608"/>
                  <a:pt x="2789764" y="90116"/>
                  <a:pt x="2786753" y="79948"/>
                </a:cubicBezTo>
                <a:cubicBezTo>
                  <a:pt x="2764196" y="84365"/>
                  <a:pt x="2749257" y="87495"/>
                  <a:pt x="2741936" y="89338"/>
                </a:cubicBezTo>
                <a:cubicBezTo>
                  <a:pt x="2734615" y="91180"/>
                  <a:pt x="2725208" y="87803"/>
                  <a:pt x="2713715" y="79206"/>
                </a:cubicBezTo>
                <a:cubicBezTo>
                  <a:pt x="2702221" y="70609"/>
                  <a:pt x="2704598" y="66311"/>
                  <a:pt x="2720845" y="66311"/>
                </a:cubicBezTo>
                <a:cubicBezTo>
                  <a:pt x="2734110" y="66311"/>
                  <a:pt x="2754781" y="64296"/>
                  <a:pt x="2782860" y="60267"/>
                </a:cubicBezTo>
                <a:cubicBezTo>
                  <a:pt x="2777769" y="47834"/>
                  <a:pt x="2772671" y="37856"/>
                  <a:pt x="2767566" y="30335"/>
                </a:cubicBezTo>
                <a:cubicBezTo>
                  <a:pt x="2762461" y="22813"/>
                  <a:pt x="2767810" y="20519"/>
                  <a:pt x="2783612" y="23452"/>
                </a:cubicBezTo>
                <a:cubicBezTo>
                  <a:pt x="2799415" y="26384"/>
                  <a:pt x="2807084" y="31109"/>
                  <a:pt x="2806618" y="37627"/>
                </a:cubicBezTo>
                <a:cubicBezTo>
                  <a:pt x="2806152" y="44145"/>
                  <a:pt x="2806256" y="50099"/>
                  <a:pt x="2806930" y="55491"/>
                </a:cubicBezTo>
                <a:lnTo>
                  <a:pt x="2854855" y="49253"/>
                </a:lnTo>
                <a:cubicBezTo>
                  <a:pt x="2859042" y="32217"/>
                  <a:pt x="2859336" y="18874"/>
                  <a:pt x="2855737" y="9223"/>
                </a:cubicBezTo>
                <a:cubicBezTo>
                  <a:pt x="2853037" y="1984"/>
                  <a:pt x="2855921" y="-993"/>
                  <a:pt x="2864390" y="2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eaLnBrk="1" latinLnBrk="1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534976" y="3357895"/>
            <a:ext cx="2463942" cy="1534339"/>
            <a:chOff x="2268802" y="787042"/>
            <a:chExt cx="1671670" cy="115589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4" name="云形标注 5"/>
            <p:cNvSpPr>
              <a:spLocks noChangeArrowheads="1"/>
            </p:cNvSpPr>
            <p:nvPr/>
          </p:nvSpPr>
          <p:spPr bwMode="auto">
            <a:xfrm>
              <a:off x="2268802" y="787042"/>
              <a:ext cx="1671670" cy="1155893"/>
            </a:xfrm>
            <a:prstGeom prst="cloudCallout">
              <a:avLst>
                <a:gd name="adj1" fmla="val -34754"/>
                <a:gd name="adj2" fmla="val 64622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chemeClr val="accent1">
                  <a:lumMod val="60000"/>
                  <a:lumOff val="40000"/>
                </a:schemeClr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"/>
            <p:cNvSpPr>
              <a:spLocks noChangeArrowheads="1"/>
            </p:cNvSpPr>
            <p:nvPr/>
          </p:nvSpPr>
          <p:spPr bwMode="auto">
            <a:xfrm>
              <a:off x="2427470" y="853258"/>
              <a:ext cx="1249658" cy="9042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里面有几个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，用除法计算。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5447930" y="3379061"/>
            <a:ext cx="16305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240÷3=</a:t>
            </a:r>
            <a:endParaRPr lang="en-US" sz="32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1"/>
          <p:cNvSpPr txBox="1">
            <a:spLocks noChangeArrowheads="1"/>
          </p:cNvSpPr>
          <p:nvPr/>
        </p:nvSpPr>
        <p:spPr bwMode="auto">
          <a:xfrm>
            <a:off x="6984298" y="3409838"/>
            <a:ext cx="14879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（袋）</a:t>
            </a:r>
            <a:endParaRPr 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31"/>
          <p:cNvSpPr txBox="1">
            <a:spLocks noChangeArrowheads="1"/>
          </p:cNvSpPr>
          <p:nvPr/>
        </p:nvSpPr>
        <p:spPr bwMode="auto">
          <a:xfrm>
            <a:off x="5375920" y="4284387"/>
            <a:ext cx="358492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答：可以装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袋。</a:t>
            </a:r>
            <a:endParaRPr 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22648" y="2423078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utoUpdateAnimBg="0"/>
      <p:bldP spid="2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/>
        </p:nvSpPr>
        <p:spPr>
          <a:xfrm>
            <a:off x="2542439" y="1597197"/>
            <a:ext cx="7466311" cy="743764"/>
          </a:xfrm>
          <a:custGeom>
            <a:avLst/>
            <a:gdLst/>
            <a:ahLst/>
            <a:cxnLst/>
            <a:rect l="l" t="t" r="r" b="b"/>
            <a:pathLst>
              <a:path w="7466311" h="743764">
                <a:moveTo>
                  <a:pt x="3283985" y="669239"/>
                </a:moveTo>
                <a:cubicBezTo>
                  <a:pt x="3292852" y="669277"/>
                  <a:pt x="3299817" y="670248"/>
                  <a:pt x="3304880" y="672151"/>
                </a:cubicBezTo>
                <a:cubicBezTo>
                  <a:pt x="3315004" y="675959"/>
                  <a:pt x="3323260" y="680799"/>
                  <a:pt x="3329649" y="686671"/>
                </a:cubicBezTo>
                <a:cubicBezTo>
                  <a:pt x="3336037" y="692543"/>
                  <a:pt x="3337611" y="696967"/>
                  <a:pt x="3334370" y="699943"/>
                </a:cubicBezTo>
                <a:cubicBezTo>
                  <a:pt x="3331129" y="702918"/>
                  <a:pt x="3323099" y="703725"/>
                  <a:pt x="3310279" y="702363"/>
                </a:cubicBezTo>
                <a:cubicBezTo>
                  <a:pt x="3297459" y="701000"/>
                  <a:pt x="3281526" y="699649"/>
                  <a:pt x="3262483" y="698308"/>
                </a:cubicBezTo>
                <a:cubicBezTo>
                  <a:pt x="3243439" y="696967"/>
                  <a:pt x="3221477" y="697412"/>
                  <a:pt x="3196597" y="699642"/>
                </a:cubicBezTo>
                <a:cubicBezTo>
                  <a:pt x="3171716" y="701871"/>
                  <a:pt x="3146614" y="704797"/>
                  <a:pt x="3121289" y="708418"/>
                </a:cubicBezTo>
                <a:cubicBezTo>
                  <a:pt x="3095964" y="712039"/>
                  <a:pt x="3079946" y="713849"/>
                  <a:pt x="3073235" y="713849"/>
                </a:cubicBezTo>
                <a:cubicBezTo>
                  <a:pt x="3066036" y="713849"/>
                  <a:pt x="3058375" y="710554"/>
                  <a:pt x="3050251" y="703965"/>
                </a:cubicBezTo>
                <a:cubicBezTo>
                  <a:pt x="3042127" y="697376"/>
                  <a:pt x="3040385" y="693314"/>
                  <a:pt x="3045024" y="691780"/>
                </a:cubicBezTo>
                <a:cubicBezTo>
                  <a:pt x="3049663" y="690245"/>
                  <a:pt x="3059511" y="689252"/>
                  <a:pt x="3074569" y="688800"/>
                </a:cubicBezTo>
                <a:cubicBezTo>
                  <a:pt x="3089626" y="688349"/>
                  <a:pt x="3107501" y="687219"/>
                  <a:pt x="3128194" y="685412"/>
                </a:cubicBezTo>
                <a:cubicBezTo>
                  <a:pt x="3148844" y="683620"/>
                  <a:pt x="3168250" y="681838"/>
                  <a:pt x="3186412" y="680067"/>
                </a:cubicBezTo>
                <a:cubicBezTo>
                  <a:pt x="3204573" y="678296"/>
                  <a:pt x="3226328" y="675582"/>
                  <a:pt x="3251674" y="671926"/>
                </a:cubicBezTo>
                <a:cubicBezTo>
                  <a:pt x="3264347" y="670097"/>
                  <a:pt x="3275117" y="669202"/>
                  <a:pt x="3283985" y="669239"/>
                </a:cubicBezTo>
                <a:close/>
                <a:moveTo>
                  <a:pt x="959885" y="669239"/>
                </a:moveTo>
                <a:cubicBezTo>
                  <a:pt x="968753" y="669277"/>
                  <a:pt x="975718" y="670248"/>
                  <a:pt x="980780" y="672151"/>
                </a:cubicBezTo>
                <a:cubicBezTo>
                  <a:pt x="990904" y="675959"/>
                  <a:pt x="999160" y="680799"/>
                  <a:pt x="1005549" y="686671"/>
                </a:cubicBezTo>
                <a:cubicBezTo>
                  <a:pt x="1011937" y="692543"/>
                  <a:pt x="1013511" y="696967"/>
                  <a:pt x="1010270" y="699943"/>
                </a:cubicBezTo>
                <a:cubicBezTo>
                  <a:pt x="1007030" y="702918"/>
                  <a:pt x="998999" y="703725"/>
                  <a:pt x="986179" y="702363"/>
                </a:cubicBezTo>
                <a:cubicBezTo>
                  <a:pt x="973359" y="701000"/>
                  <a:pt x="957427" y="699649"/>
                  <a:pt x="938383" y="698308"/>
                </a:cubicBezTo>
                <a:cubicBezTo>
                  <a:pt x="919339" y="696967"/>
                  <a:pt x="897377" y="697412"/>
                  <a:pt x="872497" y="699642"/>
                </a:cubicBezTo>
                <a:cubicBezTo>
                  <a:pt x="847616" y="701871"/>
                  <a:pt x="822514" y="704797"/>
                  <a:pt x="797189" y="708418"/>
                </a:cubicBezTo>
                <a:cubicBezTo>
                  <a:pt x="771864" y="712039"/>
                  <a:pt x="755847" y="713849"/>
                  <a:pt x="749135" y="713849"/>
                </a:cubicBezTo>
                <a:cubicBezTo>
                  <a:pt x="741937" y="713849"/>
                  <a:pt x="734275" y="710554"/>
                  <a:pt x="726152" y="703965"/>
                </a:cubicBezTo>
                <a:cubicBezTo>
                  <a:pt x="718027" y="697376"/>
                  <a:pt x="716286" y="693314"/>
                  <a:pt x="720924" y="691780"/>
                </a:cubicBezTo>
                <a:cubicBezTo>
                  <a:pt x="725563" y="690245"/>
                  <a:pt x="735412" y="689252"/>
                  <a:pt x="750469" y="688800"/>
                </a:cubicBezTo>
                <a:cubicBezTo>
                  <a:pt x="765526" y="688349"/>
                  <a:pt x="783401" y="687219"/>
                  <a:pt x="804094" y="685412"/>
                </a:cubicBezTo>
                <a:cubicBezTo>
                  <a:pt x="824744" y="683620"/>
                  <a:pt x="844150" y="681838"/>
                  <a:pt x="862312" y="680067"/>
                </a:cubicBezTo>
                <a:cubicBezTo>
                  <a:pt x="880473" y="678296"/>
                  <a:pt x="902227" y="675582"/>
                  <a:pt x="927574" y="671926"/>
                </a:cubicBezTo>
                <a:cubicBezTo>
                  <a:pt x="940247" y="670097"/>
                  <a:pt x="951017" y="669202"/>
                  <a:pt x="959885" y="669239"/>
                </a:cubicBezTo>
                <a:close/>
                <a:moveTo>
                  <a:pt x="4884112" y="663773"/>
                </a:moveTo>
                <a:lnTo>
                  <a:pt x="4930165" y="663773"/>
                </a:lnTo>
                <a:lnTo>
                  <a:pt x="4930165" y="709805"/>
                </a:lnTo>
                <a:lnTo>
                  <a:pt x="4884112" y="709805"/>
                </a:lnTo>
                <a:close/>
                <a:moveTo>
                  <a:pt x="2407715" y="655222"/>
                </a:moveTo>
                <a:cubicBezTo>
                  <a:pt x="2409694" y="655339"/>
                  <a:pt x="2412102" y="655820"/>
                  <a:pt x="2414937" y="656664"/>
                </a:cubicBezTo>
                <a:cubicBezTo>
                  <a:pt x="2426281" y="660041"/>
                  <a:pt x="2434408" y="664988"/>
                  <a:pt x="2439319" y="671506"/>
                </a:cubicBezTo>
                <a:cubicBezTo>
                  <a:pt x="2444231" y="678024"/>
                  <a:pt x="2444378" y="686484"/>
                  <a:pt x="2439760" y="696888"/>
                </a:cubicBezTo>
                <a:cubicBezTo>
                  <a:pt x="2435143" y="707292"/>
                  <a:pt x="2427306" y="706557"/>
                  <a:pt x="2416250" y="694683"/>
                </a:cubicBezTo>
                <a:cubicBezTo>
                  <a:pt x="2408750" y="682480"/>
                  <a:pt x="2403820" y="672248"/>
                  <a:pt x="2401461" y="663988"/>
                </a:cubicBezTo>
                <a:cubicBezTo>
                  <a:pt x="2399692" y="657793"/>
                  <a:pt x="2401777" y="654871"/>
                  <a:pt x="2407715" y="655222"/>
                </a:cubicBezTo>
                <a:close/>
                <a:moveTo>
                  <a:pt x="83615" y="655222"/>
                </a:moveTo>
                <a:cubicBezTo>
                  <a:pt x="85595" y="655339"/>
                  <a:pt x="88002" y="655820"/>
                  <a:pt x="90837" y="656664"/>
                </a:cubicBezTo>
                <a:cubicBezTo>
                  <a:pt x="102181" y="660041"/>
                  <a:pt x="110308" y="664988"/>
                  <a:pt x="115220" y="671506"/>
                </a:cubicBezTo>
                <a:cubicBezTo>
                  <a:pt x="120132" y="678024"/>
                  <a:pt x="120278" y="686484"/>
                  <a:pt x="115661" y="696888"/>
                </a:cubicBezTo>
                <a:cubicBezTo>
                  <a:pt x="111044" y="707292"/>
                  <a:pt x="103206" y="706557"/>
                  <a:pt x="92150" y="694683"/>
                </a:cubicBezTo>
                <a:cubicBezTo>
                  <a:pt x="84650" y="682480"/>
                  <a:pt x="79721" y="672248"/>
                  <a:pt x="77362" y="663988"/>
                </a:cubicBezTo>
                <a:cubicBezTo>
                  <a:pt x="75592" y="657793"/>
                  <a:pt x="77676" y="654871"/>
                  <a:pt x="83615" y="655222"/>
                </a:cubicBezTo>
                <a:close/>
                <a:moveTo>
                  <a:pt x="2363364" y="653795"/>
                </a:moveTo>
                <a:cubicBezTo>
                  <a:pt x="2366775" y="653861"/>
                  <a:pt x="2369070" y="657808"/>
                  <a:pt x="2370250" y="665634"/>
                </a:cubicBezTo>
                <a:cubicBezTo>
                  <a:pt x="2372609" y="681286"/>
                  <a:pt x="2368174" y="697286"/>
                  <a:pt x="2356946" y="713634"/>
                </a:cubicBezTo>
                <a:cubicBezTo>
                  <a:pt x="2345717" y="729982"/>
                  <a:pt x="2338041" y="732491"/>
                  <a:pt x="2333919" y="721163"/>
                </a:cubicBezTo>
                <a:cubicBezTo>
                  <a:pt x="2329796" y="709834"/>
                  <a:pt x="2329803" y="701122"/>
                  <a:pt x="2333940" y="695028"/>
                </a:cubicBezTo>
                <a:cubicBezTo>
                  <a:pt x="2338078" y="688933"/>
                  <a:pt x="2343358" y="679002"/>
                  <a:pt x="2349783" y="665236"/>
                </a:cubicBezTo>
                <a:cubicBezTo>
                  <a:pt x="2355426" y="657542"/>
                  <a:pt x="2359953" y="653729"/>
                  <a:pt x="2363364" y="653795"/>
                </a:cubicBezTo>
                <a:close/>
                <a:moveTo>
                  <a:pt x="39264" y="653795"/>
                </a:moveTo>
                <a:cubicBezTo>
                  <a:pt x="42676" y="653861"/>
                  <a:pt x="44971" y="657808"/>
                  <a:pt x="46150" y="665634"/>
                </a:cubicBezTo>
                <a:cubicBezTo>
                  <a:pt x="48509" y="681286"/>
                  <a:pt x="44075" y="697286"/>
                  <a:pt x="32847" y="713634"/>
                </a:cubicBezTo>
                <a:cubicBezTo>
                  <a:pt x="21618" y="729982"/>
                  <a:pt x="13942" y="732491"/>
                  <a:pt x="9819" y="721163"/>
                </a:cubicBezTo>
                <a:cubicBezTo>
                  <a:pt x="5697" y="709834"/>
                  <a:pt x="5704" y="701122"/>
                  <a:pt x="9841" y="695028"/>
                </a:cubicBezTo>
                <a:cubicBezTo>
                  <a:pt x="13978" y="688933"/>
                  <a:pt x="19259" y="679002"/>
                  <a:pt x="25683" y="665236"/>
                </a:cubicBezTo>
                <a:cubicBezTo>
                  <a:pt x="31326" y="657542"/>
                  <a:pt x="35853" y="653729"/>
                  <a:pt x="39264" y="653795"/>
                </a:cubicBezTo>
                <a:close/>
                <a:moveTo>
                  <a:pt x="4665617" y="651746"/>
                </a:moveTo>
                <a:cubicBezTo>
                  <a:pt x="4669716" y="652666"/>
                  <a:pt x="4674706" y="654531"/>
                  <a:pt x="4680585" y="657342"/>
                </a:cubicBezTo>
                <a:cubicBezTo>
                  <a:pt x="4692617" y="661056"/>
                  <a:pt x="4703218" y="666308"/>
                  <a:pt x="4712389" y="673098"/>
                </a:cubicBezTo>
                <a:cubicBezTo>
                  <a:pt x="4721559" y="679888"/>
                  <a:pt x="4725018" y="689051"/>
                  <a:pt x="4722767" y="700588"/>
                </a:cubicBezTo>
                <a:cubicBezTo>
                  <a:pt x="4720516" y="712125"/>
                  <a:pt x="4714174" y="714344"/>
                  <a:pt x="4703741" y="707245"/>
                </a:cubicBezTo>
                <a:cubicBezTo>
                  <a:pt x="4693309" y="700147"/>
                  <a:pt x="4681582" y="689621"/>
                  <a:pt x="4668561" y="675668"/>
                </a:cubicBezTo>
                <a:cubicBezTo>
                  <a:pt x="4655540" y="661715"/>
                  <a:pt x="4651349" y="653767"/>
                  <a:pt x="4655989" y="651824"/>
                </a:cubicBezTo>
                <a:cubicBezTo>
                  <a:pt x="4658308" y="650853"/>
                  <a:pt x="4661517" y="650827"/>
                  <a:pt x="4665617" y="651746"/>
                </a:cubicBezTo>
                <a:close/>
                <a:moveTo>
                  <a:pt x="2032675" y="648286"/>
                </a:moveTo>
                <a:cubicBezTo>
                  <a:pt x="2029303" y="648476"/>
                  <a:pt x="2026024" y="649756"/>
                  <a:pt x="2022837" y="652125"/>
                </a:cubicBezTo>
                <a:cubicBezTo>
                  <a:pt x="2016462" y="656865"/>
                  <a:pt x="2013275" y="663182"/>
                  <a:pt x="2013275" y="671076"/>
                </a:cubicBezTo>
                <a:cubicBezTo>
                  <a:pt x="2013275" y="678970"/>
                  <a:pt x="2016824" y="684896"/>
                  <a:pt x="2023923" y="688854"/>
                </a:cubicBezTo>
                <a:cubicBezTo>
                  <a:pt x="2031021" y="692812"/>
                  <a:pt x="2037969" y="692611"/>
                  <a:pt x="2044766" y="688252"/>
                </a:cubicBezTo>
                <a:cubicBezTo>
                  <a:pt x="2051564" y="683878"/>
                  <a:pt x="2054758" y="677568"/>
                  <a:pt x="2054349" y="669323"/>
                </a:cubicBezTo>
                <a:cubicBezTo>
                  <a:pt x="2053941" y="661077"/>
                  <a:pt x="2050180" y="654965"/>
                  <a:pt x="2043067" y="650985"/>
                </a:cubicBezTo>
                <a:cubicBezTo>
                  <a:pt x="2039511" y="648996"/>
                  <a:pt x="2036047" y="648096"/>
                  <a:pt x="2032675" y="648286"/>
                </a:cubicBezTo>
                <a:close/>
                <a:moveTo>
                  <a:pt x="4555629" y="647229"/>
                </a:moveTo>
                <a:cubicBezTo>
                  <a:pt x="4557724" y="647919"/>
                  <a:pt x="4558772" y="651204"/>
                  <a:pt x="4558772" y="657083"/>
                </a:cubicBezTo>
                <a:cubicBezTo>
                  <a:pt x="4558772" y="665759"/>
                  <a:pt x="4556138" y="675597"/>
                  <a:pt x="4550868" y="686596"/>
                </a:cubicBezTo>
                <a:cubicBezTo>
                  <a:pt x="4545598" y="697594"/>
                  <a:pt x="4538270" y="705786"/>
                  <a:pt x="4528884" y="711171"/>
                </a:cubicBezTo>
                <a:cubicBezTo>
                  <a:pt x="4519498" y="716556"/>
                  <a:pt x="4514232" y="714405"/>
                  <a:pt x="4513084" y="704718"/>
                </a:cubicBezTo>
                <a:cubicBezTo>
                  <a:pt x="4511937" y="695031"/>
                  <a:pt x="4513475" y="688055"/>
                  <a:pt x="4517699" y="683788"/>
                </a:cubicBezTo>
                <a:cubicBezTo>
                  <a:pt x="4521922" y="679522"/>
                  <a:pt x="4525367" y="675604"/>
                  <a:pt x="4528034" y="672033"/>
                </a:cubicBezTo>
                <a:cubicBezTo>
                  <a:pt x="4531763" y="668305"/>
                  <a:pt x="4537818" y="661941"/>
                  <a:pt x="4546200" y="652943"/>
                </a:cubicBezTo>
                <a:cubicBezTo>
                  <a:pt x="4550391" y="648443"/>
                  <a:pt x="4553534" y="646539"/>
                  <a:pt x="4555629" y="647229"/>
                </a:cubicBezTo>
                <a:close/>
                <a:moveTo>
                  <a:pt x="2472855" y="645733"/>
                </a:moveTo>
                <a:cubicBezTo>
                  <a:pt x="2474907" y="645864"/>
                  <a:pt x="2477402" y="646350"/>
                  <a:pt x="2480339" y="647189"/>
                </a:cubicBezTo>
                <a:cubicBezTo>
                  <a:pt x="2492091" y="650544"/>
                  <a:pt x="2500667" y="655198"/>
                  <a:pt x="2506066" y="661149"/>
                </a:cubicBezTo>
                <a:cubicBezTo>
                  <a:pt x="2511465" y="667100"/>
                  <a:pt x="2513315" y="674898"/>
                  <a:pt x="2511615" y="684541"/>
                </a:cubicBezTo>
                <a:cubicBezTo>
                  <a:pt x="2509916" y="694185"/>
                  <a:pt x="2505381" y="697279"/>
                  <a:pt x="2498010" y="693823"/>
                </a:cubicBezTo>
                <a:cubicBezTo>
                  <a:pt x="2490639" y="690367"/>
                  <a:pt x="2484086" y="684810"/>
                  <a:pt x="2478350" y="677153"/>
                </a:cubicBezTo>
                <a:cubicBezTo>
                  <a:pt x="2472786" y="669739"/>
                  <a:pt x="2468788" y="662052"/>
                  <a:pt x="2466358" y="654093"/>
                </a:cubicBezTo>
                <a:cubicBezTo>
                  <a:pt x="2464535" y="648124"/>
                  <a:pt x="2466701" y="645337"/>
                  <a:pt x="2472855" y="645733"/>
                </a:cubicBezTo>
                <a:close/>
                <a:moveTo>
                  <a:pt x="148756" y="645733"/>
                </a:moveTo>
                <a:cubicBezTo>
                  <a:pt x="150807" y="645864"/>
                  <a:pt x="153302" y="646350"/>
                  <a:pt x="156240" y="647189"/>
                </a:cubicBezTo>
                <a:cubicBezTo>
                  <a:pt x="167991" y="650544"/>
                  <a:pt x="176567" y="655198"/>
                  <a:pt x="181967" y="661149"/>
                </a:cubicBezTo>
                <a:cubicBezTo>
                  <a:pt x="187365" y="667100"/>
                  <a:pt x="189215" y="674898"/>
                  <a:pt x="187516" y="684541"/>
                </a:cubicBezTo>
                <a:cubicBezTo>
                  <a:pt x="185816" y="694185"/>
                  <a:pt x="181282" y="697279"/>
                  <a:pt x="173911" y="693823"/>
                </a:cubicBezTo>
                <a:cubicBezTo>
                  <a:pt x="166540" y="690367"/>
                  <a:pt x="159986" y="684810"/>
                  <a:pt x="154250" y="677153"/>
                </a:cubicBezTo>
                <a:cubicBezTo>
                  <a:pt x="148686" y="669739"/>
                  <a:pt x="144689" y="662052"/>
                  <a:pt x="142258" y="654093"/>
                </a:cubicBezTo>
                <a:cubicBezTo>
                  <a:pt x="140435" y="648124"/>
                  <a:pt x="142601" y="645337"/>
                  <a:pt x="148756" y="645733"/>
                </a:cubicBezTo>
                <a:close/>
                <a:moveTo>
                  <a:pt x="1824749" y="643833"/>
                </a:moveTo>
                <a:cubicBezTo>
                  <a:pt x="1821324" y="643048"/>
                  <a:pt x="1816274" y="643216"/>
                  <a:pt x="1809598" y="644339"/>
                </a:cubicBezTo>
                <a:cubicBezTo>
                  <a:pt x="1796247" y="646583"/>
                  <a:pt x="1780380" y="649289"/>
                  <a:pt x="1761996" y="652459"/>
                </a:cubicBezTo>
                <a:cubicBezTo>
                  <a:pt x="1762856" y="661694"/>
                  <a:pt x="1764097" y="674908"/>
                  <a:pt x="1765717" y="692102"/>
                </a:cubicBezTo>
                <a:cubicBezTo>
                  <a:pt x="1799790" y="688531"/>
                  <a:pt x="1820604" y="686058"/>
                  <a:pt x="1828162" y="684681"/>
                </a:cubicBezTo>
                <a:cubicBezTo>
                  <a:pt x="1829839" y="666311"/>
                  <a:pt x="1830503" y="654434"/>
                  <a:pt x="1830151" y="649049"/>
                </a:cubicBezTo>
                <a:cubicBezTo>
                  <a:pt x="1829976" y="646357"/>
                  <a:pt x="1828175" y="644618"/>
                  <a:pt x="1824749" y="643833"/>
                </a:cubicBezTo>
                <a:close/>
                <a:moveTo>
                  <a:pt x="2548954" y="638457"/>
                </a:moveTo>
                <a:cubicBezTo>
                  <a:pt x="2551088" y="638859"/>
                  <a:pt x="2553842" y="639766"/>
                  <a:pt x="2557217" y="641177"/>
                </a:cubicBezTo>
                <a:cubicBezTo>
                  <a:pt x="2570719" y="646819"/>
                  <a:pt x="2581650" y="652889"/>
                  <a:pt x="2590010" y="659385"/>
                </a:cubicBezTo>
                <a:cubicBezTo>
                  <a:pt x="2599374" y="665006"/>
                  <a:pt x="2605723" y="671244"/>
                  <a:pt x="2609057" y="678099"/>
                </a:cubicBezTo>
                <a:cubicBezTo>
                  <a:pt x="2612391" y="684954"/>
                  <a:pt x="2611463" y="693525"/>
                  <a:pt x="2606272" y="703815"/>
                </a:cubicBezTo>
                <a:cubicBezTo>
                  <a:pt x="2601080" y="714104"/>
                  <a:pt x="2594376" y="713946"/>
                  <a:pt x="2586159" y="703341"/>
                </a:cubicBezTo>
                <a:cubicBezTo>
                  <a:pt x="2577943" y="692737"/>
                  <a:pt x="2570873" y="683559"/>
                  <a:pt x="2564950" y="675808"/>
                </a:cubicBezTo>
                <a:cubicBezTo>
                  <a:pt x="2559028" y="668057"/>
                  <a:pt x="2552883" y="658937"/>
                  <a:pt x="2546516" y="648447"/>
                </a:cubicBezTo>
                <a:cubicBezTo>
                  <a:pt x="2541741" y="640580"/>
                  <a:pt x="2542553" y="637250"/>
                  <a:pt x="2548954" y="638457"/>
                </a:cubicBezTo>
                <a:close/>
                <a:moveTo>
                  <a:pt x="224855" y="638457"/>
                </a:moveTo>
                <a:cubicBezTo>
                  <a:pt x="226988" y="638859"/>
                  <a:pt x="229742" y="639766"/>
                  <a:pt x="233118" y="641177"/>
                </a:cubicBezTo>
                <a:cubicBezTo>
                  <a:pt x="246619" y="646819"/>
                  <a:pt x="257550" y="652889"/>
                  <a:pt x="265911" y="659385"/>
                </a:cubicBezTo>
                <a:cubicBezTo>
                  <a:pt x="275275" y="665006"/>
                  <a:pt x="281623" y="671244"/>
                  <a:pt x="284958" y="678099"/>
                </a:cubicBezTo>
                <a:cubicBezTo>
                  <a:pt x="288292" y="684954"/>
                  <a:pt x="287363" y="693525"/>
                  <a:pt x="282172" y="703815"/>
                </a:cubicBezTo>
                <a:cubicBezTo>
                  <a:pt x="276981" y="714104"/>
                  <a:pt x="270277" y="713946"/>
                  <a:pt x="262060" y="703341"/>
                </a:cubicBezTo>
                <a:cubicBezTo>
                  <a:pt x="253843" y="692737"/>
                  <a:pt x="246773" y="683559"/>
                  <a:pt x="240850" y="675808"/>
                </a:cubicBezTo>
                <a:cubicBezTo>
                  <a:pt x="234929" y="668057"/>
                  <a:pt x="228783" y="658937"/>
                  <a:pt x="222416" y="648447"/>
                </a:cubicBezTo>
                <a:cubicBezTo>
                  <a:pt x="217641" y="640580"/>
                  <a:pt x="218453" y="637250"/>
                  <a:pt x="224855" y="638457"/>
                </a:cubicBezTo>
                <a:close/>
                <a:moveTo>
                  <a:pt x="2756813" y="631372"/>
                </a:moveTo>
                <a:cubicBezTo>
                  <a:pt x="2758648" y="631178"/>
                  <a:pt x="2761031" y="631499"/>
                  <a:pt x="2763960" y="632336"/>
                </a:cubicBezTo>
                <a:cubicBezTo>
                  <a:pt x="2775676" y="635684"/>
                  <a:pt x="2784477" y="640377"/>
                  <a:pt x="2790364" y="646414"/>
                </a:cubicBezTo>
                <a:cubicBezTo>
                  <a:pt x="2796250" y="652451"/>
                  <a:pt x="2797147" y="659801"/>
                  <a:pt x="2793052" y="668462"/>
                </a:cubicBezTo>
                <a:cubicBezTo>
                  <a:pt x="2788958" y="677124"/>
                  <a:pt x="2783018" y="678081"/>
                  <a:pt x="2775231" y="671334"/>
                </a:cubicBezTo>
                <a:cubicBezTo>
                  <a:pt x="2767444" y="664587"/>
                  <a:pt x="2760719" y="656495"/>
                  <a:pt x="2755054" y="647060"/>
                </a:cubicBezTo>
                <a:cubicBezTo>
                  <a:pt x="2750720" y="637186"/>
                  <a:pt x="2751306" y="631957"/>
                  <a:pt x="2756813" y="631372"/>
                </a:cubicBezTo>
                <a:close/>
                <a:moveTo>
                  <a:pt x="432713" y="631372"/>
                </a:moveTo>
                <a:cubicBezTo>
                  <a:pt x="434548" y="631178"/>
                  <a:pt x="436931" y="631499"/>
                  <a:pt x="439860" y="632336"/>
                </a:cubicBezTo>
                <a:cubicBezTo>
                  <a:pt x="451576" y="635684"/>
                  <a:pt x="460377" y="640377"/>
                  <a:pt x="466264" y="646414"/>
                </a:cubicBezTo>
                <a:cubicBezTo>
                  <a:pt x="472151" y="652451"/>
                  <a:pt x="473047" y="659801"/>
                  <a:pt x="468953" y="668462"/>
                </a:cubicBezTo>
                <a:cubicBezTo>
                  <a:pt x="464859" y="677124"/>
                  <a:pt x="458918" y="678081"/>
                  <a:pt x="451132" y="671334"/>
                </a:cubicBezTo>
                <a:cubicBezTo>
                  <a:pt x="443345" y="664587"/>
                  <a:pt x="436619" y="656495"/>
                  <a:pt x="430955" y="647060"/>
                </a:cubicBezTo>
                <a:cubicBezTo>
                  <a:pt x="426620" y="637186"/>
                  <a:pt x="427206" y="631957"/>
                  <a:pt x="432713" y="631372"/>
                </a:cubicBezTo>
                <a:close/>
                <a:moveTo>
                  <a:pt x="2035157" y="625366"/>
                </a:moveTo>
                <a:cubicBezTo>
                  <a:pt x="2040678" y="625488"/>
                  <a:pt x="2046322" y="626761"/>
                  <a:pt x="2052091" y="629185"/>
                </a:cubicBezTo>
                <a:cubicBezTo>
                  <a:pt x="2063627" y="634031"/>
                  <a:pt x="2071289" y="641711"/>
                  <a:pt x="2075074" y="652222"/>
                </a:cubicBezTo>
                <a:cubicBezTo>
                  <a:pt x="2078860" y="662733"/>
                  <a:pt x="2079305" y="673130"/>
                  <a:pt x="2076408" y="683412"/>
                </a:cubicBezTo>
                <a:cubicBezTo>
                  <a:pt x="2073511" y="693694"/>
                  <a:pt x="2068091" y="701563"/>
                  <a:pt x="2060146" y="707020"/>
                </a:cubicBezTo>
                <a:cubicBezTo>
                  <a:pt x="2052202" y="712476"/>
                  <a:pt x="2042762" y="715204"/>
                  <a:pt x="2031828" y="715204"/>
                </a:cubicBezTo>
                <a:cubicBezTo>
                  <a:pt x="2020894" y="715204"/>
                  <a:pt x="2010992" y="710766"/>
                  <a:pt x="2002122" y="701889"/>
                </a:cubicBezTo>
                <a:cubicBezTo>
                  <a:pt x="1993253" y="693013"/>
                  <a:pt x="1988818" y="683469"/>
                  <a:pt x="1988818" y="673259"/>
                </a:cubicBezTo>
                <a:cubicBezTo>
                  <a:pt x="1988818" y="663049"/>
                  <a:pt x="1991206" y="654119"/>
                  <a:pt x="1995981" y="646468"/>
                </a:cubicBezTo>
                <a:cubicBezTo>
                  <a:pt x="2000756" y="638818"/>
                  <a:pt x="2008418" y="632813"/>
                  <a:pt x="2018965" y="628453"/>
                </a:cubicBezTo>
                <a:cubicBezTo>
                  <a:pt x="2024238" y="626273"/>
                  <a:pt x="2029636" y="625245"/>
                  <a:pt x="2035157" y="625366"/>
                </a:cubicBezTo>
                <a:close/>
                <a:moveTo>
                  <a:pt x="2877174" y="617545"/>
                </a:moveTo>
                <a:cubicBezTo>
                  <a:pt x="2879561" y="616987"/>
                  <a:pt x="2883256" y="617677"/>
                  <a:pt x="2888257" y="619612"/>
                </a:cubicBezTo>
                <a:cubicBezTo>
                  <a:pt x="2898259" y="623484"/>
                  <a:pt x="2905261" y="628464"/>
                  <a:pt x="2909262" y="634551"/>
                </a:cubicBezTo>
                <a:cubicBezTo>
                  <a:pt x="2913263" y="640639"/>
                  <a:pt x="2911667" y="644546"/>
                  <a:pt x="2904476" y="646274"/>
                </a:cubicBezTo>
                <a:cubicBezTo>
                  <a:pt x="2897284" y="648002"/>
                  <a:pt x="2889333" y="651046"/>
                  <a:pt x="2880621" y="655406"/>
                </a:cubicBezTo>
                <a:cubicBezTo>
                  <a:pt x="2871909" y="659765"/>
                  <a:pt x="2862882" y="663623"/>
                  <a:pt x="2853539" y="666978"/>
                </a:cubicBezTo>
                <a:cubicBezTo>
                  <a:pt x="2844197" y="670334"/>
                  <a:pt x="2843462" y="667487"/>
                  <a:pt x="2851335" y="658439"/>
                </a:cubicBezTo>
                <a:cubicBezTo>
                  <a:pt x="2859207" y="649390"/>
                  <a:pt x="2865029" y="642514"/>
                  <a:pt x="2868801" y="637810"/>
                </a:cubicBezTo>
                <a:cubicBezTo>
                  <a:pt x="2872673" y="634010"/>
                  <a:pt x="2874383" y="629059"/>
                  <a:pt x="2873931" y="622957"/>
                </a:cubicBezTo>
                <a:cubicBezTo>
                  <a:pt x="2873705" y="619906"/>
                  <a:pt x="2874786" y="618102"/>
                  <a:pt x="2877174" y="617545"/>
                </a:cubicBezTo>
                <a:close/>
                <a:moveTo>
                  <a:pt x="553074" y="617545"/>
                </a:moveTo>
                <a:cubicBezTo>
                  <a:pt x="555462" y="616987"/>
                  <a:pt x="559156" y="617677"/>
                  <a:pt x="564157" y="619612"/>
                </a:cubicBezTo>
                <a:cubicBezTo>
                  <a:pt x="574160" y="623484"/>
                  <a:pt x="581161" y="628464"/>
                  <a:pt x="585162" y="634551"/>
                </a:cubicBezTo>
                <a:cubicBezTo>
                  <a:pt x="589163" y="640639"/>
                  <a:pt x="587568" y="644546"/>
                  <a:pt x="580376" y="646274"/>
                </a:cubicBezTo>
                <a:cubicBezTo>
                  <a:pt x="573184" y="648002"/>
                  <a:pt x="565233" y="651046"/>
                  <a:pt x="556521" y="655406"/>
                </a:cubicBezTo>
                <a:cubicBezTo>
                  <a:pt x="547809" y="659765"/>
                  <a:pt x="538782" y="663623"/>
                  <a:pt x="529440" y="666978"/>
                </a:cubicBezTo>
                <a:cubicBezTo>
                  <a:pt x="520097" y="670334"/>
                  <a:pt x="519362" y="667487"/>
                  <a:pt x="527235" y="658439"/>
                </a:cubicBezTo>
                <a:cubicBezTo>
                  <a:pt x="535108" y="649390"/>
                  <a:pt x="540929" y="642514"/>
                  <a:pt x="544701" y="637810"/>
                </a:cubicBezTo>
                <a:cubicBezTo>
                  <a:pt x="548573" y="634010"/>
                  <a:pt x="550283" y="629059"/>
                  <a:pt x="549831" y="622957"/>
                </a:cubicBezTo>
                <a:cubicBezTo>
                  <a:pt x="549605" y="619906"/>
                  <a:pt x="550686" y="618102"/>
                  <a:pt x="553074" y="617545"/>
                </a:cubicBezTo>
                <a:close/>
                <a:moveTo>
                  <a:pt x="1836526" y="616472"/>
                </a:moveTo>
                <a:cubicBezTo>
                  <a:pt x="1839737" y="616386"/>
                  <a:pt x="1843305" y="617189"/>
                  <a:pt x="1847231" y="618881"/>
                </a:cubicBezTo>
                <a:cubicBezTo>
                  <a:pt x="1855082" y="622265"/>
                  <a:pt x="1862413" y="626632"/>
                  <a:pt x="1869225" y="631981"/>
                </a:cubicBezTo>
                <a:cubicBezTo>
                  <a:pt x="1876036" y="637330"/>
                  <a:pt x="1876438" y="642578"/>
                  <a:pt x="1870429" y="647726"/>
                </a:cubicBezTo>
                <a:cubicBezTo>
                  <a:pt x="1864421" y="652875"/>
                  <a:pt x="1858871" y="665250"/>
                  <a:pt x="1853780" y="684853"/>
                </a:cubicBezTo>
                <a:cubicBezTo>
                  <a:pt x="1864579" y="696756"/>
                  <a:pt x="1863055" y="702990"/>
                  <a:pt x="1849209" y="703556"/>
                </a:cubicBezTo>
                <a:cubicBezTo>
                  <a:pt x="1835364" y="704123"/>
                  <a:pt x="1807770" y="706564"/>
                  <a:pt x="1766427" y="710881"/>
                </a:cubicBezTo>
                <a:cubicBezTo>
                  <a:pt x="1764792" y="716631"/>
                  <a:pt x="1761279" y="720363"/>
                  <a:pt x="1755887" y="722077"/>
                </a:cubicBezTo>
                <a:cubicBezTo>
                  <a:pt x="1750495" y="723790"/>
                  <a:pt x="1746989" y="719578"/>
                  <a:pt x="1745368" y="709440"/>
                </a:cubicBezTo>
                <a:cubicBezTo>
                  <a:pt x="1743748" y="699301"/>
                  <a:pt x="1741833" y="687363"/>
                  <a:pt x="1739625" y="673625"/>
                </a:cubicBezTo>
                <a:cubicBezTo>
                  <a:pt x="1737417" y="659887"/>
                  <a:pt x="1734495" y="648956"/>
                  <a:pt x="1730860" y="640832"/>
                </a:cubicBezTo>
                <a:cubicBezTo>
                  <a:pt x="1727224" y="632709"/>
                  <a:pt x="1728755" y="629120"/>
                  <a:pt x="1735452" y="630066"/>
                </a:cubicBezTo>
                <a:cubicBezTo>
                  <a:pt x="1742149" y="631013"/>
                  <a:pt x="1749376" y="632339"/>
                  <a:pt x="1757135" y="634046"/>
                </a:cubicBezTo>
                <a:cubicBezTo>
                  <a:pt x="1775017" y="633228"/>
                  <a:pt x="1790045" y="631515"/>
                  <a:pt x="1802220" y="628905"/>
                </a:cubicBezTo>
                <a:cubicBezTo>
                  <a:pt x="1814395" y="626295"/>
                  <a:pt x="1822978" y="623126"/>
                  <a:pt x="1827968" y="619397"/>
                </a:cubicBezTo>
                <a:cubicBezTo>
                  <a:pt x="1830463" y="617533"/>
                  <a:pt x="1833316" y="616558"/>
                  <a:pt x="1836526" y="616472"/>
                </a:cubicBezTo>
                <a:close/>
                <a:moveTo>
                  <a:pt x="1237067" y="577171"/>
                </a:moveTo>
                <a:cubicBezTo>
                  <a:pt x="1239386" y="577482"/>
                  <a:pt x="1242190" y="578117"/>
                  <a:pt x="1245482" y="579076"/>
                </a:cubicBezTo>
                <a:cubicBezTo>
                  <a:pt x="1258646" y="582912"/>
                  <a:pt x="1268122" y="588724"/>
                  <a:pt x="1273908" y="596510"/>
                </a:cubicBezTo>
                <a:cubicBezTo>
                  <a:pt x="1279694" y="604297"/>
                  <a:pt x="1281121" y="613876"/>
                  <a:pt x="1278188" y="625248"/>
                </a:cubicBezTo>
                <a:cubicBezTo>
                  <a:pt x="1275256" y="636620"/>
                  <a:pt x="1266010" y="633938"/>
                  <a:pt x="1250451" y="617203"/>
                </a:cubicBezTo>
                <a:cubicBezTo>
                  <a:pt x="1238763" y="601013"/>
                  <a:pt x="1231722" y="589652"/>
                  <a:pt x="1229327" y="583120"/>
                </a:cubicBezTo>
                <a:cubicBezTo>
                  <a:pt x="1227531" y="578221"/>
                  <a:pt x="1230111" y="576238"/>
                  <a:pt x="1237067" y="577171"/>
                </a:cubicBezTo>
                <a:close/>
                <a:moveTo>
                  <a:pt x="4594711" y="566307"/>
                </a:moveTo>
                <a:cubicBezTo>
                  <a:pt x="4596023" y="566099"/>
                  <a:pt x="4597760" y="566233"/>
                  <a:pt x="4599922" y="566708"/>
                </a:cubicBezTo>
                <a:cubicBezTo>
                  <a:pt x="4608569" y="568608"/>
                  <a:pt x="4616244" y="570630"/>
                  <a:pt x="4622949" y="572774"/>
                </a:cubicBezTo>
                <a:cubicBezTo>
                  <a:pt x="4629652" y="574918"/>
                  <a:pt x="4632330" y="578137"/>
                  <a:pt x="4630982" y="582432"/>
                </a:cubicBezTo>
                <a:cubicBezTo>
                  <a:pt x="4629635" y="586727"/>
                  <a:pt x="4628961" y="594037"/>
                  <a:pt x="4628961" y="604362"/>
                </a:cubicBezTo>
                <a:cubicBezTo>
                  <a:pt x="4647115" y="603544"/>
                  <a:pt x="4665187" y="601766"/>
                  <a:pt x="4683178" y="599027"/>
                </a:cubicBezTo>
                <a:cubicBezTo>
                  <a:pt x="4701167" y="596288"/>
                  <a:pt x="4714399" y="599669"/>
                  <a:pt x="4722875" y="609169"/>
                </a:cubicBezTo>
                <a:cubicBezTo>
                  <a:pt x="4731350" y="618670"/>
                  <a:pt x="4727919" y="623194"/>
                  <a:pt x="4712582" y="622742"/>
                </a:cubicBezTo>
                <a:cubicBezTo>
                  <a:pt x="4697245" y="622290"/>
                  <a:pt x="4669371" y="623334"/>
                  <a:pt x="4628961" y="625872"/>
                </a:cubicBezTo>
                <a:cubicBezTo>
                  <a:pt x="4628961" y="641632"/>
                  <a:pt x="4629860" y="660199"/>
                  <a:pt x="4631660" y="681573"/>
                </a:cubicBezTo>
                <a:cubicBezTo>
                  <a:pt x="4633460" y="702947"/>
                  <a:pt x="4629506" y="719743"/>
                  <a:pt x="4619797" y="731961"/>
                </a:cubicBezTo>
                <a:cubicBezTo>
                  <a:pt x="4610089" y="744179"/>
                  <a:pt x="4603016" y="746491"/>
                  <a:pt x="4598577" y="738898"/>
                </a:cubicBezTo>
                <a:cubicBezTo>
                  <a:pt x="4594139" y="731305"/>
                  <a:pt x="4585693" y="722507"/>
                  <a:pt x="4573238" y="712505"/>
                </a:cubicBezTo>
                <a:cubicBezTo>
                  <a:pt x="4560784" y="702502"/>
                  <a:pt x="4559586" y="698631"/>
                  <a:pt x="4569646" y="700889"/>
                </a:cubicBezTo>
                <a:cubicBezTo>
                  <a:pt x="4579705" y="703148"/>
                  <a:pt x="4588198" y="704277"/>
                  <a:pt x="4595125" y="704277"/>
                </a:cubicBezTo>
                <a:cubicBezTo>
                  <a:pt x="4600517" y="704277"/>
                  <a:pt x="4603428" y="695555"/>
                  <a:pt x="4603858" y="678110"/>
                </a:cubicBezTo>
                <a:cubicBezTo>
                  <a:pt x="4604288" y="660665"/>
                  <a:pt x="4604123" y="643783"/>
                  <a:pt x="4603363" y="627464"/>
                </a:cubicBezTo>
                <a:cubicBezTo>
                  <a:pt x="4570596" y="631923"/>
                  <a:pt x="4551054" y="635290"/>
                  <a:pt x="4544737" y="637563"/>
                </a:cubicBezTo>
                <a:cubicBezTo>
                  <a:pt x="4538420" y="639836"/>
                  <a:pt x="4529927" y="636900"/>
                  <a:pt x="4519258" y="628754"/>
                </a:cubicBezTo>
                <a:cubicBezTo>
                  <a:pt x="4508589" y="620609"/>
                  <a:pt x="4511385" y="616536"/>
                  <a:pt x="4527647" y="616536"/>
                </a:cubicBezTo>
                <a:cubicBezTo>
                  <a:pt x="4540955" y="616536"/>
                  <a:pt x="4565670" y="614013"/>
                  <a:pt x="4601793" y="608965"/>
                </a:cubicBezTo>
                <a:cubicBezTo>
                  <a:pt x="4601793" y="596948"/>
                  <a:pt x="4599319" y="586426"/>
                  <a:pt x="4594372" y="577398"/>
                </a:cubicBezTo>
                <a:cubicBezTo>
                  <a:pt x="4590661" y="570628"/>
                  <a:pt x="4590774" y="566931"/>
                  <a:pt x="4594711" y="566307"/>
                </a:cubicBezTo>
                <a:close/>
                <a:moveTo>
                  <a:pt x="3173796" y="558631"/>
                </a:moveTo>
                <a:lnTo>
                  <a:pt x="3132711" y="564761"/>
                </a:lnTo>
                <a:cubicBezTo>
                  <a:pt x="3143509" y="609216"/>
                  <a:pt x="3148908" y="632791"/>
                  <a:pt x="3148908" y="635487"/>
                </a:cubicBezTo>
                <a:cubicBezTo>
                  <a:pt x="3148908" y="635430"/>
                  <a:pt x="3157405" y="633444"/>
                  <a:pt x="3174398" y="629529"/>
                </a:cubicBezTo>
                <a:lnTo>
                  <a:pt x="3174398" y="607222"/>
                </a:lnTo>
                <a:cubicBezTo>
                  <a:pt x="3163772" y="609015"/>
                  <a:pt x="3155265" y="607040"/>
                  <a:pt x="3148876" y="601296"/>
                </a:cubicBezTo>
                <a:cubicBezTo>
                  <a:pt x="3142487" y="595553"/>
                  <a:pt x="3142753" y="591721"/>
                  <a:pt x="3149672" y="589799"/>
                </a:cubicBezTo>
                <a:cubicBezTo>
                  <a:pt x="3156591" y="587878"/>
                  <a:pt x="3164833" y="586185"/>
                  <a:pt x="3174398" y="584723"/>
                </a:cubicBezTo>
                <a:cubicBezTo>
                  <a:pt x="3174398" y="568174"/>
                  <a:pt x="3174197" y="559477"/>
                  <a:pt x="3173796" y="558631"/>
                </a:cubicBezTo>
                <a:close/>
                <a:moveTo>
                  <a:pt x="849696" y="558631"/>
                </a:moveTo>
                <a:lnTo>
                  <a:pt x="808611" y="564761"/>
                </a:lnTo>
                <a:cubicBezTo>
                  <a:pt x="819409" y="609216"/>
                  <a:pt x="824809" y="632791"/>
                  <a:pt x="824809" y="635487"/>
                </a:cubicBezTo>
                <a:cubicBezTo>
                  <a:pt x="824809" y="635430"/>
                  <a:pt x="833305" y="633444"/>
                  <a:pt x="850298" y="629529"/>
                </a:cubicBezTo>
                <a:lnTo>
                  <a:pt x="850298" y="607222"/>
                </a:lnTo>
                <a:cubicBezTo>
                  <a:pt x="839672" y="609015"/>
                  <a:pt x="831165" y="607040"/>
                  <a:pt x="824776" y="601296"/>
                </a:cubicBezTo>
                <a:cubicBezTo>
                  <a:pt x="818388" y="595553"/>
                  <a:pt x="818653" y="591721"/>
                  <a:pt x="825572" y="589799"/>
                </a:cubicBezTo>
                <a:cubicBezTo>
                  <a:pt x="832491" y="587878"/>
                  <a:pt x="840733" y="586185"/>
                  <a:pt x="850298" y="584723"/>
                </a:cubicBezTo>
                <a:cubicBezTo>
                  <a:pt x="850298" y="568174"/>
                  <a:pt x="850097" y="559477"/>
                  <a:pt x="849696" y="558631"/>
                </a:cubicBezTo>
                <a:close/>
                <a:moveTo>
                  <a:pt x="3243898" y="550166"/>
                </a:moveTo>
                <a:cubicBezTo>
                  <a:pt x="3239839" y="549514"/>
                  <a:pt x="3224373" y="550937"/>
                  <a:pt x="3197500" y="554436"/>
                </a:cubicBezTo>
                <a:cubicBezTo>
                  <a:pt x="3202003" y="554780"/>
                  <a:pt x="3203580" y="557889"/>
                  <a:pt x="3202232" y="563761"/>
                </a:cubicBezTo>
                <a:cubicBezTo>
                  <a:pt x="3200884" y="569633"/>
                  <a:pt x="3200210" y="574620"/>
                  <a:pt x="3200210" y="578721"/>
                </a:cubicBezTo>
                <a:cubicBezTo>
                  <a:pt x="3202347" y="578764"/>
                  <a:pt x="3207728" y="577875"/>
                  <a:pt x="3216354" y="576054"/>
                </a:cubicBezTo>
                <a:cubicBezTo>
                  <a:pt x="3224980" y="574233"/>
                  <a:pt x="3231192" y="576721"/>
                  <a:pt x="3234993" y="583518"/>
                </a:cubicBezTo>
                <a:cubicBezTo>
                  <a:pt x="3238793" y="590315"/>
                  <a:pt x="3227127" y="597062"/>
                  <a:pt x="3199995" y="603759"/>
                </a:cubicBezTo>
                <a:lnTo>
                  <a:pt x="3198855" y="624603"/>
                </a:lnTo>
                <a:lnTo>
                  <a:pt x="3228023" y="622280"/>
                </a:lnTo>
                <a:cubicBezTo>
                  <a:pt x="3231049" y="616228"/>
                  <a:pt x="3235466" y="602859"/>
                  <a:pt x="3241274" y="582174"/>
                </a:cubicBezTo>
                <a:cubicBezTo>
                  <a:pt x="3247081" y="561488"/>
                  <a:pt x="3247956" y="550819"/>
                  <a:pt x="3243898" y="550166"/>
                </a:cubicBezTo>
                <a:close/>
                <a:moveTo>
                  <a:pt x="919798" y="550166"/>
                </a:moveTo>
                <a:cubicBezTo>
                  <a:pt x="915740" y="549514"/>
                  <a:pt x="900274" y="550937"/>
                  <a:pt x="873400" y="554436"/>
                </a:cubicBezTo>
                <a:cubicBezTo>
                  <a:pt x="877903" y="554780"/>
                  <a:pt x="879481" y="557889"/>
                  <a:pt x="878133" y="563761"/>
                </a:cubicBezTo>
                <a:cubicBezTo>
                  <a:pt x="876785" y="569633"/>
                  <a:pt x="876111" y="574620"/>
                  <a:pt x="876111" y="578721"/>
                </a:cubicBezTo>
                <a:cubicBezTo>
                  <a:pt x="878247" y="578764"/>
                  <a:pt x="883628" y="577875"/>
                  <a:pt x="892254" y="576054"/>
                </a:cubicBezTo>
                <a:cubicBezTo>
                  <a:pt x="900880" y="574233"/>
                  <a:pt x="907093" y="576721"/>
                  <a:pt x="910893" y="583518"/>
                </a:cubicBezTo>
                <a:cubicBezTo>
                  <a:pt x="914693" y="590315"/>
                  <a:pt x="903027" y="597062"/>
                  <a:pt x="875895" y="603759"/>
                </a:cubicBezTo>
                <a:lnTo>
                  <a:pt x="874755" y="624603"/>
                </a:lnTo>
                <a:lnTo>
                  <a:pt x="903923" y="622280"/>
                </a:lnTo>
                <a:cubicBezTo>
                  <a:pt x="906949" y="616228"/>
                  <a:pt x="911366" y="602859"/>
                  <a:pt x="917174" y="582174"/>
                </a:cubicBezTo>
                <a:cubicBezTo>
                  <a:pt x="922982" y="561488"/>
                  <a:pt x="923856" y="550819"/>
                  <a:pt x="919798" y="550166"/>
                </a:cubicBezTo>
                <a:close/>
                <a:moveTo>
                  <a:pt x="1160935" y="549844"/>
                </a:moveTo>
                <a:cubicBezTo>
                  <a:pt x="1156009" y="550281"/>
                  <a:pt x="1143473" y="552507"/>
                  <a:pt x="1123324" y="556523"/>
                </a:cubicBezTo>
                <a:lnTo>
                  <a:pt x="1124507" y="594919"/>
                </a:lnTo>
                <a:cubicBezTo>
                  <a:pt x="1132438" y="594173"/>
                  <a:pt x="1139038" y="592409"/>
                  <a:pt x="1144308" y="589627"/>
                </a:cubicBezTo>
                <a:cubicBezTo>
                  <a:pt x="1149578" y="586845"/>
                  <a:pt x="1155271" y="588462"/>
                  <a:pt x="1161387" y="594478"/>
                </a:cubicBezTo>
                <a:cubicBezTo>
                  <a:pt x="1167503" y="600493"/>
                  <a:pt x="1165747" y="605469"/>
                  <a:pt x="1156117" y="609406"/>
                </a:cubicBezTo>
                <a:cubicBezTo>
                  <a:pt x="1146487" y="613342"/>
                  <a:pt x="1136009" y="615310"/>
                  <a:pt x="1124680" y="615310"/>
                </a:cubicBezTo>
                <a:lnTo>
                  <a:pt x="1125841" y="650243"/>
                </a:lnTo>
                <a:cubicBezTo>
                  <a:pt x="1130373" y="650372"/>
                  <a:pt x="1137127" y="648605"/>
                  <a:pt x="1146104" y="644941"/>
                </a:cubicBezTo>
                <a:cubicBezTo>
                  <a:pt x="1155081" y="641277"/>
                  <a:pt x="1161100" y="641470"/>
                  <a:pt x="1164162" y="645522"/>
                </a:cubicBezTo>
                <a:cubicBezTo>
                  <a:pt x="1167223" y="649573"/>
                  <a:pt x="1169479" y="649315"/>
                  <a:pt x="1170927" y="644747"/>
                </a:cubicBezTo>
                <a:cubicBezTo>
                  <a:pt x="1172375" y="640180"/>
                  <a:pt x="1173326" y="624664"/>
                  <a:pt x="1173777" y="598199"/>
                </a:cubicBezTo>
                <a:cubicBezTo>
                  <a:pt x="1174229" y="571734"/>
                  <a:pt x="1173433" y="556949"/>
                  <a:pt x="1171389" y="553845"/>
                </a:cubicBezTo>
                <a:cubicBezTo>
                  <a:pt x="1169346" y="550740"/>
                  <a:pt x="1165861" y="549406"/>
                  <a:pt x="1160935" y="549844"/>
                </a:cubicBezTo>
                <a:close/>
                <a:moveTo>
                  <a:pt x="1747616" y="536948"/>
                </a:moveTo>
                <a:cubicBezTo>
                  <a:pt x="1753431" y="537895"/>
                  <a:pt x="1759608" y="539375"/>
                  <a:pt x="1766147" y="541390"/>
                </a:cubicBezTo>
                <a:cubicBezTo>
                  <a:pt x="1772687" y="543405"/>
                  <a:pt x="1777455" y="547316"/>
                  <a:pt x="1780452" y="553124"/>
                </a:cubicBezTo>
                <a:cubicBezTo>
                  <a:pt x="1783449" y="558932"/>
                  <a:pt x="1782771" y="564675"/>
                  <a:pt x="1778419" y="570354"/>
                </a:cubicBezTo>
                <a:cubicBezTo>
                  <a:pt x="1774067" y="576033"/>
                  <a:pt x="1766678" y="574434"/>
                  <a:pt x="1756253" y="565557"/>
                </a:cubicBezTo>
                <a:cubicBezTo>
                  <a:pt x="1749656" y="558960"/>
                  <a:pt x="1745114" y="552307"/>
                  <a:pt x="1742626" y="545595"/>
                </a:cubicBezTo>
                <a:cubicBezTo>
                  <a:pt x="1740138" y="538884"/>
                  <a:pt x="1741801" y="536002"/>
                  <a:pt x="1747616" y="536948"/>
                </a:cubicBezTo>
                <a:close/>
                <a:moveTo>
                  <a:pt x="2869355" y="536091"/>
                </a:moveTo>
                <a:cubicBezTo>
                  <a:pt x="2873413" y="536885"/>
                  <a:pt x="2877168" y="538769"/>
                  <a:pt x="2880621" y="541745"/>
                </a:cubicBezTo>
                <a:cubicBezTo>
                  <a:pt x="2887526" y="547696"/>
                  <a:pt x="2886249" y="552640"/>
                  <a:pt x="2876792" y="556576"/>
                </a:cubicBezTo>
                <a:cubicBezTo>
                  <a:pt x="2867334" y="560513"/>
                  <a:pt x="2852267" y="564209"/>
                  <a:pt x="2831588" y="567665"/>
                </a:cubicBezTo>
                <a:cubicBezTo>
                  <a:pt x="2839676" y="571178"/>
                  <a:pt x="2842798" y="574799"/>
                  <a:pt x="2840956" y="578528"/>
                </a:cubicBezTo>
                <a:cubicBezTo>
                  <a:pt x="2839113" y="582256"/>
                  <a:pt x="2837790" y="587720"/>
                  <a:pt x="2836987" y="594919"/>
                </a:cubicBezTo>
                <a:cubicBezTo>
                  <a:pt x="2848875" y="593183"/>
                  <a:pt x="2860154" y="590950"/>
                  <a:pt x="2870823" y="588218"/>
                </a:cubicBezTo>
                <a:cubicBezTo>
                  <a:pt x="2881492" y="585486"/>
                  <a:pt x="2890440" y="588060"/>
                  <a:pt x="2897668" y="595940"/>
                </a:cubicBezTo>
                <a:cubicBezTo>
                  <a:pt x="2904895" y="603820"/>
                  <a:pt x="2901023" y="608560"/>
                  <a:pt x="2886052" y="610159"/>
                </a:cubicBezTo>
                <a:cubicBezTo>
                  <a:pt x="2871081" y="611758"/>
                  <a:pt x="2854661" y="613776"/>
                  <a:pt x="2836794" y="616214"/>
                </a:cubicBezTo>
                <a:lnTo>
                  <a:pt x="2834277" y="682638"/>
                </a:lnTo>
                <a:cubicBezTo>
                  <a:pt x="2865080" y="680917"/>
                  <a:pt x="2888479" y="678687"/>
                  <a:pt x="2904476" y="675948"/>
                </a:cubicBezTo>
                <a:cubicBezTo>
                  <a:pt x="2920472" y="673209"/>
                  <a:pt x="2933468" y="675572"/>
                  <a:pt x="2943463" y="683036"/>
                </a:cubicBezTo>
                <a:cubicBezTo>
                  <a:pt x="2953458" y="690500"/>
                  <a:pt x="2955674" y="696153"/>
                  <a:pt x="2950110" y="699996"/>
                </a:cubicBezTo>
                <a:cubicBezTo>
                  <a:pt x="2944546" y="703840"/>
                  <a:pt x="2933486" y="705084"/>
                  <a:pt x="2916930" y="703729"/>
                </a:cubicBezTo>
                <a:cubicBezTo>
                  <a:pt x="2900374" y="702373"/>
                  <a:pt x="2877197" y="702814"/>
                  <a:pt x="2847398" y="705051"/>
                </a:cubicBezTo>
                <a:cubicBezTo>
                  <a:pt x="2817599" y="707288"/>
                  <a:pt x="2794770" y="709540"/>
                  <a:pt x="2778909" y="711806"/>
                </a:cubicBezTo>
                <a:cubicBezTo>
                  <a:pt x="2763049" y="714071"/>
                  <a:pt x="2750810" y="716104"/>
                  <a:pt x="2742191" y="717904"/>
                </a:cubicBezTo>
                <a:cubicBezTo>
                  <a:pt x="2733573" y="719703"/>
                  <a:pt x="2724245" y="715853"/>
                  <a:pt x="2714206" y="706353"/>
                </a:cubicBezTo>
                <a:cubicBezTo>
                  <a:pt x="2704168" y="696852"/>
                  <a:pt x="2706284" y="692557"/>
                  <a:pt x="2720552" y="693468"/>
                </a:cubicBezTo>
                <a:cubicBezTo>
                  <a:pt x="2734820" y="694379"/>
                  <a:pt x="2764576" y="691851"/>
                  <a:pt x="2809820" y="685886"/>
                </a:cubicBezTo>
                <a:lnTo>
                  <a:pt x="2809820" y="619376"/>
                </a:lnTo>
                <a:cubicBezTo>
                  <a:pt x="2795853" y="621154"/>
                  <a:pt x="2786384" y="622498"/>
                  <a:pt x="2781415" y="623409"/>
                </a:cubicBezTo>
                <a:cubicBezTo>
                  <a:pt x="2776446" y="624320"/>
                  <a:pt x="2769814" y="621459"/>
                  <a:pt x="2761518" y="614826"/>
                </a:cubicBezTo>
                <a:cubicBezTo>
                  <a:pt x="2753223" y="608194"/>
                  <a:pt x="2755245" y="604580"/>
                  <a:pt x="2767584" y="603985"/>
                </a:cubicBezTo>
                <a:cubicBezTo>
                  <a:pt x="2779924" y="603390"/>
                  <a:pt x="2794454" y="601902"/>
                  <a:pt x="2811175" y="599522"/>
                </a:cubicBezTo>
                <a:cubicBezTo>
                  <a:pt x="2811175" y="583733"/>
                  <a:pt x="2810365" y="574154"/>
                  <a:pt x="2808744" y="570784"/>
                </a:cubicBezTo>
                <a:cubicBezTo>
                  <a:pt x="2797272" y="571673"/>
                  <a:pt x="2786936" y="569493"/>
                  <a:pt x="2777737" y="564245"/>
                </a:cubicBezTo>
                <a:cubicBezTo>
                  <a:pt x="2768538" y="558996"/>
                  <a:pt x="2770248" y="554920"/>
                  <a:pt x="2782867" y="552016"/>
                </a:cubicBezTo>
                <a:cubicBezTo>
                  <a:pt x="2795487" y="549112"/>
                  <a:pt x="2808543" y="546574"/>
                  <a:pt x="2822038" y="544402"/>
                </a:cubicBezTo>
                <a:cubicBezTo>
                  <a:pt x="2835531" y="542229"/>
                  <a:pt x="2846943" y="539755"/>
                  <a:pt x="2856271" y="536981"/>
                </a:cubicBezTo>
                <a:cubicBezTo>
                  <a:pt x="2860935" y="535593"/>
                  <a:pt x="2865297" y="535296"/>
                  <a:pt x="2869355" y="536091"/>
                </a:cubicBezTo>
                <a:close/>
                <a:moveTo>
                  <a:pt x="545255" y="536091"/>
                </a:moveTo>
                <a:cubicBezTo>
                  <a:pt x="549313" y="536885"/>
                  <a:pt x="553069" y="538769"/>
                  <a:pt x="556521" y="541745"/>
                </a:cubicBezTo>
                <a:cubicBezTo>
                  <a:pt x="563426" y="547696"/>
                  <a:pt x="562149" y="552640"/>
                  <a:pt x="552692" y="556576"/>
                </a:cubicBezTo>
                <a:cubicBezTo>
                  <a:pt x="543235" y="560513"/>
                  <a:pt x="528167" y="564209"/>
                  <a:pt x="507488" y="567665"/>
                </a:cubicBezTo>
                <a:cubicBezTo>
                  <a:pt x="515576" y="571178"/>
                  <a:pt x="518699" y="574799"/>
                  <a:pt x="516856" y="578528"/>
                </a:cubicBezTo>
                <a:cubicBezTo>
                  <a:pt x="515013" y="582256"/>
                  <a:pt x="513690" y="587720"/>
                  <a:pt x="512887" y="594919"/>
                </a:cubicBezTo>
                <a:cubicBezTo>
                  <a:pt x="524775" y="593183"/>
                  <a:pt x="536054" y="590950"/>
                  <a:pt x="546724" y="588218"/>
                </a:cubicBezTo>
                <a:cubicBezTo>
                  <a:pt x="557392" y="585486"/>
                  <a:pt x="566341" y="588060"/>
                  <a:pt x="573568" y="595940"/>
                </a:cubicBezTo>
                <a:cubicBezTo>
                  <a:pt x="580795" y="603820"/>
                  <a:pt x="576923" y="608560"/>
                  <a:pt x="561952" y="610159"/>
                </a:cubicBezTo>
                <a:cubicBezTo>
                  <a:pt x="546982" y="611758"/>
                  <a:pt x="530562" y="613776"/>
                  <a:pt x="512694" y="616214"/>
                </a:cubicBezTo>
                <a:lnTo>
                  <a:pt x="510177" y="682638"/>
                </a:lnTo>
                <a:cubicBezTo>
                  <a:pt x="540980" y="680917"/>
                  <a:pt x="564379" y="678687"/>
                  <a:pt x="580376" y="675948"/>
                </a:cubicBezTo>
                <a:cubicBezTo>
                  <a:pt x="596372" y="673209"/>
                  <a:pt x="609368" y="675572"/>
                  <a:pt x="619363" y="683036"/>
                </a:cubicBezTo>
                <a:cubicBezTo>
                  <a:pt x="629359" y="690500"/>
                  <a:pt x="631574" y="696153"/>
                  <a:pt x="626010" y="699996"/>
                </a:cubicBezTo>
                <a:cubicBezTo>
                  <a:pt x="620446" y="703840"/>
                  <a:pt x="609387" y="705084"/>
                  <a:pt x="592831" y="703729"/>
                </a:cubicBezTo>
                <a:cubicBezTo>
                  <a:pt x="576275" y="702373"/>
                  <a:pt x="553098" y="702814"/>
                  <a:pt x="523299" y="705051"/>
                </a:cubicBezTo>
                <a:cubicBezTo>
                  <a:pt x="493500" y="707288"/>
                  <a:pt x="470670" y="709540"/>
                  <a:pt x="454810" y="711806"/>
                </a:cubicBezTo>
                <a:cubicBezTo>
                  <a:pt x="438949" y="714071"/>
                  <a:pt x="426710" y="716104"/>
                  <a:pt x="418092" y="717904"/>
                </a:cubicBezTo>
                <a:cubicBezTo>
                  <a:pt x="409473" y="719703"/>
                  <a:pt x="400145" y="715853"/>
                  <a:pt x="390106" y="706353"/>
                </a:cubicBezTo>
                <a:cubicBezTo>
                  <a:pt x="380069" y="696852"/>
                  <a:pt x="382184" y="692557"/>
                  <a:pt x="396452" y="693468"/>
                </a:cubicBezTo>
                <a:cubicBezTo>
                  <a:pt x="410721" y="694379"/>
                  <a:pt x="440476" y="691851"/>
                  <a:pt x="485720" y="685886"/>
                </a:cubicBezTo>
                <a:lnTo>
                  <a:pt x="485720" y="619376"/>
                </a:lnTo>
                <a:cubicBezTo>
                  <a:pt x="471753" y="621154"/>
                  <a:pt x="462284" y="622498"/>
                  <a:pt x="457316" y="623409"/>
                </a:cubicBezTo>
                <a:cubicBezTo>
                  <a:pt x="452347" y="624320"/>
                  <a:pt x="445714" y="621459"/>
                  <a:pt x="437418" y="614826"/>
                </a:cubicBezTo>
                <a:cubicBezTo>
                  <a:pt x="429123" y="608194"/>
                  <a:pt x="431144" y="604580"/>
                  <a:pt x="443485" y="603985"/>
                </a:cubicBezTo>
                <a:cubicBezTo>
                  <a:pt x="455824" y="603390"/>
                  <a:pt x="470354" y="601902"/>
                  <a:pt x="487075" y="599522"/>
                </a:cubicBezTo>
                <a:cubicBezTo>
                  <a:pt x="487075" y="583733"/>
                  <a:pt x="486265" y="574154"/>
                  <a:pt x="484645" y="570784"/>
                </a:cubicBezTo>
                <a:cubicBezTo>
                  <a:pt x="473173" y="571673"/>
                  <a:pt x="462837" y="569493"/>
                  <a:pt x="453637" y="564245"/>
                </a:cubicBezTo>
                <a:cubicBezTo>
                  <a:pt x="444438" y="558996"/>
                  <a:pt x="446148" y="554920"/>
                  <a:pt x="458768" y="552016"/>
                </a:cubicBezTo>
                <a:cubicBezTo>
                  <a:pt x="471387" y="549112"/>
                  <a:pt x="484444" y="546574"/>
                  <a:pt x="497938" y="544402"/>
                </a:cubicBezTo>
                <a:cubicBezTo>
                  <a:pt x="511432" y="542229"/>
                  <a:pt x="522843" y="539755"/>
                  <a:pt x="532171" y="536981"/>
                </a:cubicBezTo>
                <a:cubicBezTo>
                  <a:pt x="536836" y="535593"/>
                  <a:pt x="541197" y="535296"/>
                  <a:pt x="545255" y="536091"/>
                </a:cubicBezTo>
                <a:close/>
                <a:moveTo>
                  <a:pt x="4307366" y="534026"/>
                </a:moveTo>
                <a:cubicBezTo>
                  <a:pt x="4309269" y="534246"/>
                  <a:pt x="4311583" y="534826"/>
                  <a:pt x="4314308" y="535765"/>
                </a:cubicBezTo>
                <a:cubicBezTo>
                  <a:pt x="4322496" y="538834"/>
                  <a:pt x="4329268" y="543538"/>
                  <a:pt x="4334624" y="549876"/>
                </a:cubicBezTo>
                <a:cubicBezTo>
                  <a:pt x="4339980" y="556214"/>
                  <a:pt x="4340038" y="561717"/>
                  <a:pt x="4334796" y="566385"/>
                </a:cubicBezTo>
                <a:cubicBezTo>
                  <a:pt x="4329555" y="571053"/>
                  <a:pt x="4321550" y="583479"/>
                  <a:pt x="4310780" y="603663"/>
                </a:cubicBezTo>
                <a:cubicBezTo>
                  <a:pt x="4300011" y="623846"/>
                  <a:pt x="4286878" y="642374"/>
                  <a:pt x="4271384" y="659245"/>
                </a:cubicBezTo>
                <a:cubicBezTo>
                  <a:pt x="4255889" y="676116"/>
                  <a:pt x="4237365" y="691199"/>
                  <a:pt x="4215812" y="704492"/>
                </a:cubicBezTo>
                <a:cubicBezTo>
                  <a:pt x="4194259" y="717786"/>
                  <a:pt x="4171067" y="727168"/>
                  <a:pt x="4146237" y="732638"/>
                </a:cubicBezTo>
                <a:cubicBezTo>
                  <a:pt x="4121407" y="738109"/>
                  <a:pt x="4119801" y="735313"/>
                  <a:pt x="4141418" y="724249"/>
                </a:cubicBezTo>
                <a:cubicBezTo>
                  <a:pt x="4163036" y="713186"/>
                  <a:pt x="4184098" y="699634"/>
                  <a:pt x="4204605" y="683595"/>
                </a:cubicBezTo>
                <a:cubicBezTo>
                  <a:pt x="4225112" y="667555"/>
                  <a:pt x="4242693" y="651322"/>
                  <a:pt x="4257348" y="634896"/>
                </a:cubicBezTo>
                <a:cubicBezTo>
                  <a:pt x="4272004" y="618469"/>
                  <a:pt x="4283562" y="600773"/>
                  <a:pt x="4292023" y="581808"/>
                </a:cubicBezTo>
                <a:cubicBezTo>
                  <a:pt x="4300484" y="562843"/>
                  <a:pt x="4303589" y="549489"/>
                  <a:pt x="4301337" y="541745"/>
                </a:cubicBezTo>
                <a:cubicBezTo>
                  <a:pt x="4299648" y="535937"/>
                  <a:pt x="4301658" y="533364"/>
                  <a:pt x="4307366" y="534026"/>
                </a:cubicBezTo>
                <a:close/>
                <a:moveTo>
                  <a:pt x="1518853" y="520837"/>
                </a:moveTo>
                <a:lnTo>
                  <a:pt x="1451525" y="620580"/>
                </a:lnTo>
                <a:lnTo>
                  <a:pt x="1518853" y="620580"/>
                </a:lnTo>
                <a:close/>
                <a:moveTo>
                  <a:pt x="4171778" y="505393"/>
                </a:moveTo>
                <a:cubicBezTo>
                  <a:pt x="4173701" y="505167"/>
                  <a:pt x="4176082" y="506597"/>
                  <a:pt x="4178922" y="509684"/>
                </a:cubicBezTo>
                <a:cubicBezTo>
                  <a:pt x="4184600" y="515857"/>
                  <a:pt x="4187440" y="524946"/>
                  <a:pt x="4187440" y="536948"/>
                </a:cubicBezTo>
                <a:cubicBezTo>
                  <a:pt x="4187440" y="548363"/>
                  <a:pt x="4182908" y="562029"/>
                  <a:pt x="4173845" y="577947"/>
                </a:cubicBezTo>
                <a:cubicBezTo>
                  <a:pt x="4164782" y="593865"/>
                  <a:pt x="4157333" y="596682"/>
                  <a:pt x="4151496" y="586401"/>
                </a:cubicBezTo>
                <a:cubicBezTo>
                  <a:pt x="4145659" y="576119"/>
                  <a:pt x="4144548" y="567697"/>
                  <a:pt x="4148162" y="561137"/>
                </a:cubicBezTo>
                <a:cubicBezTo>
                  <a:pt x="4151776" y="554576"/>
                  <a:pt x="4155432" y="546212"/>
                  <a:pt x="4159132" y="536045"/>
                </a:cubicBezTo>
                <a:cubicBezTo>
                  <a:pt x="4162617" y="526451"/>
                  <a:pt x="4165367" y="518116"/>
                  <a:pt x="4167381" y="511039"/>
                </a:cubicBezTo>
                <a:cubicBezTo>
                  <a:pt x="4168389" y="507501"/>
                  <a:pt x="4169854" y="505619"/>
                  <a:pt x="4171778" y="505393"/>
                </a:cubicBezTo>
                <a:close/>
                <a:moveTo>
                  <a:pt x="2426219" y="497635"/>
                </a:moveTo>
                <a:cubicBezTo>
                  <a:pt x="2428655" y="497949"/>
                  <a:pt x="2431624" y="498599"/>
                  <a:pt x="2435125" y="499585"/>
                </a:cubicBezTo>
                <a:cubicBezTo>
                  <a:pt x="2449128" y="503528"/>
                  <a:pt x="2455825" y="510530"/>
                  <a:pt x="2455215" y="520590"/>
                </a:cubicBezTo>
                <a:cubicBezTo>
                  <a:pt x="2454606" y="530649"/>
                  <a:pt x="2451437" y="534399"/>
                  <a:pt x="2445708" y="531840"/>
                </a:cubicBezTo>
                <a:cubicBezTo>
                  <a:pt x="2439979" y="529280"/>
                  <a:pt x="2434791" y="525677"/>
                  <a:pt x="2430145" y="521031"/>
                </a:cubicBezTo>
                <a:cubicBezTo>
                  <a:pt x="2425513" y="516399"/>
                  <a:pt x="2421684" y="510681"/>
                  <a:pt x="2418659" y="503876"/>
                </a:cubicBezTo>
                <a:cubicBezTo>
                  <a:pt x="2416389" y="498773"/>
                  <a:pt x="2418910" y="496692"/>
                  <a:pt x="2426219" y="497635"/>
                </a:cubicBezTo>
                <a:close/>
                <a:moveTo>
                  <a:pt x="102119" y="497635"/>
                </a:moveTo>
                <a:cubicBezTo>
                  <a:pt x="104556" y="497949"/>
                  <a:pt x="107524" y="498599"/>
                  <a:pt x="111025" y="499585"/>
                </a:cubicBezTo>
                <a:cubicBezTo>
                  <a:pt x="125028" y="503528"/>
                  <a:pt x="131725" y="510530"/>
                  <a:pt x="131116" y="520590"/>
                </a:cubicBezTo>
                <a:cubicBezTo>
                  <a:pt x="130507" y="530649"/>
                  <a:pt x="127338" y="534399"/>
                  <a:pt x="121608" y="531840"/>
                </a:cubicBezTo>
                <a:cubicBezTo>
                  <a:pt x="115880" y="529280"/>
                  <a:pt x="110692" y="525677"/>
                  <a:pt x="106046" y="521031"/>
                </a:cubicBezTo>
                <a:cubicBezTo>
                  <a:pt x="101413" y="516399"/>
                  <a:pt x="97585" y="510681"/>
                  <a:pt x="94560" y="503876"/>
                </a:cubicBezTo>
                <a:cubicBezTo>
                  <a:pt x="92290" y="498773"/>
                  <a:pt x="94810" y="496692"/>
                  <a:pt x="102119" y="497635"/>
                </a:cubicBezTo>
                <a:close/>
                <a:moveTo>
                  <a:pt x="4342357" y="489679"/>
                </a:moveTo>
                <a:cubicBezTo>
                  <a:pt x="4346387" y="488740"/>
                  <a:pt x="4354991" y="490594"/>
                  <a:pt x="4368169" y="495240"/>
                </a:cubicBezTo>
                <a:cubicBezTo>
                  <a:pt x="4383456" y="498309"/>
                  <a:pt x="4391351" y="506490"/>
                  <a:pt x="4391852" y="519783"/>
                </a:cubicBezTo>
                <a:cubicBezTo>
                  <a:pt x="4392354" y="533076"/>
                  <a:pt x="4386636" y="537171"/>
                  <a:pt x="4374698" y="532065"/>
                </a:cubicBezTo>
                <a:cubicBezTo>
                  <a:pt x="4362760" y="526960"/>
                  <a:pt x="4349459" y="519195"/>
                  <a:pt x="4334796" y="508770"/>
                </a:cubicBezTo>
                <a:cubicBezTo>
                  <a:pt x="4320133" y="498344"/>
                  <a:pt x="4316721" y="492791"/>
                  <a:pt x="4324557" y="492110"/>
                </a:cubicBezTo>
                <a:cubicBezTo>
                  <a:pt x="4332394" y="491429"/>
                  <a:pt x="4338328" y="490619"/>
                  <a:pt x="4342357" y="489679"/>
                </a:cubicBezTo>
                <a:close/>
                <a:moveTo>
                  <a:pt x="1851514" y="487614"/>
                </a:moveTo>
                <a:cubicBezTo>
                  <a:pt x="1855689" y="488263"/>
                  <a:pt x="1859882" y="490041"/>
                  <a:pt x="1864095" y="492949"/>
                </a:cubicBezTo>
                <a:cubicBezTo>
                  <a:pt x="1872520" y="498764"/>
                  <a:pt x="1871738" y="503944"/>
                  <a:pt x="1861750" y="508490"/>
                </a:cubicBezTo>
                <a:cubicBezTo>
                  <a:pt x="1851762" y="513036"/>
                  <a:pt x="1841907" y="516105"/>
                  <a:pt x="1832184" y="517697"/>
                </a:cubicBezTo>
                <a:cubicBezTo>
                  <a:pt x="1843886" y="525383"/>
                  <a:pt x="1847571" y="531395"/>
                  <a:pt x="1843240" y="535733"/>
                </a:cubicBezTo>
                <a:cubicBezTo>
                  <a:pt x="1838910" y="540071"/>
                  <a:pt x="1829825" y="553045"/>
                  <a:pt x="1815987" y="574656"/>
                </a:cubicBezTo>
                <a:cubicBezTo>
                  <a:pt x="1847162" y="570182"/>
                  <a:pt x="1866486" y="567945"/>
                  <a:pt x="1873957" y="567945"/>
                </a:cubicBezTo>
                <a:cubicBezTo>
                  <a:pt x="1883092" y="567945"/>
                  <a:pt x="1891463" y="570788"/>
                  <a:pt x="1899070" y="576473"/>
                </a:cubicBezTo>
                <a:cubicBezTo>
                  <a:pt x="1906678" y="582159"/>
                  <a:pt x="1908395" y="586454"/>
                  <a:pt x="1904222" y="589358"/>
                </a:cubicBezTo>
                <a:cubicBezTo>
                  <a:pt x="1900049" y="592262"/>
                  <a:pt x="1889961" y="593492"/>
                  <a:pt x="1873957" y="593047"/>
                </a:cubicBezTo>
                <a:cubicBezTo>
                  <a:pt x="1857953" y="592603"/>
                  <a:pt x="1840763" y="593502"/>
                  <a:pt x="1822386" y="595747"/>
                </a:cubicBezTo>
                <a:cubicBezTo>
                  <a:pt x="1804009" y="597991"/>
                  <a:pt x="1784736" y="601128"/>
                  <a:pt x="1764566" y="605158"/>
                </a:cubicBezTo>
                <a:cubicBezTo>
                  <a:pt x="1744397" y="609187"/>
                  <a:pt x="1731580" y="611664"/>
                  <a:pt x="1726117" y="612589"/>
                </a:cubicBezTo>
                <a:cubicBezTo>
                  <a:pt x="1720653" y="613514"/>
                  <a:pt x="1713992" y="611654"/>
                  <a:pt x="1706134" y="607007"/>
                </a:cubicBezTo>
                <a:cubicBezTo>
                  <a:pt x="1698275" y="602361"/>
                  <a:pt x="1694346" y="598353"/>
                  <a:pt x="1694346" y="594983"/>
                </a:cubicBezTo>
                <a:cubicBezTo>
                  <a:pt x="1694346" y="591355"/>
                  <a:pt x="1699774" y="589541"/>
                  <a:pt x="1710629" y="589541"/>
                </a:cubicBezTo>
                <a:cubicBezTo>
                  <a:pt x="1718488" y="589541"/>
                  <a:pt x="1729680" y="588440"/>
                  <a:pt x="1744207" y="586239"/>
                </a:cubicBezTo>
                <a:cubicBezTo>
                  <a:pt x="1758733" y="584038"/>
                  <a:pt x="1776100" y="581675"/>
                  <a:pt x="1796305" y="579152"/>
                </a:cubicBezTo>
                <a:cubicBezTo>
                  <a:pt x="1801353" y="564768"/>
                  <a:pt x="1805196" y="552794"/>
                  <a:pt x="1807834" y="543229"/>
                </a:cubicBezTo>
                <a:cubicBezTo>
                  <a:pt x="1810473" y="533664"/>
                  <a:pt x="1811513" y="526200"/>
                  <a:pt x="1810953" y="520837"/>
                </a:cubicBezTo>
                <a:cubicBezTo>
                  <a:pt x="1803167" y="523504"/>
                  <a:pt x="1792304" y="525971"/>
                  <a:pt x="1778365" y="528237"/>
                </a:cubicBezTo>
                <a:cubicBezTo>
                  <a:pt x="1764427" y="530502"/>
                  <a:pt x="1751890" y="529022"/>
                  <a:pt x="1740754" y="523795"/>
                </a:cubicBezTo>
                <a:cubicBezTo>
                  <a:pt x="1729619" y="518568"/>
                  <a:pt x="1730878" y="514735"/>
                  <a:pt x="1744530" y="512297"/>
                </a:cubicBezTo>
                <a:cubicBezTo>
                  <a:pt x="1758181" y="509860"/>
                  <a:pt x="1776286" y="506038"/>
                  <a:pt x="1798843" y="500832"/>
                </a:cubicBezTo>
                <a:cubicBezTo>
                  <a:pt x="1817371" y="496201"/>
                  <a:pt x="1830772" y="492275"/>
                  <a:pt x="1839046" y="489056"/>
                </a:cubicBezTo>
                <a:cubicBezTo>
                  <a:pt x="1843183" y="487446"/>
                  <a:pt x="1847339" y="486965"/>
                  <a:pt x="1851514" y="487614"/>
                </a:cubicBezTo>
                <a:close/>
                <a:moveTo>
                  <a:pt x="4636317" y="473600"/>
                </a:moveTo>
                <a:cubicBezTo>
                  <a:pt x="4626580" y="475364"/>
                  <a:pt x="4617151" y="477605"/>
                  <a:pt x="4608031" y="480322"/>
                </a:cubicBezTo>
                <a:cubicBezTo>
                  <a:pt x="4598911" y="483040"/>
                  <a:pt x="4591597" y="482147"/>
                  <a:pt x="4586090" y="477644"/>
                </a:cubicBezTo>
                <a:cubicBezTo>
                  <a:pt x="4581329" y="483294"/>
                  <a:pt x="4576719" y="488005"/>
                  <a:pt x="4572259" y="491777"/>
                </a:cubicBezTo>
                <a:cubicBezTo>
                  <a:pt x="4577465" y="493483"/>
                  <a:pt x="4583079" y="496419"/>
                  <a:pt x="4589102" y="500585"/>
                </a:cubicBezTo>
                <a:cubicBezTo>
                  <a:pt x="4595125" y="504751"/>
                  <a:pt x="4601327" y="508748"/>
                  <a:pt x="4607708" y="512577"/>
                </a:cubicBezTo>
                <a:cubicBezTo>
                  <a:pt x="4619267" y="500259"/>
                  <a:pt x="4627243" y="490762"/>
                  <a:pt x="4631639" y="484087"/>
                </a:cubicBezTo>
                <a:cubicBezTo>
                  <a:pt x="4636034" y="477411"/>
                  <a:pt x="4637593" y="473916"/>
                  <a:pt x="4636317" y="473600"/>
                </a:cubicBezTo>
                <a:close/>
                <a:moveTo>
                  <a:pt x="2453226" y="473600"/>
                </a:moveTo>
                <a:cubicBezTo>
                  <a:pt x="2437839" y="476239"/>
                  <a:pt x="2423957" y="478304"/>
                  <a:pt x="2411582" y="479795"/>
                </a:cubicBezTo>
                <a:cubicBezTo>
                  <a:pt x="2414292" y="494021"/>
                  <a:pt x="2418996" y="517094"/>
                  <a:pt x="2425693" y="549016"/>
                </a:cubicBezTo>
                <a:cubicBezTo>
                  <a:pt x="2436505" y="547266"/>
                  <a:pt x="2447045" y="545653"/>
                  <a:pt x="2457313" y="544176"/>
                </a:cubicBezTo>
                <a:cubicBezTo>
                  <a:pt x="2457313" y="522479"/>
                  <a:pt x="2456886" y="505601"/>
                  <a:pt x="2456033" y="493540"/>
                </a:cubicBezTo>
                <a:cubicBezTo>
                  <a:pt x="2455180" y="481480"/>
                  <a:pt x="2454244" y="474834"/>
                  <a:pt x="2453226" y="473600"/>
                </a:cubicBezTo>
                <a:close/>
                <a:moveTo>
                  <a:pt x="129126" y="473600"/>
                </a:moveTo>
                <a:cubicBezTo>
                  <a:pt x="113739" y="476239"/>
                  <a:pt x="99858" y="478304"/>
                  <a:pt x="87482" y="479795"/>
                </a:cubicBezTo>
                <a:cubicBezTo>
                  <a:pt x="90193" y="494021"/>
                  <a:pt x="94897" y="517094"/>
                  <a:pt x="101593" y="549016"/>
                </a:cubicBezTo>
                <a:cubicBezTo>
                  <a:pt x="112406" y="547266"/>
                  <a:pt x="122946" y="545653"/>
                  <a:pt x="133213" y="544176"/>
                </a:cubicBezTo>
                <a:cubicBezTo>
                  <a:pt x="133213" y="522479"/>
                  <a:pt x="132787" y="505601"/>
                  <a:pt x="131933" y="493540"/>
                </a:cubicBezTo>
                <a:cubicBezTo>
                  <a:pt x="131081" y="481480"/>
                  <a:pt x="130145" y="474834"/>
                  <a:pt x="129126" y="473600"/>
                </a:cubicBezTo>
                <a:close/>
                <a:moveTo>
                  <a:pt x="3901486" y="466846"/>
                </a:moveTo>
                <a:cubicBezTo>
                  <a:pt x="3897592" y="470675"/>
                  <a:pt x="3892798" y="474965"/>
                  <a:pt x="3887103" y="479717"/>
                </a:cubicBezTo>
                <a:lnTo>
                  <a:pt x="3870522" y="492824"/>
                </a:lnTo>
                <a:lnTo>
                  <a:pt x="3880567" y="492497"/>
                </a:lnTo>
                <a:cubicBezTo>
                  <a:pt x="3891300" y="494412"/>
                  <a:pt x="3899202" y="497932"/>
                  <a:pt x="3904271" y="503059"/>
                </a:cubicBezTo>
                <a:cubicBezTo>
                  <a:pt x="3909340" y="508185"/>
                  <a:pt x="3911423" y="512254"/>
                  <a:pt x="3910520" y="515266"/>
                </a:cubicBezTo>
                <a:cubicBezTo>
                  <a:pt x="3912742" y="511580"/>
                  <a:pt x="3918260" y="504887"/>
                  <a:pt x="3927072" y="495186"/>
                </a:cubicBezTo>
                <a:cubicBezTo>
                  <a:pt x="3935884" y="485485"/>
                  <a:pt x="3941151" y="478784"/>
                  <a:pt x="3942871" y="475085"/>
                </a:cubicBezTo>
                <a:cubicBezTo>
                  <a:pt x="3944592" y="471385"/>
                  <a:pt x="3943230" y="469535"/>
                  <a:pt x="3938784" y="469535"/>
                </a:cubicBezTo>
                <a:cubicBezTo>
                  <a:pt x="3932876" y="469535"/>
                  <a:pt x="3926545" y="469987"/>
                  <a:pt x="3919791" y="470890"/>
                </a:cubicBezTo>
                <a:cubicBezTo>
                  <a:pt x="3913037" y="471793"/>
                  <a:pt x="3906935" y="470445"/>
                  <a:pt x="3901486" y="466846"/>
                </a:cubicBezTo>
                <a:close/>
                <a:moveTo>
                  <a:pt x="2524898" y="464136"/>
                </a:moveTo>
                <a:cubicBezTo>
                  <a:pt x="2518976" y="464136"/>
                  <a:pt x="2502800" y="465957"/>
                  <a:pt x="2476371" y="469599"/>
                </a:cubicBezTo>
                <a:cubicBezTo>
                  <a:pt x="2484473" y="473686"/>
                  <a:pt x="2487398" y="478644"/>
                  <a:pt x="2485147" y="484474"/>
                </a:cubicBezTo>
                <a:cubicBezTo>
                  <a:pt x="2484021" y="487388"/>
                  <a:pt x="2483177" y="493437"/>
                  <a:pt x="2482614" y="502621"/>
                </a:cubicBezTo>
                <a:lnTo>
                  <a:pt x="2482037" y="517322"/>
                </a:lnTo>
                <a:lnTo>
                  <a:pt x="2484986" y="512491"/>
                </a:lnTo>
                <a:cubicBezTo>
                  <a:pt x="2492636" y="501535"/>
                  <a:pt x="2496013" y="492286"/>
                  <a:pt x="2495117" y="484743"/>
                </a:cubicBezTo>
                <a:cubicBezTo>
                  <a:pt x="2494221" y="477200"/>
                  <a:pt x="2497867" y="474912"/>
                  <a:pt x="2506055" y="477881"/>
                </a:cubicBezTo>
                <a:cubicBezTo>
                  <a:pt x="2514243" y="480849"/>
                  <a:pt x="2520209" y="484671"/>
                  <a:pt x="2523952" y="489346"/>
                </a:cubicBezTo>
                <a:cubicBezTo>
                  <a:pt x="2528225" y="495469"/>
                  <a:pt x="2527985" y="499477"/>
                  <a:pt x="2523231" y="501370"/>
                </a:cubicBezTo>
                <a:cubicBezTo>
                  <a:pt x="2518477" y="503263"/>
                  <a:pt x="2513680" y="506189"/>
                  <a:pt x="2508841" y="510146"/>
                </a:cubicBezTo>
                <a:cubicBezTo>
                  <a:pt x="2504001" y="514104"/>
                  <a:pt x="2496902" y="518224"/>
                  <a:pt x="2487545" y="522504"/>
                </a:cubicBezTo>
                <a:cubicBezTo>
                  <a:pt x="2485206" y="523574"/>
                  <a:pt x="2483398" y="524168"/>
                  <a:pt x="2482122" y="524286"/>
                </a:cubicBezTo>
                <a:lnTo>
                  <a:pt x="2481926" y="524192"/>
                </a:lnTo>
                <a:lnTo>
                  <a:pt x="2481770" y="539573"/>
                </a:lnTo>
                <a:cubicBezTo>
                  <a:pt x="2494891" y="536891"/>
                  <a:pt x="2506894" y="535550"/>
                  <a:pt x="2517778" y="535550"/>
                </a:cubicBezTo>
                <a:cubicBezTo>
                  <a:pt x="2527874" y="512835"/>
                  <a:pt x="2533370" y="496903"/>
                  <a:pt x="2534266" y="487754"/>
                </a:cubicBezTo>
                <a:cubicBezTo>
                  <a:pt x="2535162" y="478605"/>
                  <a:pt x="2535101" y="472381"/>
                  <a:pt x="2534083" y="469083"/>
                </a:cubicBezTo>
                <a:cubicBezTo>
                  <a:pt x="2533065" y="465785"/>
                  <a:pt x="2530003" y="464136"/>
                  <a:pt x="2524898" y="464136"/>
                </a:cubicBezTo>
                <a:close/>
                <a:moveTo>
                  <a:pt x="200799" y="464136"/>
                </a:moveTo>
                <a:cubicBezTo>
                  <a:pt x="194876" y="464136"/>
                  <a:pt x="178700" y="465957"/>
                  <a:pt x="152271" y="469599"/>
                </a:cubicBezTo>
                <a:cubicBezTo>
                  <a:pt x="160373" y="473686"/>
                  <a:pt x="163299" y="478644"/>
                  <a:pt x="161047" y="484474"/>
                </a:cubicBezTo>
                <a:cubicBezTo>
                  <a:pt x="159922" y="487388"/>
                  <a:pt x="159077" y="493437"/>
                  <a:pt x="158515" y="502621"/>
                </a:cubicBezTo>
                <a:lnTo>
                  <a:pt x="157938" y="517322"/>
                </a:lnTo>
                <a:lnTo>
                  <a:pt x="160886" y="512491"/>
                </a:lnTo>
                <a:cubicBezTo>
                  <a:pt x="168537" y="501535"/>
                  <a:pt x="171913" y="492286"/>
                  <a:pt x="171018" y="484743"/>
                </a:cubicBezTo>
                <a:cubicBezTo>
                  <a:pt x="170121" y="477200"/>
                  <a:pt x="173767" y="474912"/>
                  <a:pt x="181956" y="477881"/>
                </a:cubicBezTo>
                <a:cubicBezTo>
                  <a:pt x="190144" y="480849"/>
                  <a:pt x="196109" y="484671"/>
                  <a:pt x="199853" y="489346"/>
                </a:cubicBezTo>
                <a:cubicBezTo>
                  <a:pt x="204126" y="495469"/>
                  <a:pt x="203885" y="499477"/>
                  <a:pt x="199132" y="501370"/>
                </a:cubicBezTo>
                <a:cubicBezTo>
                  <a:pt x="194378" y="503263"/>
                  <a:pt x="189580" y="506189"/>
                  <a:pt x="184742" y="510146"/>
                </a:cubicBezTo>
                <a:cubicBezTo>
                  <a:pt x="179901" y="514104"/>
                  <a:pt x="172803" y="518224"/>
                  <a:pt x="163446" y="522504"/>
                </a:cubicBezTo>
                <a:cubicBezTo>
                  <a:pt x="161106" y="523574"/>
                  <a:pt x="159299" y="524168"/>
                  <a:pt x="158023" y="524286"/>
                </a:cubicBezTo>
                <a:lnTo>
                  <a:pt x="157826" y="524192"/>
                </a:lnTo>
                <a:lnTo>
                  <a:pt x="157671" y="539573"/>
                </a:lnTo>
                <a:cubicBezTo>
                  <a:pt x="170791" y="536891"/>
                  <a:pt x="182795" y="535550"/>
                  <a:pt x="193679" y="535550"/>
                </a:cubicBezTo>
                <a:cubicBezTo>
                  <a:pt x="203774" y="512835"/>
                  <a:pt x="209271" y="496903"/>
                  <a:pt x="210166" y="487754"/>
                </a:cubicBezTo>
                <a:cubicBezTo>
                  <a:pt x="211063" y="478605"/>
                  <a:pt x="211002" y="472381"/>
                  <a:pt x="209984" y="469083"/>
                </a:cubicBezTo>
                <a:cubicBezTo>
                  <a:pt x="208966" y="465785"/>
                  <a:pt x="205904" y="464136"/>
                  <a:pt x="200799" y="464136"/>
                </a:cubicBezTo>
                <a:close/>
                <a:moveTo>
                  <a:pt x="1525800" y="462652"/>
                </a:moveTo>
                <a:lnTo>
                  <a:pt x="1552753" y="462652"/>
                </a:lnTo>
                <a:lnTo>
                  <a:pt x="1552753" y="620580"/>
                </a:lnTo>
                <a:lnTo>
                  <a:pt x="1585147" y="620580"/>
                </a:lnTo>
                <a:lnTo>
                  <a:pt x="1585147" y="650415"/>
                </a:lnTo>
                <a:lnTo>
                  <a:pt x="1552753" y="650415"/>
                </a:lnTo>
                <a:lnTo>
                  <a:pt x="1552753" y="701696"/>
                </a:lnTo>
                <a:lnTo>
                  <a:pt x="1518853" y="701696"/>
                </a:lnTo>
                <a:lnTo>
                  <a:pt x="1518853" y="650415"/>
                </a:lnTo>
                <a:lnTo>
                  <a:pt x="1414915" y="650415"/>
                </a:lnTo>
                <a:lnTo>
                  <a:pt x="1414915" y="622817"/>
                </a:lnTo>
                <a:close/>
                <a:moveTo>
                  <a:pt x="4912677" y="454693"/>
                </a:moveTo>
                <a:cubicBezTo>
                  <a:pt x="4938662" y="450993"/>
                  <a:pt x="4959290" y="463813"/>
                  <a:pt x="4974562" y="493153"/>
                </a:cubicBezTo>
                <a:cubicBezTo>
                  <a:pt x="4983654" y="525118"/>
                  <a:pt x="4971214" y="556838"/>
                  <a:pt x="4937242" y="588315"/>
                </a:cubicBezTo>
                <a:cubicBezTo>
                  <a:pt x="4927118" y="603516"/>
                  <a:pt x="4922056" y="621512"/>
                  <a:pt x="4922056" y="642306"/>
                </a:cubicBezTo>
                <a:lnTo>
                  <a:pt x="4889618" y="642306"/>
                </a:lnTo>
                <a:cubicBezTo>
                  <a:pt x="4888643" y="605796"/>
                  <a:pt x="4903593" y="572548"/>
                  <a:pt x="4934467" y="542562"/>
                </a:cubicBezTo>
                <a:cubicBezTo>
                  <a:pt x="4941393" y="532209"/>
                  <a:pt x="4944419" y="521203"/>
                  <a:pt x="4943545" y="509544"/>
                </a:cubicBezTo>
                <a:cubicBezTo>
                  <a:pt x="4938827" y="493669"/>
                  <a:pt x="4929872" y="486184"/>
                  <a:pt x="4916678" y="487087"/>
                </a:cubicBezTo>
                <a:lnTo>
                  <a:pt x="4911387" y="487087"/>
                </a:lnTo>
                <a:cubicBezTo>
                  <a:pt x="4895111" y="487862"/>
                  <a:pt x="4887424" y="501808"/>
                  <a:pt x="4888328" y="528925"/>
                </a:cubicBezTo>
                <a:lnTo>
                  <a:pt x="4854513" y="528925"/>
                </a:lnTo>
                <a:cubicBezTo>
                  <a:pt x="4853553" y="491812"/>
                  <a:pt x="4865290" y="469026"/>
                  <a:pt x="4889726" y="460565"/>
                </a:cubicBezTo>
                <a:cubicBezTo>
                  <a:pt x="4893698" y="457582"/>
                  <a:pt x="4901349" y="455625"/>
                  <a:pt x="4912677" y="454693"/>
                </a:cubicBezTo>
                <a:close/>
                <a:moveTo>
                  <a:pt x="1686949" y="449089"/>
                </a:moveTo>
                <a:cubicBezTo>
                  <a:pt x="1690783" y="449082"/>
                  <a:pt x="1696648" y="451308"/>
                  <a:pt x="1704542" y="455768"/>
                </a:cubicBezTo>
                <a:cubicBezTo>
                  <a:pt x="1714049" y="461834"/>
                  <a:pt x="1717760" y="466957"/>
                  <a:pt x="1715673" y="471137"/>
                </a:cubicBezTo>
                <a:cubicBezTo>
                  <a:pt x="1713587" y="475318"/>
                  <a:pt x="1711224" y="479387"/>
                  <a:pt x="1708586" y="483345"/>
                </a:cubicBezTo>
                <a:cubicBezTo>
                  <a:pt x="1705947" y="487302"/>
                  <a:pt x="1701516" y="495734"/>
                  <a:pt x="1695292" y="508641"/>
                </a:cubicBezTo>
                <a:cubicBezTo>
                  <a:pt x="1689069" y="521547"/>
                  <a:pt x="1682960" y="533607"/>
                  <a:pt x="1676966" y="544821"/>
                </a:cubicBezTo>
                <a:cubicBezTo>
                  <a:pt x="1687764" y="554386"/>
                  <a:pt x="1692478" y="566335"/>
                  <a:pt x="1691109" y="580668"/>
                </a:cubicBezTo>
                <a:cubicBezTo>
                  <a:pt x="1689739" y="595001"/>
                  <a:pt x="1688829" y="611811"/>
                  <a:pt x="1688377" y="631099"/>
                </a:cubicBezTo>
                <a:cubicBezTo>
                  <a:pt x="1687925" y="650387"/>
                  <a:pt x="1687244" y="667577"/>
                  <a:pt x="1686333" y="682670"/>
                </a:cubicBezTo>
                <a:cubicBezTo>
                  <a:pt x="1685423" y="697763"/>
                  <a:pt x="1683426" y="708984"/>
                  <a:pt x="1680343" y="716334"/>
                </a:cubicBezTo>
                <a:cubicBezTo>
                  <a:pt x="1677260" y="723683"/>
                  <a:pt x="1673040" y="724984"/>
                  <a:pt x="1667684" y="720238"/>
                </a:cubicBezTo>
                <a:cubicBezTo>
                  <a:pt x="1662328" y="715491"/>
                  <a:pt x="1658685" y="709902"/>
                  <a:pt x="1656757" y="703470"/>
                </a:cubicBezTo>
                <a:cubicBezTo>
                  <a:pt x="1654828" y="697039"/>
                  <a:pt x="1655441" y="688094"/>
                  <a:pt x="1658596" y="676636"/>
                </a:cubicBezTo>
                <a:cubicBezTo>
                  <a:pt x="1661751" y="665178"/>
                  <a:pt x="1663999" y="648716"/>
                  <a:pt x="1665339" y="627249"/>
                </a:cubicBezTo>
                <a:cubicBezTo>
                  <a:pt x="1666680" y="605781"/>
                  <a:pt x="1667132" y="590462"/>
                  <a:pt x="1666694" y="581292"/>
                </a:cubicBezTo>
                <a:cubicBezTo>
                  <a:pt x="1666257" y="572121"/>
                  <a:pt x="1665615" y="564116"/>
                  <a:pt x="1664769" y="557276"/>
                </a:cubicBezTo>
                <a:cubicBezTo>
                  <a:pt x="1662317" y="565378"/>
                  <a:pt x="1655613" y="575362"/>
                  <a:pt x="1644657" y="587229"/>
                </a:cubicBezTo>
                <a:cubicBezTo>
                  <a:pt x="1633701" y="599095"/>
                  <a:pt x="1621699" y="608320"/>
                  <a:pt x="1608649" y="614902"/>
                </a:cubicBezTo>
                <a:cubicBezTo>
                  <a:pt x="1595599" y="621484"/>
                  <a:pt x="1593939" y="618637"/>
                  <a:pt x="1603670" y="606362"/>
                </a:cubicBezTo>
                <a:cubicBezTo>
                  <a:pt x="1613399" y="594087"/>
                  <a:pt x="1622444" y="582450"/>
                  <a:pt x="1630805" y="571451"/>
                </a:cubicBezTo>
                <a:cubicBezTo>
                  <a:pt x="1639165" y="560452"/>
                  <a:pt x="1648701" y="544466"/>
                  <a:pt x="1659413" y="523494"/>
                </a:cubicBezTo>
                <a:cubicBezTo>
                  <a:pt x="1670125" y="502521"/>
                  <a:pt x="1676603" y="488234"/>
                  <a:pt x="1678848" y="480634"/>
                </a:cubicBezTo>
                <a:cubicBezTo>
                  <a:pt x="1681092" y="473034"/>
                  <a:pt x="1681988" y="464760"/>
                  <a:pt x="1681537" y="455811"/>
                </a:cubicBezTo>
                <a:cubicBezTo>
                  <a:pt x="1681311" y="451337"/>
                  <a:pt x="1683115" y="449097"/>
                  <a:pt x="1686949" y="449089"/>
                </a:cubicBezTo>
                <a:close/>
                <a:moveTo>
                  <a:pt x="3173400" y="442002"/>
                </a:moveTo>
                <a:cubicBezTo>
                  <a:pt x="3177238" y="442167"/>
                  <a:pt x="3182995" y="444454"/>
                  <a:pt x="3190671" y="448863"/>
                </a:cubicBezTo>
                <a:cubicBezTo>
                  <a:pt x="3206022" y="457683"/>
                  <a:pt x="3210051" y="464333"/>
                  <a:pt x="3202759" y="468814"/>
                </a:cubicBezTo>
                <a:cubicBezTo>
                  <a:pt x="3195467" y="473296"/>
                  <a:pt x="3187863" y="477537"/>
                  <a:pt x="3179948" y="481538"/>
                </a:cubicBezTo>
                <a:cubicBezTo>
                  <a:pt x="3198375" y="480763"/>
                  <a:pt x="3211220" y="477418"/>
                  <a:pt x="3218483" y="471503"/>
                </a:cubicBezTo>
                <a:cubicBezTo>
                  <a:pt x="3225747" y="465588"/>
                  <a:pt x="3236215" y="467065"/>
                  <a:pt x="3249888" y="475934"/>
                </a:cubicBezTo>
                <a:cubicBezTo>
                  <a:pt x="3263562" y="484804"/>
                  <a:pt x="3267340" y="491052"/>
                  <a:pt x="3261224" y="494680"/>
                </a:cubicBezTo>
                <a:cubicBezTo>
                  <a:pt x="3255108" y="498309"/>
                  <a:pt x="3249186" y="501220"/>
                  <a:pt x="3243457" y="503414"/>
                </a:cubicBezTo>
                <a:cubicBezTo>
                  <a:pt x="3237728" y="505608"/>
                  <a:pt x="3223757" y="516757"/>
                  <a:pt x="3201544" y="536862"/>
                </a:cubicBezTo>
                <a:cubicBezTo>
                  <a:pt x="3224847" y="535184"/>
                  <a:pt x="3239850" y="532743"/>
                  <a:pt x="3246554" y="529538"/>
                </a:cubicBezTo>
                <a:cubicBezTo>
                  <a:pt x="3253258" y="526333"/>
                  <a:pt x="3260654" y="526408"/>
                  <a:pt x="3268742" y="529764"/>
                </a:cubicBezTo>
                <a:cubicBezTo>
                  <a:pt x="3276830" y="533119"/>
                  <a:pt x="3284527" y="537959"/>
                  <a:pt x="3291834" y="544283"/>
                </a:cubicBezTo>
                <a:cubicBezTo>
                  <a:pt x="3299140" y="550607"/>
                  <a:pt x="3299484" y="556598"/>
                  <a:pt x="3292866" y="562255"/>
                </a:cubicBezTo>
                <a:cubicBezTo>
                  <a:pt x="3286248" y="567912"/>
                  <a:pt x="3278031" y="580345"/>
                  <a:pt x="3268215" y="599554"/>
                </a:cubicBezTo>
                <a:cubicBezTo>
                  <a:pt x="3258399" y="618763"/>
                  <a:pt x="3250985" y="632042"/>
                  <a:pt x="3245974" y="639391"/>
                </a:cubicBezTo>
                <a:cubicBezTo>
                  <a:pt x="3240962" y="646741"/>
                  <a:pt x="3236401" y="650082"/>
                  <a:pt x="3232293" y="649415"/>
                </a:cubicBezTo>
                <a:cubicBezTo>
                  <a:pt x="3228185" y="648748"/>
                  <a:pt x="3225750" y="645934"/>
                  <a:pt x="3224990" y="640972"/>
                </a:cubicBezTo>
                <a:cubicBezTo>
                  <a:pt x="3192596" y="645461"/>
                  <a:pt x="3167787" y="648938"/>
                  <a:pt x="3150565" y="651405"/>
                </a:cubicBezTo>
                <a:cubicBezTo>
                  <a:pt x="3145000" y="662447"/>
                  <a:pt x="3139067" y="660783"/>
                  <a:pt x="3132765" y="646414"/>
                </a:cubicBezTo>
                <a:cubicBezTo>
                  <a:pt x="3126462" y="632045"/>
                  <a:pt x="3120862" y="616615"/>
                  <a:pt x="3115965" y="600124"/>
                </a:cubicBezTo>
                <a:cubicBezTo>
                  <a:pt x="3111068" y="583633"/>
                  <a:pt x="3105411" y="570544"/>
                  <a:pt x="3098994" y="560857"/>
                </a:cubicBezTo>
                <a:cubicBezTo>
                  <a:pt x="3092576" y="551170"/>
                  <a:pt x="3094942" y="546775"/>
                  <a:pt x="3106092" y="547671"/>
                </a:cubicBezTo>
                <a:cubicBezTo>
                  <a:pt x="3117241" y="548567"/>
                  <a:pt x="3141853" y="546441"/>
                  <a:pt x="3179926" y="541293"/>
                </a:cubicBezTo>
                <a:cubicBezTo>
                  <a:pt x="3185590" y="534840"/>
                  <a:pt x="3191032" y="527269"/>
                  <a:pt x="3196252" y="518578"/>
                </a:cubicBezTo>
                <a:cubicBezTo>
                  <a:pt x="3201472" y="509888"/>
                  <a:pt x="3205208" y="504267"/>
                  <a:pt x="3207459" y="501714"/>
                </a:cubicBezTo>
                <a:cubicBezTo>
                  <a:pt x="3209711" y="499162"/>
                  <a:pt x="3209962" y="497886"/>
                  <a:pt x="3208212" y="497886"/>
                </a:cubicBezTo>
                <a:cubicBezTo>
                  <a:pt x="3204971" y="497886"/>
                  <a:pt x="3198887" y="498785"/>
                  <a:pt x="3189961" y="500585"/>
                </a:cubicBezTo>
                <a:cubicBezTo>
                  <a:pt x="3181034" y="502385"/>
                  <a:pt x="3173315" y="501485"/>
                  <a:pt x="3166805" y="497886"/>
                </a:cubicBezTo>
                <a:cubicBezTo>
                  <a:pt x="3156437" y="506375"/>
                  <a:pt x="3147539" y="512939"/>
                  <a:pt x="3140111" y="517578"/>
                </a:cubicBezTo>
                <a:cubicBezTo>
                  <a:pt x="3132682" y="522217"/>
                  <a:pt x="3124168" y="526168"/>
                  <a:pt x="3114567" y="529430"/>
                </a:cubicBezTo>
                <a:cubicBezTo>
                  <a:pt x="3104966" y="532693"/>
                  <a:pt x="3104299" y="530047"/>
                  <a:pt x="3112567" y="521493"/>
                </a:cubicBezTo>
                <a:cubicBezTo>
                  <a:pt x="3120834" y="512939"/>
                  <a:pt x="3130345" y="503285"/>
                  <a:pt x="3141100" y="492529"/>
                </a:cubicBezTo>
                <a:cubicBezTo>
                  <a:pt x="3151855" y="481774"/>
                  <a:pt x="3158968" y="472711"/>
                  <a:pt x="3162438" y="465340"/>
                </a:cubicBezTo>
                <a:cubicBezTo>
                  <a:pt x="3165908" y="457969"/>
                  <a:pt x="3167644" y="452147"/>
                  <a:pt x="3167644" y="447874"/>
                </a:cubicBezTo>
                <a:cubicBezTo>
                  <a:pt x="3167644" y="443794"/>
                  <a:pt x="3169563" y="441837"/>
                  <a:pt x="3173400" y="442002"/>
                </a:cubicBezTo>
                <a:close/>
                <a:moveTo>
                  <a:pt x="849301" y="442002"/>
                </a:moveTo>
                <a:cubicBezTo>
                  <a:pt x="853138" y="442167"/>
                  <a:pt x="858895" y="444454"/>
                  <a:pt x="866571" y="448863"/>
                </a:cubicBezTo>
                <a:cubicBezTo>
                  <a:pt x="881922" y="457683"/>
                  <a:pt x="885951" y="464333"/>
                  <a:pt x="878660" y="468814"/>
                </a:cubicBezTo>
                <a:cubicBezTo>
                  <a:pt x="871367" y="473296"/>
                  <a:pt x="863763" y="477537"/>
                  <a:pt x="855848" y="481538"/>
                </a:cubicBezTo>
                <a:cubicBezTo>
                  <a:pt x="874275" y="480763"/>
                  <a:pt x="887120" y="477418"/>
                  <a:pt x="894383" y="471503"/>
                </a:cubicBezTo>
                <a:cubicBezTo>
                  <a:pt x="901647" y="465588"/>
                  <a:pt x="912115" y="467065"/>
                  <a:pt x="925789" y="475934"/>
                </a:cubicBezTo>
                <a:cubicBezTo>
                  <a:pt x="939462" y="484804"/>
                  <a:pt x="943241" y="491052"/>
                  <a:pt x="937124" y="494680"/>
                </a:cubicBezTo>
                <a:cubicBezTo>
                  <a:pt x="931008" y="498309"/>
                  <a:pt x="925086" y="501220"/>
                  <a:pt x="919357" y="503414"/>
                </a:cubicBezTo>
                <a:cubicBezTo>
                  <a:pt x="913628" y="505608"/>
                  <a:pt x="899657" y="516757"/>
                  <a:pt x="877444" y="536862"/>
                </a:cubicBezTo>
                <a:cubicBezTo>
                  <a:pt x="900747" y="535184"/>
                  <a:pt x="915751" y="532743"/>
                  <a:pt x="922455" y="529538"/>
                </a:cubicBezTo>
                <a:cubicBezTo>
                  <a:pt x="929159" y="526333"/>
                  <a:pt x="936554" y="526408"/>
                  <a:pt x="944642" y="529764"/>
                </a:cubicBezTo>
                <a:cubicBezTo>
                  <a:pt x="952730" y="533119"/>
                  <a:pt x="960427" y="537959"/>
                  <a:pt x="967734" y="544283"/>
                </a:cubicBezTo>
                <a:cubicBezTo>
                  <a:pt x="975040" y="550607"/>
                  <a:pt x="975384" y="556598"/>
                  <a:pt x="968766" y="562255"/>
                </a:cubicBezTo>
                <a:cubicBezTo>
                  <a:pt x="962148" y="567912"/>
                  <a:pt x="953932" y="580345"/>
                  <a:pt x="944115" y="599554"/>
                </a:cubicBezTo>
                <a:cubicBezTo>
                  <a:pt x="934299" y="618763"/>
                  <a:pt x="926886" y="632042"/>
                  <a:pt x="921874" y="639391"/>
                </a:cubicBezTo>
                <a:cubicBezTo>
                  <a:pt x="916862" y="646741"/>
                  <a:pt x="912301" y="650082"/>
                  <a:pt x="908193" y="649415"/>
                </a:cubicBezTo>
                <a:cubicBezTo>
                  <a:pt x="904085" y="648748"/>
                  <a:pt x="901651" y="645934"/>
                  <a:pt x="900891" y="640972"/>
                </a:cubicBezTo>
                <a:cubicBezTo>
                  <a:pt x="868496" y="645461"/>
                  <a:pt x="843687" y="648938"/>
                  <a:pt x="826465" y="651405"/>
                </a:cubicBezTo>
                <a:cubicBezTo>
                  <a:pt x="820901" y="662447"/>
                  <a:pt x="814967" y="660783"/>
                  <a:pt x="808665" y="646414"/>
                </a:cubicBezTo>
                <a:cubicBezTo>
                  <a:pt x="802362" y="632045"/>
                  <a:pt x="796762" y="616615"/>
                  <a:pt x="791866" y="600124"/>
                </a:cubicBezTo>
                <a:cubicBezTo>
                  <a:pt x="786968" y="583633"/>
                  <a:pt x="781312" y="570544"/>
                  <a:pt x="774894" y="560857"/>
                </a:cubicBezTo>
                <a:cubicBezTo>
                  <a:pt x="768476" y="551170"/>
                  <a:pt x="770842" y="546775"/>
                  <a:pt x="781993" y="547671"/>
                </a:cubicBezTo>
                <a:cubicBezTo>
                  <a:pt x="793142" y="548567"/>
                  <a:pt x="817753" y="546441"/>
                  <a:pt x="855826" y="541293"/>
                </a:cubicBezTo>
                <a:cubicBezTo>
                  <a:pt x="861491" y="534840"/>
                  <a:pt x="866933" y="527269"/>
                  <a:pt x="872152" y="518578"/>
                </a:cubicBezTo>
                <a:cubicBezTo>
                  <a:pt x="877373" y="509888"/>
                  <a:pt x="881108" y="504267"/>
                  <a:pt x="883360" y="501714"/>
                </a:cubicBezTo>
                <a:cubicBezTo>
                  <a:pt x="885611" y="499162"/>
                  <a:pt x="885862" y="497886"/>
                  <a:pt x="884112" y="497886"/>
                </a:cubicBezTo>
                <a:cubicBezTo>
                  <a:pt x="880872" y="497886"/>
                  <a:pt x="874787" y="498785"/>
                  <a:pt x="865861" y="500585"/>
                </a:cubicBezTo>
                <a:cubicBezTo>
                  <a:pt x="856934" y="502385"/>
                  <a:pt x="849215" y="501485"/>
                  <a:pt x="842706" y="497886"/>
                </a:cubicBezTo>
                <a:cubicBezTo>
                  <a:pt x="832337" y="506375"/>
                  <a:pt x="823439" y="512939"/>
                  <a:pt x="816011" y="517578"/>
                </a:cubicBezTo>
                <a:cubicBezTo>
                  <a:pt x="808582" y="522217"/>
                  <a:pt x="800068" y="526168"/>
                  <a:pt x="790467" y="529430"/>
                </a:cubicBezTo>
                <a:cubicBezTo>
                  <a:pt x="780866" y="532693"/>
                  <a:pt x="780199" y="530047"/>
                  <a:pt x="788467" y="521493"/>
                </a:cubicBezTo>
                <a:cubicBezTo>
                  <a:pt x="796734" y="512939"/>
                  <a:pt x="806245" y="503285"/>
                  <a:pt x="817000" y="492529"/>
                </a:cubicBezTo>
                <a:cubicBezTo>
                  <a:pt x="827755" y="481774"/>
                  <a:pt x="834868" y="472711"/>
                  <a:pt x="838338" y="465340"/>
                </a:cubicBezTo>
                <a:cubicBezTo>
                  <a:pt x="841809" y="457969"/>
                  <a:pt x="843544" y="452147"/>
                  <a:pt x="843544" y="447874"/>
                </a:cubicBezTo>
                <a:cubicBezTo>
                  <a:pt x="843544" y="443794"/>
                  <a:pt x="845463" y="441837"/>
                  <a:pt x="849301" y="442002"/>
                </a:cubicBezTo>
                <a:close/>
                <a:moveTo>
                  <a:pt x="211400" y="440308"/>
                </a:moveTo>
                <a:cubicBezTo>
                  <a:pt x="216694" y="440688"/>
                  <a:pt x="222374" y="442174"/>
                  <a:pt x="228439" y="444766"/>
                </a:cubicBezTo>
                <a:cubicBezTo>
                  <a:pt x="240571" y="449950"/>
                  <a:pt x="249806" y="455456"/>
                  <a:pt x="256145" y="461286"/>
                </a:cubicBezTo>
                <a:cubicBezTo>
                  <a:pt x="262483" y="467115"/>
                  <a:pt x="262583" y="472855"/>
                  <a:pt x="256446" y="478505"/>
                </a:cubicBezTo>
                <a:cubicBezTo>
                  <a:pt x="250308" y="484155"/>
                  <a:pt x="243640" y="493949"/>
                  <a:pt x="236441" y="507888"/>
                </a:cubicBezTo>
                <a:cubicBezTo>
                  <a:pt x="229243" y="521827"/>
                  <a:pt x="221022" y="535116"/>
                  <a:pt x="211780" y="547757"/>
                </a:cubicBezTo>
                <a:cubicBezTo>
                  <a:pt x="202537" y="560398"/>
                  <a:pt x="196073" y="561771"/>
                  <a:pt x="192389" y="551876"/>
                </a:cubicBezTo>
                <a:cubicBezTo>
                  <a:pt x="179912" y="554515"/>
                  <a:pt x="168260" y="556609"/>
                  <a:pt x="157434" y="558157"/>
                </a:cubicBezTo>
                <a:lnTo>
                  <a:pt x="156337" y="577366"/>
                </a:lnTo>
                <a:cubicBezTo>
                  <a:pt x="170979" y="575645"/>
                  <a:pt x="182920" y="573641"/>
                  <a:pt x="192162" y="571354"/>
                </a:cubicBezTo>
                <a:cubicBezTo>
                  <a:pt x="201405" y="569067"/>
                  <a:pt x="209664" y="571322"/>
                  <a:pt x="216942" y="578119"/>
                </a:cubicBezTo>
                <a:cubicBezTo>
                  <a:pt x="224219" y="584916"/>
                  <a:pt x="221480" y="589430"/>
                  <a:pt x="208725" y="591660"/>
                </a:cubicBezTo>
                <a:cubicBezTo>
                  <a:pt x="195970" y="593890"/>
                  <a:pt x="178414" y="596245"/>
                  <a:pt x="156057" y="598726"/>
                </a:cubicBezTo>
                <a:lnTo>
                  <a:pt x="154982" y="613805"/>
                </a:lnTo>
                <a:cubicBezTo>
                  <a:pt x="174900" y="612098"/>
                  <a:pt x="190459" y="610098"/>
                  <a:pt x="201659" y="607803"/>
                </a:cubicBezTo>
                <a:cubicBezTo>
                  <a:pt x="212859" y="605509"/>
                  <a:pt x="222276" y="608613"/>
                  <a:pt x="229913" y="617117"/>
                </a:cubicBezTo>
                <a:cubicBezTo>
                  <a:pt x="237548" y="625621"/>
                  <a:pt x="233828" y="630142"/>
                  <a:pt x="218749" y="630679"/>
                </a:cubicBezTo>
                <a:cubicBezTo>
                  <a:pt x="203671" y="631217"/>
                  <a:pt x="180804" y="633515"/>
                  <a:pt x="150152" y="637574"/>
                </a:cubicBezTo>
                <a:cubicBezTo>
                  <a:pt x="119500" y="641632"/>
                  <a:pt x="98542" y="644787"/>
                  <a:pt x="87278" y="647038"/>
                </a:cubicBezTo>
                <a:cubicBezTo>
                  <a:pt x="76014" y="649289"/>
                  <a:pt x="65334" y="646411"/>
                  <a:pt x="55238" y="638402"/>
                </a:cubicBezTo>
                <a:cubicBezTo>
                  <a:pt x="45142" y="630393"/>
                  <a:pt x="47621" y="626105"/>
                  <a:pt x="62670" y="625539"/>
                </a:cubicBezTo>
                <a:cubicBezTo>
                  <a:pt x="77720" y="624972"/>
                  <a:pt x="101235" y="622172"/>
                  <a:pt x="133213" y="617139"/>
                </a:cubicBezTo>
                <a:lnTo>
                  <a:pt x="133213" y="601823"/>
                </a:lnTo>
                <a:cubicBezTo>
                  <a:pt x="119045" y="605265"/>
                  <a:pt x="108613" y="607699"/>
                  <a:pt x="101916" y="609126"/>
                </a:cubicBezTo>
                <a:cubicBezTo>
                  <a:pt x="95219" y="610553"/>
                  <a:pt x="87515" y="607194"/>
                  <a:pt x="78803" y="599049"/>
                </a:cubicBezTo>
                <a:cubicBezTo>
                  <a:pt x="70091" y="590903"/>
                  <a:pt x="71608" y="586831"/>
                  <a:pt x="83353" y="586831"/>
                </a:cubicBezTo>
                <a:cubicBezTo>
                  <a:pt x="92960" y="586831"/>
                  <a:pt x="109580" y="584794"/>
                  <a:pt x="133213" y="580722"/>
                </a:cubicBezTo>
                <a:lnTo>
                  <a:pt x="133213" y="561319"/>
                </a:lnTo>
                <a:lnTo>
                  <a:pt x="100797" y="567751"/>
                </a:lnTo>
                <a:cubicBezTo>
                  <a:pt x="94416" y="576068"/>
                  <a:pt x="89253" y="577083"/>
                  <a:pt x="85309" y="570795"/>
                </a:cubicBezTo>
                <a:cubicBezTo>
                  <a:pt x="81366" y="564507"/>
                  <a:pt x="78078" y="556100"/>
                  <a:pt x="75447" y="545574"/>
                </a:cubicBezTo>
                <a:cubicBezTo>
                  <a:pt x="72816" y="535048"/>
                  <a:pt x="69905" y="522941"/>
                  <a:pt x="66714" y="509254"/>
                </a:cubicBezTo>
                <a:cubicBezTo>
                  <a:pt x="63524" y="495566"/>
                  <a:pt x="58738" y="483474"/>
                  <a:pt x="52356" y="472977"/>
                </a:cubicBezTo>
                <a:cubicBezTo>
                  <a:pt x="45974" y="462479"/>
                  <a:pt x="47477" y="457704"/>
                  <a:pt x="56862" y="458651"/>
                </a:cubicBezTo>
                <a:cubicBezTo>
                  <a:pt x="66248" y="459597"/>
                  <a:pt x="73063" y="460497"/>
                  <a:pt x="77308" y="461350"/>
                </a:cubicBezTo>
                <a:cubicBezTo>
                  <a:pt x="81552" y="462203"/>
                  <a:pt x="100248" y="460189"/>
                  <a:pt x="133396" y="455306"/>
                </a:cubicBezTo>
                <a:cubicBezTo>
                  <a:pt x="166543" y="450423"/>
                  <a:pt x="187638" y="446150"/>
                  <a:pt x="196679" y="442486"/>
                </a:cubicBezTo>
                <a:cubicBezTo>
                  <a:pt x="201201" y="440654"/>
                  <a:pt x="206107" y="439928"/>
                  <a:pt x="211400" y="440308"/>
                </a:cubicBezTo>
                <a:close/>
                <a:moveTo>
                  <a:pt x="2535500" y="440308"/>
                </a:moveTo>
                <a:cubicBezTo>
                  <a:pt x="2540793" y="440688"/>
                  <a:pt x="2546473" y="442174"/>
                  <a:pt x="2552539" y="444766"/>
                </a:cubicBezTo>
                <a:cubicBezTo>
                  <a:pt x="2564671" y="449950"/>
                  <a:pt x="2573906" y="455456"/>
                  <a:pt x="2580244" y="461286"/>
                </a:cubicBezTo>
                <a:cubicBezTo>
                  <a:pt x="2586582" y="467115"/>
                  <a:pt x="2586683" y="472855"/>
                  <a:pt x="2580545" y="478505"/>
                </a:cubicBezTo>
                <a:cubicBezTo>
                  <a:pt x="2574408" y="484155"/>
                  <a:pt x="2567739" y="493949"/>
                  <a:pt x="2560541" y="507888"/>
                </a:cubicBezTo>
                <a:cubicBezTo>
                  <a:pt x="2553342" y="521827"/>
                  <a:pt x="2545121" y="535116"/>
                  <a:pt x="2535879" y="547757"/>
                </a:cubicBezTo>
                <a:cubicBezTo>
                  <a:pt x="2526637" y="560398"/>
                  <a:pt x="2520173" y="561771"/>
                  <a:pt x="2516488" y="551876"/>
                </a:cubicBezTo>
                <a:cubicBezTo>
                  <a:pt x="2504012" y="554515"/>
                  <a:pt x="2492360" y="556609"/>
                  <a:pt x="2481533" y="558157"/>
                </a:cubicBezTo>
                <a:lnTo>
                  <a:pt x="2480436" y="577366"/>
                </a:lnTo>
                <a:cubicBezTo>
                  <a:pt x="2495078" y="575645"/>
                  <a:pt x="2507020" y="573641"/>
                  <a:pt x="2516262" y="571354"/>
                </a:cubicBezTo>
                <a:cubicBezTo>
                  <a:pt x="2525504" y="569067"/>
                  <a:pt x="2533764" y="571322"/>
                  <a:pt x="2541042" y="578119"/>
                </a:cubicBezTo>
                <a:cubicBezTo>
                  <a:pt x="2548319" y="584916"/>
                  <a:pt x="2545580" y="589430"/>
                  <a:pt x="2532825" y="591660"/>
                </a:cubicBezTo>
                <a:cubicBezTo>
                  <a:pt x="2520069" y="593890"/>
                  <a:pt x="2502513" y="596245"/>
                  <a:pt x="2480157" y="598726"/>
                </a:cubicBezTo>
                <a:lnTo>
                  <a:pt x="2479081" y="613805"/>
                </a:lnTo>
                <a:cubicBezTo>
                  <a:pt x="2499000" y="612098"/>
                  <a:pt x="2514559" y="610098"/>
                  <a:pt x="2525759" y="607803"/>
                </a:cubicBezTo>
                <a:cubicBezTo>
                  <a:pt x="2536958" y="605509"/>
                  <a:pt x="2546376" y="608613"/>
                  <a:pt x="2554012" y="617117"/>
                </a:cubicBezTo>
                <a:cubicBezTo>
                  <a:pt x="2561648" y="625621"/>
                  <a:pt x="2557927" y="630142"/>
                  <a:pt x="2542848" y="630679"/>
                </a:cubicBezTo>
                <a:cubicBezTo>
                  <a:pt x="2527770" y="631217"/>
                  <a:pt x="2504904" y="633515"/>
                  <a:pt x="2474252" y="637574"/>
                </a:cubicBezTo>
                <a:cubicBezTo>
                  <a:pt x="2443600" y="641632"/>
                  <a:pt x="2422642" y="644787"/>
                  <a:pt x="2411377" y="647038"/>
                </a:cubicBezTo>
                <a:cubicBezTo>
                  <a:pt x="2400113" y="649289"/>
                  <a:pt x="2389433" y="646411"/>
                  <a:pt x="2379338" y="638402"/>
                </a:cubicBezTo>
                <a:cubicBezTo>
                  <a:pt x="2369242" y="630393"/>
                  <a:pt x="2371720" y="626105"/>
                  <a:pt x="2386770" y="625539"/>
                </a:cubicBezTo>
                <a:cubicBezTo>
                  <a:pt x="2401820" y="624972"/>
                  <a:pt x="2425334" y="622172"/>
                  <a:pt x="2457313" y="617139"/>
                </a:cubicBezTo>
                <a:lnTo>
                  <a:pt x="2457313" y="601823"/>
                </a:lnTo>
                <a:cubicBezTo>
                  <a:pt x="2443145" y="605265"/>
                  <a:pt x="2432712" y="607699"/>
                  <a:pt x="2426015" y="609126"/>
                </a:cubicBezTo>
                <a:cubicBezTo>
                  <a:pt x="2419318" y="610553"/>
                  <a:pt x="2411614" y="607194"/>
                  <a:pt x="2402902" y="599049"/>
                </a:cubicBezTo>
                <a:cubicBezTo>
                  <a:pt x="2394191" y="590903"/>
                  <a:pt x="2395707" y="586831"/>
                  <a:pt x="2407452" y="586831"/>
                </a:cubicBezTo>
                <a:cubicBezTo>
                  <a:pt x="2417060" y="586831"/>
                  <a:pt x="2433680" y="584794"/>
                  <a:pt x="2457313" y="580722"/>
                </a:cubicBezTo>
                <a:lnTo>
                  <a:pt x="2457313" y="561319"/>
                </a:lnTo>
                <a:lnTo>
                  <a:pt x="2424897" y="567751"/>
                </a:lnTo>
                <a:cubicBezTo>
                  <a:pt x="2418515" y="576068"/>
                  <a:pt x="2413353" y="577083"/>
                  <a:pt x="2409409" y="570795"/>
                </a:cubicBezTo>
                <a:cubicBezTo>
                  <a:pt x="2405466" y="564507"/>
                  <a:pt x="2402178" y="556100"/>
                  <a:pt x="2399547" y="545574"/>
                </a:cubicBezTo>
                <a:cubicBezTo>
                  <a:pt x="2396915" y="535048"/>
                  <a:pt x="2394004" y="522941"/>
                  <a:pt x="2390814" y="509254"/>
                </a:cubicBezTo>
                <a:cubicBezTo>
                  <a:pt x="2387623" y="495566"/>
                  <a:pt x="2382837" y="483474"/>
                  <a:pt x="2376455" y="472977"/>
                </a:cubicBezTo>
                <a:cubicBezTo>
                  <a:pt x="2370074" y="462479"/>
                  <a:pt x="2371576" y="457704"/>
                  <a:pt x="2380962" y="458651"/>
                </a:cubicBezTo>
                <a:cubicBezTo>
                  <a:pt x="2390348" y="459597"/>
                  <a:pt x="2397163" y="460497"/>
                  <a:pt x="2401407" y="461350"/>
                </a:cubicBezTo>
                <a:cubicBezTo>
                  <a:pt x="2405652" y="462203"/>
                  <a:pt x="2424348" y="460189"/>
                  <a:pt x="2457496" y="455306"/>
                </a:cubicBezTo>
                <a:cubicBezTo>
                  <a:pt x="2490643" y="450423"/>
                  <a:pt x="2511737" y="446150"/>
                  <a:pt x="2520779" y="442486"/>
                </a:cubicBezTo>
                <a:cubicBezTo>
                  <a:pt x="2525300" y="440654"/>
                  <a:pt x="2530207" y="439928"/>
                  <a:pt x="2535500" y="440308"/>
                </a:cubicBezTo>
                <a:close/>
                <a:moveTo>
                  <a:pt x="1779462" y="437011"/>
                </a:moveTo>
                <a:cubicBezTo>
                  <a:pt x="1785356" y="437011"/>
                  <a:pt x="1792942" y="438402"/>
                  <a:pt x="1802220" y="441184"/>
                </a:cubicBezTo>
                <a:cubicBezTo>
                  <a:pt x="1812861" y="444382"/>
                  <a:pt x="1819167" y="449523"/>
                  <a:pt x="1821139" y="456607"/>
                </a:cubicBezTo>
                <a:cubicBezTo>
                  <a:pt x="1823110" y="463691"/>
                  <a:pt x="1822558" y="470542"/>
                  <a:pt x="1819482" y="477160"/>
                </a:cubicBezTo>
                <a:cubicBezTo>
                  <a:pt x="1816406" y="483778"/>
                  <a:pt x="1810028" y="483502"/>
                  <a:pt x="1800349" y="476332"/>
                </a:cubicBezTo>
                <a:cubicBezTo>
                  <a:pt x="1790669" y="469162"/>
                  <a:pt x="1782958" y="460816"/>
                  <a:pt x="1777214" y="451294"/>
                </a:cubicBezTo>
                <a:cubicBezTo>
                  <a:pt x="1771471" y="441772"/>
                  <a:pt x="1772220" y="437011"/>
                  <a:pt x="1779462" y="437011"/>
                </a:cubicBezTo>
                <a:close/>
                <a:moveTo>
                  <a:pt x="1269163" y="436751"/>
                </a:moveTo>
                <a:cubicBezTo>
                  <a:pt x="1271051" y="436693"/>
                  <a:pt x="1273386" y="437078"/>
                  <a:pt x="1276166" y="437904"/>
                </a:cubicBezTo>
                <a:cubicBezTo>
                  <a:pt x="1287287" y="441209"/>
                  <a:pt x="1295637" y="445056"/>
                  <a:pt x="1301215" y="449444"/>
                </a:cubicBezTo>
                <a:cubicBezTo>
                  <a:pt x="1306793" y="453832"/>
                  <a:pt x="1307449" y="458651"/>
                  <a:pt x="1303183" y="463899"/>
                </a:cubicBezTo>
                <a:cubicBezTo>
                  <a:pt x="1298917" y="469148"/>
                  <a:pt x="1293876" y="477580"/>
                  <a:pt x="1288061" y="489195"/>
                </a:cubicBezTo>
                <a:cubicBezTo>
                  <a:pt x="1282246" y="500811"/>
                  <a:pt x="1273674" y="512656"/>
                  <a:pt x="1262346" y="524730"/>
                </a:cubicBezTo>
                <a:cubicBezTo>
                  <a:pt x="1290696" y="523942"/>
                  <a:pt x="1308224" y="521045"/>
                  <a:pt x="1314928" y="516040"/>
                </a:cubicBezTo>
                <a:cubicBezTo>
                  <a:pt x="1321632" y="511035"/>
                  <a:pt x="1329401" y="510462"/>
                  <a:pt x="1338234" y="514319"/>
                </a:cubicBezTo>
                <a:cubicBezTo>
                  <a:pt x="1347068" y="518177"/>
                  <a:pt x="1354177" y="522999"/>
                  <a:pt x="1359562" y="528785"/>
                </a:cubicBezTo>
                <a:cubicBezTo>
                  <a:pt x="1364946" y="534571"/>
                  <a:pt x="1365351" y="539956"/>
                  <a:pt x="1360777" y="544939"/>
                </a:cubicBezTo>
                <a:cubicBezTo>
                  <a:pt x="1356202" y="549923"/>
                  <a:pt x="1353030" y="561739"/>
                  <a:pt x="1351259" y="580388"/>
                </a:cubicBezTo>
                <a:cubicBezTo>
                  <a:pt x="1349488" y="599038"/>
                  <a:pt x="1347929" y="617795"/>
                  <a:pt x="1346580" y="636659"/>
                </a:cubicBezTo>
                <a:cubicBezTo>
                  <a:pt x="1345232" y="655524"/>
                  <a:pt x="1341253" y="671796"/>
                  <a:pt x="1334642" y="685477"/>
                </a:cubicBezTo>
                <a:cubicBezTo>
                  <a:pt x="1328031" y="699158"/>
                  <a:pt x="1317774" y="709558"/>
                  <a:pt x="1303871" y="716678"/>
                </a:cubicBezTo>
                <a:cubicBezTo>
                  <a:pt x="1289969" y="723798"/>
                  <a:pt x="1282490" y="722009"/>
                  <a:pt x="1281436" y="711311"/>
                </a:cubicBezTo>
                <a:cubicBezTo>
                  <a:pt x="1280382" y="700613"/>
                  <a:pt x="1274660" y="688438"/>
                  <a:pt x="1264271" y="674786"/>
                </a:cubicBezTo>
                <a:cubicBezTo>
                  <a:pt x="1253881" y="661134"/>
                  <a:pt x="1255287" y="657506"/>
                  <a:pt x="1268487" y="663902"/>
                </a:cubicBezTo>
                <a:cubicBezTo>
                  <a:pt x="1281687" y="670298"/>
                  <a:pt x="1290904" y="673897"/>
                  <a:pt x="1296138" y="674700"/>
                </a:cubicBezTo>
                <a:cubicBezTo>
                  <a:pt x="1301373" y="675503"/>
                  <a:pt x="1306245" y="670696"/>
                  <a:pt x="1310755" y="660278"/>
                </a:cubicBezTo>
                <a:cubicBezTo>
                  <a:pt x="1315265" y="649859"/>
                  <a:pt x="1318419" y="634082"/>
                  <a:pt x="1320219" y="612944"/>
                </a:cubicBezTo>
                <a:cubicBezTo>
                  <a:pt x="1322019" y="591807"/>
                  <a:pt x="1322919" y="574125"/>
                  <a:pt x="1322919" y="559900"/>
                </a:cubicBezTo>
                <a:cubicBezTo>
                  <a:pt x="1322919" y="547065"/>
                  <a:pt x="1321682" y="539820"/>
                  <a:pt x="1319208" y="538164"/>
                </a:cubicBezTo>
                <a:cubicBezTo>
                  <a:pt x="1316735" y="536507"/>
                  <a:pt x="1310587" y="536912"/>
                  <a:pt x="1300763" y="539379"/>
                </a:cubicBezTo>
                <a:lnTo>
                  <a:pt x="1272628" y="546434"/>
                </a:lnTo>
                <a:cubicBezTo>
                  <a:pt x="1265802" y="547366"/>
                  <a:pt x="1259736" y="545129"/>
                  <a:pt x="1254430" y="539723"/>
                </a:cubicBezTo>
                <a:cubicBezTo>
                  <a:pt x="1240706" y="555311"/>
                  <a:pt x="1226420" y="567306"/>
                  <a:pt x="1211571" y="575710"/>
                </a:cubicBezTo>
                <a:cubicBezTo>
                  <a:pt x="1207858" y="577811"/>
                  <a:pt x="1205063" y="579089"/>
                  <a:pt x="1203186" y="579545"/>
                </a:cubicBezTo>
                <a:lnTo>
                  <a:pt x="1201523" y="578912"/>
                </a:lnTo>
                <a:lnTo>
                  <a:pt x="1201205" y="584475"/>
                </a:lnTo>
                <a:cubicBezTo>
                  <a:pt x="1200999" y="591807"/>
                  <a:pt x="1201121" y="600870"/>
                  <a:pt x="1201568" y="611664"/>
                </a:cubicBezTo>
                <a:cubicBezTo>
                  <a:pt x="1202465" y="633254"/>
                  <a:pt x="1201755" y="649601"/>
                  <a:pt x="1199439" y="660708"/>
                </a:cubicBezTo>
                <a:cubicBezTo>
                  <a:pt x="1197123" y="671814"/>
                  <a:pt x="1194011" y="680748"/>
                  <a:pt x="1190103" y="687510"/>
                </a:cubicBezTo>
                <a:cubicBezTo>
                  <a:pt x="1186196" y="694271"/>
                  <a:pt x="1182012" y="694372"/>
                  <a:pt x="1177552" y="687811"/>
                </a:cubicBezTo>
                <a:cubicBezTo>
                  <a:pt x="1173092" y="681250"/>
                  <a:pt x="1169679" y="675801"/>
                  <a:pt x="1167313" y="671463"/>
                </a:cubicBezTo>
                <a:cubicBezTo>
                  <a:pt x="1164947" y="667125"/>
                  <a:pt x="1162635" y="664780"/>
                  <a:pt x="1160376" y="664429"/>
                </a:cubicBezTo>
                <a:cubicBezTo>
                  <a:pt x="1158117" y="664078"/>
                  <a:pt x="1146893" y="665551"/>
                  <a:pt x="1126702" y="668850"/>
                </a:cubicBezTo>
                <a:cubicBezTo>
                  <a:pt x="1121998" y="688954"/>
                  <a:pt x="1116632" y="694454"/>
                  <a:pt x="1110602" y="685348"/>
                </a:cubicBezTo>
                <a:cubicBezTo>
                  <a:pt x="1104571" y="676242"/>
                  <a:pt x="1101556" y="664117"/>
                  <a:pt x="1101556" y="648974"/>
                </a:cubicBezTo>
                <a:cubicBezTo>
                  <a:pt x="1101556" y="634705"/>
                  <a:pt x="1101115" y="616977"/>
                  <a:pt x="1100233" y="595790"/>
                </a:cubicBezTo>
                <a:cubicBezTo>
                  <a:pt x="1099351" y="574602"/>
                  <a:pt x="1096204" y="559265"/>
                  <a:pt x="1090790" y="549779"/>
                </a:cubicBezTo>
                <a:cubicBezTo>
                  <a:pt x="1085377" y="540293"/>
                  <a:pt x="1086298" y="535550"/>
                  <a:pt x="1093555" y="535550"/>
                </a:cubicBezTo>
                <a:cubicBezTo>
                  <a:pt x="1098344" y="535550"/>
                  <a:pt x="1103944" y="535987"/>
                  <a:pt x="1110354" y="536862"/>
                </a:cubicBezTo>
                <a:cubicBezTo>
                  <a:pt x="1117238" y="528215"/>
                  <a:pt x="1124916" y="514843"/>
                  <a:pt x="1133391" y="496745"/>
                </a:cubicBezTo>
                <a:cubicBezTo>
                  <a:pt x="1141867" y="478648"/>
                  <a:pt x="1144530" y="464390"/>
                  <a:pt x="1141382" y="453972"/>
                </a:cubicBezTo>
                <a:cubicBezTo>
                  <a:pt x="1138235" y="443554"/>
                  <a:pt x="1146161" y="442468"/>
                  <a:pt x="1165162" y="450713"/>
                </a:cubicBezTo>
                <a:cubicBezTo>
                  <a:pt x="1181367" y="458543"/>
                  <a:pt x="1186375" y="465437"/>
                  <a:pt x="1180187" y="471396"/>
                </a:cubicBezTo>
                <a:cubicBezTo>
                  <a:pt x="1173999" y="477354"/>
                  <a:pt x="1167335" y="485689"/>
                  <a:pt x="1160194" y="496401"/>
                </a:cubicBezTo>
                <a:cubicBezTo>
                  <a:pt x="1153052" y="507113"/>
                  <a:pt x="1142110" y="520600"/>
                  <a:pt x="1127368" y="536862"/>
                </a:cubicBezTo>
                <a:cubicBezTo>
                  <a:pt x="1144720" y="534367"/>
                  <a:pt x="1156781" y="530144"/>
                  <a:pt x="1163549" y="524193"/>
                </a:cubicBezTo>
                <a:cubicBezTo>
                  <a:pt x="1170317" y="518241"/>
                  <a:pt x="1177645" y="517187"/>
                  <a:pt x="1185532" y="521031"/>
                </a:cubicBezTo>
                <a:cubicBezTo>
                  <a:pt x="1193420" y="524874"/>
                  <a:pt x="1200321" y="528875"/>
                  <a:pt x="1206236" y="533033"/>
                </a:cubicBezTo>
                <a:cubicBezTo>
                  <a:pt x="1212152" y="537192"/>
                  <a:pt x="1213489" y="542071"/>
                  <a:pt x="1210248" y="547671"/>
                </a:cubicBezTo>
                <a:cubicBezTo>
                  <a:pt x="1207007" y="553271"/>
                  <a:pt x="1204526" y="559939"/>
                  <a:pt x="1202805" y="567676"/>
                </a:cubicBezTo>
                <a:cubicBezTo>
                  <a:pt x="1202375" y="569610"/>
                  <a:pt x="1202026" y="571977"/>
                  <a:pt x="1201760" y="574777"/>
                </a:cubicBezTo>
                <a:lnTo>
                  <a:pt x="1201739" y="575149"/>
                </a:lnTo>
                <a:lnTo>
                  <a:pt x="1202928" y="572415"/>
                </a:lnTo>
                <a:cubicBezTo>
                  <a:pt x="1204719" y="569582"/>
                  <a:pt x="1207428" y="565926"/>
                  <a:pt x="1211055" y="561449"/>
                </a:cubicBezTo>
                <a:cubicBezTo>
                  <a:pt x="1225559" y="543538"/>
                  <a:pt x="1238832" y="523063"/>
                  <a:pt x="1250870" y="500026"/>
                </a:cubicBezTo>
                <a:cubicBezTo>
                  <a:pt x="1262909" y="476988"/>
                  <a:pt x="1267354" y="460049"/>
                  <a:pt x="1264207" y="449208"/>
                </a:cubicBezTo>
                <a:cubicBezTo>
                  <a:pt x="1261846" y="441077"/>
                  <a:pt x="1263498" y="436925"/>
                  <a:pt x="1269163" y="436751"/>
                </a:cubicBezTo>
                <a:close/>
                <a:moveTo>
                  <a:pt x="2822327" y="429366"/>
                </a:moveTo>
                <a:cubicBezTo>
                  <a:pt x="2824170" y="429595"/>
                  <a:pt x="2826340" y="430250"/>
                  <a:pt x="2828835" y="431333"/>
                </a:cubicBezTo>
                <a:cubicBezTo>
                  <a:pt x="2838816" y="435663"/>
                  <a:pt x="2845817" y="439815"/>
                  <a:pt x="2849840" y="443787"/>
                </a:cubicBezTo>
                <a:cubicBezTo>
                  <a:pt x="2853862" y="447759"/>
                  <a:pt x="2854084" y="451506"/>
                  <a:pt x="2850506" y="455026"/>
                </a:cubicBezTo>
                <a:cubicBezTo>
                  <a:pt x="2846928" y="458547"/>
                  <a:pt x="2843770" y="461612"/>
                  <a:pt x="2841031" y="464222"/>
                </a:cubicBezTo>
                <a:cubicBezTo>
                  <a:pt x="2868105" y="488084"/>
                  <a:pt x="2889038" y="505611"/>
                  <a:pt x="2903831" y="516804"/>
                </a:cubicBezTo>
                <a:cubicBezTo>
                  <a:pt x="2918622" y="527996"/>
                  <a:pt x="2932644" y="536909"/>
                  <a:pt x="2945894" y="543541"/>
                </a:cubicBezTo>
                <a:cubicBezTo>
                  <a:pt x="2959144" y="550174"/>
                  <a:pt x="2974001" y="556437"/>
                  <a:pt x="2990463" y="562330"/>
                </a:cubicBezTo>
                <a:cubicBezTo>
                  <a:pt x="3006926" y="568224"/>
                  <a:pt x="3009912" y="572218"/>
                  <a:pt x="2999422" y="574312"/>
                </a:cubicBezTo>
                <a:cubicBezTo>
                  <a:pt x="2988932" y="576405"/>
                  <a:pt x="2974918" y="578363"/>
                  <a:pt x="2957380" y="580184"/>
                </a:cubicBezTo>
                <a:cubicBezTo>
                  <a:pt x="2939842" y="582005"/>
                  <a:pt x="2925330" y="576983"/>
                  <a:pt x="2913844" y="565116"/>
                </a:cubicBezTo>
                <a:cubicBezTo>
                  <a:pt x="2902357" y="553249"/>
                  <a:pt x="2891419" y="541437"/>
                  <a:pt x="2881030" y="529678"/>
                </a:cubicBezTo>
                <a:cubicBezTo>
                  <a:pt x="2870640" y="517919"/>
                  <a:pt x="2854712" y="500123"/>
                  <a:pt x="2833244" y="476289"/>
                </a:cubicBezTo>
                <a:cubicBezTo>
                  <a:pt x="2810730" y="508669"/>
                  <a:pt x="2788309" y="535794"/>
                  <a:pt x="2765982" y="557663"/>
                </a:cubicBezTo>
                <a:cubicBezTo>
                  <a:pt x="2743654" y="579532"/>
                  <a:pt x="2720183" y="595058"/>
                  <a:pt x="2695568" y="604243"/>
                </a:cubicBezTo>
                <a:cubicBezTo>
                  <a:pt x="2670953" y="613428"/>
                  <a:pt x="2669149" y="610076"/>
                  <a:pt x="2690158" y="594187"/>
                </a:cubicBezTo>
                <a:cubicBezTo>
                  <a:pt x="2711166" y="578298"/>
                  <a:pt x="2731935" y="558975"/>
                  <a:pt x="2752462" y="536217"/>
                </a:cubicBezTo>
                <a:cubicBezTo>
                  <a:pt x="2772991" y="513459"/>
                  <a:pt x="2788582" y="493877"/>
                  <a:pt x="2799237" y="477472"/>
                </a:cubicBezTo>
                <a:cubicBezTo>
                  <a:pt x="2809891" y="461067"/>
                  <a:pt x="2814993" y="448193"/>
                  <a:pt x="2814541" y="438850"/>
                </a:cubicBezTo>
                <a:cubicBezTo>
                  <a:pt x="2814202" y="431843"/>
                  <a:pt x="2816798" y="428682"/>
                  <a:pt x="2822327" y="429366"/>
                </a:cubicBezTo>
                <a:close/>
                <a:moveTo>
                  <a:pt x="498228" y="429366"/>
                </a:moveTo>
                <a:cubicBezTo>
                  <a:pt x="500070" y="429595"/>
                  <a:pt x="502240" y="430250"/>
                  <a:pt x="504735" y="431333"/>
                </a:cubicBezTo>
                <a:cubicBezTo>
                  <a:pt x="514716" y="435663"/>
                  <a:pt x="521717" y="439815"/>
                  <a:pt x="525740" y="443787"/>
                </a:cubicBezTo>
                <a:cubicBezTo>
                  <a:pt x="529763" y="447759"/>
                  <a:pt x="529984" y="451506"/>
                  <a:pt x="526406" y="455026"/>
                </a:cubicBezTo>
                <a:cubicBezTo>
                  <a:pt x="522829" y="458547"/>
                  <a:pt x="519670" y="461612"/>
                  <a:pt x="516932" y="464222"/>
                </a:cubicBezTo>
                <a:cubicBezTo>
                  <a:pt x="544006" y="488084"/>
                  <a:pt x="564939" y="505611"/>
                  <a:pt x="579730" y="516804"/>
                </a:cubicBezTo>
                <a:cubicBezTo>
                  <a:pt x="594523" y="527996"/>
                  <a:pt x="608544" y="536909"/>
                  <a:pt x="621794" y="543541"/>
                </a:cubicBezTo>
                <a:cubicBezTo>
                  <a:pt x="635045" y="550174"/>
                  <a:pt x="649901" y="556437"/>
                  <a:pt x="666364" y="562330"/>
                </a:cubicBezTo>
                <a:cubicBezTo>
                  <a:pt x="682827" y="568224"/>
                  <a:pt x="685813" y="572218"/>
                  <a:pt x="675322" y="574312"/>
                </a:cubicBezTo>
                <a:cubicBezTo>
                  <a:pt x="664832" y="576405"/>
                  <a:pt x="650818" y="578363"/>
                  <a:pt x="633281" y="580184"/>
                </a:cubicBezTo>
                <a:cubicBezTo>
                  <a:pt x="615743" y="582005"/>
                  <a:pt x="601231" y="576983"/>
                  <a:pt x="589744" y="565116"/>
                </a:cubicBezTo>
                <a:cubicBezTo>
                  <a:pt x="578257" y="553249"/>
                  <a:pt x="567319" y="541437"/>
                  <a:pt x="556930" y="529678"/>
                </a:cubicBezTo>
                <a:cubicBezTo>
                  <a:pt x="546540" y="517919"/>
                  <a:pt x="530612" y="500123"/>
                  <a:pt x="509145" y="476289"/>
                </a:cubicBezTo>
                <a:cubicBezTo>
                  <a:pt x="486631" y="508669"/>
                  <a:pt x="464210" y="535794"/>
                  <a:pt x="441882" y="557663"/>
                </a:cubicBezTo>
                <a:cubicBezTo>
                  <a:pt x="419554" y="579532"/>
                  <a:pt x="396083" y="595058"/>
                  <a:pt x="371468" y="604243"/>
                </a:cubicBezTo>
                <a:cubicBezTo>
                  <a:pt x="346853" y="613428"/>
                  <a:pt x="345050" y="610076"/>
                  <a:pt x="366058" y="594187"/>
                </a:cubicBezTo>
                <a:cubicBezTo>
                  <a:pt x="387066" y="578298"/>
                  <a:pt x="407835" y="558975"/>
                  <a:pt x="428363" y="536217"/>
                </a:cubicBezTo>
                <a:cubicBezTo>
                  <a:pt x="448890" y="513459"/>
                  <a:pt x="464482" y="493877"/>
                  <a:pt x="475137" y="477472"/>
                </a:cubicBezTo>
                <a:cubicBezTo>
                  <a:pt x="485792" y="461067"/>
                  <a:pt x="490893" y="448193"/>
                  <a:pt x="490442" y="438850"/>
                </a:cubicBezTo>
                <a:cubicBezTo>
                  <a:pt x="490103" y="431843"/>
                  <a:pt x="492699" y="428682"/>
                  <a:pt x="498228" y="429366"/>
                </a:cubicBezTo>
                <a:close/>
                <a:moveTo>
                  <a:pt x="4241407" y="427794"/>
                </a:moveTo>
                <a:cubicBezTo>
                  <a:pt x="4245581" y="428124"/>
                  <a:pt x="4251325" y="429440"/>
                  <a:pt x="4258639" y="431741"/>
                </a:cubicBezTo>
                <a:cubicBezTo>
                  <a:pt x="4273266" y="436115"/>
                  <a:pt x="4278780" y="442514"/>
                  <a:pt x="4275180" y="450939"/>
                </a:cubicBezTo>
                <a:cubicBezTo>
                  <a:pt x="4271581" y="459364"/>
                  <a:pt x="4269781" y="476784"/>
                  <a:pt x="4269781" y="503199"/>
                </a:cubicBezTo>
                <a:cubicBezTo>
                  <a:pt x="4269781" y="530058"/>
                  <a:pt x="4269064" y="550923"/>
                  <a:pt x="4267630" y="565794"/>
                </a:cubicBezTo>
                <a:cubicBezTo>
                  <a:pt x="4266196" y="580664"/>
                  <a:pt x="4262977" y="589261"/>
                  <a:pt x="4257972" y="591584"/>
                </a:cubicBezTo>
                <a:cubicBezTo>
                  <a:pt x="4252967" y="593908"/>
                  <a:pt x="4247808" y="590197"/>
                  <a:pt x="4242495" y="580453"/>
                </a:cubicBezTo>
                <a:cubicBezTo>
                  <a:pt x="4237182" y="570709"/>
                  <a:pt x="4236100" y="560979"/>
                  <a:pt x="4239247" y="551263"/>
                </a:cubicBezTo>
                <a:cubicBezTo>
                  <a:pt x="4242395" y="541548"/>
                  <a:pt x="4243969" y="523282"/>
                  <a:pt x="4243969" y="496466"/>
                </a:cubicBezTo>
                <a:cubicBezTo>
                  <a:pt x="4243969" y="469463"/>
                  <a:pt x="4241721" y="452416"/>
                  <a:pt x="4237225" y="445325"/>
                </a:cubicBezTo>
                <a:cubicBezTo>
                  <a:pt x="4232730" y="438234"/>
                  <a:pt x="4231518" y="433046"/>
                  <a:pt x="4233590" y="429762"/>
                </a:cubicBezTo>
                <a:cubicBezTo>
                  <a:pt x="4234626" y="428120"/>
                  <a:pt x="4237232" y="427464"/>
                  <a:pt x="4241407" y="427794"/>
                </a:cubicBezTo>
                <a:close/>
                <a:moveTo>
                  <a:pt x="3535079" y="424858"/>
                </a:moveTo>
                <a:cubicBezTo>
                  <a:pt x="3539252" y="424858"/>
                  <a:pt x="3547056" y="426955"/>
                  <a:pt x="3558493" y="431150"/>
                </a:cubicBezTo>
                <a:cubicBezTo>
                  <a:pt x="3569929" y="435344"/>
                  <a:pt x="3573977" y="439990"/>
                  <a:pt x="3570635" y="445088"/>
                </a:cubicBezTo>
                <a:cubicBezTo>
                  <a:pt x="3567294" y="450186"/>
                  <a:pt x="3564240" y="456421"/>
                  <a:pt x="3561472" y="463792"/>
                </a:cubicBezTo>
                <a:cubicBezTo>
                  <a:pt x="3558704" y="471162"/>
                  <a:pt x="3555334" y="477974"/>
                  <a:pt x="3551362" y="484226"/>
                </a:cubicBezTo>
                <a:cubicBezTo>
                  <a:pt x="3566176" y="482477"/>
                  <a:pt x="3582366" y="480251"/>
                  <a:pt x="3599932" y="477547"/>
                </a:cubicBezTo>
                <a:cubicBezTo>
                  <a:pt x="3617499" y="474844"/>
                  <a:pt x="3631556" y="472582"/>
                  <a:pt x="3642103" y="470761"/>
                </a:cubicBezTo>
                <a:cubicBezTo>
                  <a:pt x="3652650" y="468940"/>
                  <a:pt x="3663076" y="468986"/>
                  <a:pt x="3673379" y="470901"/>
                </a:cubicBezTo>
                <a:cubicBezTo>
                  <a:pt x="3683683" y="472815"/>
                  <a:pt x="3691341" y="477386"/>
                  <a:pt x="3696352" y="484614"/>
                </a:cubicBezTo>
                <a:cubicBezTo>
                  <a:pt x="3701364" y="491841"/>
                  <a:pt x="3700554" y="496086"/>
                  <a:pt x="3693922" y="497348"/>
                </a:cubicBezTo>
                <a:cubicBezTo>
                  <a:pt x="3687289" y="498610"/>
                  <a:pt x="3676692" y="498789"/>
                  <a:pt x="3662130" y="497886"/>
                </a:cubicBezTo>
                <a:cubicBezTo>
                  <a:pt x="3647567" y="496982"/>
                  <a:pt x="3630764" y="497201"/>
                  <a:pt x="3611720" y="498542"/>
                </a:cubicBezTo>
                <a:cubicBezTo>
                  <a:pt x="3592676" y="499882"/>
                  <a:pt x="3570765" y="502259"/>
                  <a:pt x="3545985" y="505672"/>
                </a:cubicBezTo>
                <a:cubicBezTo>
                  <a:pt x="3538456" y="522436"/>
                  <a:pt x="3530798" y="536124"/>
                  <a:pt x="3523012" y="546735"/>
                </a:cubicBezTo>
                <a:cubicBezTo>
                  <a:pt x="3525062" y="548256"/>
                  <a:pt x="3533885" y="547248"/>
                  <a:pt x="3549480" y="543713"/>
                </a:cubicBezTo>
                <a:cubicBezTo>
                  <a:pt x="3565075" y="540178"/>
                  <a:pt x="3575773" y="537253"/>
                  <a:pt x="3581573" y="534937"/>
                </a:cubicBezTo>
                <a:cubicBezTo>
                  <a:pt x="3587374" y="532621"/>
                  <a:pt x="3593784" y="532657"/>
                  <a:pt x="3600804" y="535045"/>
                </a:cubicBezTo>
                <a:cubicBezTo>
                  <a:pt x="3607823" y="537432"/>
                  <a:pt x="3614158" y="540211"/>
                  <a:pt x="3619808" y="543380"/>
                </a:cubicBezTo>
                <a:cubicBezTo>
                  <a:pt x="3625458" y="546549"/>
                  <a:pt x="3626706" y="553332"/>
                  <a:pt x="3623551" y="563729"/>
                </a:cubicBezTo>
                <a:cubicBezTo>
                  <a:pt x="3620396" y="574125"/>
                  <a:pt x="3619263" y="585289"/>
                  <a:pt x="3620152" y="597220"/>
                </a:cubicBezTo>
                <a:cubicBezTo>
                  <a:pt x="3621041" y="609151"/>
                  <a:pt x="3621934" y="623208"/>
                  <a:pt x="3622830" y="639391"/>
                </a:cubicBezTo>
                <a:cubicBezTo>
                  <a:pt x="3623726" y="655574"/>
                  <a:pt x="3624637" y="670330"/>
                  <a:pt x="3625562" y="683659"/>
                </a:cubicBezTo>
                <a:cubicBezTo>
                  <a:pt x="3626487" y="696989"/>
                  <a:pt x="3625017" y="708246"/>
                  <a:pt x="3621152" y="717431"/>
                </a:cubicBezTo>
                <a:cubicBezTo>
                  <a:pt x="3617288" y="726615"/>
                  <a:pt x="3611469" y="734166"/>
                  <a:pt x="3603697" y="740081"/>
                </a:cubicBezTo>
                <a:cubicBezTo>
                  <a:pt x="3595924" y="745996"/>
                  <a:pt x="3590909" y="744788"/>
                  <a:pt x="3588650" y="736456"/>
                </a:cubicBezTo>
                <a:cubicBezTo>
                  <a:pt x="3586392" y="728125"/>
                  <a:pt x="3580709" y="718198"/>
                  <a:pt x="3571603" y="706675"/>
                </a:cubicBezTo>
                <a:cubicBezTo>
                  <a:pt x="3562497" y="695153"/>
                  <a:pt x="3562637" y="690765"/>
                  <a:pt x="3572023" y="693511"/>
                </a:cubicBezTo>
                <a:cubicBezTo>
                  <a:pt x="3581408" y="696257"/>
                  <a:pt x="3587707" y="697609"/>
                  <a:pt x="3590920" y="697566"/>
                </a:cubicBezTo>
                <a:cubicBezTo>
                  <a:pt x="3594132" y="697523"/>
                  <a:pt x="3595738" y="687176"/>
                  <a:pt x="3595738" y="666526"/>
                </a:cubicBezTo>
                <a:cubicBezTo>
                  <a:pt x="3595738" y="642449"/>
                  <a:pt x="3594870" y="618293"/>
                  <a:pt x="3593135" y="594058"/>
                </a:cubicBezTo>
                <a:cubicBezTo>
                  <a:pt x="3591400" y="569823"/>
                  <a:pt x="3587998" y="556960"/>
                  <a:pt x="3582929" y="555469"/>
                </a:cubicBezTo>
                <a:cubicBezTo>
                  <a:pt x="3577859" y="553977"/>
                  <a:pt x="3559235" y="556580"/>
                  <a:pt x="3527056" y="563277"/>
                </a:cubicBezTo>
                <a:lnTo>
                  <a:pt x="3527056" y="590853"/>
                </a:lnTo>
                <a:cubicBezTo>
                  <a:pt x="3533552" y="590939"/>
                  <a:pt x="3543375" y="589161"/>
                  <a:pt x="3556525" y="585519"/>
                </a:cubicBezTo>
                <a:cubicBezTo>
                  <a:pt x="3569674" y="581876"/>
                  <a:pt x="3578175" y="583489"/>
                  <a:pt x="3582025" y="590358"/>
                </a:cubicBezTo>
                <a:cubicBezTo>
                  <a:pt x="3585876" y="597227"/>
                  <a:pt x="3581337" y="601981"/>
                  <a:pt x="3568409" y="604620"/>
                </a:cubicBezTo>
                <a:cubicBezTo>
                  <a:pt x="3555481" y="607258"/>
                  <a:pt x="3541697" y="608578"/>
                  <a:pt x="3527056" y="608578"/>
                </a:cubicBezTo>
                <a:cubicBezTo>
                  <a:pt x="3527056" y="617641"/>
                  <a:pt x="3526159" y="627033"/>
                  <a:pt x="3524367" y="636756"/>
                </a:cubicBezTo>
                <a:cubicBezTo>
                  <a:pt x="3537058" y="636828"/>
                  <a:pt x="3548566" y="635046"/>
                  <a:pt x="3558891" y="631411"/>
                </a:cubicBezTo>
                <a:cubicBezTo>
                  <a:pt x="3569216" y="627776"/>
                  <a:pt x="3577063" y="629618"/>
                  <a:pt x="3582434" y="636939"/>
                </a:cubicBezTo>
                <a:cubicBezTo>
                  <a:pt x="3587804" y="644260"/>
                  <a:pt x="3581656" y="649462"/>
                  <a:pt x="3563989" y="652545"/>
                </a:cubicBezTo>
                <a:cubicBezTo>
                  <a:pt x="3546322" y="655628"/>
                  <a:pt x="3532971" y="655370"/>
                  <a:pt x="3523937" y="651770"/>
                </a:cubicBezTo>
                <a:cubicBezTo>
                  <a:pt x="3522330" y="675016"/>
                  <a:pt x="3517953" y="693425"/>
                  <a:pt x="3510805" y="706998"/>
                </a:cubicBezTo>
                <a:cubicBezTo>
                  <a:pt x="3503656" y="720571"/>
                  <a:pt x="3497353" y="722683"/>
                  <a:pt x="3491897" y="713333"/>
                </a:cubicBezTo>
                <a:cubicBezTo>
                  <a:pt x="3486440" y="703983"/>
                  <a:pt x="3485748" y="694644"/>
                  <a:pt x="3489821" y="685316"/>
                </a:cubicBezTo>
                <a:cubicBezTo>
                  <a:pt x="3493894" y="675987"/>
                  <a:pt x="3497041" y="665548"/>
                  <a:pt x="3499264" y="653997"/>
                </a:cubicBezTo>
                <a:cubicBezTo>
                  <a:pt x="3501487" y="642446"/>
                  <a:pt x="3503272" y="626155"/>
                  <a:pt x="3504620" y="605125"/>
                </a:cubicBezTo>
                <a:cubicBezTo>
                  <a:pt x="3505968" y="584095"/>
                  <a:pt x="3506585" y="570849"/>
                  <a:pt x="3506470" y="565385"/>
                </a:cubicBezTo>
                <a:cubicBezTo>
                  <a:pt x="3496145" y="584214"/>
                  <a:pt x="3483859" y="600515"/>
                  <a:pt x="3469612" y="614289"/>
                </a:cubicBezTo>
                <a:cubicBezTo>
                  <a:pt x="3455365" y="628062"/>
                  <a:pt x="3438178" y="639552"/>
                  <a:pt x="3418052" y="648759"/>
                </a:cubicBezTo>
                <a:cubicBezTo>
                  <a:pt x="3397925" y="657965"/>
                  <a:pt x="3396531" y="654882"/>
                  <a:pt x="3413868" y="639509"/>
                </a:cubicBezTo>
                <a:cubicBezTo>
                  <a:pt x="3431206" y="624137"/>
                  <a:pt x="3449245" y="605068"/>
                  <a:pt x="3467988" y="582303"/>
                </a:cubicBezTo>
                <a:cubicBezTo>
                  <a:pt x="3486731" y="559538"/>
                  <a:pt x="3503667" y="534546"/>
                  <a:pt x="3518796" y="507329"/>
                </a:cubicBezTo>
                <a:cubicBezTo>
                  <a:pt x="3484365" y="511788"/>
                  <a:pt x="3462137" y="515155"/>
                  <a:pt x="3452114" y="517428"/>
                </a:cubicBezTo>
                <a:cubicBezTo>
                  <a:pt x="3442090" y="519701"/>
                  <a:pt x="3432475" y="517173"/>
                  <a:pt x="3423268" y="509845"/>
                </a:cubicBezTo>
                <a:cubicBezTo>
                  <a:pt x="3414062" y="502517"/>
                  <a:pt x="3412051" y="498456"/>
                  <a:pt x="3417235" y="497660"/>
                </a:cubicBezTo>
                <a:cubicBezTo>
                  <a:pt x="3422419" y="496864"/>
                  <a:pt x="3432202" y="496240"/>
                  <a:pt x="3446585" y="495788"/>
                </a:cubicBezTo>
                <a:cubicBezTo>
                  <a:pt x="3460969" y="495337"/>
                  <a:pt x="3486652" y="492537"/>
                  <a:pt x="3523635" y="487388"/>
                </a:cubicBezTo>
                <a:cubicBezTo>
                  <a:pt x="3533903" y="462279"/>
                  <a:pt x="3537015" y="445580"/>
                  <a:pt x="3532971" y="437291"/>
                </a:cubicBezTo>
                <a:cubicBezTo>
                  <a:pt x="3528927" y="429002"/>
                  <a:pt x="3529630" y="424858"/>
                  <a:pt x="3535079" y="424858"/>
                </a:cubicBezTo>
                <a:close/>
                <a:moveTo>
                  <a:pt x="4583539" y="424153"/>
                </a:moveTo>
                <a:cubicBezTo>
                  <a:pt x="4586444" y="424128"/>
                  <a:pt x="4590916" y="425224"/>
                  <a:pt x="4596953" y="427439"/>
                </a:cubicBezTo>
                <a:cubicBezTo>
                  <a:pt x="4609028" y="431870"/>
                  <a:pt x="4615356" y="435455"/>
                  <a:pt x="4615936" y="438194"/>
                </a:cubicBezTo>
                <a:cubicBezTo>
                  <a:pt x="4616517" y="440933"/>
                  <a:pt x="4608705" y="449530"/>
                  <a:pt x="4592501" y="463985"/>
                </a:cubicBezTo>
                <a:cubicBezTo>
                  <a:pt x="4611042" y="462336"/>
                  <a:pt x="4624852" y="458773"/>
                  <a:pt x="4633929" y="453295"/>
                </a:cubicBezTo>
                <a:cubicBezTo>
                  <a:pt x="4643007" y="447817"/>
                  <a:pt x="4653669" y="448365"/>
                  <a:pt x="4665915" y="454940"/>
                </a:cubicBezTo>
                <a:cubicBezTo>
                  <a:pt x="4678162" y="461515"/>
                  <a:pt x="4683023" y="466907"/>
                  <a:pt x="4680499" y="471116"/>
                </a:cubicBezTo>
                <a:cubicBezTo>
                  <a:pt x="4677975" y="475325"/>
                  <a:pt x="4673092" y="480821"/>
                  <a:pt x="4665851" y="487604"/>
                </a:cubicBezTo>
                <a:cubicBezTo>
                  <a:pt x="4658609" y="494386"/>
                  <a:pt x="4652496" y="500940"/>
                  <a:pt x="4647513" y="507264"/>
                </a:cubicBezTo>
                <a:cubicBezTo>
                  <a:pt x="4642530" y="513588"/>
                  <a:pt x="4635894" y="519934"/>
                  <a:pt x="4627605" y="526301"/>
                </a:cubicBezTo>
                <a:cubicBezTo>
                  <a:pt x="4636267" y="531019"/>
                  <a:pt x="4644591" y="535378"/>
                  <a:pt x="4652579" y="539379"/>
                </a:cubicBezTo>
                <a:cubicBezTo>
                  <a:pt x="4660566" y="543380"/>
                  <a:pt x="4671447" y="547825"/>
                  <a:pt x="4685221" y="552715"/>
                </a:cubicBezTo>
                <a:cubicBezTo>
                  <a:pt x="4698995" y="557605"/>
                  <a:pt x="4711646" y="561380"/>
                  <a:pt x="4723176" y="564041"/>
                </a:cubicBezTo>
                <a:cubicBezTo>
                  <a:pt x="4734705" y="566701"/>
                  <a:pt x="4747303" y="568651"/>
                  <a:pt x="4760969" y="569891"/>
                </a:cubicBezTo>
                <a:cubicBezTo>
                  <a:pt x="4774636" y="571132"/>
                  <a:pt x="4777575" y="574054"/>
                  <a:pt x="4769788" y="578657"/>
                </a:cubicBezTo>
                <a:cubicBezTo>
                  <a:pt x="4762002" y="583260"/>
                  <a:pt x="4749820" y="586920"/>
                  <a:pt x="4733243" y="589638"/>
                </a:cubicBezTo>
                <a:cubicBezTo>
                  <a:pt x="4716665" y="592355"/>
                  <a:pt x="4702916" y="592312"/>
                  <a:pt x="4691997" y="589509"/>
                </a:cubicBezTo>
                <a:cubicBezTo>
                  <a:pt x="4681077" y="586705"/>
                  <a:pt x="4654744" y="571013"/>
                  <a:pt x="4613000" y="542433"/>
                </a:cubicBezTo>
                <a:cubicBezTo>
                  <a:pt x="4585495" y="567256"/>
                  <a:pt x="4561440" y="583787"/>
                  <a:pt x="4540833" y="592025"/>
                </a:cubicBezTo>
                <a:cubicBezTo>
                  <a:pt x="4520226" y="600264"/>
                  <a:pt x="4501612" y="605982"/>
                  <a:pt x="4484992" y="609180"/>
                </a:cubicBezTo>
                <a:cubicBezTo>
                  <a:pt x="4468372" y="612378"/>
                  <a:pt x="4466905" y="610209"/>
                  <a:pt x="4480593" y="602673"/>
                </a:cubicBezTo>
                <a:cubicBezTo>
                  <a:pt x="4494281" y="595137"/>
                  <a:pt x="4511765" y="585382"/>
                  <a:pt x="4533046" y="573408"/>
                </a:cubicBezTo>
                <a:cubicBezTo>
                  <a:pt x="4554327" y="561434"/>
                  <a:pt x="4574547" y="545889"/>
                  <a:pt x="4593705" y="526774"/>
                </a:cubicBezTo>
                <a:cubicBezTo>
                  <a:pt x="4581372" y="516076"/>
                  <a:pt x="4570646" y="507795"/>
                  <a:pt x="4561526" y="501930"/>
                </a:cubicBezTo>
                <a:cubicBezTo>
                  <a:pt x="4553667" y="507995"/>
                  <a:pt x="4545418" y="512437"/>
                  <a:pt x="4536778" y="515255"/>
                </a:cubicBezTo>
                <a:cubicBezTo>
                  <a:pt x="4528138" y="518073"/>
                  <a:pt x="4522868" y="518378"/>
                  <a:pt x="4520968" y="516169"/>
                </a:cubicBezTo>
                <a:cubicBezTo>
                  <a:pt x="4519068" y="513961"/>
                  <a:pt x="4522294" y="509641"/>
                  <a:pt x="4530648" y="503209"/>
                </a:cubicBezTo>
                <a:cubicBezTo>
                  <a:pt x="4539001" y="496778"/>
                  <a:pt x="4548247" y="486944"/>
                  <a:pt x="4558385" y="473708"/>
                </a:cubicBezTo>
                <a:cubicBezTo>
                  <a:pt x="4568524" y="460472"/>
                  <a:pt x="4574693" y="450609"/>
                  <a:pt x="4576895" y="444120"/>
                </a:cubicBezTo>
                <a:cubicBezTo>
                  <a:pt x="4579096" y="437631"/>
                  <a:pt x="4579971" y="432121"/>
                  <a:pt x="4579519" y="427590"/>
                </a:cubicBezTo>
                <a:cubicBezTo>
                  <a:pt x="4579293" y="425324"/>
                  <a:pt x="4580633" y="424179"/>
                  <a:pt x="4583539" y="424153"/>
                </a:cubicBezTo>
                <a:close/>
                <a:moveTo>
                  <a:pt x="3897715" y="420001"/>
                </a:moveTo>
                <a:cubicBezTo>
                  <a:pt x="3899081" y="420032"/>
                  <a:pt x="3900654" y="420414"/>
                  <a:pt x="3902432" y="421147"/>
                </a:cubicBezTo>
                <a:cubicBezTo>
                  <a:pt x="3909545" y="424080"/>
                  <a:pt x="3916048" y="428289"/>
                  <a:pt x="3921942" y="433774"/>
                </a:cubicBezTo>
                <a:cubicBezTo>
                  <a:pt x="3927836" y="439259"/>
                  <a:pt x="3929130" y="443328"/>
                  <a:pt x="3925825" y="445981"/>
                </a:cubicBezTo>
                <a:cubicBezTo>
                  <a:pt x="3922519" y="448634"/>
                  <a:pt x="3917417" y="451043"/>
                  <a:pt x="3910520" y="453209"/>
                </a:cubicBezTo>
                <a:cubicBezTo>
                  <a:pt x="3930338" y="453209"/>
                  <a:pt x="3943814" y="451405"/>
                  <a:pt x="3950949" y="447799"/>
                </a:cubicBezTo>
                <a:cubicBezTo>
                  <a:pt x="3958083" y="444192"/>
                  <a:pt x="3965031" y="444081"/>
                  <a:pt x="3971792" y="447465"/>
                </a:cubicBezTo>
                <a:cubicBezTo>
                  <a:pt x="3978553" y="450850"/>
                  <a:pt x="3984655" y="455187"/>
                  <a:pt x="3990097" y="460479"/>
                </a:cubicBezTo>
                <a:cubicBezTo>
                  <a:pt x="3995539" y="465771"/>
                  <a:pt x="3995062" y="469843"/>
                  <a:pt x="3988667" y="472697"/>
                </a:cubicBezTo>
                <a:cubicBezTo>
                  <a:pt x="3982271" y="475551"/>
                  <a:pt x="3976209" y="480505"/>
                  <a:pt x="3970480" y="487561"/>
                </a:cubicBezTo>
                <a:cubicBezTo>
                  <a:pt x="3964751" y="494616"/>
                  <a:pt x="3956663" y="503134"/>
                  <a:pt x="3946216" y="513115"/>
                </a:cubicBezTo>
                <a:cubicBezTo>
                  <a:pt x="3935769" y="523096"/>
                  <a:pt x="3925075" y="531961"/>
                  <a:pt x="3914134" y="539712"/>
                </a:cubicBezTo>
                <a:lnTo>
                  <a:pt x="3909585" y="542224"/>
                </a:lnTo>
                <a:lnTo>
                  <a:pt x="3913615" y="541795"/>
                </a:lnTo>
                <a:cubicBezTo>
                  <a:pt x="3915235" y="541986"/>
                  <a:pt x="3917125" y="542510"/>
                  <a:pt x="3919285" y="543369"/>
                </a:cubicBezTo>
                <a:cubicBezTo>
                  <a:pt x="3927925" y="546804"/>
                  <a:pt x="3934249" y="551077"/>
                  <a:pt x="3938257" y="556189"/>
                </a:cubicBezTo>
                <a:cubicBezTo>
                  <a:pt x="3942265" y="561302"/>
                  <a:pt x="3942226" y="565306"/>
                  <a:pt x="3938139" y="568203"/>
                </a:cubicBezTo>
                <a:cubicBezTo>
                  <a:pt x="3934052" y="571099"/>
                  <a:pt x="3929800" y="573265"/>
                  <a:pt x="3925384" y="574699"/>
                </a:cubicBezTo>
                <a:cubicBezTo>
                  <a:pt x="3933973" y="574699"/>
                  <a:pt x="3943208" y="573623"/>
                  <a:pt x="3953089" y="571472"/>
                </a:cubicBezTo>
                <a:cubicBezTo>
                  <a:pt x="3962969" y="569321"/>
                  <a:pt x="3970656" y="566615"/>
                  <a:pt x="3976148" y="563352"/>
                </a:cubicBezTo>
                <a:cubicBezTo>
                  <a:pt x="3981640" y="560090"/>
                  <a:pt x="3988484" y="560387"/>
                  <a:pt x="3996679" y="564245"/>
                </a:cubicBezTo>
                <a:cubicBezTo>
                  <a:pt x="4004875" y="568102"/>
                  <a:pt x="4012361" y="573290"/>
                  <a:pt x="4019136" y="579808"/>
                </a:cubicBezTo>
                <a:cubicBezTo>
                  <a:pt x="4025912" y="586325"/>
                  <a:pt x="4025887" y="591498"/>
                  <a:pt x="4019061" y="595327"/>
                </a:cubicBezTo>
                <a:cubicBezTo>
                  <a:pt x="4012235" y="599156"/>
                  <a:pt x="4003910" y="606871"/>
                  <a:pt x="3994088" y="618472"/>
                </a:cubicBezTo>
                <a:cubicBezTo>
                  <a:pt x="3984264" y="630074"/>
                  <a:pt x="3968723" y="645600"/>
                  <a:pt x="3947464" y="665053"/>
                </a:cubicBezTo>
                <a:cubicBezTo>
                  <a:pt x="3926204" y="684505"/>
                  <a:pt x="3901851" y="700860"/>
                  <a:pt x="3874404" y="714118"/>
                </a:cubicBezTo>
                <a:cubicBezTo>
                  <a:pt x="3846957" y="727375"/>
                  <a:pt x="3819994" y="735370"/>
                  <a:pt x="3793515" y="738102"/>
                </a:cubicBezTo>
                <a:cubicBezTo>
                  <a:pt x="3767035" y="740834"/>
                  <a:pt x="3765838" y="737518"/>
                  <a:pt x="3789922" y="728153"/>
                </a:cubicBezTo>
                <a:cubicBezTo>
                  <a:pt x="3814007" y="718789"/>
                  <a:pt x="3838019" y="707453"/>
                  <a:pt x="3861960" y="694146"/>
                </a:cubicBezTo>
                <a:cubicBezTo>
                  <a:pt x="3885901" y="680838"/>
                  <a:pt x="3902934" y="669681"/>
                  <a:pt x="3913058" y="660676"/>
                </a:cubicBezTo>
                <a:cubicBezTo>
                  <a:pt x="3906734" y="656775"/>
                  <a:pt x="3898406" y="648895"/>
                  <a:pt x="3888074" y="637036"/>
                </a:cubicBezTo>
                <a:cubicBezTo>
                  <a:pt x="3877742" y="625176"/>
                  <a:pt x="3875583" y="618340"/>
                  <a:pt x="3881599" y="616526"/>
                </a:cubicBezTo>
                <a:cubicBezTo>
                  <a:pt x="3887615" y="614712"/>
                  <a:pt x="3896839" y="616246"/>
                  <a:pt x="3909272" y="621129"/>
                </a:cubicBezTo>
                <a:cubicBezTo>
                  <a:pt x="3921705" y="626012"/>
                  <a:pt x="3928273" y="635716"/>
                  <a:pt x="3928976" y="650243"/>
                </a:cubicBezTo>
                <a:cubicBezTo>
                  <a:pt x="3938612" y="640348"/>
                  <a:pt x="3948718" y="628568"/>
                  <a:pt x="3959295" y="614902"/>
                </a:cubicBezTo>
                <a:cubicBezTo>
                  <a:pt x="3969870" y="601235"/>
                  <a:pt x="3975158" y="592352"/>
                  <a:pt x="3975158" y="588250"/>
                </a:cubicBezTo>
                <a:cubicBezTo>
                  <a:pt x="3975158" y="586501"/>
                  <a:pt x="3971000" y="586526"/>
                  <a:pt x="3962682" y="588326"/>
                </a:cubicBezTo>
                <a:cubicBezTo>
                  <a:pt x="3954365" y="590125"/>
                  <a:pt x="3945868" y="591699"/>
                  <a:pt x="3937193" y="593047"/>
                </a:cubicBezTo>
                <a:cubicBezTo>
                  <a:pt x="3928517" y="594395"/>
                  <a:pt x="3921074" y="592373"/>
                  <a:pt x="3914865" y="586981"/>
                </a:cubicBezTo>
                <a:cubicBezTo>
                  <a:pt x="3901930" y="600834"/>
                  <a:pt x="3886292" y="612571"/>
                  <a:pt x="3867951" y="622194"/>
                </a:cubicBezTo>
                <a:cubicBezTo>
                  <a:pt x="3849610" y="631816"/>
                  <a:pt x="3832524" y="638473"/>
                  <a:pt x="3816692" y="642166"/>
                </a:cubicBezTo>
                <a:cubicBezTo>
                  <a:pt x="3800860" y="645859"/>
                  <a:pt x="3800817" y="642643"/>
                  <a:pt x="3816563" y="632519"/>
                </a:cubicBezTo>
                <a:cubicBezTo>
                  <a:pt x="3832308" y="622394"/>
                  <a:pt x="3848373" y="611356"/>
                  <a:pt x="3864757" y="599403"/>
                </a:cubicBezTo>
                <a:cubicBezTo>
                  <a:pt x="3881140" y="587451"/>
                  <a:pt x="3892164" y="576897"/>
                  <a:pt x="3897829" y="567740"/>
                </a:cubicBezTo>
                <a:cubicBezTo>
                  <a:pt x="3903493" y="558584"/>
                  <a:pt x="3906325" y="552371"/>
                  <a:pt x="3906325" y="549102"/>
                </a:cubicBezTo>
                <a:cubicBezTo>
                  <a:pt x="3906325" y="547288"/>
                  <a:pt x="3906595" y="545808"/>
                  <a:pt x="3907135" y="544662"/>
                </a:cubicBezTo>
                <a:lnTo>
                  <a:pt x="3909546" y="542245"/>
                </a:lnTo>
                <a:lnTo>
                  <a:pt x="3868188" y="565084"/>
                </a:lnTo>
                <a:cubicBezTo>
                  <a:pt x="3848498" y="574247"/>
                  <a:pt x="3829910" y="579288"/>
                  <a:pt x="3812422" y="580206"/>
                </a:cubicBezTo>
                <a:cubicBezTo>
                  <a:pt x="3794934" y="581123"/>
                  <a:pt x="3793324" y="578008"/>
                  <a:pt x="3807593" y="570859"/>
                </a:cubicBezTo>
                <a:cubicBezTo>
                  <a:pt x="3821861" y="563711"/>
                  <a:pt x="3835807" y="556845"/>
                  <a:pt x="3849431" y="550263"/>
                </a:cubicBezTo>
                <a:cubicBezTo>
                  <a:pt x="3863054" y="543681"/>
                  <a:pt x="3877516" y="535744"/>
                  <a:pt x="3892817" y="526451"/>
                </a:cubicBezTo>
                <a:cubicBezTo>
                  <a:pt x="3877946" y="515352"/>
                  <a:pt x="3869503" y="506439"/>
                  <a:pt x="3867489" y="499714"/>
                </a:cubicBezTo>
                <a:lnTo>
                  <a:pt x="3868936" y="494078"/>
                </a:lnTo>
                <a:lnTo>
                  <a:pt x="3867316" y="495358"/>
                </a:lnTo>
                <a:cubicBezTo>
                  <a:pt x="3852324" y="506708"/>
                  <a:pt x="3835503" y="514918"/>
                  <a:pt x="3816853" y="519987"/>
                </a:cubicBezTo>
                <a:cubicBezTo>
                  <a:pt x="3798204" y="525057"/>
                  <a:pt x="3797146" y="521880"/>
                  <a:pt x="3813680" y="510458"/>
                </a:cubicBezTo>
                <a:cubicBezTo>
                  <a:pt x="3830215" y="499036"/>
                  <a:pt x="3847097" y="484714"/>
                  <a:pt x="3864327" y="467491"/>
                </a:cubicBezTo>
                <a:cubicBezTo>
                  <a:pt x="3881556" y="450269"/>
                  <a:pt x="3890436" y="437506"/>
                  <a:pt x="3890967" y="429203"/>
                </a:cubicBezTo>
                <a:cubicBezTo>
                  <a:pt x="3891365" y="422976"/>
                  <a:pt x="3893614" y="419909"/>
                  <a:pt x="3897715" y="420001"/>
                </a:cubicBezTo>
                <a:close/>
                <a:moveTo>
                  <a:pt x="5970035" y="250139"/>
                </a:moveTo>
                <a:cubicBezTo>
                  <a:pt x="5978903" y="250177"/>
                  <a:pt x="5985867" y="251148"/>
                  <a:pt x="5990929" y="253051"/>
                </a:cubicBezTo>
                <a:cubicBezTo>
                  <a:pt x="6001053" y="256859"/>
                  <a:pt x="6009309" y="261698"/>
                  <a:pt x="6015698" y="267571"/>
                </a:cubicBezTo>
                <a:cubicBezTo>
                  <a:pt x="6022087" y="273443"/>
                  <a:pt x="6023661" y="277867"/>
                  <a:pt x="6020420" y="280843"/>
                </a:cubicBezTo>
                <a:cubicBezTo>
                  <a:pt x="6017179" y="283818"/>
                  <a:pt x="6009149" y="284625"/>
                  <a:pt x="5996328" y="283263"/>
                </a:cubicBezTo>
                <a:cubicBezTo>
                  <a:pt x="5983508" y="281900"/>
                  <a:pt x="5967577" y="280549"/>
                  <a:pt x="5948533" y="279208"/>
                </a:cubicBezTo>
                <a:cubicBezTo>
                  <a:pt x="5929489" y="277867"/>
                  <a:pt x="5907527" y="278312"/>
                  <a:pt x="5882646" y="280541"/>
                </a:cubicBezTo>
                <a:cubicBezTo>
                  <a:pt x="5857767" y="282771"/>
                  <a:pt x="5832664" y="285697"/>
                  <a:pt x="5807339" y="289318"/>
                </a:cubicBezTo>
                <a:cubicBezTo>
                  <a:pt x="5782014" y="292939"/>
                  <a:pt x="5765996" y="294749"/>
                  <a:pt x="5759285" y="294749"/>
                </a:cubicBezTo>
                <a:cubicBezTo>
                  <a:pt x="5752086" y="294749"/>
                  <a:pt x="5744425" y="291454"/>
                  <a:pt x="5736301" y="284865"/>
                </a:cubicBezTo>
                <a:cubicBezTo>
                  <a:pt x="5728177" y="278276"/>
                  <a:pt x="5726435" y="274214"/>
                  <a:pt x="5731074" y="272679"/>
                </a:cubicBezTo>
                <a:cubicBezTo>
                  <a:pt x="5735713" y="271145"/>
                  <a:pt x="5745561" y="270152"/>
                  <a:pt x="5760618" y="269700"/>
                </a:cubicBezTo>
                <a:cubicBezTo>
                  <a:pt x="5775676" y="269249"/>
                  <a:pt x="5793551" y="268119"/>
                  <a:pt x="5814244" y="266312"/>
                </a:cubicBezTo>
                <a:cubicBezTo>
                  <a:pt x="5834894" y="264520"/>
                  <a:pt x="5854299" y="262738"/>
                  <a:pt x="5872461" y="260967"/>
                </a:cubicBezTo>
                <a:cubicBezTo>
                  <a:pt x="5890623" y="259196"/>
                  <a:pt x="5912377" y="256482"/>
                  <a:pt x="5937723" y="252825"/>
                </a:cubicBezTo>
                <a:cubicBezTo>
                  <a:pt x="5950397" y="250997"/>
                  <a:pt x="5961167" y="250102"/>
                  <a:pt x="5970035" y="250139"/>
                </a:cubicBezTo>
                <a:close/>
                <a:moveTo>
                  <a:pt x="3826910" y="250139"/>
                </a:moveTo>
                <a:cubicBezTo>
                  <a:pt x="3835778" y="250177"/>
                  <a:pt x="3842742" y="251148"/>
                  <a:pt x="3847805" y="253051"/>
                </a:cubicBezTo>
                <a:cubicBezTo>
                  <a:pt x="3857929" y="256859"/>
                  <a:pt x="3866185" y="261698"/>
                  <a:pt x="3872574" y="267571"/>
                </a:cubicBezTo>
                <a:cubicBezTo>
                  <a:pt x="3878962" y="273443"/>
                  <a:pt x="3880536" y="277867"/>
                  <a:pt x="3877295" y="280843"/>
                </a:cubicBezTo>
                <a:cubicBezTo>
                  <a:pt x="3874054" y="283818"/>
                  <a:pt x="3866024" y="284625"/>
                  <a:pt x="3853204" y="283263"/>
                </a:cubicBezTo>
                <a:cubicBezTo>
                  <a:pt x="3840384" y="281900"/>
                  <a:pt x="3824451" y="280549"/>
                  <a:pt x="3805408" y="279208"/>
                </a:cubicBezTo>
                <a:cubicBezTo>
                  <a:pt x="3786364" y="277867"/>
                  <a:pt x="3764402" y="278312"/>
                  <a:pt x="3739522" y="280541"/>
                </a:cubicBezTo>
                <a:cubicBezTo>
                  <a:pt x="3714641" y="282771"/>
                  <a:pt x="3689539" y="285697"/>
                  <a:pt x="3664214" y="289318"/>
                </a:cubicBezTo>
                <a:cubicBezTo>
                  <a:pt x="3638889" y="292939"/>
                  <a:pt x="3622871" y="294749"/>
                  <a:pt x="3616160" y="294749"/>
                </a:cubicBezTo>
                <a:cubicBezTo>
                  <a:pt x="3608961" y="294749"/>
                  <a:pt x="3601300" y="291454"/>
                  <a:pt x="3593176" y="284865"/>
                </a:cubicBezTo>
                <a:cubicBezTo>
                  <a:pt x="3585053" y="278276"/>
                  <a:pt x="3583310" y="274214"/>
                  <a:pt x="3587949" y="272679"/>
                </a:cubicBezTo>
                <a:cubicBezTo>
                  <a:pt x="3592588" y="271145"/>
                  <a:pt x="3602436" y="270152"/>
                  <a:pt x="3617494" y="269700"/>
                </a:cubicBezTo>
                <a:cubicBezTo>
                  <a:pt x="3632551" y="269249"/>
                  <a:pt x="3650426" y="268119"/>
                  <a:pt x="3671119" y="266312"/>
                </a:cubicBezTo>
                <a:cubicBezTo>
                  <a:pt x="3691769" y="264520"/>
                  <a:pt x="3711175" y="262738"/>
                  <a:pt x="3729337" y="260967"/>
                </a:cubicBezTo>
                <a:cubicBezTo>
                  <a:pt x="3747498" y="259196"/>
                  <a:pt x="3769252" y="256482"/>
                  <a:pt x="3794599" y="252825"/>
                </a:cubicBezTo>
                <a:cubicBezTo>
                  <a:pt x="3807272" y="250997"/>
                  <a:pt x="3818042" y="250102"/>
                  <a:pt x="3826910" y="250139"/>
                </a:cubicBezTo>
                <a:close/>
                <a:moveTo>
                  <a:pt x="3976684" y="239368"/>
                </a:moveTo>
                <a:cubicBezTo>
                  <a:pt x="3980667" y="238725"/>
                  <a:pt x="3985069" y="239023"/>
                  <a:pt x="3989891" y="240263"/>
                </a:cubicBezTo>
                <a:cubicBezTo>
                  <a:pt x="3999535" y="242744"/>
                  <a:pt x="4005834" y="247961"/>
                  <a:pt x="4008788" y="255912"/>
                </a:cubicBezTo>
                <a:cubicBezTo>
                  <a:pt x="4011742" y="263864"/>
                  <a:pt x="4011326" y="273812"/>
                  <a:pt x="4007540" y="285758"/>
                </a:cubicBezTo>
                <a:cubicBezTo>
                  <a:pt x="4003754" y="297703"/>
                  <a:pt x="3996878" y="309129"/>
                  <a:pt x="3986912" y="320034"/>
                </a:cubicBezTo>
                <a:cubicBezTo>
                  <a:pt x="3976946" y="330940"/>
                  <a:pt x="3967337" y="336877"/>
                  <a:pt x="3958088" y="337845"/>
                </a:cubicBezTo>
                <a:cubicBezTo>
                  <a:pt x="3948839" y="338813"/>
                  <a:pt x="3947032" y="336328"/>
                  <a:pt x="3952667" y="330392"/>
                </a:cubicBezTo>
                <a:cubicBezTo>
                  <a:pt x="3958303" y="324455"/>
                  <a:pt x="3963498" y="318464"/>
                  <a:pt x="3968252" y="312420"/>
                </a:cubicBezTo>
                <a:cubicBezTo>
                  <a:pt x="3973005" y="306375"/>
                  <a:pt x="3977139" y="299137"/>
                  <a:pt x="3980652" y="290705"/>
                </a:cubicBezTo>
                <a:cubicBezTo>
                  <a:pt x="3974328" y="290705"/>
                  <a:pt x="3969011" y="289088"/>
                  <a:pt x="3964702" y="285854"/>
                </a:cubicBezTo>
                <a:cubicBezTo>
                  <a:pt x="3960393" y="282621"/>
                  <a:pt x="3957475" y="278390"/>
                  <a:pt x="3955948" y="273163"/>
                </a:cubicBezTo>
                <a:cubicBezTo>
                  <a:pt x="3954420" y="267936"/>
                  <a:pt x="3954141" y="263054"/>
                  <a:pt x="3955109" y="258515"/>
                </a:cubicBezTo>
                <a:cubicBezTo>
                  <a:pt x="3956077" y="253976"/>
                  <a:pt x="3959705" y="249179"/>
                  <a:pt x="3965993" y="244124"/>
                </a:cubicBezTo>
                <a:cubicBezTo>
                  <a:pt x="3969137" y="241597"/>
                  <a:pt x="3972701" y="240012"/>
                  <a:pt x="3976684" y="239368"/>
                </a:cubicBezTo>
                <a:close/>
                <a:moveTo>
                  <a:pt x="2703467" y="232646"/>
                </a:moveTo>
                <a:cubicBezTo>
                  <a:pt x="2707566" y="233566"/>
                  <a:pt x="2712556" y="235431"/>
                  <a:pt x="2718435" y="238241"/>
                </a:cubicBezTo>
                <a:cubicBezTo>
                  <a:pt x="2730467" y="241956"/>
                  <a:pt x="2741068" y="247208"/>
                  <a:pt x="2750238" y="253998"/>
                </a:cubicBezTo>
                <a:cubicBezTo>
                  <a:pt x="2759409" y="260788"/>
                  <a:pt x="2762868" y="269951"/>
                  <a:pt x="2760617" y="281488"/>
                </a:cubicBezTo>
                <a:cubicBezTo>
                  <a:pt x="2758366" y="293025"/>
                  <a:pt x="2752023" y="295244"/>
                  <a:pt x="2741591" y="288145"/>
                </a:cubicBezTo>
                <a:cubicBezTo>
                  <a:pt x="2731158" y="281047"/>
                  <a:pt x="2719432" y="270521"/>
                  <a:pt x="2706411" y="256568"/>
                </a:cubicBezTo>
                <a:cubicBezTo>
                  <a:pt x="2693390" y="242615"/>
                  <a:pt x="2689199" y="234667"/>
                  <a:pt x="2693838" y="232724"/>
                </a:cubicBezTo>
                <a:cubicBezTo>
                  <a:pt x="2696158" y="231752"/>
                  <a:pt x="2699367" y="231726"/>
                  <a:pt x="2703467" y="232646"/>
                </a:cubicBezTo>
                <a:close/>
                <a:moveTo>
                  <a:pt x="4480859" y="230109"/>
                </a:moveTo>
                <a:cubicBezTo>
                  <a:pt x="4483224" y="230682"/>
                  <a:pt x="4486214" y="231847"/>
                  <a:pt x="4489830" y="233606"/>
                </a:cubicBezTo>
                <a:cubicBezTo>
                  <a:pt x="4504292" y="240640"/>
                  <a:pt x="4515603" y="247778"/>
                  <a:pt x="4523762" y="255019"/>
                </a:cubicBezTo>
                <a:cubicBezTo>
                  <a:pt x="4532438" y="261774"/>
                  <a:pt x="4538411" y="270163"/>
                  <a:pt x="4541680" y="280187"/>
                </a:cubicBezTo>
                <a:cubicBezTo>
                  <a:pt x="4544950" y="290210"/>
                  <a:pt x="4543978" y="299868"/>
                  <a:pt x="4538766" y="309161"/>
                </a:cubicBezTo>
                <a:cubicBezTo>
                  <a:pt x="4533553" y="318453"/>
                  <a:pt x="4525752" y="316715"/>
                  <a:pt x="4515362" y="303945"/>
                </a:cubicBezTo>
                <a:cubicBezTo>
                  <a:pt x="4504973" y="291175"/>
                  <a:pt x="4497280" y="280470"/>
                  <a:pt x="4492282" y="271830"/>
                </a:cubicBezTo>
                <a:cubicBezTo>
                  <a:pt x="4487285" y="263190"/>
                  <a:pt x="4482011" y="252901"/>
                  <a:pt x="4476461" y="240962"/>
                </a:cubicBezTo>
                <a:cubicBezTo>
                  <a:pt x="4472299" y="232009"/>
                  <a:pt x="4473765" y="228391"/>
                  <a:pt x="4480859" y="230109"/>
                </a:cubicBezTo>
                <a:close/>
                <a:moveTo>
                  <a:pt x="2593479" y="228129"/>
                </a:moveTo>
                <a:cubicBezTo>
                  <a:pt x="2595575" y="228819"/>
                  <a:pt x="2596622" y="232104"/>
                  <a:pt x="2596622" y="237983"/>
                </a:cubicBezTo>
                <a:cubicBezTo>
                  <a:pt x="2596622" y="246659"/>
                  <a:pt x="2593987" y="256497"/>
                  <a:pt x="2588717" y="267495"/>
                </a:cubicBezTo>
                <a:cubicBezTo>
                  <a:pt x="2583447" y="278494"/>
                  <a:pt x="2576119" y="286686"/>
                  <a:pt x="2566734" y="292071"/>
                </a:cubicBezTo>
                <a:cubicBezTo>
                  <a:pt x="2557348" y="297456"/>
                  <a:pt x="2552082" y="295305"/>
                  <a:pt x="2550934" y="285618"/>
                </a:cubicBezTo>
                <a:cubicBezTo>
                  <a:pt x="2549787" y="275931"/>
                  <a:pt x="2551325" y="268955"/>
                  <a:pt x="2555548" y="264688"/>
                </a:cubicBezTo>
                <a:cubicBezTo>
                  <a:pt x="2559772" y="260422"/>
                  <a:pt x="2563217" y="256504"/>
                  <a:pt x="2565884" y="252933"/>
                </a:cubicBezTo>
                <a:cubicBezTo>
                  <a:pt x="2569613" y="249205"/>
                  <a:pt x="2575668" y="242841"/>
                  <a:pt x="2584049" y="233843"/>
                </a:cubicBezTo>
                <a:cubicBezTo>
                  <a:pt x="2588240" y="229343"/>
                  <a:pt x="2591384" y="227439"/>
                  <a:pt x="2593479" y="228129"/>
                </a:cubicBezTo>
                <a:close/>
                <a:moveTo>
                  <a:pt x="6550516" y="213763"/>
                </a:moveTo>
                <a:lnTo>
                  <a:pt x="6526446" y="218775"/>
                </a:lnTo>
                <a:cubicBezTo>
                  <a:pt x="6521011" y="230978"/>
                  <a:pt x="6518447" y="237593"/>
                  <a:pt x="6518756" y="238618"/>
                </a:cubicBezTo>
                <a:cubicBezTo>
                  <a:pt x="6519065" y="239643"/>
                  <a:pt x="6520466" y="240514"/>
                  <a:pt x="6522961" y="241231"/>
                </a:cubicBezTo>
                <a:cubicBezTo>
                  <a:pt x="6525457" y="241948"/>
                  <a:pt x="6529680" y="243540"/>
                  <a:pt x="6535631" y="246007"/>
                </a:cubicBezTo>
                <a:cubicBezTo>
                  <a:pt x="6541109" y="239353"/>
                  <a:pt x="6546071" y="228605"/>
                  <a:pt x="6550516" y="213763"/>
                </a:cubicBezTo>
                <a:close/>
                <a:moveTo>
                  <a:pt x="5433338" y="212272"/>
                </a:moveTo>
                <a:cubicBezTo>
                  <a:pt x="5435173" y="212077"/>
                  <a:pt x="5437556" y="212399"/>
                  <a:pt x="5440485" y="213236"/>
                </a:cubicBezTo>
                <a:cubicBezTo>
                  <a:pt x="5452201" y="216584"/>
                  <a:pt x="5461002" y="221277"/>
                  <a:pt x="5466889" y="227314"/>
                </a:cubicBezTo>
                <a:cubicBezTo>
                  <a:pt x="5472775" y="233351"/>
                  <a:pt x="5473671" y="240701"/>
                  <a:pt x="5469578" y="249362"/>
                </a:cubicBezTo>
                <a:cubicBezTo>
                  <a:pt x="5465483" y="258024"/>
                  <a:pt x="5459543" y="258981"/>
                  <a:pt x="5451756" y="252234"/>
                </a:cubicBezTo>
                <a:cubicBezTo>
                  <a:pt x="5443969" y="245487"/>
                  <a:pt x="5437244" y="237395"/>
                  <a:pt x="5431579" y="227959"/>
                </a:cubicBezTo>
                <a:cubicBezTo>
                  <a:pt x="5427245" y="218086"/>
                  <a:pt x="5427831" y="212857"/>
                  <a:pt x="5433338" y="212272"/>
                </a:cubicBezTo>
                <a:close/>
                <a:moveTo>
                  <a:pt x="3290213" y="212272"/>
                </a:moveTo>
                <a:cubicBezTo>
                  <a:pt x="3292048" y="212077"/>
                  <a:pt x="3294431" y="212399"/>
                  <a:pt x="3297360" y="213236"/>
                </a:cubicBezTo>
                <a:cubicBezTo>
                  <a:pt x="3309076" y="216584"/>
                  <a:pt x="3317877" y="221277"/>
                  <a:pt x="3323764" y="227314"/>
                </a:cubicBezTo>
                <a:cubicBezTo>
                  <a:pt x="3329650" y="233351"/>
                  <a:pt x="3330547" y="240701"/>
                  <a:pt x="3326452" y="249362"/>
                </a:cubicBezTo>
                <a:cubicBezTo>
                  <a:pt x="3322358" y="258024"/>
                  <a:pt x="3316418" y="258981"/>
                  <a:pt x="3308631" y="252234"/>
                </a:cubicBezTo>
                <a:cubicBezTo>
                  <a:pt x="3300844" y="245487"/>
                  <a:pt x="3294119" y="237395"/>
                  <a:pt x="3288454" y="227959"/>
                </a:cubicBezTo>
                <a:cubicBezTo>
                  <a:pt x="3284120" y="218086"/>
                  <a:pt x="3284706" y="212857"/>
                  <a:pt x="3290213" y="212272"/>
                </a:cubicBezTo>
                <a:close/>
                <a:moveTo>
                  <a:pt x="5152001" y="206277"/>
                </a:moveTo>
                <a:cubicBezTo>
                  <a:pt x="5152392" y="207231"/>
                  <a:pt x="5151043" y="209152"/>
                  <a:pt x="5147955" y="212042"/>
                </a:cubicBezTo>
                <a:cubicBezTo>
                  <a:pt x="5135601" y="223600"/>
                  <a:pt x="5120938" y="234294"/>
                  <a:pt x="5103967" y="244124"/>
                </a:cubicBezTo>
                <a:cubicBezTo>
                  <a:pt x="5086995" y="253955"/>
                  <a:pt x="5074555" y="262602"/>
                  <a:pt x="5066646" y="270066"/>
                </a:cubicBezTo>
                <a:cubicBezTo>
                  <a:pt x="5058737" y="277530"/>
                  <a:pt x="5051119" y="278867"/>
                  <a:pt x="5043791" y="274078"/>
                </a:cubicBezTo>
                <a:cubicBezTo>
                  <a:pt x="5036464" y="269288"/>
                  <a:pt x="5030308" y="263753"/>
                  <a:pt x="5025325" y="257472"/>
                </a:cubicBezTo>
                <a:cubicBezTo>
                  <a:pt x="5020342" y="251191"/>
                  <a:pt x="5023930" y="247509"/>
                  <a:pt x="5036091" y="246426"/>
                </a:cubicBezTo>
                <a:cubicBezTo>
                  <a:pt x="5048251" y="245343"/>
                  <a:pt x="5070055" y="237811"/>
                  <a:pt x="5101503" y="223830"/>
                </a:cubicBezTo>
                <a:cubicBezTo>
                  <a:pt x="5133995" y="209267"/>
                  <a:pt x="5150827" y="203416"/>
                  <a:pt x="5152001" y="206277"/>
                </a:cubicBezTo>
                <a:close/>
                <a:moveTo>
                  <a:pt x="3008876" y="206277"/>
                </a:moveTo>
                <a:cubicBezTo>
                  <a:pt x="3009267" y="207231"/>
                  <a:pt x="3007919" y="209152"/>
                  <a:pt x="3004830" y="212042"/>
                </a:cubicBezTo>
                <a:cubicBezTo>
                  <a:pt x="2992476" y="223600"/>
                  <a:pt x="2977813" y="234294"/>
                  <a:pt x="2960842" y="244124"/>
                </a:cubicBezTo>
                <a:cubicBezTo>
                  <a:pt x="2943870" y="253955"/>
                  <a:pt x="2931430" y="262602"/>
                  <a:pt x="2923521" y="270066"/>
                </a:cubicBezTo>
                <a:cubicBezTo>
                  <a:pt x="2915613" y="277530"/>
                  <a:pt x="2907994" y="278867"/>
                  <a:pt x="2900666" y="274078"/>
                </a:cubicBezTo>
                <a:cubicBezTo>
                  <a:pt x="2893339" y="269288"/>
                  <a:pt x="2887183" y="263753"/>
                  <a:pt x="2882200" y="257472"/>
                </a:cubicBezTo>
                <a:cubicBezTo>
                  <a:pt x="2877217" y="251191"/>
                  <a:pt x="2880805" y="247509"/>
                  <a:pt x="2892966" y="246426"/>
                </a:cubicBezTo>
                <a:cubicBezTo>
                  <a:pt x="2905126" y="245343"/>
                  <a:pt x="2926931" y="237811"/>
                  <a:pt x="2958379" y="223830"/>
                </a:cubicBezTo>
                <a:cubicBezTo>
                  <a:pt x="2990870" y="209267"/>
                  <a:pt x="3007702" y="203416"/>
                  <a:pt x="3008876" y="206277"/>
                </a:cubicBezTo>
                <a:close/>
                <a:moveTo>
                  <a:pt x="5553699" y="198445"/>
                </a:moveTo>
                <a:cubicBezTo>
                  <a:pt x="5556087" y="197887"/>
                  <a:pt x="5559781" y="198576"/>
                  <a:pt x="5564782" y="200512"/>
                </a:cubicBezTo>
                <a:cubicBezTo>
                  <a:pt x="5574784" y="204384"/>
                  <a:pt x="5581786" y="209364"/>
                  <a:pt x="5585787" y="215451"/>
                </a:cubicBezTo>
                <a:cubicBezTo>
                  <a:pt x="5589788" y="221539"/>
                  <a:pt x="5588192" y="225446"/>
                  <a:pt x="5581001" y="227174"/>
                </a:cubicBezTo>
                <a:cubicBezTo>
                  <a:pt x="5573809" y="228902"/>
                  <a:pt x="5565858" y="231946"/>
                  <a:pt x="5557146" y="236305"/>
                </a:cubicBezTo>
                <a:cubicBezTo>
                  <a:pt x="5548434" y="240665"/>
                  <a:pt x="5539407" y="244522"/>
                  <a:pt x="5530065" y="247878"/>
                </a:cubicBezTo>
                <a:cubicBezTo>
                  <a:pt x="5520721" y="251234"/>
                  <a:pt x="5519987" y="248387"/>
                  <a:pt x="5527859" y="239338"/>
                </a:cubicBezTo>
                <a:cubicBezTo>
                  <a:pt x="5535732" y="230290"/>
                  <a:pt x="5541555" y="223414"/>
                  <a:pt x="5545326" y="218710"/>
                </a:cubicBezTo>
                <a:cubicBezTo>
                  <a:pt x="5549198" y="214910"/>
                  <a:pt x="5550908" y="209959"/>
                  <a:pt x="5550456" y="203857"/>
                </a:cubicBezTo>
                <a:cubicBezTo>
                  <a:pt x="5550231" y="200806"/>
                  <a:pt x="5551311" y="199002"/>
                  <a:pt x="5553699" y="198445"/>
                </a:cubicBezTo>
                <a:close/>
                <a:moveTo>
                  <a:pt x="3410574" y="198445"/>
                </a:moveTo>
                <a:cubicBezTo>
                  <a:pt x="3412962" y="197887"/>
                  <a:pt x="3416656" y="198576"/>
                  <a:pt x="3421657" y="200512"/>
                </a:cubicBezTo>
                <a:cubicBezTo>
                  <a:pt x="3431659" y="204384"/>
                  <a:pt x="3438661" y="209364"/>
                  <a:pt x="3442662" y="215451"/>
                </a:cubicBezTo>
                <a:cubicBezTo>
                  <a:pt x="3446663" y="221539"/>
                  <a:pt x="3445068" y="225446"/>
                  <a:pt x="3437876" y="227174"/>
                </a:cubicBezTo>
                <a:cubicBezTo>
                  <a:pt x="3430684" y="228902"/>
                  <a:pt x="3422733" y="231946"/>
                  <a:pt x="3414021" y="236305"/>
                </a:cubicBezTo>
                <a:cubicBezTo>
                  <a:pt x="3405309" y="240665"/>
                  <a:pt x="3396282" y="244522"/>
                  <a:pt x="3386939" y="247878"/>
                </a:cubicBezTo>
                <a:cubicBezTo>
                  <a:pt x="3377597" y="251234"/>
                  <a:pt x="3376862" y="248387"/>
                  <a:pt x="3384735" y="239338"/>
                </a:cubicBezTo>
                <a:cubicBezTo>
                  <a:pt x="3392607" y="230290"/>
                  <a:pt x="3398429" y="223414"/>
                  <a:pt x="3402201" y="218710"/>
                </a:cubicBezTo>
                <a:cubicBezTo>
                  <a:pt x="3406073" y="214910"/>
                  <a:pt x="3407783" y="209959"/>
                  <a:pt x="3407331" y="203857"/>
                </a:cubicBezTo>
                <a:cubicBezTo>
                  <a:pt x="3407105" y="200806"/>
                  <a:pt x="3408186" y="199002"/>
                  <a:pt x="3410574" y="198445"/>
                </a:cubicBezTo>
                <a:close/>
                <a:moveTo>
                  <a:pt x="1581849" y="188413"/>
                </a:moveTo>
                <a:cubicBezTo>
                  <a:pt x="1586101" y="187215"/>
                  <a:pt x="1593117" y="188983"/>
                  <a:pt x="1602897" y="193715"/>
                </a:cubicBezTo>
                <a:cubicBezTo>
                  <a:pt x="1614413" y="197085"/>
                  <a:pt x="1618822" y="201660"/>
                  <a:pt x="1616126" y="207439"/>
                </a:cubicBezTo>
                <a:cubicBezTo>
                  <a:pt x="1613430" y="213218"/>
                  <a:pt x="1612082" y="226999"/>
                  <a:pt x="1612082" y="248781"/>
                </a:cubicBezTo>
                <a:cubicBezTo>
                  <a:pt x="1612082" y="271238"/>
                  <a:pt x="1611365" y="288880"/>
                  <a:pt x="1609931" y="301708"/>
                </a:cubicBezTo>
                <a:cubicBezTo>
                  <a:pt x="1608497" y="314535"/>
                  <a:pt x="1605497" y="322655"/>
                  <a:pt x="1600929" y="326068"/>
                </a:cubicBezTo>
                <a:cubicBezTo>
                  <a:pt x="1596362" y="329481"/>
                  <a:pt x="1592551" y="327502"/>
                  <a:pt x="1589497" y="320131"/>
                </a:cubicBezTo>
                <a:cubicBezTo>
                  <a:pt x="1586442" y="312760"/>
                  <a:pt x="1584914" y="302471"/>
                  <a:pt x="1584914" y="289264"/>
                </a:cubicBezTo>
                <a:lnTo>
                  <a:pt x="1584914" y="240672"/>
                </a:lnTo>
                <a:cubicBezTo>
                  <a:pt x="1584914" y="220754"/>
                  <a:pt x="1583341" y="207363"/>
                  <a:pt x="1580193" y="200502"/>
                </a:cubicBezTo>
                <a:cubicBezTo>
                  <a:pt x="1577046" y="193640"/>
                  <a:pt x="1577597" y="189610"/>
                  <a:pt x="1581849" y="188413"/>
                </a:cubicBezTo>
                <a:close/>
                <a:moveTo>
                  <a:pt x="2207931" y="175915"/>
                </a:moveTo>
                <a:cubicBezTo>
                  <a:pt x="2197204" y="176783"/>
                  <a:pt x="2188396" y="180461"/>
                  <a:pt x="2181505" y="186950"/>
                </a:cubicBezTo>
                <a:cubicBezTo>
                  <a:pt x="2174615" y="193439"/>
                  <a:pt x="2170955" y="201710"/>
                  <a:pt x="2170524" y="211762"/>
                </a:cubicBezTo>
                <a:cubicBezTo>
                  <a:pt x="2170108" y="221800"/>
                  <a:pt x="2171775" y="230566"/>
                  <a:pt x="2175526" y="238059"/>
                </a:cubicBezTo>
                <a:cubicBezTo>
                  <a:pt x="2179275" y="245551"/>
                  <a:pt x="2186005" y="250097"/>
                  <a:pt x="2195713" y="251696"/>
                </a:cubicBezTo>
                <a:cubicBezTo>
                  <a:pt x="2205421" y="253295"/>
                  <a:pt x="2215581" y="253080"/>
                  <a:pt x="2226193" y="251051"/>
                </a:cubicBezTo>
                <a:cubicBezTo>
                  <a:pt x="2236805" y="249022"/>
                  <a:pt x="2244229" y="243379"/>
                  <a:pt x="2248467" y="234122"/>
                </a:cubicBezTo>
                <a:cubicBezTo>
                  <a:pt x="2252705" y="224866"/>
                  <a:pt x="2254192" y="215724"/>
                  <a:pt x="2252930" y="206697"/>
                </a:cubicBezTo>
                <a:cubicBezTo>
                  <a:pt x="2251668" y="197669"/>
                  <a:pt x="2246535" y="190066"/>
                  <a:pt x="2237529" y="183885"/>
                </a:cubicBezTo>
                <a:cubicBezTo>
                  <a:pt x="2228523" y="177704"/>
                  <a:pt x="2218657" y="175048"/>
                  <a:pt x="2207931" y="175915"/>
                </a:cubicBezTo>
                <a:close/>
                <a:moveTo>
                  <a:pt x="6917009" y="165171"/>
                </a:moveTo>
                <a:lnTo>
                  <a:pt x="6886915" y="168785"/>
                </a:lnTo>
                <a:cubicBezTo>
                  <a:pt x="6888679" y="182379"/>
                  <a:pt x="6891533" y="195966"/>
                  <a:pt x="6895477" y="209547"/>
                </a:cubicBezTo>
                <a:lnTo>
                  <a:pt x="6920493" y="207374"/>
                </a:lnTo>
                <a:lnTo>
                  <a:pt x="6920493" y="196210"/>
                </a:lnTo>
                <a:cubicBezTo>
                  <a:pt x="6909997" y="198017"/>
                  <a:pt x="6901747" y="196458"/>
                  <a:pt x="6895746" y="191532"/>
                </a:cubicBezTo>
                <a:cubicBezTo>
                  <a:pt x="6889745" y="186606"/>
                  <a:pt x="6889985" y="183444"/>
                  <a:pt x="6896467" y="182046"/>
                </a:cubicBezTo>
                <a:cubicBezTo>
                  <a:pt x="6902949" y="180648"/>
                  <a:pt x="6910061" y="178894"/>
                  <a:pt x="6917805" y="176786"/>
                </a:cubicBezTo>
                <a:cubicBezTo>
                  <a:pt x="6917805" y="173015"/>
                  <a:pt x="6917539" y="169143"/>
                  <a:pt x="6917009" y="165171"/>
                </a:cubicBezTo>
                <a:close/>
                <a:moveTo>
                  <a:pt x="7296985" y="163816"/>
                </a:moveTo>
                <a:lnTo>
                  <a:pt x="7245859" y="176072"/>
                </a:lnTo>
                <a:lnTo>
                  <a:pt x="7251479" y="178927"/>
                </a:lnTo>
                <a:cubicBezTo>
                  <a:pt x="7263231" y="185502"/>
                  <a:pt x="7268114" y="191037"/>
                  <a:pt x="7266128" y="195533"/>
                </a:cubicBezTo>
                <a:cubicBezTo>
                  <a:pt x="7264141" y="200028"/>
                  <a:pt x="7261535" y="203768"/>
                  <a:pt x="7258309" y="206750"/>
                </a:cubicBezTo>
                <a:lnTo>
                  <a:pt x="7298641" y="235208"/>
                </a:lnTo>
                <a:lnTo>
                  <a:pt x="7298641" y="185348"/>
                </a:lnTo>
                <a:cubicBezTo>
                  <a:pt x="7298641" y="172829"/>
                  <a:pt x="7298089" y="165651"/>
                  <a:pt x="7296985" y="163816"/>
                </a:cubicBezTo>
                <a:close/>
                <a:moveTo>
                  <a:pt x="6978873" y="158352"/>
                </a:moveTo>
                <a:cubicBezTo>
                  <a:pt x="6977295" y="157506"/>
                  <a:pt x="6964640" y="158517"/>
                  <a:pt x="6940907" y="161385"/>
                </a:cubicBezTo>
                <a:cubicBezTo>
                  <a:pt x="6946299" y="163536"/>
                  <a:pt x="6947647" y="166992"/>
                  <a:pt x="6944951" y="171753"/>
                </a:cubicBezTo>
                <a:cubicBezTo>
                  <a:pt x="6946701" y="170864"/>
                  <a:pt x="6950691" y="169968"/>
                  <a:pt x="6956921" y="169064"/>
                </a:cubicBezTo>
                <a:cubicBezTo>
                  <a:pt x="6963152" y="168161"/>
                  <a:pt x="6967665" y="170878"/>
                  <a:pt x="6970462" y="177217"/>
                </a:cubicBezTo>
                <a:cubicBezTo>
                  <a:pt x="6973258" y="183555"/>
                  <a:pt x="6970685" y="187857"/>
                  <a:pt x="6962739" y="190123"/>
                </a:cubicBezTo>
                <a:cubicBezTo>
                  <a:pt x="6954795" y="192389"/>
                  <a:pt x="6948865" y="193521"/>
                  <a:pt x="6944951" y="193521"/>
                </a:cubicBezTo>
                <a:lnTo>
                  <a:pt x="6944951" y="204148"/>
                </a:lnTo>
                <a:cubicBezTo>
                  <a:pt x="6947847" y="204234"/>
                  <a:pt x="6951709" y="204036"/>
                  <a:pt x="6956534" y="203556"/>
                </a:cubicBezTo>
                <a:cubicBezTo>
                  <a:pt x="6961359" y="203076"/>
                  <a:pt x="6967121" y="202835"/>
                  <a:pt x="6973817" y="202835"/>
                </a:cubicBezTo>
                <a:cubicBezTo>
                  <a:pt x="6978765" y="184709"/>
                  <a:pt x="6981239" y="172578"/>
                  <a:pt x="6981239" y="166440"/>
                </a:cubicBezTo>
                <a:cubicBezTo>
                  <a:pt x="6981239" y="161894"/>
                  <a:pt x="6980450" y="159198"/>
                  <a:pt x="6978873" y="158352"/>
                </a:cubicBezTo>
                <a:close/>
                <a:moveTo>
                  <a:pt x="6237691" y="158071"/>
                </a:moveTo>
                <a:cubicBezTo>
                  <a:pt x="6240010" y="158382"/>
                  <a:pt x="6242815" y="159017"/>
                  <a:pt x="6246106" y="159976"/>
                </a:cubicBezTo>
                <a:cubicBezTo>
                  <a:pt x="6259271" y="163812"/>
                  <a:pt x="6268745" y="169624"/>
                  <a:pt x="6274531" y="177410"/>
                </a:cubicBezTo>
                <a:cubicBezTo>
                  <a:pt x="6280318" y="185197"/>
                  <a:pt x="6281745" y="194776"/>
                  <a:pt x="6278812" y="206148"/>
                </a:cubicBezTo>
                <a:cubicBezTo>
                  <a:pt x="6275880" y="217520"/>
                  <a:pt x="6266635" y="214838"/>
                  <a:pt x="6251075" y="198103"/>
                </a:cubicBezTo>
                <a:cubicBezTo>
                  <a:pt x="6239388" y="181913"/>
                  <a:pt x="6232347" y="170552"/>
                  <a:pt x="6229952" y="164020"/>
                </a:cubicBezTo>
                <a:cubicBezTo>
                  <a:pt x="6228155" y="159121"/>
                  <a:pt x="6230735" y="157138"/>
                  <a:pt x="6237691" y="158071"/>
                </a:cubicBezTo>
                <a:close/>
                <a:moveTo>
                  <a:pt x="66133" y="154410"/>
                </a:moveTo>
                <a:cubicBezTo>
                  <a:pt x="69253" y="153930"/>
                  <a:pt x="66796" y="163898"/>
                  <a:pt x="58766" y="184315"/>
                </a:cubicBezTo>
                <a:cubicBezTo>
                  <a:pt x="46276" y="212852"/>
                  <a:pt x="37568" y="236818"/>
                  <a:pt x="32642" y="256213"/>
                </a:cubicBezTo>
                <a:cubicBezTo>
                  <a:pt x="27716" y="275608"/>
                  <a:pt x="20529" y="275831"/>
                  <a:pt x="11078" y="256880"/>
                </a:cubicBezTo>
                <a:cubicBezTo>
                  <a:pt x="1628" y="237930"/>
                  <a:pt x="-667" y="227669"/>
                  <a:pt x="4195" y="226099"/>
                </a:cubicBezTo>
                <a:cubicBezTo>
                  <a:pt x="9056" y="224529"/>
                  <a:pt x="14731" y="219420"/>
                  <a:pt x="21220" y="210773"/>
                </a:cubicBezTo>
                <a:cubicBezTo>
                  <a:pt x="27709" y="202126"/>
                  <a:pt x="38801" y="187387"/>
                  <a:pt x="54497" y="166558"/>
                </a:cubicBezTo>
                <a:cubicBezTo>
                  <a:pt x="60382" y="158747"/>
                  <a:pt x="64260" y="154698"/>
                  <a:pt x="66133" y="154410"/>
                </a:cubicBezTo>
                <a:close/>
                <a:moveTo>
                  <a:pt x="2632561" y="147207"/>
                </a:moveTo>
                <a:cubicBezTo>
                  <a:pt x="2633873" y="146999"/>
                  <a:pt x="2635610" y="147133"/>
                  <a:pt x="2637771" y="147608"/>
                </a:cubicBezTo>
                <a:cubicBezTo>
                  <a:pt x="2646419" y="149508"/>
                  <a:pt x="2654094" y="151530"/>
                  <a:pt x="2660798" y="153674"/>
                </a:cubicBezTo>
                <a:cubicBezTo>
                  <a:pt x="2667502" y="155817"/>
                  <a:pt x="2670180" y="159037"/>
                  <a:pt x="2668832" y="163332"/>
                </a:cubicBezTo>
                <a:cubicBezTo>
                  <a:pt x="2667484" y="167627"/>
                  <a:pt x="2666810" y="174937"/>
                  <a:pt x="2666810" y="185262"/>
                </a:cubicBezTo>
                <a:cubicBezTo>
                  <a:pt x="2684965" y="184444"/>
                  <a:pt x="2703037" y="182666"/>
                  <a:pt x="2721027" y="179927"/>
                </a:cubicBezTo>
                <a:cubicBezTo>
                  <a:pt x="2739017" y="177188"/>
                  <a:pt x="2752249" y="180569"/>
                  <a:pt x="2760724" y="190069"/>
                </a:cubicBezTo>
                <a:cubicBezTo>
                  <a:pt x="2769199" y="199569"/>
                  <a:pt x="2765769" y="204094"/>
                  <a:pt x="2750432" y="203642"/>
                </a:cubicBezTo>
                <a:cubicBezTo>
                  <a:pt x="2735095" y="203190"/>
                  <a:pt x="2707221" y="204234"/>
                  <a:pt x="2666810" y="206772"/>
                </a:cubicBezTo>
                <a:cubicBezTo>
                  <a:pt x="2666810" y="222532"/>
                  <a:pt x="2667710" y="241099"/>
                  <a:pt x="2669510" y="262473"/>
                </a:cubicBezTo>
                <a:cubicBezTo>
                  <a:pt x="2671310" y="283847"/>
                  <a:pt x="2667355" y="300643"/>
                  <a:pt x="2657647" y="312861"/>
                </a:cubicBezTo>
                <a:cubicBezTo>
                  <a:pt x="2647939" y="325079"/>
                  <a:pt x="2640865" y="327391"/>
                  <a:pt x="2636427" y="319798"/>
                </a:cubicBezTo>
                <a:cubicBezTo>
                  <a:pt x="2631989" y="312205"/>
                  <a:pt x="2623542" y="303407"/>
                  <a:pt x="2611088" y="293405"/>
                </a:cubicBezTo>
                <a:cubicBezTo>
                  <a:pt x="2598633" y="283402"/>
                  <a:pt x="2597436" y="279530"/>
                  <a:pt x="2607496" y="281789"/>
                </a:cubicBezTo>
                <a:cubicBezTo>
                  <a:pt x="2617555" y="284048"/>
                  <a:pt x="2626048" y="285177"/>
                  <a:pt x="2632975" y="285177"/>
                </a:cubicBezTo>
                <a:cubicBezTo>
                  <a:pt x="2638366" y="285177"/>
                  <a:pt x="2641278" y="276454"/>
                  <a:pt x="2641708" y="259010"/>
                </a:cubicBezTo>
                <a:cubicBezTo>
                  <a:pt x="2642138" y="241565"/>
                  <a:pt x="2641973" y="224683"/>
                  <a:pt x="2641213" y="208364"/>
                </a:cubicBezTo>
                <a:cubicBezTo>
                  <a:pt x="2608446" y="212823"/>
                  <a:pt x="2588904" y="216190"/>
                  <a:pt x="2582587" y="218463"/>
                </a:cubicBezTo>
                <a:cubicBezTo>
                  <a:pt x="2576270" y="220736"/>
                  <a:pt x="2567777" y="217799"/>
                  <a:pt x="2557108" y="209654"/>
                </a:cubicBezTo>
                <a:cubicBezTo>
                  <a:pt x="2546439" y="201509"/>
                  <a:pt x="2549235" y="197436"/>
                  <a:pt x="2565497" y="197436"/>
                </a:cubicBezTo>
                <a:cubicBezTo>
                  <a:pt x="2578804" y="197436"/>
                  <a:pt x="2603520" y="194912"/>
                  <a:pt x="2639643" y="189865"/>
                </a:cubicBezTo>
                <a:cubicBezTo>
                  <a:pt x="2639643" y="177848"/>
                  <a:pt x="2637169" y="167325"/>
                  <a:pt x="2632222" y="158298"/>
                </a:cubicBezTo>
                <a:cubicBezTo>
                  <a:pt x="2628511" y="151528"/>
                  <a:pt x="2628624" y="147831"/>
                  <a:pt x="2632561" y="147207"/>
                </a:cubicBezTo>
                <a:close/>
                <a:moveTo>
                  <a:pt x="896416" y="143693"/>
                </a:moveTo>
                <a:cubicBezTo>
                  <a:pt x="899926" y="143610"/>
                  <a:pt x="903601" y="144521"/>
                  <a:pt x="907440" y="146425"/>
                </a:cubicBezTo>
                <a:cubicBezTo>
                  <a:pt x="915119" y="150232"/>
                  <a:pt x="921490" y="154348"/>
                  <a:pt x="926552" y="158772"/>
                </a:cubicBezTo>
                <a:cubicBezTo>
                  <a:pt x="931614" y="163196"/>
                  <a:pt x="932525" y="167268"/>
                  <a:pt x="929284" y="170989"/>
                </a:cubicBezTo>
                <a:cubicBezTo>
                  <a:pt x="926043" y="174711"/>
                  <a:pt x="923996" y="179120"/>
                  <a:pt x="923143" y="184218"/>
                </a:cubicBezTo>
                <a:cubicBezTo>
                  <a:pt x="922290" y="189316"/>
                  <a:pt x="921182" y="200545"/>
                  <a:pt x="919820" y="217903"/>
                </a:cubicBezTo>
                <a:cubicBezTo>
                  <a:pt x="918458" y="235262"/>
                  <a:pt x="911932" y="249036"/>
                  <a:pt x="900245" y="259225"/>
                </a:cubicBezTo>
                <a:cubicBezTo>
                  <a:pt x="888558" y="269413"/>
                  <a:pt x="881861" y="270399"/>
                  <a:pt x="880155" y="262182"/>
                </a:cubicBezTo>
                <a:cubicBezTo>
                  <a:pt x="878448" y="253965"/>
                  <a:pt x="872593" y="245390"/>
                  <a:pt x="862592" y="236456"/>
                </a:cubicBezTo>
                <a:cubicBezTo>
                  <a:pt x="852589" y="227522"/>
                  <a:pt x="852830" y="224184"/>
                  <a:pt x="863312" y="226443"/>
                </a:cubicBezTo>
                <a:cubicBezTo>
                  <a:pt x="873795" y="228702"/>
                  <a:pt x="881631" y="229831"/>
                  <a:pt x="886823" y="229831"/>
                </a:cubicBezTo>
                <a:cubicBezTo>
                  <a:pt x="889619" y="229831"/>
                  <a:pt x="891877" y="220847"/>
                  <a:pt x="893598" y="202878"/>
                </a:cubicBezTo>
                <a:cubicBezTo>
                  <a:pt x="895319" y="184910"/>
                  <a:pt x="895427" y="175033"/>
                  <a:pt x="893921" y="173248"/>
                </a:cubicBezTo>
                <a:cubicBezTo>
                  <a:pt x="892415" y="171463"/>
                  <a:pt x="888035" y="170789"/>
                  <a:pt x="880778" y="171226"/>
                </a:cubicBezTo>
                <a:cubicBezTo>
                  <a:pt x="873523" y="171663"/>
                  <a:pt x="859813" y="173596"/>
                  <a:pt x="839650" y="177023"/>
                </a:cubicBezTo>
                <a:cubicBezTo>
                  <a:pt x="846849" y="180493"/>
                  <a:pt x="849535" y="184286"/>
                  <a:pt x="847706" y="188402"/>
                </a:cubicBezTo>
                <a:cubicBezTo>
                  <a:pt x="845878" y="192518"/>
                  <a:pt x="844745" y="202280"/>
                  <a:pt x="844308" y="217688"/>
                </a:cubicBezTo>
                <a:cubicBezTo>
                  <a:pt x="843870" y="233097"/>
                  <a:pt x="843426" y="249663"/>
                  <a:pt x="842974" y="267388"/>
                </a:cubicBezTo>
                <a:cubicBezTo>
                  <a:pt x="842522" y="285112"/>
                  <a:pt x="840231" y="300403"/>
                  <a:pt x="836102" y="313259"/>
                </a:cubicBezTo>
                <a:cubicBezTo>
                  <a:pt x="831971" y="326115"/>
                  <a:pt x="827906" y="329793"/>
                  <a:pt x="823905" y="324293"/>
                </a:cubicBezTo>
                <a:cubicBezTo>
                  <a:pt x="819904" y="318794"/>
                  <a:pt x="817904" y="306221"/>
                  <a:pt x="817904" y="286575"/>
                </a:cubicBezTo>
                <a:lnTo>
                  <a:pt x="817904" y="225830"/>
                </a:lnTo>
                <a:cubicBezTo>
                  <a:pt x="817904" y="203861"/>
                  <a:pt x="816943" y="189492"/>
                  <a:pt x="815022" y="182723"/>
                </a:cubicBezTo>
                <a:cubicBezTo>
                  <a:pt x="805628" y="184516"/>
                  <a:pt x="798226" y="186090"/>
                  <a:pt x="792812" y="187445"/>
                </a:cubicBezTo>
                <a:cubicBezTo>
                  <a:pt x="787398" y="188800"/>
                  <a:pt x="780329" y="185405"/>
                  <a:pt x="771602" y="177260"/>
                </a:cubicBezTo>
                <a:cubicBezTo>
                  <a:pt x="762877" y="169114"/>
                  <a:pt x="765290" y="165042"/>
                  <a:pt x="778841" y="165042"/>
                </a:cubicBezTo>
                <a:cubicBezTo>
                  <a:pt x="790314" y="165042"/>
                  <a:pt x="809514" y="163056"/>
                  <a:pt x="836446" y="159083"/>
                </a:cubicBezTo>
                <a:cubicBezTo>
                  <a:pt x="863376" y="155111"/>
                  <a:pt x="880022" y="151057"/>
                  <a:pt x="886382" y="146919"/>
                </a:cubicBezTo>
                <a:cubicBezTo>
                  <a:pt x="889561" y="144851"/>
                  <a:pt x="892907" y="143775"/>
                  <a:pt x="896416" y="143693"/>
                </a:cubicBezTo>
                <a:close/>
                <a:moveTo>
                  <a:pt x="543992" y="143693"/>
                </a:moveTo>
                <a:cubicBezTo>
                  <a:pt x="547501" y="143610"/>
                  <a:pt x="551176" y="144521"/>
                  <a:pt x="555015" y="146425"/>
                </a:cubicBezTo>
                <a:cubicBezTo>
                  <a:pt x="562695" y="150232"/>
                  <a:pt x="569065" y="154348"/>
                  <a:pt x="574128" y="158772"/>
                </a:cubicBezTo>
                <a:cubicBezTo>
                  <a:pt x="579189" y="163196"/>
                  <a:pt x="580100" y="167268"/>
                  <a:pt x="576860" y="170989"/>
                </a:cubicBezTo>
                <a:cubicBezTo>
                  <a:pt x="573619" y="174711"/>
                  <a:pt x="571571" y="179120"/>
                  <a:pt x="570718" y="184218"/>
                </a:cubicBezTo>
                <a:cubicBezTo>
                  <a:pt x="569865" y="189316"/>
                  <a:pt x="568757" y="200545"/>
                  <a:pt x="567395" y="217903"/>
                </a:cubicBezTo>
                <a:cubicBezTo>
                  <a:pt x="566032" y="235262"/>
                  <a:pt x="559507" y="249036"/>
                  <a:pt x="547821" y="259225"/>
                </a:cubicBezTo>
                <a:cubicBezTo>
                  <a:pt x="536133" y="269413"/>
                  <a:pt x="529436" y="270399"/>
                  <a:pt x="527730" y="262182"/>
                </a:cubicBezTo>
                <a:cubicBezTo>
                  <a:pt x="526023" y="253965"/>
                  <a:pt x="520169" y="245390"/>
                  <a:pt x="510166" y="236456"/>
                </a:cubicBezTo>
                <a:cubicBezTo>
                  <a:pt x="500164" y="227522"/>
                  <a:pt x="500404" y="224184"/>
                  <a:pt x="510887" y="226443"/>
                </a:cubicBezTo>
                <a:cubicBezTo>
                  <a:pt x="521370" y="228702"/>
                  <a:pt x="529206" y="229831"/>
                  <a:pt x="534398" y="229831"/>
                </a:cubicBezTo>
                <a:cubicBezTo>
                  <a:pt x="537194" y="229831"/>
                  <a:pt x="539453" y="220847"/>
                  <a:pt x="541173" y="202878"/>
                </a:cubicBezTo>
                <a:cubicBezTo>
                  <a:pt x="542895" y="184910"/>
                  <a:pt x="543002" y="175033"/>
                  <a:pt x="541496" y="173248"/>
                </a:cubicBezTo>
                <a:cubicBezTo>
                  <a:pt x="539990" y="171463"/>
                  <a:pt x="535610" y="170789"/>
                  <a:pt x="528353" y="171226"/>
                </a:cubicBezTo>
                <a:cubicBezTo>
                  <a:pt x="521097" y="171663"/>
                  <a:pt x="507389" y="173596"/>
                  <a:pt x="487226" y="177023"/>
                </a:cubicBezTo>
                <a:cubicBezTo>
                  <a:pt x="494425" y="180493"/>
                  <a:pt x="497110" y="184286"/>
                  <a:pt x="495282" y="188402"/>
                </a:cubicBezTo>
                <a:cubicBezTo>
                  <a:pt x="493453" y="192518"/>
                  <a:pt x="492320" y="202280"/>
                  <a:pt x="491883" y="217688"/>
                </a:cubicBezTo>
                <a:cubicBezTo>
                  <a:pt x="491445" y="233097"/>
                  <a:pt x="491001" y="249663"/>
                  <a:pt x="490549" y="267388"/>
                </a:cubicBezTo>
                <a:cubicBezTo>
                  <a:pt x="490098" y="285112"/>
                  <a:pt x="487807" y="300403"/>
                  <a:pt x="483676" y="313259"/>
                </a:cubicBezTo>
                <a:cubicBezTo>
                  <a:pt x="479546" y="326115"/>
                  <a:pt x="475481" y="329793"/>
                  <a:pt x="471481" y="324293"/>
                </a:cubicBezTo>
                <a:cubicBezTo>
                  <a:pt x="467479" y="318794"/>
                  <a:pt x="465479" y="306221"/>
                  <a:pt x="465479" y="286575"/>
                </a:cubicBezTo>
                <a:lnTo>
                  <a:pt x="465479" y="225830"/>
                </a:lnTo>
                <a:cubicBezTo>
                  <a:pt x="465479" y="203861"/>
                  <a:pt x="464518" y="189492"/>
                  <a:pt x="462597" y="182723"/>
                </a:cubicBezTo>
                <a:cubicBezTo>
                  <a:pt x="453203" y="184516"/>
                  <a:pt x="445801" y="186090"/>
                  <a:pt x="440387" y="187445"/>
                </a:cubicBezTo>
                <a:cubicBezTo>
                  <a:pt x="434973" y="188800"/>
                  <a:pt x="427904" y="185405"/>
                  <a:pt x="419177" y="177260"/>
                </a:cubicBezTo>
                <a:cubicBezTo>
                  <a:pt x="410452" y="169114"/>
                  <a:pt x="412864" y="165042"/>
                  <a:pt x="426416" y="165042"/>
                </a:cubicBezTo>
                <a:cubicBezTo>
                  <a:pt x="437888" y="165042"/>
                  <a:pt x="457090" y="163056"/>
                  <a:pt x="484021" y="159083"/>
                </a:cubicBezTo>
                <a:cubicBezTo>
                  <a:pt x="510951" y="155111"/>
                  <a:pt x="527598" y="151057"/>
                  <a:pt x="533957" y="146919"/>
                </a:cubicBezTo>
                <a:cubicBezTo>
                  <a:pt x="537137" y="144851"/>
                  <a:pt x="540482" y="143775"/>
                  <a:pt x="543992" y="143693"/>
                </a:cubicBezTo>
                <a:close/>
                <a:moveTo>
                  <a:pt x="5859845" y="139531"/>
                </a:moveTo>
                <a:lnTo>
                  <a:pt x="5818761" y="145661"/>
                </a:lnTo>
                <a:cubicBezTo>
                  <a:pt x="5829559" y="190116"/>
                  <a:pt x="5834958" y="213691"/>
                  <a:pt x="5834958" y="216387"/>
                </a:cubicBezTo>
                <a:cubicBezTo>
                  <a:pt x="5834958" y="216330"/>
                  <a:pt x="5843455" y="214343"/>
                  <a:pt x="5860447" y="210429"/>
                </a:cubicBezTo>
                <a:lnTo>
                  <a:pt x="5860447" y="188122"/>
                </a:lnTo>
                <a:cubicBezTo>
                  <a:pt x="5849821" y="189915"/>
                  <a:pt x="5841314" y="187940"/>
                  <a:pt x="5834926" y="182196"/>
                </a:cubicBezTo>
                <a:cubicBezTo>
                  <a:pt x="5828537" y="176453"/>
                  <a:pt x="5828803" y="172621"/>
                  <a:pt x="5835721" y="170699"/>
                </a:cubicBezTo>
                <a:cubicBezTo>
                  <a:pt x="5842641" y="168777"/>
                  <a:pt x="5850883" y="167085"/>
                  <a:pt x="5860447" y="165623"/>
                </a:cubicBezTo>
                <a:cubicBezTo>
                  <a:pt x="5860447" y="149074"/>
                  <a:pt x="5860247" y="140377"/>
                  <a:pt x="5859845" y="139531"/>
                </a:cubicBezTo>
                <a:close/>
                <a:moveTo>
                  <a:pt x="3716721" y="139531"/>
                </a:moveTo>
                <a:lnTo>
                  <a:pt x="3675636" y="145661"/>
                </a:lnTo>
                <a:cubicBezTo>
                  <a:pt x="3686434" y="190116"/>
                  <a:pt x="3691833" y="213691"/>
                  <a:pt x="3691833" y="216387"/>
                </a:cubicBezTo>
                <a:cubicBezTo>
                  <a:pt x="3691833" y="216330"/>
                  <a:pt x="3700330" y="214343"/>
                  <a:pt x="3717323" y="210429"/>
                </a:cubicBezTo>
                <a:lnTo>
                  <a:pt x="3717323" y="188122"/>
                </a:lnTo>
                <a:cubicBezTo>
                  <a:pt x="3706697" y="189915"/>
                  <a:pt x="3698190" y="187940"/>
                  <a:pt x="3691801" y="182196"/>
                </a:cubicBezTo>
                <a:cubicBezTo>
                  <a:pt x="3685412" y="176453"/>
                  <a:pt x="3685678" y="172621"/>
                  <a:pt x="3692597" y="170699"/>
                </a:cubicBezTo>
                <a:cubicBezTo>
                  <a:pt x="3699516" y="168777"/>
                  <a:pt x="3707758" y="167085"/>
                  <a:pt x="3717323" y="165623"/>
                </a:cubicBezTo>
                <a:cubicBezTo>
                  <a:pt x="3717323" y="149074"/>
                  <a:pt x="3717122" y="140377"/>
                  <a:pt x="3716721" y="139531"/>
                </a:cubicBezTo>
                <a:close/>
                <a:moveTo>
                  <a:pt x="6984981" y="136140"/>
                </a:moveTo>
                <a:cubicBezTo>
                  <a:pt x="6988971" y="136421"/>
                  <a:pt x="6993363" y="137874"/>
                  <a:pt x="6998157" y="140499"/>
                </a:cubicBezTo>
                <a:cubicBezTo>
                  <a:pt x="7007743" y="145747"/>
                  <a:pt x="7014995" y="150780"/>
                  <a:pt x="7019914" y="155599"/>
                </a:cubicBezTo>
                <a:cubicBezTo>
                  <a:pt x="7024833" y="160417"/>
                  <a:pt x="7024675" y="165662"/>
                  <a:pt x="7019441" y="171334"/>
                </a:cubicBezTo>
                <a:cubicBezTo>
                  <a:pt x="7014207" y="177005"/>
                  <a:pt x="7008933" y="184928"/>
                  <a:pt x="7003621" y="195102"/>
                </a:cubicBezTo>
                <a:cubicBezTo>
                  <a:pt x="6998307" y="205277"/>
                  <a:pt x="6992833" y="213856"/>
                  <a:pt x="6987197" y="220840"/>
                </a:cubicBezTo>
                <a:cubicBezTo>
                  <a:pt x="6981561" y="227823"/>
                  <a:pt x="6976865" y="227264"/>
                  <a:pt x="6973107" y="219162"/>
                </a:cubicBezTo>
                <a:cubicBezTo>
                  <a:pt x="6965149" y="220883"/>
                  <a:pt x="6955671" y="222525"/>
                  <a:pt x="6944671" y="224088"/>
                </a:cubicBezTo>
                <a:lnTo>
                  <a:pt x="6943595" y="237897"/>
                </a:lnTo>
                <a:lnTo>
                  <a:pt x="6971150" y="233918"/>
                </a:lnTo>
                <a:cubicBezTo>
                  <a:pt x="6983483" y="231179"/>
                  <a:pt x="6992771" y="233470"/>
                  <a:pt x="6999017" y="240790"/>
                </a:cubicBezTo>
                <a:cubicBezTo>
                  <a:pt x="7005262" y="248111"/>
                  <a:pt x="7001756" y="252854"/>
                  <a:pt x="6988499" y="255019"/>
                </a:cubicBezTo>
                <a:cubicBezTo>
                  <a:pt x="6975241" y="257185"/>
                  <a:pt x="6960187" y="259071"/>
                  <a:pt x="6943337" y="260677"/>
                </a:cubicBezTo>
                <a:lnTo>
                  <a:pt x="6942262" y="278401"/>
                </a:lnTo>
                <a:cubicBezTo>
                  <a:pt x="6985139" y="275748"/>
                  <a:pt x="7012027" y="273733"/>
                  <a:pt x="7022925" y="272357"/>
                </a:cubicBezTo>
                <a:cubicBezTo>
                  <a:pt x="7033824" y="270980"/>
                  <a:pt x="7043801" y="273289"/>
                  <a:pt x="7052857" y="279283"/>
                </a:cubicBezTo>
                <a:cubicBezTo>
                  <a:pt x="7061913" y="285277"/>
                  <a:pt x="7066115" y="290705"/>
                  <a:pt x="7065463" y="295566"/>
                </a:cubicBezTo>
                <a:cubicBezTo>
                  <a:pt x="7064809" y="300428"/>
                  <a:pt x="7055513" y="302181"/>
                  <a:pt x="7037574" y="300826"/>
                </a:cubicBezTo>
                <a:cubicBezTo>
                  <a:pt x="7019635" y="299471"/>
                  <a:pt x="7002219" y="299019"/>
                  <a:pt x="6985325" y="299471"/>
                </a:cubicBezTo>
                <a:cubicBezTo>
                  <a:pt x="6968433" y="299922"/>
                  <a:pt x="6954157" y="300600"/>
                  <a:pt x="6942499" y="301503"/>
                </a:cubicBezTo>
                <a:cubicBezTo>
                  <a:pt x="6930840" y="302407"/>
                  <a:pt x="6914664" y="303981"/>
                  <a:pt x="6893971" y="306225"/>
                </a:cubicBezTo>
                <a:cubicBezTo>
                  <a:pt x="6873278" y="308469"/>
                  <a:pt x="6858425" y="310043"/>
                  <a:pt x="6849413" y="310946"/>
                </a:cubicBezTo>
                <a:cubicBezTo>
                  <a:pt x="6840400" y="311850"/>
                  <a:pt x="6831323" y="308681"/>
                  <a:pt x="6822181" y="301439"/>
                </a:cubicBezTo>
                <a:cubicBezTo>
                  <a:pt x="6813039" y="294197"/>
                  <a:pt x="6814340" y="290576"/>
                  <a:pt x="6826085" y="290576"/>
                </a:cubicBezTo>
                <a:cubicBezTo>
                  <a:pt x="6835191" y="290576"/>
                  <a:pt x="6848104" y="289913"/>
                  <a:pt x="6864825" y="288586"/>
                </a:cubicBezTo>
                <a:cubicBezTo>
                  <a:pt x="6881545" y="287260"/>
                  <a:pt x="6900101" y="284962"/>
                  <a:pt x="6920493" y="281692"/>
                </a:cubicBezTo>
                <a:lnTo>
                  <a:pt x="6920493" y="262354"/>
                </a:lnTo>
                <a:cubicBezTo>
                  <a:pt x="6906928" y="264104"/>
                  <a:pt x="6896621" y="265441"/>
                  <a:pt x="6889573" y="266366"/>
                </a:cubicBezTo>
                <a:cubicBezTo>
                  <a:pt x="6882524" y="267291"/>
                  <a:pt x="6875117" y="264208"/>
                  <a:pt x="6867353" y="257117"/>
                </a:cubicBezTo>
                <a:cubicBezTo>
                  <a:pt x="6859587" y="250026"/>
                  <a:pt x="6861663" y="246193"/>
                  <a:pt x="6873579" y="245619"/>
                </a:cubicBezTo>
                <a:cubicBezTo>
                  <a:pt x="6885496" y="245046"/>
                  <a:pt x="6901134" y="243547"/>
                  <a:pt x="6920493" y="241124"/>
                </a:cubicBezTo>
                <a:lnTo>
                  <a:pt x="6920493" y="224561"/>
                </a:lnTo>
                <a:cubicBezTo>
                  <a:pt x="6913969" y="225421"/>
                  <a:pt x="6905365" y="226669"/>
                  <a:pt x="6894681" y="228304"/>
                </a:cubicBezTo>
                <a:cubicBezTo>
                  <a:pt x="6888343" y="235703"/>
                  <a:pt x="6882991" y="236040"/>
                  <a:pt x="6878624" y="229315"/>
                </a:cubicBezTo>
                <a:cubicBezTo>
                  <a:pt x="6874257" y="222589"/>
                  <a:pt x="6870289" y="212085"/>
                  <a:pt x="6866717" y="197802"/>
                </a:cubicBezTo>
                <a:cubicBezTo>
                  <a:pt x="6863147" y="183519"/>
                  <a:pt x="6858619" y="172015"/>
                  <a:pt x="6853134" y="163289"/>
                </a:cubicBezTo>
                <a:cubicBezTo>
                  <a:pt x="6847649" y="154563"/>
                  <a:pt x="6848986" y="150200"/>
                  <a:pt x="6857145" y="150200"/>
                </a:cubicBezTo>
                <a:cubicBezTo>
                  <a:pt x="6863813" y="150200"/>
                  <a:pt x="6869593" y="150644"/>
                  <a:pt x="6874483" y="151533"/>
                </a:cubicBezTo>
                <a:cubicBezTo>
                  <a:pt x="6879373" y="152422"/>
                  <a:pt x="6895624" y="151555"/>
                  <a:pt x="6923236" y="148931"/>
                </a:cubicBezTo>
                <a:cubicBezTo>
                  <a:pt x="6950848" y="146306"/>
                  <a:pt x="6967841" y="142933"/>
                  <a:pt x="6974215" y="138810"/>
                </a:cubicBezTo>
                <a:cubicBezTo>
                  <a:pt x="6977403" y="136749"/>
                  <a:pt x="6980991" y="135859"/>
                  <a:pt x="6984981" y="136140"/>
                </a:cubicBezTo>
                <a:close/>
                <a:moveTo>
                  <a:pt x="5929947" y="131066"/>
                </a:moveTo>
                <a:cubicBezTo>
                  <a:pt x="5925889" y="130414"/>
                  <a:pt x="5910423" y="131837"/>
                  <a:pt x="5883549" y="135336"/>
                </a:cubicBezTo>
                <a:cubicBezTo>
                  <a:pt x="5888053" y="135680"/>
                  <a:pt x="5889630" y="138788"/>
                  <a:pt x="5888282" y="144661"/>
                </a:cubicBezTo>
                <a:cubicBezTo>
                  <a:pt x="5886935" y="150533"/>
                  <a:pt x="5886260" y="155520"/>
                  <a:pt x="5886260" y="159621"/>
                </a:cubicBezTo>
                <a:cubicBezTo>
                  <a:pt x="5888397" y="159664"/>
                  <a:pt x="5893777" y="158775"/>
                  <a:pt x="5902403" y="156954"/>
                </a:cubicBezTo>
                <a:cubicBezTo>
                  <a:pt x="5911029" y="155133"/>
                  <a:pt x="5917243" y="157621"/>
                  <a:pt x="5921042" y="164418"/>
                </a:cubicBezTo>
                <a:cubicBezTo>
                  <a:pt x="5924843" y="171215"/>
                  <a:pt x="5913177" y="177962"/>
                  <a:pt x="5886045" y="184659"/>
                </a:cubicBezTo>
                <a:lnTo>
                  <a:pt x="5884905" y="205503"/>
                </a:lnTo>
                <a:lnTo>
                  <a:pt x="5914073" y="203180"/>
                </a:lnTo>
                <a:cubicBezTo>
                  <a:pt x="5917099" y="197128"/>
                  <a:pt x="5921515" y="183759"/>
                  <a:pt x="5927323" y="163074"/>
                </a:cubicBezTo>
                <a:cubicBezTo>
                  <a:pt x="5933131" y="142388"/>
                  <a:pt x="5934006" y="131719"/>
                  <a:pt x="5929947" y="131066"/>
                </a:cubicBezTo>
                <a:close/>
                <a:moveTo>
                  <a:pt x="3786823" y="131066"/>
                </a:moveTo>
                <a:cubicBezTo>
                  <a:pt x="3782765" y="130414"/>
                  <a:pt x="3767299" y="131837"/>
                  <a:pt x="3740425" y="135336"/>
                </a:cubicBezTo>
                <a:cubicBezTo>
                  <a:pt x="3744928" y="135680"/>
                  <a:pt x="3746505" y="138788"/>
                  <a:pt x="3745157" y="144661"/>
                </a:cubicBezTo>
                <a:cubicBezTo>
                  <a:pt x="3743809" y="150533"/>
                  <a:pt x="3743135" y="155520"/>
                  <a:pt x="3743135" y="159621"/>
                </a:cubicBezTo>
                <a:cubicBezTo>
                  <a:pt x="3745272" y="159664"/>
                  <a:pt x="3750653" y="158775"/>
                  <a:pt x="3759279" y="156954"/>
                </a:cubicBezTo>
                <a:cubicBezTo>
                  <a:pt x="3767905" y="155133"/>
                  <a:pt x="3774117" y="157621"/>
                  <a:pt x="3777918" y="164418"/>
                </a:cubicBezTo>
                <a:cubicBezTo>
                  <a:pt x="3781718" y="171215"/>
                  <a:pt x="3770052" y="177962"/>
                  <a:pt x="3742920" y="184659"/>
                </a:cubicBezTo>
                <a:lnTo>
                  <a:pt x="3741780" y="205503"/>
                </a:lnTo>
                <a:lnTo>
                  <a:pt x="3770948" y="203180"/>
                </a:lnTo>
                <a:cubicBezTo>
                  <a:pt x="3773974" y="197128"/>
                  <a:pt x="3778391" y="183759"/>
                  <a:pt x="3784199" y="163074"/>
                </a:cubicBezTo>
                <a:cubicBezTo>
                  <a:pt x="3790006" y="142388"/>
                  <a:pt x="3790881" y="131719"/>
                  <a:pt x="3786823" y="131066"/>
                </a:cubicBezTo>
                <a:close/>
                <a:moveTo>
                  <a:pt x="6161559" y="130744"/>
                </a:moveTo>
                <a:cubicBezTo>
                  <a:pt x="6156633" y="131181"/>
                  <a:pt x="6144097" y="133407"/>
                  <a:pt x="6123949" y="137423"/>
                </a:cubicBezTo>
                <a:lnTo>
                  <a:pt x="6125132" y="175818"/>
                </a:lnTo>
                <a:cubicBezTo>
                  <a:pt x="6133063" y="175073"/>
                  <a:pt x="6139662" y="173309"/>
                  <a:pt x="6144932" y="170527"/>
                </a:cubicBezTo>
                <a:cubicBezTo>
                  <a:pt x="6150202" y="167745"/>
                  <a:pt x="6155895" y="169362"/>
                  <a:pt x="6162011" y="175378"/>
                </a:cubicBezTo>
                <a:cubicBezTo>
                  <a:pt x="6168127" y="181393"/>
                  <a:pt x="6166371" y="186369"/>
                  <a:pt x="6156741" y="190306"/>
                </a:cubicBezTo>
                <a:cubicBezTo>
                  <a:pt x="6147112" y="194242"/>
                  <a:pt x="6136633" y="196210"/>
                  <a:pt x="6125304" y="196210"/>
                </a:cubicBezTo>
                <a:lnTo>
                  <a:pt x="6126465" y="231143"/>
                </a:lnTo>
                <a:cubicBezTo>
                  <a:pt x="6130997" y="231272"/>
                  <a:pt x="6137751" y="229505"/>
                  <a:pt x="6146729" y="225841"/>
                </a:cubicBezTo>
                <a:cubicBezTo>
                  <a:pt x="6155705" y="222177"/>
                  <a:pt x="6161725" y="222370"/>
                  <a:pt x="6164786" y="226421"/>
                </a:cubicBezTo>
                <a:cubicBezTo>
                  <a:pt x="6167848" y="230473"/>
                  <a:pt x="6170103" y="230214"/>
                  <a:pt x="6171551" y="225647"/>
                </a:cubicBezTo>
                <a:cubicBezTo>
                  <a:pt x="6173000" y="221080"/>
                  <a:pt x="6173949" y="205564"/>
                  <a:pt x="6174401" y="179099"/>
                </a:cubicBezTo>
                <a:cubicBezTo>
                  <a:pt x="6174853" y="152634"/>
                  <a:pt x="6174057" y="137849"/>
                  <a:pt x="6172013" y="134745"/>
                </a:cubicBezTo>
                <a:cubicBezTo>
                  <a:pt x="6169970" y="131640"/>
                  <a:pt x="6166485" y="130306"/>
                  <a:pt x="6161559" y="130744"/>
                </a:cubicBezTo>
                <a:close/>
                <a:moveTo>
                  <a:pt x="7383101" y="124508"/>
                </a:moveTo>
                <a:cubicBezTo>
                  <a:pt x="7393019" y="124401"/>
                  <a:pt x="7401164" y="128222"/>
                  <a:pt x="7407537" y="135971"/>
                </a:cubicBezTo>
                <a:cubicBezTo>
                  <a:pt x="7416033" y="146303"/>
                  <a:pt x="7410502" y="151723"/>
                  <a:pt x="7390941" y="152232"/>
                </a:cubicBezTo>
                <a:cubicBezTo>
                  <a:pt x="7371381" y="152741"/>
                  <a:pt x="7348767" y="154953"/>
                  <a:pt x="7323098" y="158868"/>
                </a:cubicBezTo>
                <a:cubicBezTo>
                  <a:pt x="7326697" y="162941"/>
                  <a:pt x="7327805" y="167598"/>
                  <a:pt x="7326421" y="172839"/>
                </a:cubicBezTo>
                <a:cubicBezTo>
                  <a:pt x="7325037" y="178081"/>
                  <a:pt x="7323930" y="184021"/>
                  <a:pt x="7323098" y="190661"/>
                </a:cubicBezTo>
                <a:cubicBezTo>
                  <a:pt x="7333796" y="188094"/>
                  <a:pt x="7343335" y="185201"/>
                  <a:pt x="7351717" y="181981"/>
                </a:cubicBezTo>
                <a:cubicBezTo>
                  <a:pt x="7360099" y="178762"/>
                  <a:pt x="7368223" y="180658"/>
                  <a:pt x="7376088" y="187671"/>
                </a:cubicBezTo>
                <a:cubicBezTo>
                  <a:pt x="7383954" y="194683"/>
                  <a:pt x="7380749" y="200337"/>
                  <a:pt x="7366473" y="204632"/>
                </a:cubicBezTo>
                <a:cubicBezTo>
                  <a:pt x="7352198" y="208926"/>
                  <a:pt x="7337675" y="210622"/>
                  <a:pt x="7322905" y="209719"/>
                </a:cubicBezTo>
                <a:lnTo>
                  <a:pt x="7321721" y="247491"/>
                </a:lnTo>
                <a:cubicBezTo>
                  <a:pt x="7347075" y="260153"/>
                  <a:pt x="7370223" y="268266"/>
                  <a:pt x="7391167" y="271830"/>
                </a:cubicBezTo>
                <a:cubicBezTo>
                  <a:pt x="7412111" y="275393"/>
                  <a:pt x="7431872" y="278652"/>
                  <a:pt x="7450449" y="281606"/>
                </a:cubicBezTo>
                <a:cubicBezTo>
                  <a:pt x="7469027" y="284560"/>
                  <a:pt x="7471286" y="288593"/>
                  <a:pt x="7457225" y="293706"/>
                </a:cubicBezTo>
                <a:cubicBezTo>
                  <a:pt x="7443165" y="298818"/>
                  <a:pt x="7427118" y="303195"/>
                  <a:pt x="7409085" y="306838"/>
                </a:cubicBezTo>
                <a:cubicBezTo>
                  <a:pt x="7391053" y="310480"/>
                  <a:pt x="7377257" y="310659"/>
                  <a:pt x="7367699" y="307376"/>
                </a:cubicBezTo>
                <a:cubicBezTo>
                  <a:pt x="7358141" y="304092"/>
                  <a:pt x="7341432" y="292989"/>
                  <a:pt x="7317569" y="274067"/>
                </a:cubicBezTo>
                <a:cubicBezTo>
                  <a:pt x="7293708" y="255145"/>
                  <a:pt x="7270577" y="236843"/>
                  <a:pt x="7248177" y="219162"/>
                </a:cubicBezTo>
                <a:cubicBezTo>
                  <a:pt x="7243632" y="226117"/>
                  <a:pt x="7235609" y="235800"/>
                  <a:pt x="7224107" y="248211"/>
                </a:cubicBezTo>
                <a:cubicBezTo>
                  <a:pt x="7212607" y="260623"/>
                  <a:pt x="7201497" y="270324"/>
                  <a:pt x="7190777" y="277315"/>
                </a:cubicBezTo>
                <a:cubicBezTo>
                  <a:pt x="7180057" y="284306"/>
                  <a:pt x="7168360" y="289185"/>
                  <a:pt x="7155683" y="291953"/>
                </a:cubicBezTo>
                <a:cubicBezTo>
                  <a:pt x="7143007" y="294720"/>
                  <a:pt x="7143569" y="290856"/>
                  <a:pt x="7157372" y="280359"/>
                </a:cubicBezTo>
                <a:cubicBezTo>
                  <a:pt x="7171174" y="269862"/>
                  <a:pt x="7185607" y="255303"/>
                  <a:pt x="7200672" y="236682"/>
                </a:cubicBezTo>
                <a:cubicBezTo>
                  <a:pt x="7215737" y="218061"/>
                  <a:pt x="7225259" y="204373"/>
                  <a:pt x="7229238" y="195619"/>
                </a:cubicBezTo>
                <a:cubicBezTo>
                  <a:pt x="7231227" y="191241"/>
                  <a:pt x="7232663" y="187399"/>
                  <a:pt x="7233545" y="184092"/>
                </a:cubicBezTo>
                <a:lnTo>
                  <a:pt x="7234137" y="179084"/>
                </a:lnTo>
                <a:lnTo>
                  <a:pt x="7213062" y="184713"/>
                </a:lnTo>
                <a:cubicBezTo>
                  <a:pt x="7203060" y="187889"/>
                  <a:pt x="7192778" y="184501"/>
                  <a:pt x="7182217" y="174549"/>
                </a:cubicBezTo>
                <a:cubicBezTo>
                  <a:pt x="7171655" y="164597"/>
                  <a:pt x="7170389" y="160077"/>
                  <a:pt x="7178419" y="160987"/>
                </a:cubicBezTo>
                <a:cubicBezTo>
                  <a:pt x="7186451" y="161898"/>
                  <a:pt x="7193900" y="161923"/>
                  <a:pt x="7200769" y="161062"/>
                </a:cubicBezTo>
                <a:cubicBezTo>
                  <a:pt x="7207638" y="160202"/>
                  <a:pt x="7220795" y="158191"/>
                  <a:pt x="7240240" y="155029"/>
                </a:cubicBezTo>
                <a:cubicBezTo>
                  <a:pt x="7259685" y="151867"/>
                  <a:pt x="7282906" y="147134"/>
                  <a:pt x="7309901" y="140832"/>
                </a:cubicBezTo>
                <a:cubicBezTo>
                  <a:pt x="7336897" y="134529"/>
                  <a:pt x="7357794" y="129561"/>
                  <a:pt x="7372593" y="125925"/>
                </a:cubicBezTo>
                <a:cubicBezTo>
                  <a:pt x="7376293" y="125016"/>
                  <a:pt x="7379795" y="124544"/>
                  <a:pt x="7383101" y="124508"/>
                </a:cubicBezTo>
                <a:close/>
                <a:moveTo>
                  <a:pt x="5545880" y="116990"/>
                </a:moveTo>
                <a:cubicBezTo>
                  <a:pt x="5549938" y="117785"/>
                  <a:pt x="5553694" y="119669"/>
                  <a:pt x="5557146" y="122645"/>
                </a:cubicBezTo>
                <a:cubicBezTo>
                  <a:pt x="5564051" y="128596"/>
                  <a:pt x="5562774" y="133540"/>
                  <a:pt x="5553317" y="137476"/>
                </a:cubicBezTo>
                <a:cubicBezTo>
                  <a:pt x="5543860" y="141413"/>
                  <a:pt x="5528792" y="145109"/>
                  <a:pt x="5508113" y="148565"/>
                </a:cubicBezTo>
                <a:cubicBezTo>
                  <a:pt x="5516201" y="152078"/>
                  <a:pt x="5519323" y="155699"/>
                  <a:pt x="5517481" y="159428"/>
                </a:cubicBezTo>
                <a:cubicBezTo>
                  <a:pt x="5515638" y="163156"/>
                  <a:pt x="5514315" y="168620"/>
                  <a:pt x="5513512" y="175818"/>
                </a:cubicBezTo>
                <a:cubicBezTo>
                  <a:pt x="5525400" y="174083"/>
                  <a:pt x="5536679" y="171850"/>
                  <a:pt x="5547348" y="169118"/>
                </a:cubicBezTo>
                <a:cubicBezTo>
                  <a:pt x="5558017" y="166386"/>
                  <a:pt x="5566965" y="168960"/>
                  <a:pt x="5574193" y="176840"/>
                </a:cubicBezTo>
                <a:cubicBezTo>
                  <a:pt x="5581420" y="184720"/>
                  <a:pt x="5577548" y="189460"/>
                  <a:pt x="5562577" y="191059"/>
                </a:cubicBezTo>
                <a:cubicBezTo>
                  <a:pt x="5547606" y="192657"/>
                  <a:pt x="5531187" y="194676"/>
                  <a:pt x="5513318" y="197114"/>
                </a:cubicBezTo>
                <a:lnTo>
                  <a:pt x="5510802" y="263538"/>
                </a:lnTo>
                <a:cubicBezTo>
                  <a:pt x="5541605" y="261817"/>
                  <a:pt x="5565004" y="259587"/>
                  <a:pt x="5581001" y="256848"/>
                </a:cubicBezTo>
                <a:cubicBezTo>
                  <a:pt x="5596997" y="254109"/>
                  <a:pt x="5609993" y="256471"/>
                  <a:pt x="5619988" y="263935"/>
                </a:cubicBezTo>
                <a:cubicBezTo>
                  <a:pt x="5629983" y="271400"/>
                  <a:pt x="5632199" y="277053"/>
                  <a:pt x="5626635" y="280896"/>
                </a:cubicBezTo>
                <a:cubicBezTo>
                  <a:pt x="5621071" y="284740"/>
                  <a:pt x="5610011" y="285984"/>
                  <a:pt x="5593455" y="284628"/>
                </a:cubicBezTo>
                <a:cubicBezTo>
                  <a:pt x="5576899" y="283273"/>
                  <a:pt x="5553722" y="283714"/>
                  <a:pt x="5523923" y="285951"/>
                </a:cubicBezTo>
                <a:cubicBezTo>
                  <a:pt x="5494124" y="288188"/>
                  <a:pt x="5471295" y="290440"/>
                  <a:pt x="5455434" y="292706"/>
                </a:cubicBezTo>
                <a:cubicBezTo>
                  <a:pt x="5439574" y="294971"/>
                  <a:pt x="5427335" y="297004"/>
                  <a:pt x="5418716" y="298804"/>
                </a:cubicBezTo>
                <a:cubicBezTo>
                  <a:pt x="5410098" y="300603"/>
                  <a:pt x="5400770" y="296753"/>
                  <a:pt x="5390731" y="287253"/>
                </a:cubicBezTo>
                <a:cubicBezTo>
                  <a:pt x="5380693" y="277752"/>
                  <a:pt x="5382808" y="273457"/>
                  <a:pt x="5397077" y="274368"/>
                </a:cubicBezTo>
                <a:cubicBezTo>
                  <a:pt x="5411346" y="275279"/>
                  <a:pt x="5441101" y="272751"/>
                  <a:pt x="5486345" y="266786"/>
                </a:cubicBezTo>
                <a:lnTo>
                  <a:pt x="5486345" y="200276"/>
                </a:lnTo>
                <a:cubicBezTo>
                  <a:pt x="5472377" y="202054"/>
                  <a:pt x="5462909" y="203398"/>
                  <a:pt x="5457940" y="204309"/>
                </a:cubicBezTo>
                <a:cubicBezTo>
                  <a:pt x="5452972" y="205219"/>
                  <a:pt x="5446339" y="202359"/>
                  <a:pt x="5438043" y="195726"/>
                </a:cubicBezTo>
                <a:cubicBezTo>
                  <a:pt x="5429747" y="189094"/>
                  <a:pt x="5431769" y="185480"/>
                  <a:pt x="5444109" y="184885"/>
                </a:cubicBezTo>
                <a:cubicBezTo>
                  <a:pt x="5456449" y="184290"/>
                  <a:pt x="5470979" y="182802"/>
                  <a:pt x="5487700" y="180422"/>
                </a:cubicBezTo>
                <a:cubicBezTo>
                  <a:pt x="5487700" y="164633"/>
                  <a:pt x="5486890" y="155054"/>
                  <a:pt x="5485269" y="151684"/>
                </a:cubicBezTo>
                <a:cubicBezTo>
                  <a:pt x="5473797" y="152573"/>
                  <a:pt x="5463461" y="150393"/>
                  <a:pt x="5454262" y="145145"/>
                </a:cubicBezTo>
                <a:cubicBezTo>
                  <a:pt x="5445063" y="139896"/>
                  <a:pt x="5446773" y="135820"/>
                  <a:pt x="5459392" y="132916"/>
                </a:cubicBezTo>
                <a:cubicBezTo>
                  <a:pt x="5472012" y="130012"/>
                  <a:pt x="5485068" y="127474"/>
                  <a:pt x="5498562" y="125301"/>
                </a:cubicBezTo>
                <a:cubicBezTo>
                  <a:pt x="5512057" y="123129"/>
                  <a:pt x="5523468" y="120655"/>
                  <a:pt x="5532796" y="117880"/>
                </a:cubicBezTo>
                <a:cubicBezTo>
                  <a:pt x="5537461" y="116493"/>
                  <a:pt x="5541822" y="116196"/>
                  <a:pt x="5545880" y="116990"/>
                </a:cubicBezTo>
                <a:close/>
                <a:moveTo>
                  <a:pt x="3402755" y="116990"/>
                </a:moveTo>
                <a:cubicBezTo>
                  <a:pt x="3406813" y="117785"/>
                  <a:pt x="3410568" y="119669"/>
                  <a:pt x="3414021" y="122645"/>
                </a:cubicBezTo>
                <a:cubicBezTo>
                  <a:pt x="3420926" y="128596"/>
                  <a:pt x="3419649" y="133540"/>
                  <a:pt x="3410192" y="137476"/>
                </a:cubicBezTo>
                <a:cubicBezTo>
                  <a:pt x="3400735" y="141413"/>
                  <a:pt x="3385667" y="145109"/>
                  <a:pt x="3364988" y="148565"/>
                </a:cubicBezTo>
                <a:cubicBezTo>
                  <a:pt x="3373076" y="152078"/>
                  <a:pt x="3376198" y="155699"/>
                  <a:pt x="3374356" y="159428"/>
                </a:cubicBezTo>
                <a:cubicBezTo>
                  <a:pt x="3372513" y="163156"/>
                  <a:pt x="3371190" y="168620"/>
                  <a:pt x="3370387" y="175818"/>
                </a:cubicBezTo>
                <a:cubicBezTo>
                  <a:pt x="3382275" y="174083"/>
                  <a:pt x="3393554" y="171850"/>
                  <a:pt x="3404223" y="169118"/>
                </a:cubicBezTo>
                <a:cubicBezTo>
                  <a:pt x="3414892" y="166386"/>
                  <a:pt x="3423840" y="168960"/>
                  <a:pt x="3431068" y="176840"/>
                </a:cubicBezTo>
                <a:cubicBezTo>
                  <a:pt x="3438295" y="184720"/>
                  <a:pt x="3434423" y="189460"/>
                  <a:pt x="3419452" y="191059"/>
                </a:cubicBezTo>
                <a:cubicBezTo>
                  <a:pt x="3404481" y="192657"/>
                  <a:pt x="3388061" y="194676"/>
                  <a:pt x="3370194" y="197114"/>
                </a:cubicBezTo>
                <a:lnTo>
                  <a:pt x="3367677" y="263538"/>
                </a:lnTo>
                <a:cubicBezTo>
                  <a:pt x="3398480" y="261817"/>
                  <a:pt x="3421879" y="259587"/>
                  <a:pt x="3437876" y="256848"/>
                </a:cubicBezTo>
                <a:cubicBezTo>
                  <a:pt x="3453873" y="254109"/>
                  <a:pt x="3466868" y="256471"/>
                  <a:pt x="3476863" y="263935"/>
                </a:cubicBezTo>
                <a:cubicBezTo>
                  <a:pt x="3486858" y="271400"/>
                  <a:pt x="3489074" y="277053"/>
                  <a:pt x="3483510" y="280896"/>
                </a:cubicBezTo>
                <a:cubicBezTo>
                  <a:pt x="3477946" y="284740"/>
                  <a:pt x="3466886" y="285984"/>
                  <a:pt x="3450330" y="284628"/>
                </a:cubicBezTo>
                <a:cubicBezTo>
                  <a:pt x="3433775" y="283273"/>
                  <a:pt x="3410597" y="283714"/>
                  <a:pt x="3380798" y="285951"/>
                </a:cubicBezTo>
                <a:cubicBezTo>
                  <a:pt x="3350999" y="288188"/>
                  <a:pt x="3328170" y="290440"/>
                  <a:pt x="3312309" y="292706"/>
                </a:cubicBezTo>
                <a:cubicBezTo>
                  <a:pt x="3296449" y="294971"/>
                  <a:pt x="3284210" y="297004"/>
                  <a:pt x="3275591" y="298804"/>
                </a:cubicBezTo>
                <a:cubicBezTo>
                  <a:pt x="3266973" y="300603"/>
                  <a:pt x="3257644" y="296753"/>
                  <a:pt x="3247606" y="287253"/>
                </a:cubicBezTo>
                <a:cubicBezTo>
                  <a:pt x="3237568" y="277752"/>
                  <a:pt x="3239683" y="273457"/>
                  <a:pt x="3253952" y="274368"/>
                </a:cubicBezTo>
                <a:cubicBezTo>
                  <a:pt x="3268220" y="275279"/>
                  <a:pt x="3297976" y="272751"/>
                  <a:pt x="3343220" y="266786"/>
                </a:cubicBezTo>
                <a:lnTo>
                  <a:pt x="3343220" y="200276"/>
                </a:lnTo>
                <a:cubicBezTo>
                  <a:pt x="3329252" y="202054"/>
                  <a:pt x="3319784" y="203398"/>
                  <a:pt x="3314815" y="204309"/>
                </a:cubicBezTo>
                <a:cubicBezTo>
                  <a:pt x="3309846" y="205219"/>
                  <a:pt x="3303214" y="202359"/>
                  <a:pt x="3294918" y="195726"/>
                </a:cubicBezTo>
                <a:cubicBezTo>
                  <a:pt x="3286623" y="189094"/>
                  <a:pt x="3288645" y="185480"/>
                  <a:pt x="3300984" y="184885"/>
                </a:cubicBezTo>
                <a:cubicBezTo>
                  <a:pt x="3313324" y="184290"/>
                  <a:pt x="3327854" y="182802"/>
                  <a:pt x="3344575" y="180422"/>
                </a:cubicBezTo>
                <a:cubicBezTo>
                  <a:pt x="3344575" y="164633"/>
                  <a:pt x="3343765" y="155054"/>
                  <a:pt x="3342144" y="151684"/>
                </a:cubicBezTo>
                <a:cubicBezTo>
                  <a:pt x="3330672" y="152573"/>
                  <a:pt x="3320336" y="150393"/>
                  <a:pt x="3311137" y="145145"/>
                </a:cubicBezTo>
                <a:cubicBezTo>
                  <a:pt x="3301938" y="139896"/>
                  <a:pt x="3303648" y="135820"/>
                  <a:pt x="3316267" y="132916"/>
                </a:cubicBezTo>
                <a:cubicBezTo>
                  <a:pt x="3328887" y="130012"/>
                  <a:pt x="3341943" y="127474"/>
                  <a:pt x="3355438" y="125301"/>
                </a:cubicBezTo>
                <a:cubicBezTo>
                  <a:pt x="3368932" y="123129"/>
                  <a:pt x="3380343" y="120655"/>
                  <a:pt x="3389671" y="117880"/>
                </a:cubicBezTo>
                <a:cubicBezTo>
                  <a:pt x="3394335" y="116493"/>
                  <a:pt x="3398697" y="116196"/>
                  <a:pt x="3402755" y="116990"/>
                </a:cubicBezTo>
                <a:close/>
                <a:moveTo>
                  <a:pt x="4781413" y="105781"/>
                </a:moveTo>
                <a:cubicBezTo>
                  <a:pt x="4751671" y="109323"/>
                  <a:pt x="4731480" y="111847"/>
                  <a:pt x="4720840" y="113353"/>
                </a:cubicBezTo>
                <a:cubicBezTo>
                  <a:pt x="4722604" y="132353"/>
                  <a:pt x="4724712" y="151376"/>
                  <a:pt x="4727164" y="170419"/>
                </a:cubicBezTo>
                <a:cubicBezTo>
                  <a:pt x="4741016" y="169602"/>
                  <a:pt x="4759099" y="167544"/>
                  <a:pt x="4781413" y="164246"/>
                </a:cubicBezTo>
                <a:close/>
                <a:moveTo>
                  <a:pt x="7060754" y="103275"/>
                </a:moveTo>
                <a:cubicBezTo>
                  <a:pt x="7066872" y="103712"/>
                  <a:pt x="7072205" y="105164"/>
                  <a:pt x="7076755" y="107631"/>
                </a:cubicBezTo>
                <a:cubicBezTo>
                  <a:pt x="7085854" y="112564"/>
                  <a:pt x="7090909" y="117762"/>
                  <a:pt x="7091920" y="123226"/>
                </a:cubicBezTo>
                <a:cubicBezTo>
                  <a:pt x="7092931" y="128689"/>
                  <a:pt x="7085083" y="130973"/>
                  <a:pt x="7068377" y="130077"/>
                </a:cubicBezTo>
                <a:cubicBezTo>
                  <a:pt x="7051671" y="129181"/>
                  <a:pt x="7033791" y="129173"/>
                  <a:pt x="7014741" y="130055"/>
                </a:cubicBezTo>
                <a:cubicBezTo>
                  <a:pt x="6995690" y="130937"/>
                  <a:pt x="6974625" y="132511"/>
                  <a:pt x="6951544" y="134777"/>
                </a:cubicBezTo>
                <a:cubicBezTo>
                  <a:pt x="6928463" y="137043"/>
                  <a:pt x="6906167" y="139298"/>
                  <a:pt x="6884657" y="141542"/>
                </a:cubicBezTo>
                <a:cubicBezTo>
                  <a:pt x="6863147" y="143786"/>
                  <a:pt x="6844939" y="146486"/>
                  <a:pt x="6830032" y="149640"/>
                </a:cubicBezTo>
                <a:cubicBezTo>
                  <a:pt x="6815125" y="152795"/>
                  <a:pt x="6802438" y="151139"/>
                  <a:pt x="6791969" y="144672"/>
                </a:cubicBezTo>
                <a:cubicBezTo>
                  <a:pt x="6781372" y="134332"/>
                  <a:pt x="6781217" y="128851"/>
                  <a:pt x="6791507" y="128227"/>
                </a:cubicBezTo>
                <a:cubicBezTo>
                  <a:pt x="6801796" y="127603"/>
                  <a:pt x="6814243" y="126847"/>
                  <a:pt x="6828849" y="125958"/>
                </a:cubicBezTo>
                <a:cubicBezTo>
                  <a:pt x="6843455" y="125068"/>
                  <a:pt x="6863986" y="123280"/>
                  <a:pt x="6890443" y="120591"/>
                </a:cubicBezTo>
                <a:cubicBezTo>
                  <a:pt x="6916901" y="117902"/>
                  <a:pt x="6944607" y="115428"/>
                  <a:pt x="6973559" y="113170"/>
                </a:cubicBezTo>
                <a:cubicBezTo>
                  <a:pt x="7002512" y="110911"/>
                  <a:pt x="7024675" y="108190"/>
                  <a:pt x="7040047" y="105007"/>
                </a:cubicBezTo>
                <a:cubicBezTo>
                  <a:pt x="7047734" y="103415"/>
                  <a:pt x="7054637" y="102838"/>
                  <a:pt x="7060754" y="103275"/>
                </a:cubicBezTo>
                <a:close/>
                <a:moveTo>
                  <a:pt x="2414202" y="101737"/>
                </a:moveTo>
                <a:lnTo>
                  <a:pt x="2346875" y="201480"/>
                </a:lnTo>
                <a:lnTo>
                  <a:pt x="2414202" y="201480"/>
                </a:lnTo>
                <a:close/>
                <a:moveTo>
                  <a:pt x="3883" y="100309"/>
                </a:moveTo>
                <a:cubicBezTo>
                  <a:pt x="7353" y="99806"/>
                  <a:pt x="13151" y="101127"/>
                  <a:pt x="21273" y="104275"/>
                </a:cubicBezTo>
                <a:cubicBezTo>
                  <a:pt x="37521" y="110571"/>
                  <a:pt x="45111" y="119820"/>
                  <a:pt x="44043" y="132023"/>
                </a:cubicBezTo>
                <a:cubicBezTo>
                  <a:pt x="42974" y="144227"/>
                  <a:pt x="38923" y="149321"/>
                  <a:pt x="31890" y="147307"/>
                </a:cubicBezTo>
                <a:cubicBezTo>
                  <a:pt x="24856" y="145292"/>
                  <a:pt x="18413" y="140384"/>
                  <a:pt x="12562" y="132583"/>
                </a:cubicBezTo>
                <a:cubicBezTo>
                  <a:pt x="6854" y="124036"/>
                  <a:pt x="2818" y="115608"/>
                  <a:pt x="452" y="107297"/>
                </a:cubicBezTo>
                <a:cubicBezTo>
                  <a:pt x="-731" y="103142"/>
                  <a:pt x="413" y="100813"/>
                  <a:pt x="3883" y="100309"/>
                </a:cubicBezTo>
                <a:close/>
                <a:moveTo>
                  <a:pt x="4861945" y="96494"/>
                </a:moveTo>
                <a:cubicBezTo>
                  <a:pt x="4859182" y="96160"/>
                  <a:pt x="4855530" y="96331"/>
                  <a:pt x="4850988" y="97005"/>
                </a:cubicBezTo>
                <a:cubicBezTo>
                  <a:pt x="4841904" y="98353"/>
                  <a:pt x="4828155" y="100231"/>
                  <a:pt x="4809742" y="102640"/>
                </a:cubicBezTo>
                <a:cubicBezTo>
                  <a:pt x="4808968" y="124179"/>
                  <a:pt x="4808580" y="143173"/>
                  <a:pt x="4808580" y="159621"/>
                </a:cubicBezTo>
                <a:cubicBezTo>
                  <a:pt x="4824957" y="158789"/>
                  <a:pt x="4843901" y="156725"/>
                  <a:pt x="4865411" y="153426"/>
                </a:cubicBezTo>
                <a:cubicBezTo>
                  <a:pt x="4867920" y="138297"/>
                  <a:pt x="4869397" y="126115"/>
                  <a:pt x="4869841" y="116880"/>
                </a:cubicBezTo>
                <a:cubicBezTo>
                  <a:pt x="4870286" y="107645"/>
                  <a:pt x="4869526" y="101687"/>
                  <a:pt x="4867562" y="99005"/>
                </a:cubicBezTo>
                <a:cubicBezTo>
                  <a:pt x="4866579" y="97664"/>
                  <a:pt x="4864707" y="96827"/>
                  <a:pt x="4861945" y="96494"/>
                </a:cubicBezTo>
                <a:close/>
                <a:moveTo>
                  <a:pt x="5256239" y="92829"/>
                </a:moveTo>
                <a:cubicBezTo>
                  <a:pt x="5262828" y="92297"/>
                  <a:pt x="5269241" y="94628"/>
                  <a:pt x="5275479" y="99823"/>
                </a:cubicBezTo>
                <a:cubicBezTo>
                  <a:pt x="5283796" y="106749"/>
                  <a:pt x="5280211" y="112843"/>
                  <a:pt x="5264724" y="118106"/>
                </a:cubicBezTo>
                <a:cubicBezTo>
                  <a:pt x="5249236" y="123369"/>
                  <a:pt x="5234932" y="126739"/>
                  <a:pt x="5221811" y="128216"/>
                </a:cubicBezTo>
                <a:cubicBezTo>
                  <a:pt x="5229010" y="129521"/>
                  <a:pt x="5231247" y="137878"/>
                  <a:pt x="5228522" y="153286"/>
                </a:cubicBezTo>
                <a:cubicBezTo>
                  <a:pt x="5225798" y="168695"/>
                  <a:pt x="5223561" y="194203"/>
                  <a:pt x="5221811" y="229809"/>
                </a:cubicBezTo>
                <a:lnTo>
                  <a:pt x="5275156" y="223120"/>
                </a:lnTo>
                <a:cubicBezTo>
                  <a:pt x="5290243" y="220381"/>
                  <a:pt x="5301320" y="222729"/>
                  <a:pt x="5308390" y="230164"/>
                </a:cubicBezTo>
                <a:cubicBezTo>
                  <a:pt x="5315460" y="237600"/>
                  <a:pt x="5318994" y="242902"/>
                  <a:pt x="5318994" y="246071"/>
                </a:cubicBezTo>
                <a:cubicBezTo>
                  <a:pt x="5318994" y="250631"/>
                  <a:pt x="5313681" y="252456"/>
                  <a:pt x="5303055" y="251546"/>
                </a:cubicBezTo>
                <a:cubicBezTo>
                  <a:pt x="5292429" y="250635"/>
                  <a:pt x="5279430" y="249735"/>
                  <a:pt x="5264057" y="248846"/>
                </a:cubicBezTo>
                <a:cubicBezTo>
                  <a:pt x="5248685" y="247957"/>
                  <a:pt x="5228705" y="249305"/>
                  <a:pt x="5204119" y="252890"/>
                </a:cubicBezTo>
                <a:cubicBezTo>
                  <a:pt x="5179532" y="256475"/>
                  <a:pt x="5163636" y="259400"/>
                  <a:pt x="5156430" y="261666"/>
                </a:cubicBezTo>
                <a:cubicBezTo>
                  <a:pt x="5149224" y="263932"/>
                  <a:pt x="5140071" y="261075"/>
                  <a:pt x="5128972" y="253094"/>
                </a:cubicBezTo>
                <a:cubicBezTo>
                  <a:pt x="5117873" y="245114"/>
                  <a:pt x="5118726" y="240830"/>
                  <a:pt x="5131532" y="240242"/>
                </a:cubicBezTo>
                <a:cubicBezTo>
                  <a:pt x="5144338" y="239654"/>
                  <a:pt x="5165855" y="237682"/>
                  <a:pt x="5196084" y="234327"/>
                </a:cubicBezTo>
                <a:cubicBezTo>
                  <a:pt x="5196931" y="201674"/>
                  <a:pt x="5197353" y="180393"/>
                  <a:pt x="5197353" y="170484"/>
                </a:cubicBezTo>
                <a:cubicBezTo>
                  <a:pt x="5197353" y="160804"/>
                  <a:pt x="5197142" y="153157"/>
                  <a:pt x="5196719" y="147543"/>
                </a:cubicBezTo>
                <a:cubicBezTo>
                  <a:pt x="5196296" y="141929"/>
                  <a:pt x="5195518" y="136555"/>
                  <a:pt x="5194385" y="131421"/>
                </a:cubicBezTo>
                <a:cubicBezTo>
                  <a:pt x="5189811" y="133199"/>
                  <a:pt x="5184215" y="134321"/>
                  <a:pt x="5177596" y="134788"/>
                </a:cubicBezTo>
                <a:cubicBezTo>
                  <a:pt x="5170978" y="135254"/>
                  <a:pt x="5164518" y="132181"/>
                  <a:pt x="5158216" y="125570"/>
                </a:cubicBezTo>
                <a:cubicBezTo>
                  <a:pt x="5151913" y="118960"/>
                  <a:pt x="5153175" y="115346"/>
                  <a:pt x="5162002" y="114729"/>
                </a:cubicBezTo>
                <a:cubicBezTo>
                  <a:pt x="5170828" y="114113"/>
                  <a:pt x="5179834" y="112926"/>
                  <a:pt x="5189018" y="111169"/>
                </a:cubicBezTo>
                <a:cubicBezTo>
                  <a:pt x="5198203" y="109413"/>
                  <a:pt x="5208360" y="106978"/>
                  <a:pt x="5219488" y="103866"/>
                </a:cubicBezTo>
                <a:cubicBezTo>
                  <a:pt x="5230616" y="100755"/>
                  <a:pt x="5240650" y="97571"/>
                  <a:pt x="5249592" y="94316"/>
                </a:cubicBezTo>
                <a:cubicBezTo>
                  <a:pt x="5251827" y="93502"/>
                  <a:pt x="5254042" y="93006"/>
                  <a:pt x="5256239" y="92829"/>
                </a:cubicBezTo>
                <a:close/>
                <a:moveTo>
                  <a:pt x="3113114" y="92829"/>
                </a:moveTo>
                <a:cubicBezTo>
                  <a:pt x="3119703" y="92297"/>
                  <a:pt x="3126116" y="94628"/>
                  <a:pt x="3132354" y="99823"/>
                </a:cubicBezTo>
                <a:cubicBezTo>
                  <a:pt x="3140672" y="106749"/>
                  <a:pt x="3137086" y="112843"/>
                  <a:pt x="3121599" y="118106"/>
                </a:cubicBezTo>
                <a:cubicBezTo>
                  <a:pt x="3106111" y="123369"/>
                  <a:pt x="3091807" y="126739"/>
                  <a:pt x="3078686" y="128216"/>
                </a:cubicBezTo>
                <a:cubicBezTo>
                  <a:pt x="3085885" y="129521"/>
                  <a:pt x="3088122" y="137878"/>
                  <a:pt x="3085397" y="153286"/>
                </a:cubicBezTo>
                <a:cubicBezTo>
                  <a:pt x="3082672" y="168695"/>
                  <a:pt x="3080435" y="194203"/>
                  <a:pt x="3078686" y="229809"/>
                </a:cubicBezTo>
                <a:lnTo>
                  <a:pt x="3132031" y="223120"/>
                </a:lnTo>
                <a:cubicBezTo>
                  <a:pt x="3147117" y="220381"/>
                  <a:pt x="3158195" y="222729"/>
                  <a:pt x="3165265" y="230164"/>
                </a:cubicBezTo>
                <a:cubicBezTo>
                  <a:pt x="3172335" y="237600"/>
                  <a:pt x="3175869" y="242902"/>
                  <a:pt x="3175869" y="246071"/>
                </a:cubicBezTo>
                <a:cubicBezTo>
                  <a:pt x="3175869" y="250631"/>
                  <a:pt x="3170556" y="252456"/>
                  <a:pt x="3159930" y="251546"/>
                </a:cubicBezTo>
                <a:cubicBezTo>
                  <a:pt x="3149304" y="250635"/>
                  <a:pt x="3136305" y="249735"/>
                  <a:pt x="3120932" y="248846"/>
                </a:cubicBezTo>
                <a:cubicBezTo>
                  <a:pt x="3105559" y="247957"/>
                  <a:pt x="3085580" y="249305"/>
                  <a:pt x="3060994" y="252890"/>
                </a:cubicBezTo>
                <a:cubicBezTo>
                  <a:pt x="3036407" y="256475"/>
                  <a:pt x="3020511" y="259400"/>
                  <a:pt x="3013305" y="261666"/>
                </a:cubicBezTo>
                <a:cubicBezTo>
                  <a:pt x="3006099" y="263932"/>
                  <a:pt x="2996947" y="261075"/>
                  <a:pt x="2985847" y="253094"/>
                </a:cubicBezTo>
                <a:cubicBezTo>
                  <a:pt x="2974748" y="245114"/>
                  <a:pt x="2975601" y="240830"/>
                  <a:pt x="2988407" y="240242"/>
                </a:cubicBezTo>
                <a:cubicBezTo>
                  <a:pt x="3001213" y="239654"/>
                  <a:pt x="3022730" y="237682"/>
                  <a:pt x="3052959" y="234327"/>
                </a:cubicBezTo>
                <a:cubicBezTo>
                  <a:pt x="3053806" y="201674"/>
                  <a:pt x="3054229" y="180393"/>
                  <a:pt x="3054229" y="170484"/>
                </a:cubicBezTo>
                <a:cubicBezTo>
                  <a:pt x="3054229" y="160804"/>
                  <a:pt x="3054017" y="153157"/>
                  <a:pt x="3053594" y="147543"/>
                </a:cubicBezTo>
                <a:cubicBezTo>
                  <a:pt x="3053171" y="141929"/>
                  <a:pt x="3052393" y="136555"/>
                  <a:pt x="3051260" y="131421"/>
                </a:cubicBezTo>
                <a:cubicBezTo>
                  <a:pt x="3046686" y="133199"/>
                  <a:pt x="3041090" y="134321"/>
                  <a:pt x="3034471" y="134788"/>
                </a:cubicBezTo>
                <a:cubicBezTo>
                  <a:pt x="3027853" y="135254"/>
                  <a:pt x="3021393" y="132181"/>
                  <a:pt x="3015091" y="125570"/>
                </a:cubicBezTo>
                <a:cubicBezTo>
                  <a:pt x="3008788" y="118960"/>
                  <a:pt x="3010050" y="115346"/>
                  <a:pt x="3018876" y="114729"/>
                </a:cubicBezTo>
                <a:cubicBezTo>
                  <a:pt x="3027703" y="114113"/>
                  <a:pt x="3036708" y="112926"/>
                  <a:pt x="3045893" y="111169"/>
                </a:cubicBezTo>
                <a:cubicBezTo>
                  <a:pt x="3055078" y="109413"/>
                  <a:pt x="3065235" y="106978"/>
                  <a:pt x="3076363" y="103866"/>
                </a:cubicBezTo>
                <a:cubicBezTo>
                  <a:pt x="3087491" y="100755"/>
                  <a:pt x="3097525" y="97571"/>
                  <a:pt x="3106466" y="94316"/>
                </a:cubicBezTo>
                <a:cubicBezTo>
                  <a:pt x="3108702" y="93502"/>
                  <a:pt x="3110918" y="93006"/>
                  <a:pt x="3113114" y="92829"/>
                </a:cubicBezTo>
                <a:close/>
                <a:moveTo>
                  <a:pt x="4472181" y="92294"/>
                </a:moveTo>
                <a:cubicBezTo>
                  <a:pt x="4462888" y="94086"/>
                  <a:pt x="4445264" y="97478"/>
                  <a:pt x="4419308" y="102468"/>
                </a:cubicBezTo>
                <a:cubicBezTo>
                  <a:pt x="4418677" y="108219"/>
                  <a:pt x="4418362" y="116020"/>
                  <a:pt x="4418362" y="125872"/>
                </a:cubicBezTo>
                <a:cubicBezTo>
                  <a:pt x="4420556" y="125226"/>
                  <a:pt x="4426400" y="123039"/>
                  <a:pt x="4435893" y="119311"/>
                </a:cubicBezTo>
                <a:cubicBezTo>
                  <a:pt x="4445386" y="115582"/>
                  <a:pt x="4453384" y="116737"/>
                  <a:pt x="4459887" y="122774"/>
                </a:cubicBezTo>
                <a:cubicBezTo>
                  <a:pt x="4466391" y="128811"/>
                  <a:pt x="4463433" y="134013"/>
                  <a:pt x="4451014" y="138380"/>
                </a:cubicBezTo>
                <a:cubicBezTo>
                  <a:pt x="4438596" y="142746"/>
                  <a:pt x="4427611" y="144930"/>
                  <a:pt x="4418061" y="144930"/>
                </a:cubicBezTo>
                <a:cubicBezTo>
                  <a:pt x="4417329" y="156689"/>
                  <a:pt x="4416978" y="162934"/>
                  <a:pt x="4417007" y="163665"/>
                </a:cubicBezTo>
                <a:cubicBezTo>
                  <a:pt x="4420477" y="163780"/>
                  <a:pt x="4426328" y="162009"/>
                  <a:pt x="4434559" y="158352"/>
                </a:cubicBezTo>
                <a:cubicBezTo>
                  <a:pt x="4442790" y="154695"/>
                  <a:pt x="4450021" y="154936"/>
                  <a:pt x="4456252" y="159073"/>
                </a:cubicBezTo>
                <a:cubicBezTo>
                  <a:pt x="4462483" y="163210"/>
                  <a:pt x="4462684" y="167713"/>
                  <a:pt x="4456854" y="172581"/>
                </a:cubicBezTo>
                <a:cubicBezTo>
                  <a:pt x="4451025" y="177450"/>
                  <a:pt x="4437743" y="181132"/>
                  <a:pt x="4417007" y="183627"/>
                </a:cubicBezTo>
                <a:cubicBezTo>
                  <a:pt x="4417007" y="192518"/>
                  <a:pt x="4416555" y="201609"/>
                  <a:pt x="4415651" y="210902"/>
                </a:cubicBezTo>
                <a:cubicBezTo>
                  <a:pt x="4429576" y="209152"/>
                  <a:pt x="4447114" y="206650"/>
                  <a:pt x="4468266" y="203395"/>
                </a:cubicBezTo>
                <a:cubicBezTo>
                  <a:pt x="4470875" y="159858"/>
                  <a:pt x="4472181" y="122824"/>
                  <a:pt x="4472181" y="92294"/>
                </a:cubicBezTo>
                <a:close/>
                <a:moveTo>
                  <a:pt x="1253278" y="85472"/>
                </a:moveTo>
                <a:cubicBezTo>
                  <a:pt x="1262804" y="84589"/>
                  <a:pt x="1270100" y="86970"/>
                  <a:pt x="1275166" y="92617"/>
                </a:cubicBezTo>
                <a:cubicBezTo>
                  <a:pt x="1281920" y="100145"/>
                  <a:pt x="1277285" y="106243"/>
                  <a:pt x="1261259" y="110911"/>
                </a:cubicBezTo>
                <a:cubicBezTo>
                  <a:pt x="1245234" y="115579"/>
                  <a:pt x="1231199" y="118537"/>
                  <a:pt x="1219153" y="119784"/>
                </a:cubicBezTo>
                <a:cubicBezTo>
                  <a:pt x="1226352" y="128101"/>
                  <a:pt x="1226847" y="133418"/>
                  <a:pt x="1220637" y="135734"/>
                </a:cubicBezTo>
                <a:cubicBezTo>
                  <a:pt x="1214428" y="138050"/>
                  <a:pt x="1205838" y="142076"/>
                  <a:pt x="1194868" y="147812"/>
                </a:cubicBezTo>
                <a:cubicBezTo>
                  <a:pt x="1204963" y="151813"/>
                  <a:pt x="1214500" y="159205"/>
                  <a:pt x="1223477" y="169989"/>
                </a:cubicBezTo>
                <a:lnTo>
                  <a:pt x="1231264" y="173108"/>
                </a:lnTo>
                <a:cubicBezTo>
                  <a:pt x="1254581" y="147640"/>
                  <a:pt x="1265788" y="130926"/>
                  <a:pt x="1264884" y="122968"/>
                </a:cubicBezTo>
                <a:cubicBezTo>
                  <a:pt x="1263980" y="115009"/>
                  <a:pt x="1267846" y="112499"/>
                  <a:pt x="1276478" y="115439"/>
                </a:cubicBezTo>
                <a:cubicBezTo>
                  <a:pt x="1285111" y="118379"/>
                  <a:pt x="1292338" y="123455"/>
                  <a:pt x="1298160" y="130668"/>
                </a:cubicBezTo>
                <a:cubicBezTo>
                  <a:pt x="1303983" y="137881"/>
                  <a:pt x="1303380" y="142893"/>
                  <a:pt x="1296353" y="145704"/>
                </a:cubicBezTo>
                <a:cubicBezTo>
                  <a:pt x="1289327" y="148515"/>
                  <a:pt x="1272140" y="160446"/>
                  <a:pt x="1244793" y="181497"/>
                </a:cubicBezTo>
                <a:cubicBezTo>
                  <a:pt x="1275941" y="199666"/>
                  <a:pt x="1298372" y="211404"/>
                  <a:pt x="1312088" y="216710"/>
                </a:cubicBezTo>
                <a:cubicBezTo>
                  <a:pt x="1325805" y="222015"/>
                  <a:pt x="1341866" y="226719"/>
                  <a:pt x="1360271" y="230820"/>
                </a:cubicBezTo>
                <a:cubicBezTo>
                  <a:pt x="1378678" y="234922"/>
                  <a:pt x="1381205" y="238955"/>
                  <a:pt x="1367854" y="242920"/>
                </a:cubicBezTo>
                <a:cubicBezTo>
                  <a:pt x="1354503" y="246885"/>
                  <a:pt x="1339385" y="249990"/>
                  <a:pt x="1322499" y="252234"/>
                </a:cubicBezTo>
                <a:cubicBezTo>
                  <a:pt x="1305614" y="254478"/>
                  <a:pt x="1289553" y="247573"/>
                  <a:pt x="1274317" y="231519"/>
                </a:cubicBezTo>
                <a:cubicBezTo>
                  <a:pt x="1259080" y="215466"/>
                  <a:pt x="1243396" y="200548"/>
                  <a:pt x="1227263" y="186767"/>
                </a:cubicBezTo>
                <a:cubicBezTo>
                  <a:pt x="1237157" y="208134"/>
                  <a:pt x="1242104" y="227902"/>
                  <a:pt x="1242104" y="246071"/>
                </a:cubicBezTo>
                <a:cubicBezTo>
                  <a:pt x="1242104" y="263566"/>
                  <a:pt x="1240445" y="277767"/>
                  <a:pt x="1237125" y="288672"/>
                </a:cubicBezTo>
                <a:cubicBezTo>
                  <a:pt x="1233805" y="299578"/>
                  <a:pt x="1227990" y="308716"/>
                  <a:pt x="1219680" y="316087"/>
                </a:cubicBezTo>
                <a:cubicBezTo>
                  <a:pt x="1211370" y="323458"/>
                  <a:pt x="1204849" y="323125"/>
                  <a:pt x="1200116" y="315087"/>
                </a:cubicBezTo>
                <a:cubicBezTo>
                  <a:pt x="1195384" y="307049"/>
                  <a:pt x="1187451" y="298474"/>
                  <a:pt x="1176316" y="289361"/>
                </a:cubicBezTo>
                <a:cubicBezTo>
                  <a:pt x="1165180" y="280247"/>
                  <a:pt x="1166585" y="277042"/>
                  <a:pt x="1180532" y="279746"/>
                </a:cubicBezTo>
                <a:cubicBezTo>
                  <a:pt x="1194477" y="282449"/>
                  <a:pt x="1203701" y="282090"/>
                  <a:pt x="1208204" y="278670"/>
                </a:cubicBezTo>
                <a:cubicBezTo>
                  <a:pt x="1212707" y="275250"/>
                  <a:pt x="1215181" y="265678"/>
                  <a:pt x="1215625" y="249954"/>
                </a:cubicBezTo>
                <a:cubicBezTo>
                  <a:pt x="1216070" y="234230"/>
                  <a:pt x="1215511" y="221270"/>
                  <a:pt x="1213948" y="211074"/>
                </a:cubicBezTo>
                <a:cubicBezTo>
                  <a:pt x="1201988" y="226676"/>
                  <a:pt x="1189107" y="239310"/>
                  <a:pt x="1175304" y="248975"/>
                </a:cubicBezTo>
                <a:cubicBezTo>
                  <a:pt x="1161502" y="258640"/>
                  <a:pt x="1145538" y="265312"/>
                  <a:pt x="1127412" y="268990"/>
                </a:cubicBezTo>
                <a:cubicBezTo>
                  <a:pt x="1109285" y="272669"/>
                  <a:pt x="1106095" y="270776"/>
                  <a:pt x="1117839" y="263312"/>
                </a:cubicBezTo>
                <a:cubicBezTo>
                  <a:pt x="1129584" y="255848"/>
                  <a:pt x="1143659" y="246129"/>
                  <a:pt x="1160064" y="234154"/>
                </a:cubicBezTo>
                <a:cubicBezTo>
                  <a:pt x="1176470" y="222180"/>
                  <a:pt x="1191613" y="207209"/>
                  <a:pt x="1205494" y="189241"/>
                </a:cubicBezTo>
                <a:cubicBezTo>
                  <a:pt x="1203931" y="185140"/>
                  <a:pt x="1202784" y="181619"/>
                  <a:pt x="1202053" y="178679"/>
                </a:cubicBezTo>
                <a:cubicBezTo>
                  <a:pt x="1197277" y="185161"/>
                  <a:pt x="1189559" y="192571"/>
                  <a:pt x="1178896" y="200910"/>
                </a:cubicBezTo>
                <a:cubicBezTo>
                  <a:pt x="1168234" y="209249"/>
                  <a:pt x="1154256" y="215727"/>
                  <a:pt x="1136962" y="220345"/>
                </a:cubicBezTo>
                <a:cubicBezTo>
                  <a:pt x="1119668" y="224962"/>
                  <a:pt x="1119722" y="221341"/>
                  <a:pt x="1137123" y="209482"/>
                </a:cubicBezTo>
                <a:cubicBezTo>
                  <a:pt x="1154525" y="197623"/>
                  <a:pt x="1171465" y="181060"/>
                  <a:pt x="1187942" y="159793"/>
                </a:cubicBezTo>
                <a:cubicBezTo>
                  <a:pt x="1186608" y="157786"/>
                  <a:pt x="1185483" y="155979"/>
                  <a:pt x="1184564" y="154373"/>
                </a:cubicBezTo>
                <a:cubicBezTo>
                  <a:pt x="1164330" y="166017"/>
                  <a:pt x="1147015" y="172527"/>
                  <a:pt x="1132617" y="173904"/>
                </a:cubicBezTo>
                <a:cubicBezTo>
                  <a:pt x="1118219" y="175281"/>
                  <a:pt x="1116890" y="172463"/>
                  <a:pt x="1128627" y="165451"/>
                </a:cubicBezTo>
                <a:cubicBezTo>
                  <a:pt x="1140364" y="158438"/>
                  <a:pt x="1152615" y="150533"/>
                  <a:pt x="1165377" y="141735"/>
                </a:cubicBezTo>
                <a:cubicBezTo>
                  <a:pt x="1178140" y="132938"/>
                  <a:pt x="1187017" y="126352"/>
                  <a:pt x="1192007" y="121978"/>
                </a:cubicBezTo>
                <a:cubicBezTo>
                  <a:pt x="1180420" y="121978"/>
                  <a:pt x="1170999" y="118992"/>
                  <a:pt x="1163742" y="113019"/>
                </a:cubicBezTo>
                <a:cubicBezTo>
                  <a:pt x="1156486" y="107046"/>
                  <a:pt x="1157411" y="103443"/>
                  <a:pt x="1166517" y="102210"/>
                </a:cubicBezTo>
                <a:cubicBezTo>
                  <a:pt x="1175623" y="100977"/>
                  <a:pt x="1186977" y="99227"/>
                  <a:pt x="1200579" y="96962"/>
                </a:cubicBezTo>
                <a:cubicBezTo>
                  <a:pt x="1214181" y="94696"/>
                  <a:pt x="1228324" y="91523"/>
                  <a:pt x="1243008" y="87443"/>
                </a:cubicBezTo>
                <a:cubicBezTo>
                  <a:pt x="1246679" y="86423"/>
                  <a:pt x="1250103" y="85766"/>
                  <a:pt x="1253278" y="85472"/>
                </a:cubicBezTo>
                <a:close/>
                <a:moveTo>
                  <a:pt x="2207372" y="74688"/>
                </a:moveTo>
                <a:cubicBezTo>
                  <a:pt x="2195412" y="75555"/>
                  <a:pt x="2187084" y="78922"/>
                  <a:pt x="2182387" y="84787"/>
                </a:cubicBezTo>
                <a:cubicBezTo>
                  <a:pt x="2177691" y="90652"/>
                  <a:pt x="2175343" y="97772"/>
                  <a:pt x="2175343" y="106147"/>
                </a:cubicBezTo>
                <a:cubicBezTo>
                  <a:pt x="2175343" y="114507"/>
                  <a:pt x="2178204" y="122362"/>
                  <a:pt x="2183925" y="129711"/>
                </a:cubicBezTo>
                <a:cubicBezTo>
                  <a:pt x="2189647" y="137060"/>
                  <a:pt x="2198456" y="140735"/>
                  <a:pt x="2210351" y="140735"/>
                </a:cubicBezTo>
                <a:cubicBezTo>
                  <a:pt x="2222246" y="140735"/>
                  <a:pt x="2231284" y="137039"/>
                  <a:pt x="2237464" y="129647"/>
                </a:cubicBezTo>
                <a:cubicBezTo>
                  <a:pt x="2243645" y="122254"/>
                  <a:pt x="2246524" y="113417"/>
                  <a:pt x="2246101" y="103135"/>
                </a:cubicBezTo>
                <a:cubicBezTo>
                  <a:pt x="2245678" y="92853"/>
                  <a:pt x="2242107" y="85325"/>
                  <a:pt x="2235389" y="80549"/>
                </a:cubicBezTo>
                <a:cubicBezTo>
                  <a:pt x="2228670" y="75774"/>
                  <a:pt x="2219331" y="73820"/>
                  <a:pt x="2207372" y="74688"/>
                </a:cubicBezTo>
                <a:close/>
                <a:moveTo>
                  <a:pt x="6489680" y="63265"/>
                </a:moveTo>
                <a:cubicBezTo>
                  <a:pt x="6492155" y="63504"/>
                  <a:pt x="6495143" y="64056"/>
                  <a:pt x="6498644" y="64922"/>
                </a:cubicBezTo>
                <a:cubicBezTo>
                  <a:pt x="6512647" y="68385"/>
                  <a:pt x="6518778" y="76735"/>
                  <a:pt x="6517035" y="89971"/>
                </a:cubicBezTo>
                <a:cubicBezTo>
                  <a:pt x="6515293" y="103207"/>
                  <a:pt x="6508299" y="104813"/>
                  <a:pt x="6496052" y="94789"/>
                </a:cubicBezTo>
                <a:cubicBezTo>
                  <a:pt x="6488595" y="84550"/>
                  <a:pt x="6483662" y="76147"/>
                  <a:pt x="6481253" y="69579"/>
                </a:cubicBezTo>
                <a:cubicBezTo>
                  <a:pt x="6479446" y="64653"/>
                  <a:pt x="6482255" y="62549"/>
                  <a:pt x="6489680" y="63265"/>
                </a:cubicBezTo>
                <a:close/>
                <a:moveTo>
                  <a:pt x="2674167" y="54500"/>
                </a:moveTo>
                <a:cubicBezTo>
                  <a:pt x="2664430" y="56264"/>
                  <a:pt x="2655001" y="58505"/>
                  <a:pt x="2645881" y="61222"/>
                </a:cubicBezTo>
                <a:cubicBezTo>
                  <a:pt x="2636760" y="63940"/>
                  <a:pt x="2629447" y="63047"/>
                  <a:pt x="2623940" y="58544"/>
                </a:cubicBezTo>
                <a:cubicBezTo>
                  <a:pt x="2619179" y="64194"/>
                  <a:pt x="2614569" y="68905"/>
                  <a:pt x="2610109" y="72677"/>
                </a:cubicBezTo>
                <a:cubicBezTo>
                  <a:pt x="2615315" y="74383"/>
                  <a:pt x="2620929" y="77319"/>
                  <a:pt x="2626952" y="81485"/>
                </a:cubicBezTo>
                <a:cubicBezTo>
                  <a:pt x="2632975" y="85651"/>
                  <a:pt x="2639177" y="89648"/>
                  <a:pt x="2645558" y="93477"/>
                </a:cubicBezTo>
                <a:cubicBezTo>
                  <a:pt x="2657116" y="81159"/>
                  <a:pt x="2665093" y="71662"/>
                  <a:pt x="2669488" y="64987"/>
                </a:cubicBezTo>
                <a:cubicBezTo>
                  <a:pt x="2673884" y="58311"/>
                  <a:pt x="2675443" y="54816"/>
                  <a:pt x="2674167" y="54500"/>
                </a:cubicBezTo>
                <a:close/>
                <a:moveTo>
                  <a:pt x="6576366" y="44376"/>
                </a:moveTo>
                <a:cubicBezTo>
                  <a:pt x="6577239" y="44135"/>
                  <a:pt x="6578127" y="44218"/>
                  <a:pt x="6579028" y="44627"/>
                </a:cubicBezTo>
                <a:cubicBezTo>
                  <a:pt x="6582635" y="46262"/>
                  <a:pt x="6587772" y="49453"/>
                  <a:pt x="6594440" y="54199"/>
                </a:cubicBezTo>
                <a:cubicBezTo>
                  <a:pt x="6602170" y="60566"/>
                  <a:pt x="6602991" y="65277"/>
                  <a:pt x="6596903" y="68331"/>
                </a:cubicBezTo>
                <a:cubicBezTo>
                  <a:pt x="6590816" y="71386"/>
                  <a:pt x="6579763" y="78165"/>
                  <a:pt x="6563745" y="88669"/>
                </a:cubicBezTo>
                <a:cubicBezTo>
                  <a:pt x="6547727" y="99174"/>
                  <a:pt x="6543795" y="98432"/>
                  <a:pt x="6551947" y="86443"/>
                </a:cubicBezTo>
                <a:cubicBezTo>
                  <a:pt x="6560099" y="74455"/>
                  <a:pt x="6565749" y="64080"/>
                  <a:pt x="6568897" y="55318"/>
                </a:cubicBezTo>
                <a:cubicBezTo>
                  <a:pt x="6571257" y="48746"/>
                  <a:pt x="6573747" y="45099"/>
                  <a:pt x="6576366" y="44376"/>
                </a:cubicBezTo>
                <a:close/>
                <a:moveTo>
                  <a:pt x="2421150" y="43552"/>
                </a:moveTo>
                <a:lnTo>
                  <a:pt x="2448102" y="43552"/>
                </a:lnTo>
                <a:lnTo>
                  <a:pt x="2448102" y="201480"/>
                </a:lnTo>
                <a:lnTo>
                  <a:pt x="2480497" y="201480"/>
                </a:lnTo>
                <a:lnTo>
                  <a:pt x="2480497" y="231315"/>
                </a:lnTo>
                <a:lnTo>
                  <a:pt x="2448102" y="231315"/>
                </a:lnTo>
                <a:lnTo>
                  <a:pt x="2448102" y="282596"/>
                </a:lnTo>
                <a:lnTo>
                  <a:pt x="2414202" y="282596"/>
                </a:lnTo>
                <a:lnTo>
                  <a:pt x="2414202" y="231315"/>
                </a:lnTo>
                <a:lnTo>
                  <a:pt x="2310264" y="231315"/>
                </a:lnTo>
                <a:lnTo>
                  <a:pt x="2310264" y="203717"/>
                </a:lnTo>
                <a:close/>
                <a:moveTo>
                  <a:pt x="2210286" y="43552"/>
                </a:moveTo>
                <a:cubicBezTo>
                  <a:pt x="2219758" y="43552"/>
                  <a:pt x="2228348" y="44516"/>
                  <a:pt x="2236056" y="46445"/>
                </a:cubicBezTo>
                <a:cubicBezTo>
                  <a:pt x="2243763" y="48373"/>
                  <a:pt x="2251934" y="52457"/>
                  <a:pt x="2260567" y="58695"/>
                </a:cubicBezTo>
                <a:cubicBezTo>
                  <a:pt x="2269199" y="64933"/>
                  <a:pt x="2275376" y="73680"/>
                  <a:pt x="2279098" y="84937"/>
                </a:cubicBezTo>
                <a:cubicBezTo>
                  <a:pt x="2282819" y="96194"/>
                  <a:pt x="2282536" y="109484"/>
                  <a:pt x="2278248" y="124807"/>
                </a:cubicBezTo>
                <a:cubicBezTo>
                  <a:pt x="2273960" y="140129"/>
                  <a:pt x="2263506" y="150831"/>
                  <a:pt x="2246886" y="156911"/>
                </a:cubicBezTo>
                <a:cubicBezTo>
                  <a:pt x="2261470" y="160094"/>
                  <a:pt x="2272089" y="166677"/>
                  <a:pt x="2278743" y="176657"/>
                </a:cubicBezTo>
                <a:cubicBezTo>
                  <a:pt x="2285397" y="186638"/>
                  <a:pt x="2288724" y="198616"/>
                  <a:pt x="2288724" y="212590"/>
                </a:cubicBezTo>
                <a:cubicBezTo>
                  <a:pt x="2288724" y="226565"/>
                  <a:pt x="2286583" y="237843"/>
                  <a:pt x="2282303" y="246426"/>
                </a:cubicBezTo>
                <a:cubicBezTo>
                  <a:pt x="2278022" y="255009"/>
                  <a:pt x="2273222" y="262193"/>
                  <a:pt x="2267902" y="267979"/>
                </a:cubicBezTo>
                <a:cubicBezTo>
                  <a:pt x="2262581" y="273766"/>
                  <a:pt x="2255408" y="278326"/>
                  <a:pt x="2246381" y="281660"/>
                </a:cubicBezTo>
                <a:cubicBezTo>
                  <a:pt x="2237353" y="284994"/>
                  <a:pt x="2226039" y="286661"/>
                  <a:pt x="2212437" y="286661"/>
                </a:cubicBezTo>
                <a:cubicBezTo>
                  <a:pt x="2198835" y="286661"/>
                  <a:pt x="2187055" y="284998"/>
                  <a:pt x="2177096" y="281671"/>
                </a:cubicBezTo>
                <a:cubicBezTo>
                  <a:pt x="2167137" y="278344"/>
                  <a:pt x="2158776" y="273303"/>
                  <a:pt x="2152015" y="266549"/>
                </a:cubicBezTo>
                <a:cubicBezTo>
                  <a:pt x="2145253" y="259795"/>
                  <a:pt x="2140675" y="251868"/>
                  <a:pt x="2138280" y="242769"/>
                </a:cubicBezTo>
                <a:cubicBezTo>
                  <a:pt x="2135886" y="233670"/>
                  <a:pt x="2134688" y="223564"/>
                  <a:pt x="2134688" y="212451"/>
                </a:cubicBezTo>
                <a:cubicBezTo>
                  <a:pt x="2134688" y="201323"/>
                  <a:pt x="2137499" y="190370"/>
                  <a:pt x="2143120" y="179594"/>
                </a:cubicBezTo>
                <a:cubicBezTo>
                  <a:pt x="2148742" y="168817"/>
                  <a:pt x="2157632" y="160969"/>
                  <a:pt x="2169793" y="156050"/>
                </a:cubicBezTo>
                <a:cubicBezTo>
                  <a:pt x="2159626" y="151476"/>
                  <a:pt x="2152592" y="145041"/>
                  <a:pt x="2148691" y="136745"/>
                </a:cubicBezTo>
                <a:cubicBezTo>
                  <a:pt x="2144791" y="128449"/>
                  <a:pt x="2142607" y="119132"/>
                  <a:pt x="2142142" y="108792"/>
                </a:cubicBezTo>
                <a:cubicBezTo>
                  <a:pt x="2141675" y="98453"/>
                  <a:pt x="2143070" y="89548"/>
                  <a:pt x="2146325" y="82077"/>
                </a:cubicBezTo>
                <a:cubicBezTo>
                  <a:pt x="2149580" y="74605"/>
                  <a:pt x="2154542" y="67536"/>
                  <a:pt x="2161210" y="60867"/>
                </a:cubicBezTo>
                <a:cubicBezTo>
                  <a:pt x="2167879" y="54199"/>
                  <a:pt x="2175357" y="49646"/>
                  <a:pt x="2183646" y="47208"/>
                </a:cubicBezTo>
                <a:cubicBezTo>
                  <a:pt x="2191934" y="44770"/>
                  <a:pt x="2200814" y="43552"/>
                  <a:pt x="2210286" y="43552"/>
                </a:cubicBezTo>
                <a:close/>
                <a:moveTo>
                  <a:pt x="7332496" y="40278"/>
                </a:moveTo>
                <a:cubicBezTo>
                  <a:pt x="7331019" y="39972"/>
                  <a:pt x="7329295" y="39988"/>
                  <a:pt x="7327325" y="40325"/>
                </a:cubicBezTo>
                <a:cubicBezTo>
                  <a:pt x="7319445" y="41673"/>
                  <a:pt x="7302291" y="44376"/>
                  <a:pt x="7275861" y="48434"/>
                </a:cubicBezTo>
                <a:cubicBezTo>
                  <a:pt x="7276751" y="50585"/>
                  <a:pt x="7277947" y="57053"/>
                  <a:pt x="7279453" y="67837"/>
                </a:cubicBezTo>
                <a:cubicBezTo>
                  <a:pt x="7283411" y="67937"/>
                  <a:pt x="7293131" y="66162"/>
                  <a:pt x="7308611" y="62513"/>
                </a:cubicBezTo>
                <a:cubicBezTo>
                  <a:pt x="7324091" y="58863"/>
                  <a:pt x="7332401" y="60749"/>
                  <a:pt x="7333541" y="68170"/>
                </a:cubicBezTo>
                <a:cubicBezTo>
                  <a:pt x="7334681" y="75591"/>
                  <a:pt x="7328949" y="80567"/>
                  <a:pt x="7316343" y="83098"/>
                </a:cubicBezTo>
                <a:cubicBezTo>
                  <a:pt x="7303739" y="85629"/>
                  <a:pt x="7292045" y="85991"/>
                  <a:pt x="7281261" y="84185"/>
                </a:cubicBezTo>
                <a:lnTo>
                  <a:pt x="7284853" y="111029"/>
                </a:lnTo>
                <a:cubicBezTo>
                  <a:pt x="7291463" y="109223"/>
                  <a:pt x="7299845" y="107649"/>
                  <a:pt x="7309998" y="106308"/>
                </a:cubicBezTo>
                <a:cubicBezTo>
                  <a:pt x="7320151" y="104967"/>
                  <a:pt x="7327773" y="104297"/>
                  <a:pt x="7332863" y="104297"/>
                </a:cubicBezTo>
                <a:cubicBezTo>
                  <a:pt x="7337051" y="80850"/>
                  <a:pt x="7339145" y="63320"/>
                  <a:pt x="7339145" y="51704"/>
                </a:cubicBezTo>
                <a:cubicBezTo>
                  <a:pt x="7339145" y="45004"/>
                  <a:pt x="7336929" y="41195"/>
                  <a:pt x="7332496" y="40278"/>
                </a:cubicBezTo>
                <a:close/>
                <a:moveTo>
                  <a:pt x="37652" y="38280"/>
                </a:moveTo>
                <a:cubicBezTo>
                  <a:pt x="39450" y="38163"/>
                  <a:pt x="41726" y="38400"/>
                  <a:pt x="44484" y="38991"/>
                </a:cubicBezTo>
                <a:cubicBezTo>
                  <a:pt x="55510" y="41357"/>
                  <a:pt x="64535" y="44821"/>
                  <a:pt x="71554" y="49381"/>
                </a:cubicBezTo>
                <a:cubicBezTo>
                  <a:pt x="78573" y="53941"/>
                  <a:pt x="80987" y="61333"/>
                  <a:pt x="78793" y="71558"/>
                </a:cubicBezTo>
                <a:cubicBezTo>
                  <a:pt x="76598" y="81783"/>
                  <a:pt x="72584" y="85891"/>
                  <a:pt x="66747" y="83883"/>
                </a:cubicBezTo>
                <a:cubicBezTo>
                  <a:pt x="60910" y="81876"/>
                  <a:pt x="55174" y="78054"/>
                  <a:pt x="49538" y="72418"/>
                </a:cubicBezTo>
                <a:cubicBezTo>
                  <a:pt x="43802" y="65722"/>
                  <a:pt x="38769" y="57885"/>
                  <a:pt x="34438" y="48908"/>
                </a:cubicBezTo>
                <a:cubicBezTo>
                  <a:pt x="31190" y="42175"/>
                  <a:pt x="32262" y="38632"/>
                  <a:pt x="37652" y="38280"/>
                </a:cubicBezTo>
                <a:close/>
                <a:moveTo>
                  <a:pt x="865011" y="37593"/>
                </a:moveTo>
                <a:cubicBezTo>
                  <a:pt x="866370" y="37815"/>
                  <a:pt x="868012" y="38353"/>
                  <a:pt x="869937" y="39206"/>
                </a:cubicBezTo>
                <a:cubicBezTo>
                  <a:pt x="877638" y="42619"/>
                  <a:pt x="883965" y="46792"/>
                  <a:pt x="888920" y="51725"/>
                </a:cubicBezTo>
                <a:cubicBezTo>
                  <a:pt x="893874" y="56658"/>
                  <a:pt x="893641" y="61559"/>
                  <a:pt x="888221" y="66428"/>
                </a:cubicBezTo>
                <a:cubicBezTo>
                  <a:pt x="882801" y="71296"/>
                  <a:pt x="874712" y="78871"/>
                  <a:pt x="863958" y="89153"/>
                </a:cubicBezTo>
                <a:cubicBezTo>
                  <a:pt x="901127" y="107581"/>
                  <a:pt x="929015" y="119454"/>
                  <a:pt x="947621" y="124774"/>
                </a:cubicBezTo>
                <a:cubicBezTo>
                  <a:pt x="966228" y="130095"/>
                  <a:pt x="984831" y="133945"/>
                  <a:pt x="1003431" y="136326"/>
                </a:cubicBezTo>
                <a:cubicBezTo>
                  <a:pt x="1022030" y="138706"/>
                  <a:pt x="1022216" y="143202"/>
                  <a:pt x="1003989" y="149813"/>
                </a:cubicBezTo>
                <a:cubicBezTo>
                  <a:pt x="985763" y="156423"/>
                  <a:pt x="971190" y="160188"/>
                  <a:pt x="960270" y="161105"/>
                </a:cubicBezTo>
                <a:cubicBezTo>
                  <a:pt x="949350" y="162023"/>
                  <a:pt x="940222" y="160299"/>
                  <a:pt x="932887" y="155932"/>
                </a:cubicBezTo>
                <a:cubicBezTo>
                  <a:pt x="925552" y="151566"/>
                  <a:pt x="915070" y="144983"/>
                  <a:pt x="901439" y="136186"/>
                </a:cubicBezTo>
                <a:cubicBezTo>
                  <a:pt x="887809" y="127388"/>
                  <a:pt x="871027" y="117253"/>
                  <a:pt x="851094" y="105781"/>
                </a:cubicBezTo>
                <a:cubicBezTo>
                  <a:pt x="829785" y="127779"/>
                  <a:pt x="809034" y="144284"/>
                  <a:pt x="788843" y="155298"/>
                </a:cubicBezTo>
                <a:cubicBezTo>
                  <a:pt x="768652" y="166311"/>
                  <a:pt x="749326" y="173183"/>
                  <a:pt x="730862" y="175915"/>
                </a:cubicBezTo>
                <a:cubicBezTo>
                  <a:pt x="712399" y="178647"/>
                  <a:pt x="708857" y="176708"/>
                  <a:pt x="720236" y="170097"/>
                </a:cubicBezTo>
                <a:cubicBezTo>
                  <a:pt x="731615" y="163486"/>
                  <a:pt x="747970" y="153957"/>
                  <a:pt x="769301" y="141510"/>
                </a:cubicBezTo>
                <a:cubicBezTo>
                  <a:pt x="790632" y="129062"/>
                  <a:pt x="810884" y="113051"/>
                  <a:pt x="830057" y="93477"/>
                </a:cubicBezTo>
                <a:cubicBezTo>
                  <a:pt x="815559" y="85360"/>
                  <a:pt x="803384" y="79811"/>
                  <a:pt x="793532" y="76828"/>
                </a:cubicBezTo>
                <a:cubicBezTo>
                  <a:pt x="783681" y="73845"/>
                  <a:pt x="782623" y="69801"/>
                  <a:pt x="790360" y="64696"/>
                </a:cubicBezTo>
                <a:cubicBezTo>
                  <a:pt x="798096" y="59591"/>
                  <a:pt x="804560" y="58709"/>
                  <a:pt x="809751" y="62050"/>
                </a:cubicBezTo>
                <a:cubicBezTo>
                  <a:pt x="814942" y="65392"/>
                  <a:pt x="825762" y="70920"/>
                  <a:pt x="842211" y="78635"/>
                </a:cubicBezTo>
                <a:cubicBezTo>
                  <a:pt x="855705" y="62301"/>
                  <a:pt x="861774" y="50793"/>
                  <a:pt x="860419" y="44111"/>
                </a:cubicBezTo>
                <a:cubicBezTo>
                  <a:pt x="859402" y="39099"/>
                  <a:pt x="860933" y="36926"/>
                  <a:pt x="865011" y="37593"/>
                </a:cubicBezTo>
                <a:close/>
                <a:moveTo>
                  <a:pt x="512585" y="37593"/>
                </a:moveTo>
                <a:cubicBezTo>
                  <a:pt x="513945" y="37815"/>
                  <a:pt x="515587" y="38353"/>
                  <a:pt x="517513" y="39206"/>
                </a:cubicBezTo>
                <a:cubicBezTo>
                  <a:pt x="525213" y="42619"/>
                  <a:pt x="531541" y="46792"/>
                  <a:pt x="536495" y="51725"/>
                </a:cubicBezTo>
                <a:cubicBezTo>
                  <a:pt x="541449" y="56658"/>
                  <a:pt x="541217" y="61559"/>
                  <a:pt x="535796" y="66428"/>
                </a:cubicBezTo>
                <a:cubicBezTo>
                  <a:pt x="530375" y="71296"/>
                  <a:pt x="522288" y="78871"/>
                  <a:pt x="511532" y="89153"/>
                </a:cubicBezTo>
                <a:cubicBezTo>
                  <a:pt x="548702" y="107581"/>
                  <a:pt x="576590" y="119454"/>
                  <a:pt x="595197" y="124774"/>
                </a:cubicBezTo>
                <a:cubicBezTo>
                  <a:pt x="613803" y="130095"/>
                  <a:pt x="632406" y="133945"/>
                  <a:pt x="651005" y="136326"/>
                </a:cubicBezTo>
                <a:cubicBezTo>
                  <a:pt x="669605" y="138706"/>
                  <a:pt x="669791" y="143202"/>
                  <a:pt x="651564" y="149813"/>
                </a:cubicBezTo>
                <a:cubicBezTo>
                  <a:pt x="633338" y="156423"/>
                  <a:pt x="618765" y="160188"/>
                  <a:pt x="607845" y="161105"/>
                </a:cubicBezTo>
                <a:cubicBezTo>
                  <a:pt x="596925" y="162023"/>
                  <a:pt x="587797" y="160299"/>
                  <a:pt x="580462" y="155932"/>
                </a:cubicBezTo>
                <a:cubicBezTo>
                  <a:pt x="573127" y="151566"/>
                  <a:pt x="562644" y="144983"/>
                  <a:pt x="549014" y="136186"/>
                </a:cubicBezTo>
                <a:cubicBezTo>
                  <a:pt x="535384" y="127388"/>
                  <a:pt x="518602" y="117253"/>
                  <a:pt x="498670" y="105781"/>
                </a:cubicBezTo>
                <a:cubicBezTo>
                  <a:pt x="477360" y="127779"/>
                  <a:pt x="456609" y="144284"/>
                  <a:pt x="436419" y="155298"/>
                </a:cubicBezTo>
                <a:cubicBezTo>
                  <a:pt x="416228" y="166311"/>
                  <a:pt x="396900" y="173183"/>
                  <a:pt x="378438" y="175915"/>
                </a:cubicBezTo>
                <a:cubicBezTo>
                  <a:pt x="359974" y="178647"/>
                  <a:pt x="356432" y="176708"/>
                  <a:pt x="367811" y="170097"/>
                </a:cubicBezTo>
                <a:cubicBezTo>
                  <a:pt x="379191" y="163486"/>
                  <a:pt x="395545" y="153957"/>
                  <a:pt x="416876" y="141510"/>
                </a:cubicBezTo>
                <a:cubicBezTo>
                  <a:pt x="438208" y="129062"/>
                  <a:pt x="458459" y="113051"/>
                  <a:pt x="477632" y="93477"/>
                </a:cubicBezTo>
                <a:cubicBezTo>
                  <a:pt x="463134" y="85360"/>
                  <a:pt x="450960" y="79811"/>
                  <a:pt x="441108" y="76828"/>
                </a:cubicBezTo>
                <a:cubicBezTo>
                  <a:pt x="431256" y="73845"/>
                  <a:pt x="430198" y="69801"/>
                  <a:pt x="437935" y="64696"/>
                </a:cubicBezTo>
                <a:cubicBezTo>
                  <a:pt x="445672" y="59591"/>
                  <a:pt x="452136" y="58709"/>
                  <a:pt x="457327" y="62050"/>
                </a:cubicBezTo>
                <a:cubicBezTo>
                  <a:pt x="462518" y="65392"/>
                  <a:pt x="473337" y="70920"/>
                  <a:pt x="489785" y="78635"/>
                </a:cubicBezTo>
                <a:cubicBezTo>
                  <a:pt x="503280" y="62301"/>
                  <a:pt x="509349" y="50793"/>
                  <a:pt x="507994" y="44111"/>
                </a:cubicBezTo>
                <a:cubicBezTo>
                  <a:pt x="506977" y="39099"/>
                  <a:pt x="508509" y="36926"/>
                  <a:pt x="512585" y="37593"/>
                </a:cubicBezTo>
                <a:close/>
                <a:moveTo>
                  <a:pt x="6635595" y="36208"/>
                </a:moveTo>
                <a:cubicBezTo>
                  <a:pt x="6638975" y="36519"/>
                  <a:pt x="6644165" y="38439"/>
                  <a:pt x="6651163" y="41971"/>
                </a:cubicBezTo>
                <a:cubicBezTo>
                  <a:pt x="6665159" y="49033"/>
                  <a:pt x="6670057" y="55683"/>
                  <a:pt x="6665854" y="61921"/>
                </a:cubicBezTo>
                <a:cubicBezTo>
                  <a:pt x="6661653" y="68159"/>
                  <a:pt x="6657541" y="76860"/>
                  <a:pt x="6653519" y="88024"/>
                </a:cubicBezTo>
                <a:cubicBezTo>
                  <a:pt x="6649496" y="99188"/>
                  <a:pt x="6642215" y="112700"/>
                  <a:pt x="6631675" y="128560"/>
                </a:cubicBezTo>
                <a:cubicBezTo>
                  <a:pt x="6649371" y="125162"/>
                  <a:pt x="6665531" y="119813"/>
                  <a:pt x="6680159" y="112514"/>
                </a:cubicBezTo>
                <a:cubicBezTo>
                  <a:pt x="6694785" y="105214"/>
                  <a:pt x="6706559" y="104981"/>
                  <a:pt x="6715479" y="111815"/>
                </a:cubicBezTo>
                <a:cubicBezTo>
                  <a:pt x="6724399" y="118648"/>
                  <a:pt x="6723434" y="124273"/>
                  <a:pt x="6712585" y="128689"/>
                </a:cubicBezTo>
                <a:cubicBezTo>
                  <a:pt x="6701737" y="133106"/>
                  <a:pt x="6683765" y="137193"/>
                  <a:pt x="6658670" y="140950"/>
                </a:cubicBezTo>
                <a:cubicBezTo>
                  <a:pt x="6672165" y="143517"/>
                  <a:pt x="6677301" y="149741"/>
                  <a:pt x="6674082" y="159621"/>
                </a:cubicBezTo>
                <a:cubicBezTo>
                  <a:pt x="6670863" y="169502"/>
                  <a:pt x="6668124" y="180318"/>
                  <a:pt x="6665865" y="192070"/>
                </a:cubicBezTo>
                <a:cubicBezTo>
                  <a:pt x="6663607" y="203821"/>
                  <a:pt x="6659409" y="216846"/>
                  <a:pt x="6653271" y="231143"/>
                </a:cubicBezTo>
                <a:cubicBezTo>
                  <a:pt x="6660871" y="240134"/>
                  <a:pt x="6669715" y="248799"/>
                  <a:pt x="6679804" y="257138"/>
                </a:cubicBezTo>
                <a:cubicBezTo>
                  <a:pt x="6689893" y="265477"/>
                  <a:pt x="6700375" y="271819"/>
                  <a:pt x="6711252" y="276164"/>
                </a:cubicBezTo>
                <a:cubicBezTo>
                  <a:pt x="6722129" y="280509"/>
                  <a:pt x="6732056" y="285163"/>
                  <a:pt x="6741033" y="290124"/>
                </a:cubicBezTo>
                <a:cubicBezTo>
                  <a:pt x="6750010" y="295086"/>
                  <a:pt x="6745429" y="298449"/>
                  <a:pt x="6727287" y="300213"/>
                </a:cubicBezTo>
                <a:cubicBezTo>
                  <a:pt x="6709147" y="301976"/>
                  <a:pt x="6695453" y="302138"/>
                  <a:pt x="6686203" y="300697"/>
                </a:cubicBezTo>
                <a:cubicBezTo>
                  <a:pt x="6676953" y="299255"/>
                  <a:pt x="6670203" y="295229"/>
                  <a:pt x="6665951" y="288619"/>
                </a:cubicBezTo>
                <a:cubicBezTo>
                  <a:pt x="6661699" y="282008"/>
                  <a:pt x="6652382" y="268306"/>
                  <a:pt x="6637999" y="247512"/>
                </a:cubicBezTo>
                <a:cubicBezTo>
                  <a:pt x="6631847" y="255930"/>
                  <a:pt x="6624594" y="262924"/>
                  <a:pt x="6616241" y="268496"/>
                </a:cubicBezTo>
                <a:cubicBezTo>
                  <a:pt x="6607887" y="274067"/>
                  <a:pt x="6597771" y="278261"/>
                  <a:pt x="6585890" y="281079"/>
                </a:cubicBezTo>
                <a:cubicBezTo>
                  <a:pt x="6582920" y="281784"/>
                  <a:pt x="6580625" y="282157"/>
                  <a:pt x="6579008" y="282198"/>
                </a:cubicBezTo>
                <a:lnTo>
                  <a:pt x="6577291" y="281668"/>
                </a:lnTo>
                <a:lnTo>
                  <a:pt x="6576715" y="291705"/>
                </a:lnTo>
                <a:cubicBezTo>
                  <a:pt x="6574278" y="301837"/>
                  <a:pt x="6569281" y="303117"/>
                  <a:pt x="6561723" y="295545"/>
                </a:cubicBezTo>
                <a:cubicBezTo>
                  <a:pt x="6554165" y="287973"/>
                  <a:pt x="6547289" y="281413"/>
                  <a:pt x="6541095" y="275863"/>
                </a:cubicBezTo>
                <a:cubicBezTo>
                  <a:pt x="6528031" y="286403"/>
                  <a:pt x="6515279" y="293975"/>
                  <a:pt x="6502839" y="298578"/>
                </a:cubicBezTo>
                <a:cubicBezTo>
                  <a:pt x="6490398" y="303181"/>
                  <a:pt x="6477238" y="305945"/>
                  <a:pt x="6463356" y="306870"/>
                </a:cubicBezTo>
                <a:cubicBezTo>
                  <a:pt x="6449475" y="307795"/>
                  <a:pt x="6447883" y="305128"/>
                  <a:pt x="6458581" y="298868"/>
                </a:cubicBezTo>
                <a:cubicBezTo>
                  <a:pt x="6469279" y="292609"/>
                  <a:pt x="6480271" y="286873"/>
                  <a:pt x="6491556" y="281660"/>
                </a:cubicBezTo>
                <a:cubicBezTo>
                  <a:pt x="6502842" y="276447"/>
                  <a:pt x="6513053" y="269833"/>
                  <a:pt x="6522187" y="261817"/>
                </a:cubicBezTo>
                <a:cubicBezTo>
                  <a:pt x="6512651" y="255493"/>
                  <a:pt x="6505541" y="251176"/>
                  <a:pt x="6500859" y="248868"/>
                </a:cubicBezTo>
                <a:cubicBezTo>
                  <a:pt x="6496177" y="246559"/>
                  <a:pt x="6494977" y="243164"/>
                  <a:pt x="6497257" y="238682"/>
                </a:cubicBezTo>
                <a:cubicBezTo>
                  <a:pt x="6499537" y="234201"/>
                  <a:pt x="6501545" y="229042"/>
                  <a:pt x="6503279" y="223206"/>
                </a:cubicBezTo>
                <a:cubicBezTo>
                  <a:pt x="6483490" y="225844"/>
                  <a:pt x="6469946" y="229203"/>
                  <a:pt x="6462647" y="233283"/>
                </a:cubicBezTo>
                <a:cubicBezTo>
                  <a:pt x="6455347" y="237363"/>
                  <a:pt x="6446571" y="234427"/>
                  <a:pt x="6436317" y="224475"/>
                </a:cubicBezTo>
                <a:cubicBezTo>
                  <a:pt x="6426065" y="214523"/>
                  <a:pt x="6427387" y="210006"/>
                  <a:pt x="6440287" y="210923"/>
                </a:cubicBezTo>
                <a:cubicBezTo>
                  <a:pt x="6453185" y="211841"/>
                  <a:pt x="6475681" y="209769"/>
                  <a:pt x="6507775" y="204707"/>
                </a:cubicBezTo>
                <a:cubicBezTo>
                  <a:pt x="6510184" y="194626"/>
                  <a:pt x="6510489" y="185491"/>
                  <a:pt x="6508689" y="177303"/>
                </a:cubicBezTo>
                <a:cubicBezTo>
                  <a:pt x="6506889" y="169114"/>
                  <a:pt x="6512313" y="168075"/>
                  <a:pt x="6524961" y="174184"/>
                </a:cubicBezTo>
                <a:cubicBezTo>
                  <a:pt x="6537609" y="180293"/>
                  <a:pt x="6542901" y="185211"/>
                  <a:pt x="6540837" y="188940"/>
                </a:cubicBezTo>
                <a:cubicBezTo>
                  <a:pt x="6538771" y="192668"/>
                  <a:pt x="6535753" y="196390"/>
                  <a:pt x="6531781" y="200104"/>
                </a:cubicBezTo>
                <a:lnTo>
                  <a:pt x="6551183" y="197910"/>
                </a:lnTo>
                <a:cubicBezTo>
                  <a:pt x="6552545" y="193980"/>
                  <a:pt x="6553001" y="189316"/>
                  <a:pt x="6552549" y="183917"/>
                </a:cubicBezTo>
                <a:cubicBezTo>
                  <a:pt x="6552097" y="178518"/>
                  <a:pt x="6555815" y="178045"/>
                  <a:pt x="6563702" y="182497"/>
                </a:cubicBezTo>
                <a:cubicBezTo>
                  <a:pt x="6571589" y="186950"/>
                  <a:pt x="6576791" y="190782"/>
                  <a:pt x="6579308" y="193995"/>
                </a:cubicBezTo>
                <a:cubicBezTo>
                  <a:pt x="6581825" y="197207"/>
                  <a:pt x="6581867" y="201405"/>
                  <a:pt x="6579437" y="206589"/>
                </a:cubicBezTo>
                <a:cubicBezTo>
                  <a:pt x="6577006" y="211773"/>
                  <a:pt x="6573995" y="219086"/>
                  <a:pt x="6570403" y="228530"/>
                </a:cubicBezTo>
                <a:cubicBezTo>
                  <a:pt x="6566811" y="237973"/>
                  <a:pt x="6562039" y="247297"/>
                  <a:pt x="6556087" y="256504"/>
                </a:cubicBezTo>
                <a:cubicBezTo>
                  <a:pt x="6561695" y="260103"/>
                  <a:pt x="6567143" y="264337"/>
                  <a:pt x="6572435" y="269206"/>
                </a:cubicBezTo>
                <a:lnTo>
                  <a:pt x="6577449" y="278436"/>
                </a:lnTo>
                <a:lnTo>
                  <a:pt x="6582707" y="273615"/>
                </a:lnTo>
                <a:cubicBezTo>
                  <a:pt x="6592465" y="265821"/>
                  <a:pt x="6600868" y="258400"/>
                  <a:pt x="6607917" y="251352"/>
                </a:cubicBezTo>
                <a:cubicBezTo>
                  <a:pt x="6614965" y="244304"/>
                  <a:pt x="6621027" y="237245"/>
                  <a:pt x="6626103" y="230175"/>
                </a:cubicBezTo>
                <a:cubicBezTo>
                  <a:pt x="6620067" y="220467"/>
                  <a:pt x="6614229" y="211931"/>
                  <a:pt x="6608594" y="204567"/>
                </a:cubicBezTo>
                <a:cubicBezTo>
                  <a:pt x="6602958" y="197203"/>
                  <a:pt x="6597946" y="190463"/>
                  <a:pt x="6593558" y="184347"/>
                </a:cubicBezTo>
                <a:cubicBezTo>
                  <a:pt x="6589170" y="178231"/>
                  <a:pt x="6590489" y="174603"/>
                  <a:pt x="6597516" y="173463"/>
                </a:cubicBezTo>
                <a:cubicBezTo>
                  <a:pt x="6604543" y="172323"/>
                  <a:pt x="6609827" y="173976"/>
                  <a:pt x="6613369" y="178421"/>
                </a:cubicBezTo>
                <a:cubicBezTo>
                  <a:pt x="6616911" y="182867"/>
                  <a:pt x="6624576" y="194145"/>
                  <a:pt x="6636363" y="212257"/>
                </a:cubicBezTo>
                <a:cubicBezTo>
                  <a:pt x="6640336" y="202964"/>
                  <a:pt x="6642997" y="191869"/>
                  <a:pt x="6644344" y="178970"/>
                </a:cubicBezTo>
                <a:cubicBezTo>
                  <a:pt x="6645692" y="166071"/>
                  <a:pt x="6646015" y="154272"/>
                  <a:pt x="6645312" y="143575"/>
                </a:cubicBezTo>
                <a:cubicBezTo>
                  <a:pt x="6640680" y="144478"/>
                  <a:pt x="6634421" y="144478"/>
                  <a:pt x="6626533" y="143575"/>
                </a:cubicBezTo>
                <a:cubicBezTo>
                  <a:pt x="6616423" y="155520"/>
                  <a:pt x="6605726" y="164357"/>
                  <a:pt x="6594440" y="170086"/>
                </a:cubicBezTo>
                <a:cubicBezTo>
                  <a:pt x="6583155" y="175815"/>
                  <a:pt x="6583165" y="170878"/>
                  <a:pt x="6594473" y="155276"/>
                </a:cubicBezTo>
                <a:cubicBezTo>
                  <a:pt x="6605779" y="139674"/>
                  <a:pt x="6615230" y="120548"/>
                  <a:pt x="6622823" y="97897"/>
                </a:cubicBezTo>
                <a:cubicBezTo>
                  <a:pt x="6630417" y="75247"/>
                  <a:pt x="6633775" y="61409"/>
                  <a:pt x="6632901" y="56382"/>
                </a:cubicBezTo>
                <a:cubicBezTo>
                  <a:pt x="6632026" y="51356"/>
                  <a:pt x="6631351" y="45932"/>
                  <a:pt x="6630879" y="40110"/>
                </a:cubicBezTo>
                <a:cubicBezTo>
                  <a:pt x="6630642" y="37199"/>
                  <a:pt x="6632214" y="35898"/>
                  <a:pt x="6635595" y="36208"/>
                </a:cubicBezTo>
                <a:close/>
                <a:moveTo>
                  <a:pt x="6966840" y="35270"/>
                </a:moveTo>
                <a:cubicBezTo>
                  <a:pt x="6962281" y="35478"/>
                  <a:pt x="6955684" y="36030"/>
                  <a:pt x="6947048" y="36926"/>
                </a:cubicBezTo>
                <a:cubicBezTo>
                  <a:pt x="6929775" y="38719"/>
                  <a:pt x="6913331" y="41135"/>
                  <a:pt x="6897714" y="44175"/>
                </a:cubicBezTo>
                <a:lnTo>
                  <a:pt x="6901091" y="57039"/>
                </a:lnTo>
                <a:cubicBezTo>
                  <a:pt x="6912305" y="56250"/>
                  <a:pt x="6923013" y="53801"/>
                  <a:pt x="6933217" y="49693"/>
                </a:cubicBezTo>
                <a:cubicBezTo>
                  <a:pt x="6943420" y="45584"/>
                  <a:pt x="6951751" y="46918"/>
                  <a:pt x="6958212" y="53694"/>
                </a:cubicBezTo>
                <a:cubicBezTo>
                  <a:pt x="6964672" y="60469"/>
                  <a:pt x="6959865" y="65442"/>
                  <a:pt x="6943789" y="68611"/>
                </a:cubicBezTo>
                <a:cubicBezTo>
                  <a:pt x="6927714" y="71780"/>
                  <a:pt x="6914607" y="73716"/>
                  <a:pt x="6904468" y="74419"/>
                </a:cubicBezTo>
                <a:lnTo>
                  <a:pt x="6907824" y="88078"/>
                </a:lnTo>
                <a:cubicBezTo>
                  <a:pt x="6935386" y="83647"/>
                  <a:pt x="6955133" y="81037"/>
                  <a:pt x="6967063" y="80248"/>
                </a:cubicBezTo>
                <a:cubicBezTo>
                  <a:pt x="6971121" y="67213"/>
                  <a:pt x="6973599" y="56766"/>
                  <a:pt x="6974495" y="48908"/>
                </a:cubicBezTo>
                <a:cubicBezTo>
                  <a:pt x="6975391" y="41049"/>
                  <a:pt x="6975359" y="36640"/>
                  <a:pt x="6974398" y="35679"/>
                </a:cubicBezTo>
                <a:cubicBezTo>
                  <a:pt x="6973918" y="35198"/>
                  <a:pt x="6971399" y="35062"/>
                  <a:pt x="6966840" y="35270"/>
                </a:cubicBezTo>
                <a:close/>
                <a:moveTo>
                  <a:pt x="108468" y="33848"/>
                </a:moveTo>
                <a:cubicBezTo>
                  <a:pt x="111507" y="33165"/>
                  <a:pt x="116191" y="33305"/>
                  <a:pt x="122523" y="34270"/>
                </a:cubicBezTo>
                <a:cubicBezTo>
                  <a:pt x="135185" y="36199"/>
                  <a:pt x="143535" y="40217"/>
                  <a:pt x="147572" y="46326"/>
                </a:cubicBezTo>
                <a:cubicBezTo>
                  <a:pt x="151608" y="52435"/>
                  <a:pt x="152756" y="59372"/>
                  <a:pt x="151013" y="67138"/>
                </a:cubicBezTo>
                <a:cubicBezTo>
                  <a:pt x="149271" y="74903"/>
                  <a:pt x="144804" y="77559"/>
                  <a:pt x="137613" y="75107"/>
                </a:cubicBezTo>
                <a:cubicBezTo>
                  <a:pt x="130421" y="72655"/>
                  <a:pt x="122888" y="67005"/>
                  <a:pt x="115015" y="58157"/>
                </a:cubicBezTo>
                <a:cubicBezTo>
                  <a:pt x="108376" y="49625"/>
                  <a:pt x="104802" y="43028"/>
                  <a:pt x="104293" y="38368"/>
                </a:cubicBezTo>
                <a:cubicBezTo>
                  <a:pt x="104038" y="36037"/>
                  <a:pt x="105431" y="34531"/>
                  <a:pt x="108468" y="33848"/>
                </a:cubicBezTo>
                <a:close/>
                <a:moveTo>
                  <a:pt x="2010148" y="31422"/>
                </a:moveTo>
                <a:cubicBezTo>
                  <a:pt x="2014188" y="32080"/>
                  <a:pt x="2018501" y="34101"/>
                  <a:pt x="2023086" y="37486"/>
                </a:cubicBezTo>
                <a:cubicBezTo>
                  <a:pt x="2032257" y="44254"/>
                  <a:pt x="2038746" y="51034"/>
                  <a:pt x="2042553" y="57824"/>
                </a:cubicBezTo>
                <a:cubicBezTo>
                  <a:pt x="2046360" y="64614"/>
                  <a:pt x="2044026" y="69091"/>
                  <a:pt x="2035551" y="71257"/>
                </a:cubicBezTo>
                <a:cubicBezTo>
                  <a:pt x="2027076" y="73422"/>
                  <a:pt x="2015052" y="79398"/>
                  <a:pt x="1999478" y="89186"/>
                </a:cubicBezTo>
                <a:cubicBezTo>
                  <a:pt x="1983905" y="98973"/>
                  <a:pt x="1968669" y="109366"/>
                  <a:pt x="1953769" y="120365"/>
                </a:cubicBezTo>
                <a:cubicBezTo>
                  <a:pt x="1965471" y="125384"/>
                  <a:pt x="1969948" y="130292"/>
                  <a:pt x="1967202" y="135089"/>
                </a:cubicBezTo>
                <a:cubicBezTo>
                  <a:pt x="1964456" y="139886"/>
                  <a:pt x="1962649" y="148368"/>
                  <a:pt x="1961782" y="160535"/>
                </a:cubicBezTo>
                <a:cubicBezTo>
                  <a:pt x="1960914" y="172703"/>
                  <a:pt x="1961151" y="190449"/>
                  <a:pt x="1962492" y="213773"/>
                </a:cubicBezTo>
                <a:cubicBezTo>
                  <a:pt x="1963832" y="237098"/>
                  <a:pt x="1964273" y="254643"/>
                  <a:pt x="1963814" y="266409"/>
                </a:cubicBezTo>
                <a:cubicBezTo>
                  <a:pt x="1963356" y="278175"/>
                  <a:pt x="1957867" y="290791"/>
                  <a:pt x="1947348" y="304257"/>
                </a:cubicBezTo>
                <a:cubicBezTo>
                  <a:pt x="1936830" y="317722"/>
                  <a:pt x="1928634" y="319489"/>
                  <a:pt x="1922762" y="309559"/>
                </a:cubicBezTo>
                <a:cubicBezTo>
                  <a:pt x="1916890" y="299628"/>
                  <a:pt x="1908415" y="289027"/>
                  <a:pt x="1897337" y="277756"/>
                </a:cubicBezTo>
                <a:cubicBezTo>
                  <a:pt x="1886259" y="266484"/>
                  <a:pt x="1886650" y="262423"/>
                  <a:pt x="1898509" y="265570"/>
                </a:cubicBezTo>
                <a:cubicBezTo>
                  <a:pt x="1910368" y="268718"/>
                  <a:pt x="1918535" y="270159"/>
                  <a:pt x="1923009" y="269894"/>
                </a:cubicBezTo>
                <a:cubicBezTo>
                  <a:pt x="1927483" y="269629"/>
                  <a:pt x="1930330" y="266241"/>
                  <a:pt x="1931549" y="259730"/>
                </a:cubicBezTo>
                <a:cubicBezTo>
                  <a:pt x="1932768" y="253220"/>
                  <a:pt x="1933600" y="237256"/>
                  <a:pt x="1934044" y="211838"/>
                </a:cubicBezTo>
                <a:cubicBezTo>
                  <a:pt x="1934489" y="186420"/>
                  <a:pt x="1933836" y="166720"/>
                  <a:pt x="1932087" y="152738"/>
                </a:cubicBezTo>
                <a:cubicBezTo>
                  <a:pt x="1930337" y="138756"/>
                  <a:pt x="1926964" y="127858"/>
                  <a:pt x="1921966" y="120042"/>
                </a:cubicBezTo>
                <a:cubicBezTo>
                  <a:pt x="1916969" y="112227"/>
                  <a:pt x="1917596" y="108796"/>
                  <a:pt x="1923848" y="109750"/>
                </a:cubicBezTo>
                <a:cubicBezTo>
                  <a:pt x="1930101" y="110703"/>
                  <a:pt x="1935944" y="111574"/>
                  <a:pt x="1941379" y="112363"/>
                </a:cubicBezTo>
                <a:cubicBezTo>
                  <a:pt x="1963449" y="91699"/>
                  <a:pt x="1978653" y="76889"/>
                  <a:pt x="1986992" y="67933"/>
                </a:cubicBezTo>
                <a:cubicBezTo>
                  <a:pt x="1995331" y="58978"/>
                  <a:pt x="1990849" y="56074"/>
                  <a:pt x="1973548" y="59222"/>
                </a:cubicBezTo>
                <a:cubicBezTo>
                  <a:pt x="1956246" y="62369"/>
                  <a:pt x="1936672" y="66162"/>
                  <a:pt x="1914825" y="70601"/>
                </a:cubicBezTo>
                <a:cubicBezTo>
                  <a:pt x="1892977" y="75039"/>
                  <a:pt x="1878698" y="78638"/>
                  <a:pt x="1871987" y="81399"/>
                </a:cubicBezTo>
                <a:cubicBezTo>
                  <a:pt x="1865276" y="84159"/>
                  <a:pt x="1858145" y="84091"/>
                  <a:pt x="1850595" y="81195"/>
                </a:cubicBezTo>
                <a:cubicBezTo>
                  <a:pt x="1843045" y="78298"/>
                  <a:pt x="1836506" y="73096"/>
                  <a:pt x="1830977" y="65589"/>
                </a:cubicBezTo>
                <a:cubicBezTo>
                  <a:pt x="1825449" y="58082"/>
                  <a:pt x="1828497" y="54787"/>
                  <a:pt x="1840119" y="55705"/>
                </a:cubicBezTo>
                <a:cubicBezTo>
                  <a:pt x="1851742" y="56623"/>
                  <a:pt x="1869137" y="55967"/>
                  <a:pt x="1892303" y="53737"/>
                </a:cubicBezTo>
                <a:cubicBezTo>
                  <a:pt x="1915470" y="51507"/>
                  <a:pt x="1937271" y="48617"/>
                  <a:pt x="1957705" y="45068"/>
                </a:cubicBezTo>
                <a:cubicBezTo>
                  <a:pt x="1978140" y="41519"/>
                  <a:pt x="1991853" y="37676"/>
                  <a:pt x="1998844" y="33538"/>
                </a:cubicBezTo>
                <a:cubicBezTo>
                  <a:pt x="2002339" y="31470"/>
                  <a:pt x="2006107" y="30765"/>
                  <a:pt x="2010148" y="31422"/>
                </a:cubicBezTo>
                <a:close/>
                <a:moveTo>
                  <a:pt x="1521717" y="24827"/>
                </a:moveTo>
                <a:cubicBezTo>
                  <a:pt x="1534480" y="26756"/>
                  <a:pt x="1542833" y="31782"/>
                  <a:pt x="1546777" y="39906"/>
                </a:cubicBezTo>
                <a:cubicBezTo>
                  <a:pt x="1550720" y="48029"/>
                  <a:pt x="1550871" y="55192"/>
                  <a:pt x="1547229" y="61394"/>
                </a:cubicBezTo>
                <a:cubicBezTo>
                  <a:pt x="1543586" y="67596"/>
                  <a:pt x="1539280" y="69181"/>
                  <a:pt x="1534312" y="66148"/>
                </a:cubicBezTo>
                <a:cubicBezTo>
                  <a:pt x="1529342" y="63115"/>
                  <a:pt x="1524127" y="58867"/>
                  <a:pt x="1518663" y="53403"/>
                </a:cubicBezTo>
                <a:cubicBezTo>
                  <a:pt x="1513730" y="47481"/>
                  <a:pt x="1509815" y="40755"/>
                  <a:pt x="1506918" y="33227"/>
                </a:cubicBezTo>
                <a:cubicBezTo>
                  <a:pt x="1504022" y="25698"/>
                  <a:pt x="1508955" y="22898"/>
                  <a:pt x="1521717" y="24827"/>
                </a:cubicBezTo>
                <a:close/>
                <a:moveTo>
                  <a:pt x="5859450" y="22902"/>
                </a:moveTo>
                <a:cubicBezTo>
                  <a:pt x="5863288" y="23067"/>
                  <a:pt x="5869045" y="25354"/>
                  <a:pt x="5876720" y="29763"/>
                </a:cubicBezTo>
                <a:cubicBezTo>
                  <a:pt x="5892071" y="38583"/>
                  <a:pt x="5896101" y="45233"/>
                  <a:pt x="5888809" y="49714"/>
                </a:cubicBezTo>
                <a:cubicBezTo>
                  <a:pt x="5881517" y="54196"/>
                  <a:pt x="5873913" y="58437"/>
                  <a:pt x="5865997" y="62438"/>
                </a:cubicBezTo>
                <a:cubicBezTo>
                  <a:pt x="5884425" y="61663"/>
                  <a:pt x="5897270" y="58318"/>
                  <a:pt x="5904533" y="52403"/>
                </a:cubicBezTo>
                <a:cubicBezTo>
                  <a:pt x="5911796" y="46488"/>
                  <a:pt x="5922265" y="47965"/>
                  <a:pt x="5935937" y="56834"/>
                </a:cubicBezTo>
                <a:cubicBezTo>
                  <a:pt x="5949611" y="65704"/>
                  <a:pt x="5953390" y="71952"/>
                  <a:pt x="5947273" y="75580"/>
                </a:cubicBezTo>
                <a:cubicBezTo>
                  <a:pt x="5941158" y="79208"/>
                  <a:pt x="5935235" y="82120"/>
                  <a:pt x="5929506" y="84314"/>
                </a:cubicBezTo>
                <a:cubicBezTo>
                  <a:pt x="5923777" y="86508"/>
                  <a:pt x="5909807" y="97657"/>
                  <a:pt x="5887593" y="117762"/>
                </a:cubicBezTo>
                <a:cubicBezTo>
                  <a:pt x="5910897" y="116084"/>
                  <a:pt x="5925900" y="113643"/>
                  <a:pt x="5932603" y="110438"/>
                </a:cubicBezTo>
                <a:cubicBezTo>
                  <a:pt x="5939308" y="107233"/>
                  <a:pt x="5946704" y="107308"/>
                  <a:pt x="5954792" y="110664"/>
                </a:cubicBezTo>
                <a:cubicBezTo>
                  <a:pt x="5962879" y="114019"/>
                  <a:pt x="5970577" y="118859"/>
                  <a:pt x="5977883" y="125183"/>
                </a:cubicBezTo>
                <a:cubicBezTo>
                  <a:pt x="5985189" y="131507"/>
                  <a:pt x="5985533" y="137498"/>
                  <a:pt x="5978915" y="143155"/>
                </a:cubicBezTo>
                <a:cubicBezTo>
                  <a:pt x="5972297" y="148812"/>
                  <a:pt x="5964081" y="161245"/>
                  <a:pt x="5954265" y="180454"/>
                </a:cubicBezTo>
                <a:cubicBezTo>
                  <a:pt x="5944449" y="199663"/>
                  <a:pt x="5937035" y="212942"/>
                  <a:pt x="5932023" y="220291"/>
                </a:cubicBezTo>
                <a:cubicBezTo>
                  <a:pt x="5927011" y="227640"/>
                  <a:pt x="5922451" y="230982"/>
                  <a:pt x="5918343" y="230315"/>
                </a:cubicBezTo>
                <a:cubicBezTo>
                  <a:pt x="5914234" y="229648"/>
                  <a:pt x="5911801" y="226834"/>
                  <a:pt x="5911040" y="221872"/>
                </a:cubicBezTo>
                <a:cubicBezTo>
                  <a:pt x="5878645" y="226361"/>
                  <a:pt x="5853837" y="229838"/>
                  <a:pt x="5836614" y="232305"/>
                </a:cubicBezTo>
                <a:cubicBezTo>
                  <a:pt x="5831051" y="243347"/>
                  <a:pt x="5825117" y="241683"/>
                  <a:pt x="5818814" y="227314"/>
                </a:cubicBezTo>
                <a:cubicBezTo>
                  <a:pt x="5812512" y="212945"/>
                  <a:pt x="5806912" y="197515"/>
                  <a:pt x="5802015" y="181024"/>
                </a:cubicBezTo>
                <a:cubicBezTo>
                  <a:pt x="5797118" y="164533"/>
                  <a:pt x="5791461" y="151444"/>
                  <a:pt x="5785043" y="141757"/>
                </a:cubicBezTo>
                <a:cubicBezTo>
                  <a:pt x="5778626" y="132070"/>
                  <a:pt x="5780992" y="127675"/>
                  <a:pt x="5792142" y="128571"/>
                </a:cubicBezTo>
                <a:cubicBezTo>
                  <a:pt x="5803291" y="129467"/>
                  <a:pt x="5827903" y="127341"/>
                  <a:pt x="5865975" y="122193"/>
                </a:cubicBezTo>
                <a:cubicBezTo>
                  <a:pt x="5871641" y="115740"/>
                  <a:pt x="5877083" y="108169"/>
                  <a:pt x="5882302" y="99478"/>
                </a:cubicBezTo>
                <a:cubicBezTo>
                  <a:pt x="5887522" y="90788"/>
                  <a:pt x="5891258" y="85167"/>
                  <a:pt x="5893509" y="82614"/>
                </a:cubicBezTo>
                <a:cubicBezTo>
                  <a:pt x="5895761" y="80062"/>
                  <a:pt x="5896011" y="78785"/>
                  <a:pt x="5894262" y="78785"/>
                </a:cubicBezTo>
                <a:cubicBezTo>
                  <a:pt x="5891021" y="78785"/>
                  <a:pt x="5884937" y="79685"/>
                  <a:pt x="5876010" y="81485"/>
                </a:cubicBezTo>
                <a:cubicBezTo>
                  <a:pt x="5867083" y="83285"/>
                  <a:pt x="5859365" y="82385"/>
                  <a:pt x="5852855" y="78785"/>
                </a:cubicBezTo>
                <a:cubicBezTo>
                  <a:pt x="5842487" y="87275"/>
                  <a:pt x="5833589" y="93839"/>
                  <a:pt x="5826160" y="98478"/>
                </a:cubicBezTo>
                <a:cubicBezTo>
                  <a:pt x="5818732" y="103117"/>
                  <a:pt x="5810218" y="107068"/>
                  <a:pt x="5800617" y="110330"/>
                </a:cubicBezTo>
                <a:cubicBezTo>
                  <a:pt x="5791016" y="113593"/>
                  <a:pt x="5790349" y="110947"/>
                  <a:pt x="5798616" y="102393"/>
                </a:cubicBezTo>
                <a:cubicBezTo>
                  <a:pt x="5806884" y="93839"/>
                  <a:pt x="5816395" y="84185"/>
                  <a:pt x="5827150" y="73429"/>
                </a:cubicBezTo>
                <a:cubicBezTo>
                  <a:pt x="5837905" y="62674"/>
                  <a:pt x="5845018" y="53611"/>
                  <a:pt x="5848488" y="46240"/>
                </a:cubicBezTo>
                <a:cubicBezTo>
                  <a:pt x="5851959" y="38869"/>
                  <a:pt x="5853693" y="33047"/>
                  <a:pt x="5853693" y="28774"/>
                </a:cubicBezTo>
                <a:cubicBezTo>
                  <a:pt x="5853693" y="24694"/>
                  <a:pt x="5855613" y="22737"/>
                  <a:pt x="5859450" y="22902"/>
                </a:cubicBezTo>
                <a:close/>
                <a:moveTo>
                  <a:pt x="3716325" y="22902"/>
                </a:moveTo>
                <a:cubicBezTo>
                  <a:pt x="3720163" y="23067"/>
                  <a:pt x="3725920" y="25354"/>
                  <a:pt x="3733596" y="29763"/>
                </a:cubicBezTo>
                <a:cubicBezTo>
                  <a:pt x="3748947" y="38583"/>
                  <a:pt x="3752976" y="45233"/>
                  <a:pt x="3745684" y="49714"/>
                </a:cubicBezTo>
                <a:cubicBezTo>
                  <a:pt x="3738392" y="54196"/>
                  <a:pt x="3730788" y="58437"/>
                  <a:pt x="3722873" y="62438"/>
                </a:cubicBezTo>
                <a:cubicBezTo>
                  <a:pt x="3741300" y="61663"/>
                  <a:pt x="3754145" y="58318"/>
                  <a:pt x="3761408" y="52403"/>
                </a:cubicBezTo>
                <a:cubicBezTo>
                  <a:pt x="3768672" y="46488"/>
                  <a:pt x="3779140" y="47965"/>
                  <a:pt x="3792813" y="56834"/>
                </a:cubicBezTo>
                <a:cubicBezTo>
                  <a:pt x="3806487" y="65704"/>
                  <a:pt x="3810265" y="71952"/>
                  <a:pt x="3804149" y="75580"/>
                </a:cubicBezTo>
                <a:cubicBezTo>
                  <a:pt x="3798033" y="79208"/>
                  <a:pt x="3792111" y="82120"/>
                  <a:pt x="3786382" y="84314"/>
                </a:cubicBezTo>
                <a:cubicBezTo>
                  <a:pt x="3780653" y="86508"/>
                  <a:pt x="3766682" y="97657"/>
                  <a:pt x="3744469" y="117762"/>
                </a:cubicBezTo>
                <a:cubicBezTo>
                  <a:pt x="3767772" y="116084"/>
                  <a:pt x="3782775" y="113643"/>
                  <a:pt x="3789479" y="110438"/>
                </a:cubicBezTo>
                <a:cubicBezTo>
                  <a:pt x="3796184" y="107233"/>
                  <a:pt x="3803579" y="107308"/>
                  <a:pt x="3811667" y="110664"/>
                </a:cubicBezTo>
                <a:cubicBezTo>
                  <a:pt x="3819755" y="114019"/>
                  <a:pt x="3827452" y="118859"/>
                  <a:pt x="3834759" y="125183"/>
                </a:cubicBezTo>
                <a:cubicBezTo>
                  <a:pt x="3842065" y="131507"/>
                  <a:pt x="3842409" y="137498"/>
                  <a:pt x="3835791" y="143155"/>
                </a:cubicBezTo>
                <a:cubicBezTo>
                  <a:pt x="3829173" y="148812"/>
                  <a:pt x="3820956" y="161245"/>
                  <a:pt x="3811140" y="180454"/>
                </a:cubicBezTo>
                <a:cubicBezTo>
                  <a:pt x="3801324" y="199663"/>
                  <a:pt x="3793910" y="212942"/>
                  <a:pt x="3788899" y="220291"/>
                </a:cubicBezTo>
                <a:cubicBezTo>
                  <a:pt x="3783887" y="227640"/>
                  <a:pt x="3779326" y="230982"/>
                  <a:pt x="3775218" y="230315"/>
                </a:cubicBezTo>
                <a:cubicBezTo>
                  <a:pt x="3771110" y="229648"/>
                  <a:pt x="3768675" y="226834"/>
                  <a:pt x="3767915" y="221872"/>
                </a:cubicBezTo>
                <a:cubicBezTo>
                  <a:pt x="3735521" y="226361"/>
                  <a:pt x="3710712" y="229838"/>
                  <a:pt x="3693490" y="232305"/>
                </a:cubicBezTo>
                <a:cubicBezTo>
                  <a:pt x="3687926" y="243347"/>
                  <a:pt x="3681992" y="241683"/>
                  <a:pt x="3675690" y="227314"/>
                </a:cubicBezTo>
                <a:cubicBezTo>
                  <a:pt x="3669387" y="212945"/>
                  <a:pt x="3663788" y="197515"/>
                  <a:pt x="3658890" y="181024"/>
                </a:cubicBezTo>
                <a:cubicBezTo>
                  <a:pt x="3653993" y="164533"/>
                  <a:pt x="3648336" y="151444"/>
                  <a:pt x="3641919" y="141757"/>
                </a:cubicBezTo>
                <a:cubicBezTo>
                  <a:pt x="3635502" y="132070"/>
                  <a:pt x="3637868" y="127675"/>
                  <a:pt x="3649017" y="128571"/>
                </a:cubicBezTo>
                <a:cubicBezTo>
                  <a:pt x="3660167" y="129467"/>
                  <a:pt x="3684778" y="127341"/>
                  <a:pt x="3722851" y="122193"/>
                </a:cubicBezTo>
                <a:cubicBezTo>
                  <a:pt x="3728516" y="115740"/>
                  <a:pt x="3733958" y="108169"/>
                  <a:pt x="3739177" y="99478"/>
                </a:cubicBezTo>
                <a:cubicBezTo>
                  <a:pt x="3744397" y="90788"/>
                  <a:pt x="3748133" y="85167"/>
                  <a:pt x="3750384" y="82614"/>
                </a:cubicBezTo>
                <a:cubicBezTo>
                  <a:pt x="3752636" y="80062"/>
                  <a:pt x="3752887" y="78785"/>
                  <a:pt x="3751137" y="78785"/>
                </a:cubicBezTo>
                <a:cubicBezTo>
                  <a:pt x="3747896" y="78785"/>
                  <a:pt x="3741812" y="79685"/>
                  <a:pt x="3732886" y="81485"/>
                </a:cubicBezTo>
                <a:cubicBezTo>
                  <a:pt x="3723959" y="83285"/>
                  <a:pt x="3716240" y="82385"/>
                  <a:pt x="3709730" y="78785"/>
                </a:cubicBezTo>
                <a:cubicBezTo>
                  <a:pt x="3699362" y="87275"/>
                  <a:pt x="3690464" y="93839"/>
                  <a:pt x="3683036" y="98478"/>
                </a:cubicBezTo>
                <a:cubicBezTo>
                  <a:pt x="3675608" y="103117"/>
                  <a:pt x="3667093" y="107068"/>
                  <a:pt x="3657492" y="110330"/>
                </a:cubicBezTo>
                <a:cubicBezTo>
                  <a:pt x="3647891" y="113593"/>
                  <a:pt x="3647225" y="110947"/>
                  <a:pt x="3655492" y="102393"/>
                </a:cubicBezTo>
                <a:cubicBezTo>
                  <a:pt x="3663759" y="93839"/>
                  <a:pt x="3673270" y="84185"/>
                  <a:pt x="3684025" y="73429"/>
                </a:cubicBezTo>
                <a:cubicBezTo>
                  <a:pt x="3694780" y="62674"/>
                  <a:pt x="3701893" y="53611"/>
                  <a:pt x="3705363" y="46240"/>
                </a:cubicBezTo>
                <a:cubicBezTo>
                  <a:pt x="3708834" y="38869"/>
                  <a:pt x="3710569" y="33047"/>
                  <a:pt x="3710569" y="28774"/>
                </a:cubicBezTo>
                <a:cubicBezTo>
                  <a:pt x="3710569" y="24694"/>
                  <a:pt x="3712488" y="22737"/>
                  <a:pt x="3716325" y="22902"/>
                </a:cubicBezTo>
                <a:close/>
                <a:moveTo>
                  <a:pt x="5098775" y="19702"/>
                </a:moveTo>
                <a:cubicBezTo>
                  <a:pt x="5103239" y="20050"/>
                  <a:pt x="5110387" y="23253"/>
                  <a:pt x="5120217" y="29312"/>
                </a:cubicBezTo>
                <a:cubicBezTo>
                  <a:pt x="5132163" y="37457"/>
                  <a:pt x="5133658" y="44423"/>
                  <a:pt x="5124703" y="50209"/>
                </a:cubicBezTo>
                <a:cubicBezTo>
                  <a:pt x="5115747" y="55995"/>
                  <a:pt x="5107068" y="65295"/>
                  <a:pt x="5098664" y="78108"/>
                </a:cubicBezTo>
                <a:cubicBezTo>
                  <a:pt x="5090261" y="90921"/>
                  <a:pt x="5081915" y="101353"/>
                  <a:pt x="5073626" y="109405"/>
                </a:cubicBezTo>
                <a:cubicBezTo>
                  <a:pt x="5065338" y="117457"/>
                  <a:pt x="5063724" y="121770"/>
                  <a:pt x="5068786" y="122344"/>
                </a:cubicBezTo>
                <a:cubicBezTo>
                  <a:pt x="5073849" y="122917"/>
                  <a:pt x="5084381" y="122803"/>
                  <a:pt x="5100385" y="122000"/>
                </a:cubicBezTo>
                <a:cubicBezTo>
                  <a:pt x="5114639" y="103687"/>
                  <a:pt x="5121092" y="90530"/>
                  <a:pt x="5119744" y="82528"/>
                </a:cubicBezTo>
                <a:cubicBezTo>
                  <a:pt x="5118397" y="74526"/>
                  <a:pt x="5121777" y="72221"/>
                  <a:pt x="5129887" y="75613"/>
                </a:cubicBezTo>
                <a:cubicBezTo>
                  <a:pt x="5137996" y="79004"/>
                  <a:pt x="5144997" y="83399"/>
                  <a:pt x="5150891" y="88798"/>
                </a:cubicBezTo>
                <a:cubicBezTo>
                  <a:pt x="5156785" y="94198"/>
                  <a:pt x="5155218" y="100690"/>
                  <a:pt x="5146191" y="108276"/>
                </a:cubicBezTo>
                <a:cubicBezTo>
                  <a:pt x="5137164" y="115862"/>
                  <a:pt x="5119694" y="133945"/>
                  <a:pt x="5093781" y="162525"/>
                </a:cubicBezTo>
                <a:cubicBezTo>
                  <a:pt x="5080158" y="173180"/>
                  <a:pt x="5076236" y="177647"/>
                  <a:pt x="5082015" y="175926"/>
                </a:cubicBezTo>
                <a:cubicBezTo>
                  <a:pt x="5087794" y="174205"/>
                  <a:pt x="5101966" y="171058"/>
                  <a:pt x="5124531" y="166483"/>
                </a:cubicBezTo>
                <a:cubicBezTo>
                  <a:pt x="5147095" y="161908"/>
                  <a:pt x="5151748" y="163826"/>
                  <a:pt x="5138491" y="172237"/>
                </a:cubicBezTo>
                <a:cubicBezTo>
                  <a:pt x="5125233" y="180648"/>
                  <a:pt x="5111180" y="188008"/>
                  <a:pt x="5096331" y="194317"/>
                </a:cubicBezTo>
                <a:cubicBezTo>
                  <a:pt x="5081481" y="200627"/>
                  <a:pt x="5071170" y="205897"/>
                  <a:pt x="5065399" y="210127"/>
                </a:cubicBezTo>
                <a:cubicBezTo>
                  <a:pt x="5059626" y="214358"/>
                  <a:pt x="5054568" y="214544"/>
                  <a:pt x="5050223" y="210687"/>
                </a:cubicBezTo>
                <a:cubicBezTo>
                  <a:pt x="5045878" y="206829"/>
                  <a:pt x="5043218" y="201670"/>
                  <a:pt x="5042243" y="195210"/>
                </a:cubicBezTo>
                <a:cubicBezTo>
                  <a:pt x="5041268" y="188750"/>
                  <a:pt x="5044092" y="183838"/>
                  <a:pt x="5050718" y="180475"/>
                </a:cubicBezTo>
                <a:cubicBezTo>
                  <a:pt x="5057343" y="177113"/>
                  <a:pt x="5072027" y="162116"/>
                  <a:pt x="5094771" y="135487"/>
                </a:cubicBezTo>
                <a:cubicBezTo>
                  <a:pt x="5071640" y="140721"/>
                  <a:pt x="5056762" y="145177"/>
                  <a:pt x="5050137" y="148855"/>
                </a:cubicBezTo>
                <a:cubicBezTo>
                  <a:pt x="5043512" y="152534"/>
                  <a:pt x="5038274" y="149501"/>
                  <a:pt x="5034424" y="139756"/>
                </a:cubicBezTo>
                <a:cubicBezTo>
                  <a:pt x="5030573" y="130012"/>
                  <a:pt x="5032366" y="122982"/>
                  <a:pt x="5039801" y="118666"/>
                </a:cubicBezTo>
                <a:cubicBezTo>
                  <a:pt x="5047236" y="114349"/>
                  <a:pt x="5058483" y="100712"/>
                  <a:pt x="5073540" y="77753"/>
                </a:cubicBezTo>
                <a:cubicBezTo>
                  <a:pt x="5088597" y="54794"/>
                  <a:pt x="5095226" y="37952"/>
                  <a:pt x="5093427" y="27225"/>
                </a:cubicBezTo>
                <a:cubicBezTo>
                  <a:pt x="5092527" y="21862"/>
                  <a:pt x="5094309" y="19354"/>
                  <a:pt x="5098775" y="19702"/>
                </a:cubicBezTo>
                <a:close/>
                <a:moveTo>
                  <a:pt x="2955649" y="19702"/>
                </a:moveTo>
                <a:cubicBezTo>
                  <a:pt x="2960115" y="20050"/>
                  <a:pt x="2967262" y="23253"/>
                  <a:pt x="2977093" y="29312"/>
                </a:cubicBezTo>
                <a:cubicBezTo>
                  <a:pt x="2989038" y="37457"/>
                  <a:pt x="2990533" y="44423"/>
                  <a:pt x="2981578" y="50209"/>
                </a:cubicBezTo>
                <a:cubicBezTo>
                  <a:pt x="2972622" y="55995"/>
                  <a:pt x="2963943" y="65295"/>
                  <a:pt x="2955539" y="78108"/>
                </a:cubicBezTo>
                <a:cubicBezTo>
                  <a:pt x="2947136" y="90921"/>
                  <a:pt x="2938790" y="101353"/>
                  <a:pt x="2930501" y="109405"/>
                </a:cubicBezTo>
                <a:cubicBezTo>
                  <a:pt x="2922213" y="117457"/>
                  <a:pt x="2920600" y="121770"/>
                  <a:pt x="2925661" y="122344"/>
                </a:cubicBezTo>
                <a:cubicBezTo>
                  <a:pt x="2930724" y="122917"/>
                  <a:pt x="2941256" y="122803"/>
                  <a:pt x="2957260" y="122000"/>
                </a:cubicBezTo>
                <a:cubicBezTo>
                  <a:pt x="2971514" y="103687"/>
                  <a:pt x="2977967" y="90530"/>
                  <a:pt x="2976619" y="82528"/>
                </a:cubicBezTo>
                <a:cubicBezTo>
                  <a:pt x="2975271" y="74526"/>
                  <a:pt x="2978652" y="72221"/>
                  <a:pt x="2986761" y="75613"/>
                </a:cubicBezTo>
                <a:cubicBezTo>
                  <a:pt x="2994871" y="79004"/>
                  <a:pt x="3001872" y="83399"/>
                  <a:pt x="3007766" y="88798"/>
                </a:cubicBezTo>
                <a:cubicBezTo>
                  <a:pt x="3013660" y="94198"/>
                  <a:pt x="3012093" y="100690"/>
                  <a:pt x="3003066" y="108276"/>
                </a:cubicBezTo>
                <a:cubicBezTo>
                  <a:pt x="2994039" y="115862"/>
                  <a:pt x="2976569" y="133945"/>
                  <a:pt x="2950656" y="162525"/>
                </a:cubicBezTo>
                <a:cubicBezTo>
                  <a:pt x="2937033" y="173180"/>
                  <a:pt x="2933111" y="177647"/>
                  <a:pt x="2938890" y="175926"/>
                </a:cubicBezTo>
                <a:cubicBezTo>
                  <a:pt x="2944669" y="174205"/>
                  <a:pt x="2958841" y="171058"/>
                  <a:pt x="2981405" y="166483"/>
                </a:cubicBezTo>
                <a:cubicBezTo>
                  <a:pt x="3003970" y="161908"/>
                  <a:pt x="3008623" y="163826"/>
                  <a:pt x="2995366" y="172237"/>
                </a:cubicBezTo>
                <a:cubicBezTo>
                  <a:pt x="2982108" y="180648"/>
                  <a:pt x="2968055" y="188008"/>
                  <a:pt x="2953205" y="194317"/>
                </a:cubicBezTo>
                <a:cubicBezTo>
                  <a:pt x="2938356" y="200627"/>
                  <a:pt x="2928046" y="205897"/>
                  <a:pt x="2922274" y="210127"/>
                </a:cubicBezTo>
                <a:cubicBezTo>
                  <a:pt x="2916502" y="214358"/>
                  <a:pt x="2911443" y="214544"/>
                  <a:pt x="2907098" y="210687"/>
                </a:cubicBezTo>
                <a:cubicBezTo>
                  <a:pt x="2902753" y="206829"/>
                  <a:pt x="2900093" y="201670"/>
                  <a:pt x="2899118" y="195210"/>
                </a:cubicBezTo>
                <a:cubicBezTo>
                  <a:pt x="2898142" y="188750"/>
                  <a:pt x="2900968" y="183838"/>
                  <a:pt x="2907593" y="180475"/>
                </a:cubicBezTo>
                <a:cubicBezTo>
                  <a:pt x="2914218" y="177113"/>
                  <a:pt x="2928902" y="162116"/>
                  <a:pt x="2951646" y="135487"/>
                </a:cubicBezTo>
                <a:cubicBezTo>
                  <a:pt x="2928515" y="140721"/>
                  <a:pt x="2913637" y="145177"/>
                  <a:pt x="2907012" y="148855"/>
                </a:cubicBezTo>
                <a:cubicBezTo>
                  <a:pt x="2900387" y="152534"/>
                  <a:pt x="2895149" y="149501"/>
                  <a:pt x="2891299" y="139756"/>
                </a:cubicBezTo>
                <a:cubicBezTo>
                  <a:pt x="2887448" y="130012"/>
                  <a:pt x="2889241" y="122982"/>
                  <a:pt x="2896676" y="118666"/>
                </a:cubicBezTo>
                <a:cubicBezTo>
                  <a:pt x="2904112" y="114349"/>
                  <a:pt x="2915358" y="100712"/>
                  <a:pt x="2930415" y="77753"/>
                </a:cubicBezTo>
                <a:cubicBezTo>
                  <a:pt x="2945472" y="54794"/>
                  <a:pt x="2952101" y="37952"/>
                  <a:pt x="2950302" y="27225"/>
                </a:cubicBezTo>
                <a:cubicBezTo>
                  <a:pt x="2949402" y="21862"/>
                  <a:pt x="2951184" y="19354"/>
                  <a:pt x="2955649" y="19702"/>
                </a:cubicBezTo>
                <a:close/>
                <a:moveTo>
                  <a:pt x="7341449" y="17962"/>
                </a:moveTo>
                <a:cubicBezTo>
                  <a:pt x="7344103" y="17749"/>
                  <a:pt x="7346759" y="18012"/>
                  <a:pt x="7349416" y="18750"/>
                </a:cubicBezTo>
                <a:cubicBezTo>
                  <a:pt x="7354729" y="20227"/>
                  <a:pt x="7361795" y="23812"/>
                  <a:pt x="7370614" y="29505"/>
                </a:cubicBezTo>
                <a:cubicBezTo>
                  <a:pt x="7379433" y="35198"/>
                  <a:pt x="7382154" y="40275"/>
                  <a:pt x="7378777" y="44735"/>
                </a:cubicBezTo>
                <a:cubicBezTo>
                  <a:pt x="7375400" y="49194"/>
                  <a:pt x="7372425" y="54421"/>
                  <a:pt x="7369850" y="60416"/>
                </a:cubicBezTo>
                <a:cubicBezTo>
                  <a:pt x="7367277" y="66410"/>
                  <a:pt x="7363703" y="77871"/>
                  <a:pt x="7359127" y="94800"/>
                </a:cubicBezTo>
                <a:cubicBezTo>
                  <a:pt x="7354553" y="111728"/>
                  <a:pt x="7349821" y="121842"/>
                  <a:pt x="7344931" y="125140"/>
                </a:cubicBezTo>
                <a:cubicBezTo>
                  <a:pt x="7340041" y="128438"/>
                  <a:pt x="7335939" y="126933"/>
                  <a:pt x="7332627" y="120623"/>
                </a:cubicBezTo>
                <a:cubicBezTo>
                  <a:pt x="7323005" y="122430"/>
                  <a:pt x="7306779" y="124961"/>
                  <a:pt x="7283949" y="128216"/>
                </a:cubicBezTo>
                <a:cubicBezTo>
                  <a:pt x="7283949" y="132762"/>
                  <a:pt x="7281669" y="136010"/>
                  <a:pt x="7277109" y="137960"/>
                </a:cubicBezTo>
                <a:cubicBezTo>
                  <a:pt x="7272549" y="139911"/>
                  <a:pt x="7268699" y="134088"/>
                  <a:pt x="7265558" y="120494"/>
                </a:cubicBezTo>
                <a:cubicBezTo>
                  <a:pt x="7262417" y="106899"/>
                  <a:pt x="7258879" y="92577"/>
                  <a:pt x="7254943" y="77527"/>
                </a:cubicBezTo>
                <a:cubicBezTo>
                  <a:pt x="7251007" y="62477"/>
                  <a:pt x="7246733" y="51023"/>
                  <a:pt x="7242123" y="43164"/>
                </a:cubicBezTo>
                <a:cubicBezTo>
                  <a:pt x="7237512" y="35306"/>
                  <a:pt x="7239186" y="31846"/>
                  <a:pt x="7247145" y="32786"/>
                </a:cubicBezTo>
                <a:cubicBezTo>
                  <a:pt x="7255103" y="33725"/>
                  <a:pt x="7260697" y="34177"/>
                  <a:pt x="7263923" y="34141"/>
                </a:cubicBezTo>
                <a:cubicBezTo>
                  <a:pt x="7267149" y="34105"/>
                  <a:pt x="7278224" y="32327"/>
                  <a:pt x="7297146" y="28806"/>
                </a:cubicBezTo>
                <a:cubicBezTo>
                  <a:pt x="7316067" y="25286"/>
                  <a:pt x="7328182" y="22360"/>
                  <a:pt x="7333487" y="20030"/>
                </a:cubicBezTo>
                <a:cubicBezTo>
                  <a:pt x="7336140" y="18865"/>
                  <a:pt x="7338794" y="18176"/>
                  <a:pt x="7341449" y="17962"/>
                </a:cubicBezTo>
                <a:close/>
                <a:moveTo>
                  <a:pt x="6269787" y="17651"/>
                </a:moveTo>
                <a:cubicBezTo>
                  <a:pt x="6271676" y="17593"/>
                  <a:pt x="6274010" y="17978"/>
                  <a:pt x="6276790" y="18804"/>
                </a:cubicBezTo>
                <a:cubicBezTo>
                  <a:pt x="6287911" y="22109"/>
                  <a:pt x="6296261" y="25956"/>
                  <a:pt x="6301839" y="30344"/>
                </a:cubicBezTo>
                <a:cubicBezTo>
                  <a:pt x="6307418" y="34732"/>
                  <a:pt x="6308074" y="39551"/>
                  <a:pt x="6303807" y="44799"/>
                </a:cubicBezTo>
                <a:cubicBezTo>
                  <a:pt x="6299541" y="50048"/>
                  <a:pt x="6294501" y="58480"/>
                  <a:pt x="6288685" y="70095"/>
                </a:cubicBezTo>
                <a:cubicBezTo>
                  <a:pt x="6282871" y="81711"/>
                  <a:pt x="6274299" y="93556"/>
                  <a:pt x="6262970" y="105630"/>
                </a:cubicBezTo>
                <a:cubicBezTo>
                  <a:pt x="6291321" y="104842"/>
                  <a:pt x="6308848" y="101945"/>
                  <a:pt x="6315552" y="96940"/>
                </a:cubicBezTo>
                <a:cubicBezTo>
                  <a:pt x="6322256" y="91935"/>
                  <a:pt x="6330025" y="91362"/>
                  <a:pt x="6338859" y="95219"/>
                </a:cubicBezTo>
                <a:cubicBezTo>
                  <a:pt x="6347693" y="99077"/>
                  <a:pt x="6354801" y="103899"/>
                  <a:pt x="6360185" y="109685"/>
                </a:cubicBezTo>
                <a:cubicBezTo>
                  <a:pt x="6365571" y="115471"/>
                  <a:pt x="6365976" y="120856"/>
                  <a:pt x="6361401" y="125839"/>
                </a:cubicBezTo>
                <a:cubicBezTo>
                  <a:pt x="6356827" y="130822"/>
                  <a:pt x="6353654" y="142639"/>
                  <a:pt x="6351883" y="161288"/>
                </a:cubicBezTo>
                <a:cubicBezTo>
                  <a:pt x="6350112" y="179938"/>
                  <a:pt x="6348553" y="198695"/>
                  <a:pt x="6347205" y="217559"/>
                </a:cubicBezTo>
                <a:cubicBezTo>
                  <a:pt x="6345857" y="236424"/>
                  <a:pt x="6341877" y="252696"/>
                  <a:pt x="6335267" y="266377"/>
                </a:cubicBezTo>
                <a:cubicBezTo>
                  <a:pt x="6328655" y="280057"/>
                  <a:pt x="6318399" y="290458"/>
                  <a:pt x="6304495" y="297578"/>
                </a:cubicBezTo>
                <a:cubicBezTo>
                  <a:pt x="6290593" y="304698"/>
                  <a:pt x="6283114" y="302909"/>
                  <a:pt x="6282060" y="292211"/>
                </a:cubicBezTo>
                <a:cubicBezTo>
                  <a:pt x="6281006" y="281513"/>
                  <a:pt x="6275285" y="269338"/>
                  <a:pt x="6264895" y="255686"/>
                </a:cubicBezTo>
                <a:cubicBezTo>
                  <a:pt x="6254505" y="242034"/>
                  <a:pt x="6255911" y="238406"/>
                  <a:pt x="6269111" y="244802"/>
                </a:cubicBezTo>
                <a:cubicBezTo>
                  <a:pt x="6282311" y="251198"/>
                  <a:pt x="6291529" y="254797"/>
                  <a:pt x="6296763" y="255600"/>
                </a:cubicBezTo>
                <a:cubicBezTo>
                  <a:pt x="6301997" y="256403"/>
                  <a:pt x="6306869" y="251596"/>
                  <a:pt x="6311379" y="241178"/>
                </a:cubicBezTo>
                <a:cubicBezTo>
                  <a:pt x="6315889" y="230759"/>
                  <a:pt x="6319044" y="214982"/>
                  <a:pt x="6320843" y="193844"/>
                </a:cubicBezTo>
                <a:cubicBezTo>
                  <a:pt x="6322643" y="172707"/>
                  <a:pt x="6323543" y="155025"/>
                  <a:pt x="6323543" y="140800"/>
                </a:cubicBezTo>
                <a:cubicBezTo>
                  <a:pt x="6323543" y="127965"/>
                  <a:pt x="6322306" y="120720"/>
                  <a:pt x="6319833" y="119064"/>
                </a:cubicBezTo>
                <a:cubicBezTo>
                  <a:pt x="6317359" y="117407"/>
                  <a:pt x="6311211" y="117812"/>
                  <a:pt x="6301387" y="120279"/>
                </a:cubicBezTo>
                <a:lnTo>
                  <a:pt x="6273252" y="127334"/>
                </a:lnTo>
                <a:cubicBezTo>
                  <a:pt x="6266427" y="128266"/>
                  <a:pt x="6260361" y="126029"/>
                  <a:pt x="6255055" y="120623"/>
                </a:cubicBezTo>
                <a:cubicBezTo>
                  <a:pt x="6241331" y="136211"/>
                  <a:pt x="6227045" y="148206"/>
                  <a:pt x="6212195" y="156610"/>
                </a:cubicBezTo>
                <a:cubicBezTo>
                  <a:pt x="6208483" y="158711"/>
                  <a:pt x="6205687" y="159989"/>
                  <a:pt x="6203810" y="160445"/>
                </a:cubicBezTo>
                <a:lnTo>
                  <a:pt x="6202147" y="159812"/>
                </a:lnTo>
                <a:lnTo>
                  <a:pt x="6201829" y="165375"/>
                </a:lnTo>
                <a:cubicBezTo>
                  <a:pt x="6201624" y="172707"/>
                  <a:pt x="6201745" y="181770"/>
                  <a:pt x="6202193" y="192564"/>
                </a:cubicBezTo>
                <a:cubicBezTo>
                  <a:pt x="6203089" y="214153"/>
                  <a:pt x="6202379" y="230501"/>
                  <a:pt x="6200063" y="241608"/>
                </a:cubicBezTo>
                <a:cubicBezTo>
                  <a:pt x="6197747" y="252714"/>
                  <a:pt x="6194635" y="261648"/>
                  <a:pt x="6190727" y="268410"/>
                </a:cubicBezTo>
                <a:cubicBezTo>
                  <a:pt x="6186820" y="275171"/>
                  <a:pt x="6182637" y="275271"/>
                  <a:pt x="6178177" y="268711"/>
                </a:cubicBezTo>
                <a:cubicBezTo>
                  <a:pt x="6173717" y="262150"/>
                  <a:pt x="6170303" y="256701"/>
                  <a:pt x="6167937" y="252363"/>
                </a:cubicBezTo>
                <a:cubicBezTo>
                  <a:pt x="6165571" y="248025"/>
                  <a:pt x="6163259" y="245680"/>
                  <a:pt x="6161000" y="245329"/>
                </a:cubicBezTo>
                <a:cubicBezTo>
                  <a:pt x="6158741" y="244978"/>
                  <a:pt x="6147517" y="246451"/>
                  <a:pt x="6127326" y="249749"/>
                </a:cubicBezTo>
                <a:cubicBezTo>
                  <a:pt x="6122623" y="269854"/>
                  <a:pt x="6117256" y="275354"/>
                  <a:pt x="6111225" y="266248"/>
                </a:cubicBezTo>
                <a:cubicBezTo>
                  <a:pt x="6105195" y="257142"/>
                  <a:pt x="6102181" y="245017"/>
                  <a:pt x="6102181" y="229874"/>
                </a:cubicBezTo>
                <a:cubicBezTo>
                  <a:pt x="6102181" y="215605"/>
                  <a:pt x="6101739" y="197877"/>
                  <a:pt x="6100857" y="176690"/>
                </a:cubicBezTo>
                <a:cubicBezTo>
                  <a:pt x="6099975" y="155502"/>
                  <a:pt x="6096828" y="140165"/>
                  <a:pt x="6091415" y="130679"/>
                </a:cubicBezTo>
                <a:cubicBezTo>
                  <a:pt x="6086001" y="121193"/>
                  <a:pt x="6086923" y="116450"/>
                  <a:pt x="6094179" y="116450"/>
                </a:cubicBezTo>
                <a:cubicBezTo>
                  <a:pt x="6098969" y="116450"/>
                  <a:pt x="6104568" y="116887"/>
                  <a:pt x="6110978" y="117762"/>
                </a:cubicBezTo>
                <a:cubicBezTo>
                  <a:pt x="6117861" y="109115"/>
                  <a:pt x="6125541" y="95743"/>
                  <a:pt x="6134016" y="77645"/>
                </a:cubicBezTo>
                <a:cubicBezTo>
                  <a:pt x="6142491" y="59548"/>
                  <a:pt x="6145155" y="45290"/>
                  <a:pt x="6142007" y="34872"/>
                </a:cubicBezTo>
                <a:cubicBezTo>
                  <a:pt x="6138859" y="24454"/>
                  <a:pt x="6146786" y="23368"/>
                  <a:pt x="6165787" y="31613"/>
                </a:cubicBezTo>
                <a:cubicBezTo>
                  <a:pt x="6181991" y="39443"/>
                  <a:pt x="6186999" y="46337"/>
                  <a:pt x="6180811" y="52295"/>
                </a:cubicBezTo>
                <a:cubicBezTo>
                  <a:pt x="6174624" y="58254"/>
                  <a:pt x="6167959" y="66589"/>
                  <a:pt x="6160817" y="77301"/>
                </a:cubicBezTo>
                <a:cubicBezTo>
                  <a:pt x="6153676" y="88013"/>
                  <a:pt x="6142735" y="101500"/>
                  <a:pt x="6127993" y="117762"/>
                </a:cubicBezTo>
                <a:cubicBezTo>
                  <a:pt x="6145345" y="115267"/>
                  <a:pt x="6157405" y="111044"/>
                  <a:pt x="6164173" y="105093"/>
                </a:cubicBezTo>
                <a:cubicBezTo>
                  <a:pt x="6170942" y="99141"/>
                  <a:pt x="6178270" y="98087"/>
                  <a:pt x="6186157" y="101931"/>
                </a:cubicBezTo>
                <a:cubicBezTo>
                  <a:pt x="6194044" y="105774"/>
                  <a:pt x="6200945" y="109775"/>
                  <a:pt x="6206860" y="113933"/>
                </a:cubicBezTo>
                <a:cubicBezTo>
                  <a:pt x="6212775" y="118092"/>
                  <a:pt x="6214113" y="122971"/>
                  <a:pt x="6210872" y="128571"/>
                </a:cubicBezTo>
                <a:cubicBezTo>
                  <a:pt x="6207631" y="134171"/>
                  <a:pt x="6205151" y="140839"/>
                  <a:pt x="6203429" y="148576"/>
                </a:cubicBezTo>
                <a:cubicBezTo>
                  <a:pt x="6202999" y="150510"/>
                  <a:pt x="6202651" y="152877"/>
                  <a:pt x="6202385" y="155677"/>
                </a:cubicBezTo>
                <a:lnTo>
                  <a:pt x="6202363" y="156049"/>
                </a:lnTo>
                <a:lnTo>
                  <a:pt x="6203551" y="153315"/>
                </a:lnTo>
                <a:cubicBezTo>
                  <a:pt x="6205343" y="150482"/>
                  <a:pt x="6208053" y="146826"/>
                  <a:pt x="6211679" y="142348"/>
                </a:cubicBezTo>
                <a:cubicBezTo>
                  <a:pt x="6226184" y="124438"/>
                  <a:pt x="6239456" y="103963"/>
                  <a:pt x="6251494" y="80926"/>
                </a:cubicBezTo>
                <a:cubicBezTo>
                  <a:pt x="6263533" y="57888"/>
                  <a:pt x="6267979" y="40949"/>
                  <a:pt x="6264831" y="30108"/>
                </a:cubicBezTo>
                <a:cubicBezTo>
                  <a:pt x="6262470" y="21977"/>
                  <a:pt x="6264123" y="17825"/>
                  <a:pt x="6269787" y="17651"/>
                </a:cubicBezTo>
                <a:close/>
                <a:moveTo>
                  <a:pt x="790712" y="15862"/>
                </a:moveTo>
                <a:cubicBezTo>
                  <a:pt x="791868" y="15631"/>
                  <a:pt x="793217" y="15701"/>
                  <a:pt x="794759" y="16072"/>
                </a:cubicBezTo>
                <a:cubicBezTo>
                  <a:pt x="800925" y="17556"/>
                  <a:pt x="807435" y="20751"/>
                  <a:pt x="814290" y="25655"/>
                </a:cubicBezTo>
                <a:cubicBezTo>
                  <a:pt x="821302" y="30703"/>
                  <a:pt x="823159" y="34632"/>
                  <a:pt x="819862" y="37443"/>
                </a:cubicBezTo>
                <a:cubicBezTo>
                  <a:pt x="816563" y="40253"/>
                  <a:pt x="812469" y="43695"/>
                  <a:pt x="807579" y="47768"/>
                </a:cubicBezTo>
                <a:cubicBezTo>
                  <a:pt x="802689" y="51840"/>
                  <a:pt x="794292" y="58637"/>
                  <a:pt x="782390" y="68159"/>
                </a:cubicBezTo>
                <a:cubicBezTo>
                  <a:pt x="770488" y="77681"/>
                  <a:pt x="758807" y="84084"/>
                  <a:pt x="747350" y="87368"/>
                </a:cubicBezTo>
                <a:cubicBezTo>
                  <a:pt x="735892" y="90652"/>
                  <a:pt x="733906" y="88634"/>
                  <a:pt x="741391" y="81313"/>
                </a:cubicBezTo>
                <a:cubicBezTo>
                  <a:pt x="748877" y="73992"/>
                  <a:pt x="758101" y="63972"/>
                  <a:pt x="769065" y="51252"/>
                </a:cubicBezTo>
                <a:cubicBezTo>
                  <a:pt x="780027" y="38532"/>
                  <a:pt x="785509" y="30136"/>
                  <a:pt x="785509" y="26064"/>
                </a:cubicBezTo>
                <a:cubicBezTo>
                  <a:pt x="785509" y="19955"/>
                  <a:pt x="787243" y="16554"/>
                  <a:pt x="790712" y="15862"/>
                </a:cubicBezTo>
                <a:close/>
                <a:moveTo>
                  <a:pt x="438287" y="15862"/>
                </a:moveTo>
                <a:cubicBezTo>
                  <a:pt x="439443" y="15631"/>
                  <a:pt x="440792" y="15701"/>
                  <a:pt x="442334" y="16072"/>
                </a:cubicBezTo>
                <a:cubicBezTo>
                  <a:pt x="448500" y="17556"/>
                  <a:pt x="455010" y="20751"/>
                  <a:pt x="461865" y="25655"/>
                </a:cubicBezTo>
                <a:cubicBezTo>
                  <a:pt x="468878" y="30703"/>
                  <a:pt x="470735" y="34632"/>
                  <a:pt x="467436" y="37443"/>
                </a:cubicBezTo>
                <a:cubicBezTo>
                  <a:pt x="464138" y="40253"/>
                  <a:pt x="460044" y="43695"/>
                  <a:pt x="455154" y="47768"/>
                </a:cubicBezTo>
                <a:cubicBezTo>
                  <a:pt x="450263" y="51840"/>
                  <a:pt x="441868" y="58637"/>
                  <a:pt x="429965" y="68159"/>
                </a:cubicBezTo>
                <a:cubicBezTo>
                  <a:pt x="418063" y="77681"/>
                  <a:pt x="406383" y="84084"/>
                  <a:pt x="394925" y="87368"/>
                </a:cubicBezTo>
                <a:cubicBezTo>
                  <a:pt x="383467" y="90652"/>
                  <a:pt x="381481" y="88634"/>
                  <a:pt x="388967" y="81313"/>
                </a:cubicBezTo>
                <a:cubicBezTo>
                  <a:pt x="396453" y="73992"/>
                  <a:pt x="405676" y="63972"/>
                  <a:pt x="416640" y="51252"/>
                </a:cubicBezTo>
                <a:cubicBezTo>
                  <a:pt x="427603" y="38532"/>
                  <a:pt x="433084" y="30136"/>
                  <a:pt x="433084" y="26064"/>
                </a:cubicBezTo>
                <a:cubicBezTo>
                  <a:pt x="433084" y="19955"/>
                  <a:pt x="434819" y="16554"/>
                  <a:pt x="438287" y="15862"/>
                </a:cubicBezTo>
                <a:close/>
                <a:moveTo>
                  <a:pt x="6521197" y="14416"/>
                </a:moveTo>
                <a:cubicBezTo>
                  <a:pt x="6525041" y="13132"/>
                  <a:pt x="6532042" y="15061"/>
                  <a:pt x="6542203" y="20202"/>
                </a:cubicBezTo>
                <a:cubicBezTo>
                  <a:pt x="6552363" y="25343"/>
                  <a:pt x="6555865" y="30946"/>
                  <a:pt x="6552710" y="37012"/>
                </a:cubicBezTo>
                <a:cubicBezTo>
                  <a:pt x="6549555" y="43078"/>
                  <a:pt x="6547977" y="65048"/>
                  <a:pt x="6547977" y="102920"/>
                </a:cubicBezTo>
                <a:lnTo>
                  <a:pt x="6570005" y="98984"/>
                </a:lnTo>
                <a:cubicBezTo>
                  <a:pt x="6580559" y="96216"/>
                  <a:pt x="6588077" y="97417"/>
                  <a:pt x="6592558" y="102587"/>
                </a:cubicBezTo>
                <a:cubicBezTo>
                  <a:pt x="6597039" y="107756"/>
                  <a:pt x="6594677" y="112048"/>
                  <a:pt x="6585470" y="115461"/>
                </a:cubicBezTo>
                <a:cubicBezTo>
                  <a:pt x="6576264" y="118873"/>
                  <a:pt x="6563322" y="121777"/>
                  <a:pt x="6546644" y="124172"/>
                </a:cubicBezTo>
                <a:lnTo>
                  <a:pt x="6546644" y="129077"/>
                </a:lnTo>
                <a:cubicBezTo>
                  <a:pt x="6560425" y="130697"/>
                  <a:pt x="6571291" y="134289"/>
                  <a:pt x="6579243" y="139853"/>
                </a:cubicBezTo>
                <a:cubicBezTo>
                  <a:pt x="6587195" y="145417"/>
                  <a:pt x="6589657" y="152602"/>
                  <a:pt x="6586632" y="161407"/>
                </a:cubicBezTo>
                <a:cubicBezTo>
                  <a:pt x="6583607" y="170211"/>
                  <a:pt x="6577081" y="169753"/>
                  <a:pt x="6567057" y="160030"/>
                </a:cubicBezTo>
                <a:cubicBezTo>
                  <a:pt x="6557033" y="150307"/>
                  <a:pt x="6550229" y="143474"/>
                  <a:pt x="6546644" y="139531"/>
                </a:cubicBezTo>
                <a:cubicBezTo>
                  <a:pt x="6546644" y="147848"/>
                  <a:pt x="6545335" y="156452"/>
                  <a:pt x="6542719" y="165343"/>
                </a:cubicBezTo>
                <a:cubicBezTo>
                  <a:pt x="6540101" y="174234"/>
                  <a:pt x="6535799" y="174729"/>
                  <a:pt x="6529813" y="166827"/>
                </a:cubicBezTo>
                <a:cubicBezTo>
                  <a:pt x="6523825" y="158926"/>
                  <a:pt x="6521506" y="152150"/>
                  <a:pt x="6522853" y="146500"/>
                </a:cubicBezTo>
                <a:cubicBezTo>
                  <a:pt x="6524202" y="140850"/>
                  <a:pt x="6524840" y="135824"/>
                  <a:pt x="6524768" y="131421"/>
                </a:cubicBezTo>
                <a:cubicBezTo>
                  <a:pt x="6506871" y="158782"/>
                  <a:pt x="6487792" y="176872"/>
                  <a:pt x="6467529" y="185692"/>
                </a:cubicBezTo>
                <a:cubicBezTo>
                  <a:pt x="6447267" y="194511"/>
                  <a:pt x="6442437" y="193923"/>
                  <a:pt x="6453042" y="183928"/>
                </a:cubicBezTo>
                <a:cubicBezTo>
                  <a:pt x="6463647" y="173933"/>
                  <a:pt x="6474502" y="163160"/>
                  <a:pt x="6485609" y="151609"/>
                </a:cubicBezTo>
                <a:cubicBezTo>
                  <a:pt x="6496715" y="140058"/>
                  <a:pt x="6504405" y="131529"/>
                  <a:pt x="6508679" y="126022"/>
                </a:cubicBezTo>
                <a:cubicBezTo>
                  <a:pt x="6499730" y="130410"/>
                  <a:pt x="6492388" y="133085"/>
                  <a:pt x="6486652" y="134045"/>
                </a:cubicBezTo>
                <a:cubicBezTo>
                  <a:pt x="6480916" y="135006"/>
                  <a:pt x="6473929" y="131633"/>
                  <a:pt x="6465691" y="123925"/>
                </a:cubicBezTo>
                <a:cubicBezTo>
                  <a:pt x="6457452" y="116217"/>
                  <a:pt x="6458893" y="112822"/>
                  <a:pt x="6470014" y="113740"/>
                </a:cubicBezTo>
                <a:cubicBezTo>
                  <a:pt x="6481135" y="114657"/>
                  <a:pt x="6499422" y="112657"/>
                  <a:pt x="6524875" y="107738"/>
                </a:cubicBezTo>
                <a:lnTo>
                  <a:pt x="6524875" y="61168"/>
                </a:lnTo>
                <a:cubicBezTo>
                  <a:pt x="6524875" y="43100"/>
                  <a:pt x="6523302" y="31111"/>
                  <a:pt x="6520155" y="25203"/>
                </a:cubicBezTo>
                <a:cubicBezTo>
                  <a:pt x="6517007" y="19295"/>
                  <a:pt x="6517355" y="15699"/>
                  <a:pt x="6521197" y="14416"/>
                </a:cubicBezTo>
                <a:close/>
                <a:moveTo>
                  <a:pt x="6984586" y="12251"/>
                </a:moveTo>
                <a:cubicBezTo>
                  <a:pt x="6987746" y="12282"/>
                  <a:pt x="6991255" y="13136"/>
                  <a:pt x="6995113" y="14814"/>
                </a:cubicBezTo>
                <a:cubicBezTo>
                  <a:pt x="7002828" y="18169"/>
                  <a:pt x="7010345" y="22486"/>
                  <a:pt x="7017667" y="27763"/>
                </a:cubicBezTo>
                <a:cubicBezTo>
                  <a:pt x="7024987" y="33040"/>
                  <a:pt x="7026256" y="38106"/>
                  <a:pt x="7021474" y="42960"/>
                </a:cubicBezTo>
                <a:cubicBezTo>
                  <a:pt x="7016691" y="47814"/>
                  <a:pt x="7011959" y="54285"/>
                  <a:pt x="7007277" y="62373"/>
                </a:cubicBezTo>
                <a:cubicBezTo>
                  <a:pt x="7002595" y="70461"/>
                  <a:pt x="6995737" y="80617"/>
                  <a:pt x="6986702" y="92842"/>
                </a:cubicBezTo>
                <a:cubicBezTo>
                  <a:pt x="6977668" y="105067"/>
                  <a:pt x="6971265" y="106684"/>
                  <a:pt x="6967493" y="97693"/>
                </a:cubicBezTo>
                <a:lnTo>
                  <a:pt x="6908619" y="104146"/>
                </a:lnTo>
                <a:cubicBezTo>
                  <a:pt x="6903213" y="113338"/>
                  <a:pt x="6897359" y="111879"/>
                  <a:pt x="6891057" y="99769"/>
                </a:cubicBezTo>
                <a:cubicBezTo>
                  <a:pt x="6884755" y="87658"/>
                  <a:pt x="6879383" y="76054"/>
                  <a:pt x="6874945" y="64954"/>
                </a:cubicBezTo>
                <a:cubicBezTo>
                  <a:pt x="6870507" y="53855"/>
                  <a:pt x="6866417" y="44943"/>
                  <a:pt x="6862673" y="38217"/>
                </a:cubicBezTo>
                <a:cubicBezTo>
                  <a:pt x="6858931" y="31491"/>
                  <a:pt x="6859562" y="27548"/>
                  <a:pt x="6864567" y="26386"/>
                </a:cubicBezTo>
                <a:cubicBezTo>
                  <a:pt x="6869571" y="25225"/>
                  <a:pt x="6875659" y="25318"/>
                  <a:pt x="6882829" y="26666"/>
                </a:cubicBezTo>
                <a:cubicBezTo>
                  <a:pt x="6889999" y="28014"/>
                  <a:pt x="6906114" y="27154"/>
                  <a:pt x="6931173" y="24085"/>
                </a:cubicBezTo>
                <a:cubicBezTo>
                  <a:pt x="6956233" y="21016"/>
                  <a:pt x="6971225" y="17865"/>
                  <a:pt x="6976151" y="14631"/>
                </a:cubicBezTo>
                <a:cubicBezTo>
                  <a:pt x="6978614" y="13014"/>
                  <a:pt x="6981427" y="12221"/>
                  <a:pt x="6984586" y="12251"/>
                </a:cubicBezTo>
                <a:close/>
                <a:moveTo>
                  <a:pt x="1198826" y="11157"/>
                </a:moveTo>
                <a:cubicBezTo>
                  <a:pt x="1208333" y="11157"/>
                  <a:pt x="1216360" y="12168"/>
                  <a:pt x="1222906" y="14190"/>
                </a:cubicBezTo>
                <a:cubicBezTo>
                  <a:pt x="1229453" y="16212"/>
                  <a:pt x="1234963" y="20034"/>
                  <a:pt x="1239437" y="25655"/>
                </a:cubicBezTo>
                <a:cubicBezTo>
                  <a:pt x="1243911" y="31276"/>
                  <a:pt x="1243897" y="38138"/>
                  <a:pt x="1239395" y="46240"/>
                </a:cubicBezTo>
                <a:cubicBezTo>
                  <a:pt x="1273438" y="42756"/>
                  <a:pt x="1294554" y="38959"/>
                  <a:pt x="1302742" y="34851"/>
                </a:cubicBezTo>
                <a:cubicBezTo>
                  <a:pt x="1310930" y="30742"/>
                  <a:pt x="1320234" y="31549"/>
                  <a:pt x="1330652" y="37271"/>
                </a:cubicBezTo>
                <a:cubicBezTo>
                  <a:pt x="1341070" y="42992"/>
                  <a:pt x="1349613" y="49836"/>
                  <a:pt x="1356281" y="57802"/>
                </a:cubicBezTo>
                <a:cubicBezTo>
                  <a:pt x="1362950" y="65768"/>
                  <a:pt x="1360440" y="70561"/>
                  <a:pt x="1348753" y="72182"/>
                </a:cubicBezTo>
                <a:cubicBezTo>
                  <a:pt x="1337065" y="73802"/>
                  <a:pt x="1324217" y="78459"/>
                  <a:pt x="1310206" y="86153"/>
                </a:cubicBezTo>
                <a:cubicBezTo>
                  <a:pt x="1296196" y="93846"/>
                  <a:pt x="1291216" y="92437"/>
                  <a:pt x="1295267" y="81926"/>
                </a:cubicBezTo>
                <a:cubicBezTo>
                  <a:pt x="1299318" y="71415"/>
                  <a:pt x="1302240" y="64438"/>
                  <a:pt x="1304033" y="60996"/>
                </a:cubicBezTo>
                <a:cubicBezTo>
                  <a:pt x="1305826" y="57555"/>
                  <a:pt x="1304951" y="55834"/>
                  <a:pt x="1301409" y="55834"/>
                </a:cubicBezTo>
                <a:cubicBezTo>
                  <a:pt x="1295543" y="55834"/>
                  <a:pt x="1278719" y="58075"/>
                  <a:pt x="1250934" y="62556"/>
                </a:cubicBezTo>
                <a:cubicBezTo>
                  <a:pt x="1223150" y="67037"/>
                  <a:pt x="1199862" y="70414"/>
                  <a:pt x="1181069" y="72687"/>
                </a:cubicBezTo>
                <a:cubicBezTo>
                  <a:pt x="1162276" y="74960"/>
                  <a:pt x="1149789" y="75645"/>
                  <a:pt x="1143609" y="74742"/>
                </a:cubicBezTo>
                <a:cubicBezTo>
                  <a:pt x="1137844" y="92308"/>
                  <a:pt x="1130251" y="105698"/>
                  <a:pt x="1120829" y="114912"/>
                </a:cubicBezTo>
                <a:cubicBezTo>
                  <a:pt x="1111408" y="124126"/>
                  <a:pt x="1104940" y="123971"/>
                  <a:pt x="1101427" y="114450"/>
                </a:cubicBezTo>
                <a:cubicBezTo>
                  <a:pt x="1097914" y="104928"/>
                  <a:pt x="1098688" y="96653"/>
                  <a:pt x="1103750" y="89627"/>
                </a:cubicBezTo>
                <a:cubicBezTo>
                  <a:pt x="1108812" y="82600"/>
                  <a:pt x="1113537" y="75308"/>
                  <a:pt x="1117925" y="67751"/>
                </a:cubicBezTo>
                <a:cubicBezTo>
                  <a:pt x="1122314" y="60193"/>
                  <a:pt x="1127372" y="52242"/>
                  <a:pt x="1133101" y="43896"/>
                </a:cubicBezTo>
                <a:cubicBezTo>
                  <a:pt x="1138830" y="35550"/>
                  <a:pt x="1143523" y="40375"/>
                  <a:pt x="1147180" y="58372"/>
                </a:cubicBezTo>
                <a:cubicBezTo>
                  <a:pt x="1160344" y="58458"/>
                  <a:pt x="1186529" y="55734"/>
                  <a:pt x="1225735" y="50198"/>
                </a:cubicBezTo>
                <a:cubicBezTo>
                  <a:pt x="1213001" y="42325"/>
                  <a:pt x="1202619" y="33850"/>
                  <a:pt x="1194588" y="24773"/>
                </a:cubicBezTo>
                <a:cubicBezTo>
                  <a:pt x="1186558" y="15696"/>
                  <a:pt x="1187970" y="11157"/>
                  <a:pt x="1198826" y="11157"/>
                </a:cubicBezTo>
                <a:close/>
                <a:moveTo>
                  <a:pt x="877380" y="11157"/>
                </a:moveTo>
                <a:cubicBezTo>
                  <a:pt x="883145" y="11157"/>
                  <a:pt x="891182" y="12570"/>
                  <a:pt x="901493" y="15395"/>
                </a:cubicBezTo>
                <a:cubicBezTo>
                  <a:pt x="912076" y="17302"/>
                  <a:pt x="921963" y="21894"/>
                  <a:pt x="931155" y="29172"/>
                </a:cubicBezTo>
                <a:cubicBezTo>
                  <a:pt x="940348" y="36450"/>
                  <a:pt x="944367" y="45190"/>
                  <a:pt x="943212" y="55393"/>
                </a:cubicBezTo>
                <a:cubicBezTo>
                  <a:pt x="942058" y="65596"/>
                  <a:pt x="934411" y="66966"/>
                  <a:pt x="920271" y="59501"/>
                </a:cubicBezTo>
                <a:cubicBezTo>
                  <a:pt x="906132" y="52037"/>
                  <a:pt x="893634" y="42114"/>
                  <a:pt x="882779" y="29731"/>
                </a:cubicBezTo>
                <a:cubicBezTo>
                  <a:pt x="871923" y="17348"/>
                  <a:pt x="870123" y="11157"/>
                  <a:pt x="877380" y="11157"/>
                </a:cubicBezTo>
                <a:close/>
                <a:moveTo>
                  <a:pt x="524955" y="11157"/>
                </a:moveTo>
                <a:cubicBezTo>
                  <a:pt x="530719" y="11157"/>
                  <a:pt x="538757" y="12570"/>
                  <a:pt x="549068" y="15395"/>
                </a:cubicBezTo>
                <a:cubicBezTo>
                  <a:pt x="559651" y="17302"/>
                  <a:pt x="569538" y="21894"/>
                  <a:pt x="578730" y="29172"/>
                </a:cubicBezTo>
                <a:cubicBezTo>
                  <a:pt x="587923" y="36450"/>
                  <a:pt x="591941" y="45190"/>
                  <a:pt x="590787" y="55393"/>
                </a:cubicBezTo>
                <a:cubicBezTo>
                  <a:pt x="589633" y="65596"/>
                  <a:pt x="581986" y="66966"/>
                  <a:pt x="567846" y="59501"/>
                </a:cubicBezTo>
                <a:cubicBezTo>
                  <a:pt x="553707" y="52037"/>
                  <a:pt x="541210" y="42114"/>
                  <a:pt x="530354" y="29731"/>
                </a:cubicBezTo>
                <a:cubicBezTo>
                  <a:pt x="519499" y="17348"/>
                  <a:pt x="517699" y="11157"/>
                  <a:pt x="524955" y="11157"/>
                </a:cubicBezTo>
                <a:close/>
                <a:moveTo>
                  <a:pt x="5498852" y="10266"/>
                </a:moveTo>
                <a:cubicBezTo>
                  <a:pt x="5500695" y="10494"/>
                  <a:pt x="5502864" y="11150"/>
                  <a:pt x="5505360" y="12233"/>
                </a:cubicBezTo>
                <a:cubicBezTo>
                  <a:pt x="5515340" y="16563"/>
                  <a:pt x="5522342" y="20715"/>
                  <a:pt x="5526365" y="24687"/>
                </a:cubicBezTo>
                <a:cubicBezTo>
                  <a:pt x="5530387" y="28659"/>
                  <a:pt x="5530609" y="32406"/>
                  <a:pt x="5527032" y="35926"/>
                </a:cubicBezTo>
                <a:cubicBezTo>
                  <a:pt x="5523453" y="39447"/>
                  <a:pt x="5520295" y="42512"/>
                  <a:pt x="5517556" y="45122"/>
                </a:cubicBezTo>
                <a:cubicBezTo>
                  <a:pt x="5544630" y="68984"/>
                  <a:pt x="5565564" y="86511"/>
                  <a:pt x="5580356" y="97704"/>
                </a:cubicBezTo>
                <a:cubicBezTo>
                  <a:pt x="5595147" y="108896"/>
                  <a:pt x="5609168" y="117809"/>
                  <a:pt x="5622419" y="124441"/>
                </a:cubicBezTo>
                <a:cubicBezTo>
                  <a:pt x="5635669" y="131073"/>
                  <a:pt x="5650526" y="137337"/>
                  <a:pt x="5666988" y="143230"/>
                </a:cubicBezTo>
                <a:cubicBezTo>
                  <a:pt x="5683451" y="149124"/>
                  <a:pt x="5686437" y="153118"/>
                  <a:pt x="5675947" y="155212"/>
                </a:cubicBezTo>
                <a:cubicBezTo>
                  <a:pt x="5665457" y="157305"/>
                  <a:pt x="5651444" y="159263"/>
                  <a:pt x="5633905" y="161084"/>
                </a:cubicBezTo>
                <a:cubicBezTo>
                  <a:pt x="5616367" y="162905"/>
                  <a:pt x="5601855" y="157882"/>
                  <a:pt x="5590368" y="146016"/>
                </a:cubicBezTo>
                <a:cubicBezTo>
                  <a:pt x="5578882" y="134149"/>
                  <a:pt x="5567944" y="122337"/>
                  <a:pt x="5557555" y="110578"/>
                </a:cubicBezTo>
                <a:cubicBezTo>
                  <a:pt x="5547165" y="98819"/>
                  <a:pt x="5531237" y="81023"/>
                  <a:pt x="5509769" y="57189"/>
                </a:cubicBezTo>
                <a:cubicBezTo>
                  <a:pt x="5487256" y="89569"/>
                  <a:pt x="5464834" y="116694"/>
                  <a:pt x="5442506" y="138563"/>
                </a:cubicBezTo>
                <a:cubicBezTo>
                  <a:pt x="5420179" y="160431"/>
                  <a:pt x="5396708" y="175958"/>
                  <a:pt x="5372093" y="185143"/>
                </a:cubicBezTo>
                <a:cubicBezTo>
                  <a:pt x="5347477" y="194328"/>
                  <a:pt x="5345675" y="190976"/>
                  <a:pt x="5366683" y="175087"/>
                </a:cubicBezTo>
                <a:cubicBezTo>
                  <a:pt x="5387691" y="159198"/>
                  <a:pt x="5408459" y="139875"/>
                  <a:pt x="5428988" y="117117"/>
                </a:cubicBezTo>
                <a:cubicBezTo>
                  <a:pt x="5449515" y="94359"/>
                  <a:pt x="5465107" y="74777"/>
                  <a:pt x="5475761" y="58372"/>
                </a:cubicBezTo>
                <a:cubicBezTo>
                  <a:pt x="5486417" y="41967"/>
                  <a:pt x="5491518" y="29093"/>
                  <a:pt x="5491066" y="19750"/>
                </a:cubicBezTo>
                <a:cubicBezTo>
                  <a:pt x="5490727" y="12743"/>
                  <a:pt x="5493323" y="9582"/>
                  <a:pt x="5498852" y="10266"/>
                </a:cubicBezTo>
                <a:close/>
                <a:moveTo>
                  <a:pt x="3355727" y="10266"/>
                </a:moveTo>
                <a:cubicBezTo>
                  <a:pt x="3357571" y="10494"/>
                  <a:pt x="3359740" y="11150"/>
                  <a:pt x="3362235" y="12233"/>
                </a:cubicBezTo>
                <a:cubicBezTo>
                  <a:pt x="3372216" y="16563"/>
                  <a:pt x="3379217" y="20715"/>
                  <a:pt x="3383240" y="24687"/>
                </a:cubicBezTo>
                <a:cubicBezTo>
                  <a:pt x="3387262" y="28659"/>
                  <a:pt x="3387484" y="32406"/>
                  <a:pt x="3383906" y="35926"/>
                </a:cubicBezTo>
                <a:cubicBezTo>
                  <a:pt x="3380328" y="39447"/>
                  <a:pt x="3377170" y="42512"/>
                  <a:pt x="3374431" y="45122"/>
                </a:cubicBezTo>
                <a:cubicBezTo>
                  <a:pt x="3401505" y="68984"/>
                  <a:pt x="3422439" y="86511"/>
                  <a:pt x="3437231" y="97704"/>
                </a:cubicBezTo>
                <a:cubicBezTo>
                  <a:pt x="3452022" y="108896"/>
                  <a:pt x="3466044" y="117809"/>
                  <a:pt x="3479294" y="124441"/>
                </a:cubicBezTo>
                <a:cubicBezTo>
                  <a:pt x="3492544" y="131073"/>
                  <a:pt x="3507401" y="137337"/>
                  <a:pt x="3523863" y="143230"/>
                </a:cubicBezTo>
                <a:cubicBezTo>
                  <a:pt x="3540326" y="149124"/>
                  <a:pt x="3543312" y="153118"/>
                  <a:pt x="3532822" y="155212"/>
                </a:cubicBezTo>
                <a:cubicBezTo>
                  <a:pt x="3522333" y="157305"/>
                  <a:pt x="3508319" y="159263"/>
                  <a:pt x="3490780" y="161084"/>
                </a:cubicBezTo>
                <a:cubicBezTo>
                  <a:pt x="3473242" y="162905"/>
                  <a:pt x="3458730" y="157882"/>
                  <a:pt x="3447244" y="146016"/>
                </a:cubicBezTo>
                <a:cubicBezTo>
                  <a:pt x="3435757" y="134149"/>
                  <a:pt x="3424819" y="122337"/>
                  <a:pt x="3414430" y="110578"/>
                </a:cubicBezTo>
                <a:cubicBezTo>
                  <a:pt x="3404040" y="98819"/>
                  <a:pt x="3388112" y="81023"/>
                  <a:pt x="3366644" y="57189"/>
                </a:cubicBezTo>
                <a:cubicBezTo>
                  <a:pt x="3344130" y="89569"/>
                  <a:pt x="3321709" y="116694"/>
                  <a:pt x="3299382" y="138563"/>
                </a:cubicBezTo>
                <a:cubicBezTo>
                  <a:pt x="3277054" y="160431"/>
                  <a:pt x="3253583" y="175958"/>
                  <a:pt x="3228968" y="185143"/>
                </a:cubicBezTo>
                <a:cubicBezTo>
                  <a:pt x="3204353" y="194328"/>
                  <a:pt x="3202549" y="190976"/>
                  <a:pt x="3223558" y="175087"/>
                </a:cubicBezTo>
                <a:cubicBezTo>
                  <a:pt x="3244566" y="159198"/>
                  <a:pt x="3265334" y="139875"/>
                  <a:pt x="3285862" y="117117"/>
                </a:cubicBezTo>
                <a:cubicBezTo>
                  <a:pt x="3306391" y="94359"/>
                  <a:pt x="3321982" y="74777"/>
                  <a:pt x="3332637" y="58372"/>
                </a:cubicBezTo>
                <a:cubicBezTo>
                  <a:pt x="3343291" y="41967"/>
                  <a:pt x="3348393" y="29093"/>
                  <a:pt x="3347941" y="19750"/>
                </a:cubicBezTo>
                <a:cubicBezTo>
                  <a:pt x="3347603" y="12743"/>
                  <a:pt x="3350198" y="9582"/>
                  <a:pt x="3355727" y="10266"/>
                </a:cubicBezTo>
                <a:close/>
                <a:moveTo>
                  <a:pt x="202369" y="9952"/>
                </a:moveTo>
                <a:cubicBezTo>
                  <a:pt x="209768" y="11860"/>
                  <a:pt x="216992" y="15004"/>
                  <a:pt x="224040" y="19385"/>
                </a:cubicBezTo>
                <a:cubicBezTo>
                  <a:pt x="231088" y="23766"/>
                  <a:pt x="232914" y="27964"/>
                  <a:pt x="229515" y="31979"/>
                </a:cubicBezTo>
                <a:cubicBezTo>
                  <a:pt x="226116" y="35994"/>
                  <a:pt x="222635" y="42014"/>
                  <a:pt x="219072" y="50037"/>
                </a:cubicBezTo>
                <a:cubicBezTo>
                  <a:pt x="215508" y="58060"/>
                  <a:pt x="211239" y="65341"/>
                  <a:pt x="206262" y="71881"/>
                </a:cubicBezTo>
                <a:cubicBezTo>
                  <a:pt x="227558" y="67564"/>
                  <a:pt x="243303" y="62886"/>
                  <a:pt x="253499" y="57845"/>
                </a:cubicBezTo>
                <a:cubicBezTo>
                  <a:pt x="263694" y="52805"/>
                  <a:pt x="272768" y="53733"/>
                  <a:pt x="280720" y="60631"/>
                </a:cubicBezTo>
                <a:cubicBezTo>
                  <a:pt x="288672" y="67528"/>
                  <a:pt x="286245" y="73401"/>
                  <a:pt x="273439" y="78248"/>
                </a:cubicBezTo>
                <a:cubicBezTo>
                  <a:pt x="260633" y="83095"/>
                  <a:pt x="247737" y="86422"/>
                  <a:pt x="234752" y="88228"/>
                </a:cubicBezTo>
                <a:cubicBezTo>
                  <a:pt x="221767" y="90035"/>
                  <a:pt x="210486" y="89139"/>
                  <a:pt x="200906" y="85540"/>
                </a:cubicBezTo>
                <a:cubicBezTo>
                  <a:pt x="192689" y="96711"/>
                  <a:pt x="183852" y="104229"/>
                  <a:pt x="174395" y="108093"/>
                </a:cubicBezTo>
                <a:lnTo>
                  <a:pt x="171324" y="108856"/>
                </a:lnTo>
                <a:lnTo>
                  <a:pt x="171408" y="109231"/>
                </a:lnTo>
                <a:cubicBezTo>
                  <a:pt x="169961" y="111943"/>
                  <a:pt x="166340" y="114113"/>
                  <a:pt x="160543" y="115740"/>
                </a:cubicBezTo>
                <a:cubicBezTo>
                  <a:pt x="148948" y="118995"/>
                  <a:pt x="135845" y="121935"/>
                  <a:pt x="121233" y="124559"/>
                </a:cubicBezTo>
                <a:cubicBezTo>
                  <a:pt x="128431" y="129951"/>
                  <a:pt x="131295" y="134060"/>
                  <a:pt x="129826" y="136885"/>
                </a:cubicBezTo>
                <a:cubicBezTo>
                  <a:pt x="128355" y="139710"/>
                  <a:pt x="126839" y="142571"/>
                  <a:pt x="125276" y="145467"/>
                </a:cubicBezTo>
                <a:cubicBezTo>
                  <a:pt x="128933" y="145912"/>
                  <a:pt x="132956" y="146134"/>
                  <a:pt x="137343" y="146134"/>
                </a:cubicBezTo>
                <a:cubicBezTo>
                  <a:pt x="142922" y="146134"/>
                  <a:pt x="148604" y="148357"/>
                  <a:pt x="154390" y="152802"/>
                </a:cubicBezTo>
                <a:cubicBezTo>
                  <a:pt x="160176" y="157248"/>
                  <a:pt x="161245" y="162457"/>
                  <a:pt x="157596" y="168430"/>
                </a:cubicBezTo>
                <a:cubicBezTo>
                  <a:pt x="155770" y="171416"/>
                  <a:pt x="154292" y="174921"/>
                  <a:pt x="153159" y="178946"/>
                </a:cubicBezTo>
                <a:lnTo>
                  <a:pt x="151126" y="190685"/>
                </a:lnTo>
                <a:lnTo>
                  <a:pt x="163005" y="187993"/>
                </a:lnTo>
                <a:cubicBezTo>
                  <a:pt x="174463" y="187993"/>
                  <a:pt x="191083" y="186402"/>
                  <a:pt x="212866" y="183218"/>
                </a:cubicBezTo>
                <a:cubicBezTo>
                  <a:pt x="211246" y="175446"/>
                  <a:pt x="206789" y="167992"/>
                  <a:pt x="199497" y="160858"/>
                </a:cubicBezTo>
                <a:cubicBezTo>
                  <a:pt x="192205" y="153724"/>
                  <a:pt x="198505" y="151060"/>
                  <a:pt x="218394" y="152867"/>
                </a:cubicBezTo>
                <a:cubicBezTo>
                  <a:pt x="226396" y="140162"/>
                  <a:pt x="230296" y="133189"/>
                  <a:pt x="230096" y="131948"/>
                </a:cubicBezTo>
                <a:cubicBezTo>
                  <a:pt x="229895" y="130708"/>
                  <a:pt x="224776" y="131615"/>
                  <a:pt x="214737" y="134669"/>
                </a:cubicBezTo>
                <a:cubicBezTo>
                  <a:pt x="204699" y="137724"/>
                  <a:pt x="196866" y="140197"/>
                  <a:pt x="191237" y="142090"/>
                </a:cubicBezTo>
                <a:cubicBezTo>
                  <a:pt x="185609" y="143983"/>
                  <a:pt x="177908" y="141309"/>
                  <a:pt x="168135" y="134067"/>
                </a:cubicBezTo>
                <a:cubicBezTo>
                  <a:pt x="158363" y="126825"/>
                  <a:pt x="160252" y="123204"/>
                  <a:pt x="173804" y="123204"/>
                </a:cubicBezTo>
                <a:cubicBezTo>
                  <a:pt x="185046" y="123204"/>
                  <a:pt x="196945" y="121684"/>
                  <a:pt x="209500" y="118644"/>
                </a:cubicBezTo>
                <a:cubicBezTo>
                  <a:pt x="222055" y="115604"/>
                  <a:pt x="230913" y="112223"/>
                  <a:pt x="236076" y="108502"/>
                </a:cubicBezTo>
                <a:cubicBezTo>
                  <a:pt x="241238" y="104781"/>
                  <a:pt x="250158" y="107505"/>
                  <a:pt x="262834" y="116676"/>
                </a:cubicBezTo>
                <a:cubicBezTo>
                  <a:pt x="275512" y="125846"/>
                  <a:pt x="277034" y="132099"/>
                  <a:pt x="267405" y="135433"/>
                </a:cubicBezTo>
                <a:cubicBezTo>
                  <a:pt x="257776" y="138767"/>
                  <a:pt x="245497" y="147905"/>
                  <a:pt x="230569" y="162848"/>
                </a:cubicBezTo>
                <a:cubicBezTo>
                  <a:pt x="234929" y="166433"/>
                  <a:pt x="237796" y="171201"/>
                  <a:pt x="239173" y="177152"/>
                </a:cubicBezTo>
                <a:cubicBezTo>
                  <a:pt x="250660" y="174528"/>
                  <a:pt x="263171" y="171850"/>
                  <a:pt x="276709" y="169118"/>
                </a:cubicBezTo>
                <a:cubicBezTo>
                  <a:pt x="290246" y="166386"/>
                  <a:pt x="300563" y="169717"/>
                  <a:pt x="307662" y="179110"/>
                </a:cubicBezTo>
                <a:cubicBezTo>
                  <a:pt x="314760" y="188502"/>
                  <a:pt x="311813" y="193478"/>
                  <a:pt x="298821" y="194038"/>
                </a:cubicBezTo>
                <a:cubicBezTo>
                  <a:pt x="285829" y="194597"/>
                  <a:pt x="267574" y="195672"/>
                  <a:pt x="244056" y="197264"/>
                </a:cubicBezTo>
                <a:cubicBezTo>
                  <a:pt x="246766" y="210830"/>
                  <a:pt x="246963" y="229888"/>
                  <a:pt x="244647" y="254439"/>
                </a:cubicBezTo>
                <a:cubicBezTo>
                  <a:pt x="242332" y="278989"/>
                  <a:pt x="235140" y="296570"/>
                  <a:pt x="223073" y="307182"/>
                </a:cubicBezTo>
                <a:cubicBezTo>
                  <a:pt x="211005" y="317794"/>
                  <a:pt x="202832" y="319285"/>
                  <a:pt x="198551" y="311656"/>
                </a:cubicBezTo>
                <a:cubicBezTo>
                  <a:pt x="194271" y="304027"/>
                  <a:pt x="187036" y="295900"/>
                  <a:pt x="176847" y="287274"/>
                </a:cubicBezTo>
                <a:cubicBezTo>
                  <a:pt x="166658" y="278649"/>
                  <a:pt x="166220" y="275257"/>
                  <a:pt x="175535" y="277100"/>
                </a:cubicBezTo>
                <a:cubicBezTo>
                  <a:pt x="184849" y="278943"/>
                  <a:pt x="193256" y="279842"/>
                  <a:pt x="200756" y="279799"/>
                </a:cubicBezTo>
                <a:cubicBezTo>
                  <a:pt x="208256" y="279756"/>
                  <a:pt x="213497" y="271676"/>
                  <a:pt x="216479" y="255557"/>
                </a:cubicBezTo>
                <a:cubicBezTo>
                  <a:pt x="219462" y="239439"/>
                  <a:pt x="219778" y="221456"/>
                  <a:pt x="217426" y="201609"/>
                </a:cubicBezTo>
                <a:cubicBezTo>
                  <a:pt x="199846" y="205166"/>
                  <a:pt x="187340" y="207406"/>
                  <a:pt x="179913" y="208331"/>
                </a:cubicBezTo>
                <a:cubicBezTo>
                  <a:pt x="172484" y="209256"/>
                  <a:pt x="164421" y="206098"/>
                  <a:pt x="155724" y="198856"/>
                </a:cubicBezTo>
                <a:lnTo>
                  <a:pt x="151098" y="190842"/>
                </a:lnTo>
                <a:lnTo>
                  <a:pt x="150798" y="192575"/>
                </a:lnTo>
                <a:cubicBezTo>
                  <a:pt x="149916" y="202699"/>
                  <a:pt x="147159" y="216100"/>
                  <a:pt x="142528" y="232778"/>
                </a:cubicBezTo>
                <a:cubicBezTo>
                  <a:pt x="137896" y="249455"/>
                  <a:pt x="129819" y="262380"/>
                  <a:pt x="118296" y="271550"/>
                </a:cubicBezTo>
                <a:cubicBezTo>
                  <a:pt x="106773" y="280721"/>
                  <a:pt x="99894" y="280617"/>
                  <a:pt x="97657" y="271238"/>
                </a:cubicBezTo>
                <a:cubicBezTo>
                  <a:pt x="95420" y="261860"/>
                  <a:pt x="92014" y="252610"/>
                  <a:pt x="87440" y="243490"/>
                </a:cubicBezTo>
                <a:cubicBezTo>
                  <a:pt x="82865" y="234370"/>
                  <a:pt x="82769" y="230573"/>
                  <a:pt x="87149" y="232100"/>
                </a:cubicBezTo>
                <a:cubicBezTo>
                  <a:pt x="91530" y="233627"/>
                  <a:pt x="96348" y="235875"/>
                  <a:pt x="101604" y="238844"/>
                </a:cubicBezTo>
                <a:cubicBezTo>
                  <a:pt x="106859" y="241812"/>
                  <a:pt x="111642" y="238510"/>
                  <a:pt x="115951" y="228938"/>
                </a:cubicBezTo>
                <a:cubicBezTo>
                  <a:pt x="120260" y="219366"/>
                  <a:pt x="123541" y="207313"/>
                  <a:pt x="125792" y="192779"/>
                </a:cubicBezTo>
                <a:cubicBezTo>
                  <a:pt x="128044" y="178246"/>
                  <a:pt x="128424" y="168993"/>
                  <a:pt x="126933" y="165020"/>
                </a:cubicBezTo>
                <a:cubicBezTo>
                  <a:pt x="125441" y="161048"/>
                  <a:pt x="123469" y="158402"/>
                  <a:pt x="121017" y="157083"/>
                </a:cubicBezTo>
                <a:cubicBezTo>
                  <a:pt x="117288" y="168168"/>
                  <a:pt x="108749" y="183379"/>
                  <a:pt x="95398" y="202717"/>
                </a:cubicBezTo>
                <a:cubicBezTo>
                  <a:pt x="82048" y="222055"/>
                  <a:pt x="68141" y="235029"/>
                  <a:pt x="53679" y="241640"/>
                </a:cubicBezTo>
                <a:cubicBezTo>
                  <a:pt x="39217" y="248251"/>
                  <a:pt x="34951" y="247566"/>
                  <a:pt x="40880" y="239586"/>
                </a:cubicBezTo>
                <a:cubicBezTo>
                  <a:pt x="46810" y="231605"/>
                  <a:pt x="53848" y="222188"/>
                  <a:pt x="61993" y="211332"/>
                </a:cubicBezTo>
                <a:cubicBezTo>
                  <a:pt x="70138" y="200476"/>
                  <a:pt x="78645" y="187287"/>
                  <a:pt x="87515" y="171764"/>
                </a:cubicBezTo>
                <a:cubicBezTo>
                  <a:pt x="96384" y="156241"/>
                  <a:pt x="100819" y="141897"/>
                  <a:pt x="100819" y="128732"/>
                </a:cubicBezTo>
                <a:cubicBezTo>
                  <a:pt x="97664" y="128732"/>
                  <a:pt x="92932" y="129181"/>
                  <a:pt x="86622" y="130077"/>
                </a:cubicBezTo>
                <a:cubicBezTo>
                  <a:pt x="80313" y="130973"/>
                  <a:pt x="73681" y="129037"/>
                  <a:pt x="66726" y="124269"/>
                </a:cubicBezTo>
                <a:cubicBezTo>
                  <a:pt x="59770" y="119501"/>
                  <a:pt x="62137" y="115690"/>
                  <a:pt x="73823" y="112836"/>
                </a:cubicBezTo>
                <a:cubicBezTo>
                  <a:pt x="85511" y="109983"/>
                  <a:pt x="98596" y="106519"/>
                  <a:pt x="113079" y="102447"/>
                </a:cubicBezTo>
                <a:cubicBezTo>
                  <a:pt x="127563" y="98374"/>
                  <a:pt x="139089" y="94961"/>
                  <a:pt x="147658" y="92208"/>
                </a:cubicBezTo>
                <a:cubicBezTo>
                  <a:pt x="154084" y="90143"/>
                  <a:pt x="159734" y="90988"/>
                  <a:pt x="164608" y="94743"/>
                </a:cubicBezTo>
                <a:lnTo>
                  <a:pt x="169061" y="99303"/>
                </a:lnTo>
                <a:lnTo>
                  <a:pt x="171061" y="95273"/>
                </a:lnTo>
                <a:cubicBezTo>
                  <a:pt x="178296" y="82862"/>
                  <a:pt x="184372" y="68715"/>
                  <a:pt x="189291" y="52833"/>
                </a:cubicBezTo>
                <a:cubicBezTo>
                  <a:pt x="194209" y="36951"/>
                  <a:pt x="195768" y="25357"/>
                  <a:pt x="193969" y="18051"/>
                </a:cubicBezTo>
                <a:cubicBezTo>
                  <a:pt x="192170" y="10745"/>
                  <a:pt x="194970" y="8045"/>
                  <a:pt x="202369" y="9952"/>
                </a:cubicBezTo>
                <a:close/>
                <a:moveTo>
                  <a:pt x="4773637" y="9608"/>
                </a:moveTo>
                <a:cubicBezTo>
                  <a:pt x="4775319" y="9339"/>
                  <a:pt x="4777523" y="9440"/>
                  <a:pt x="4780251" y="9909"/>
                </a:cubicBezTo>
                <a:cubicBezTo>
                  <a:pt x="4791164" y="11788"/>
                  <a:pt x="4801088" y="15097"/>
                  <a:pt x="4810022" y="19836"/>
                </a:cubicBezTo>
                <a:cubicBezTo>
                  <a:pt x="4818956" y="24576"/>
                  <a:pt x="4821379" y="29763"/>
                  <a:pt x="4817292" y="35399"/>
                </a:cubicBezTo>
                <a:cubicBezTo>
                  <a:pt x="4813205" y="41035"/>
                  <a:pt x="4810753" y="57691"/>
                  <a:pt x="4809936" y="85368"/>
                </a:cubicBezTo>
                <a:cubicBezTo>
                  <a:pt x="4839376" y="81023"/>
                  <a:pt x="4858205" y="76563"/>
                  <a:pt x="4866421" y="71988"/>
                </a:cubicBezTo>
                <a:cubicBezTo>
                  <a:pt x="4874639" y="67414"/>
                  <a:pt x="4882368" y="67306"/>
                  <a:pt x="4889610" y="71666"/>
                </a:cubicBezTo>
                <a:cubicBezTo>
                  <a:pt x="4896851" y="76025"/>
                  <a:pt x="4904280" y="81080"/>
                  <a:pt x="4911895" y="86830"/>
                </a:cubicBezTo>
                <a:cubicBezTo>
                  <a:pt x="4919509" y="92581"/>
                  <a:pt x="4920047" y="98062"/>
                  <a:pt x="4913508" y="103275"/>
                </a:cubicBezTo>
                <a:cubicBezTo>
                  <a:pt x="4906968" y="108488"/>
                  <a:pt x="4898988" y="124889"/>
                  <a:pt x="4889566" y="152480"/>
                </a:cubicBezTo>
                <a:cubicBezTo>
                  <a:pt x="4903061" y="166920"/>
                  <a:pt x="4900637" y="174671"/>
                  <a:pt x="4882296" y="175732"/>
                </a:cubicBezTo>
                <a:cubicBezTo>
                  <a:pt x="4863955" y="176794"/>
                  <a:pt x="4839383" y="178988"/>
                  <a:pt x="4808580" y="182315"/>
                </a:cubicBezTo>
                <a:cubicBezTo>
                  <a:pt x="4808580" y="248280"/>
                  <a:pt x="4807609" y="288783"/>
                  <a:pt x="4805666" y="303826"/>
                </a:cubicBezTo>
                <a:cubicBezTo>
                  <a:pt x="4803723" y="318869"/>
                  <a:pt x="4799686" y="326968"/>
                  <a:pt x="4793555" y="328122"/>
                </a:cubicBezTo>
                <a:cubicBezTo>
                  <a:pt x="4787425" y="329277"/>
                  <a:pt x="4783869" y="320013"/>
                  <a:pt x="4782886" y="300331"/>
                </a:cubicBezTo>
                <a:cubicBezTo>
                  <a:pt x="4781904" y="280649"/>
                  <a:pt x="4781413" y="241898"/>
                  <a:pt x="4781413" y="184078"/>
                </a:cubicBezTo>
                <a:cubicBezTo>
                  <a:pt x="4767603" y="184939"/>
                  <a:pt x="4749535" y="187025"/>
                  <a:pt x="4727207" y="190338"/>
                </a:cubicBezTo>
                <a:cubicBezTo>
                  <a:pt x="4726461" y="197752"/>
                  <a:pt x="4724984" y="203284"/>
                  <a:pt x="4722776" y="206933"/>
                </a:cubicBezTo>
                <a:cubicBezTo>
                  <a:pt x="4720567" y="210583"/>
                  <a:pt x="4717473" y="211199"/>
                  <a:pt x="4713494" y="208783"/>
                </a:cubicBezTo>
                <a:cubicBezTo>
                  <a:pt x="4709515" y="206367"/>
                  <a:pt x="4706611" y="200358"/>
                  <a:pt x="4704782" y="190757"/>
                </a:cubicBezTo>
                <a:cubicBezTo>
                  <a:pt x="4702954" y="181157"/>
                  <a:pt x="4700011" y="166874"/>
                  <a:pt x="4695952" y="147909"/>
                </a:cubicBezTo>
                <a:cubicBezTo>
                  <a:pt x="4691894" y="128944"/>
                  <a:pt x="4687352" y="114908"/>
                  <a:pt x="4682326" y="105802"/>
                </a:cubicBezTo>
                <a:cubicBezTo>
                  <a:pt x="4677299" y="96696"/>
                  <a:pt x="4678866" y="92143"/>
                  <a:pt x="4687026" y="92143"/>
                </a:cubicBezTo>
                <a:cubicBezTo>
                  <a:pt x="4692905" y="92143"/>
                  <a:pt x="4698731" y="92814"/>
                  <a:pt x="4704503" y="94155"/>
                </a:cubicBezTo>
                <a:cubicBezTo>
                  <a:pt x="4710275" y="95495"/>
                  <a:pt x="4720761" y="95517"/>
                  <a:pt x="4735962" y="94219"/>
                </a:cubicBezTo>
                <a:cubicBezTo>
                  <a:pt x="4751162" y="92921"/>
                  <a:pt x="4766313" y="91082"/>
                  <a:pt x="4781413" y="88702"/>
                </a:cubicBezTo>
                <a:cubicBezTo>
                  <a:pt x="4781413" y="54156"/>
                  <a:pt x="4778491" y="31918"/>
                  <a:pt x="4772647" y="21987"/>
                </a:cubicBezTo>
                <a:cubicBezTo>
                  <a:pt x="4768265" y="14540"/>
                  <a:pt x="4768595" y="10413"/>
                  <a:pt x="4773637" y="9608"/>
                </a:cubicBezTo>
                <a:close/>
                <a:moveTo>
                  <a:pt x="4468419" y="6939"/>
                </a:moveTo>
                <a:cubicBezTo>
                  <a:pt x="4470432" y="6835"/>
                  <a:pt x="4473005" y="7197"/>
                  <a:pt x="4476138" y="8027"/>
                </a:cubicBezTo>
                <a:cubicBezTo>
                  <a:pt x="4488672" y="11347"/>
                  <a:pt x="4497473" y="15355"/>
                  <a:pt x="4502542" y="20052"/>
                </a:cubicBezTo>
                <a:cubicBezTo>
                  <a:pt x="4507612" y="24748"/>
                  <a:pt x="4508777" y="30470"/>
                  <a:pt x="4506038" y="37217"/>
                </a:cubicBezTo>
                <a:cubicBezTo>
                  <a:pt x="4503299" y="43964"/>
                  <a:pt x="4501521" y="51919"/>
                  <a:pt x="4500703" y="61082"/>
                </a:cubicBezTo>
                <a:cubicBezTo>
                  <a:pt x="4503428" y="61183"/>
                  <a:pt x="4510376" y="59408"/>
                  <a:pt x="4521547" y="55759"/>
                </a:cubicBezTo>
                <a:cubicBezTo>
                  <a:pt x="4532718" y="52109"/>
                  <a:pt x="4541935" y="54278"/>
                  <a:pt x="4549198" y="62266"/>
                </a:cubicBezTo>
                <a:cubicBezTo>
                  <a:pt x="4556462" y="70253"/>
                  <a:pt x="4555479" y="75674"/>
                  <a:pt x="4546251" y="78527"/>
                </a:cubicBezTo>
                <a:cubicBezTo>
                  <a:pt x="4537023" y="81381"/>
                  <a:pt x="4521762" y="84443"/>
                  <a:pt x="4500467" y="87712"/>
                </a:cubicBezTo>
                <a:cubicBezTo>
                  <a:pt x="4497871" y="140413"/>
                  <a:pt x="4495698" y="177876"/>
                  <a:pt x="4493949" y="200104"/>
                </a:cubicBezTo>
                <a:cubicBezTo>
                  <a:pt x="4505995" y="198354"/>
                  <a:pt x="4518586" y="196347"/>
                  <a:pt x="4531721" y="194081"/>
                </a:cubicBezTo>
                <a:cubicBezTo>
                  <a:pt x="4544857" y="191815"/>
                  <a:pt x="4556182" y="190933"/>
                  <a:pt x="4565697" y="191435"/>
                </a:cubicBezTo>
                <a:cubicBezTo>
                  <a:pt x="4575211" y="191937"/>
                  <a:pt x="4583403" y="196820"/>
                  <a:pt x="4590272" y="206083"/>
                </a:cubicBezTo>
                <a:cubicBezTo>
                  <a:pt x="4597141" y="215347"/>
                  <a:pt x="4596790" y="220295"/>
                  <a:pt x="4589218" y="220926"/>
                </a:cubicBezTo>
                <a:cubicBezTo>
                  <a:pt x="4581647" y="221557"/>
                  <a:pt x="4572361" y="221872"/>
                  <a:pt x="4561362" y="221872"/>
                </a:cubicBezTo>
                <a:cubicBezTo>
                  <a:pt x="4550607" y="221872"/>
                  <a:pt x="4536285" y="222094"/>
                  <a:pt x="4518395" y="222539"/>
                </a:cubicBezTo>
                <a:cubicBezTo>
                  <a:pt x="4500506" y="222983"/>
                  <a:pt x="4481337" y="224317"/>
                  <a:pt x="4460888" y="226540"/>
                </a:cubicBezTo>
                <a:lnTo>
                  <a:pt x="4410750" y="233116"/>
                </a:lnTo>
                <a:lnTo>
                  <a:pt x="4419953" y="237596"/>
                </a:lnTo>
                <a:cubicBezTo>
                  <a:pt x="4434193" y="247247"/>
                  <a:pt x="4438097" y="254338"/>
                  <a:pt x="4431666" y="258870"/>
                </a:cubicBezTo>
                <a:cubicBezTo>
                  <a:pt x="4425234" y="263401"/>
                  <a:pt x="4414350" y="272880"/>
                  <a:pt x="4399013" y="287306"/>
                </a:cubicBezTo>
                <a:cubicBezTo>
                  <a:pt x="4383676" y="301733"/>
                  <a:pt x="4367741" y="312430"/>
                  <a:pt x="4351207" y="319400"/>
                </a:cubicBezTo>
                <a:cubicBezTo>
                  <a:pt x="4334672" y="326369"/>
                  <a:pt x="4331916" y="324426"/>
                  <a:pt x="4342936" y="313571"/>
                </a:cubicBezTo>
                <a:cubicBezTo>
                  <a:pt x="4353956" y="302715"/>
                  <a:pt x="4365880" y="289583"/>
                  <a:pt x="4378707" y="274174"/>
                </a:cubicBezTo>
                <a:cubicBezTo>
                  <a:pt x="4391535" y="258766"/>
                  <a:pt x="4397274" y="246394"/>
                  <a:pt x="4395926" y="237058"/>
                </a:cubicBezTo>
                <a:lnTo>
                  <a:pt x="4396217" y="235022"/>
                </a:lnTo>
                <a:lnTo>
                  <a:pt x="4388807" y="235994"/>
                </a:lnTo>
                <a:cubicBezTo>
                  <a:pt x="4361202" y="240073"/>
                  <a:pt x="4341523" y="243461"/>
                  <a:pt x="4329772" y="246157"/>
                </a:cubicBezTo>
                <a:cubicBezTo>
                  <a:pt x="4318020" y="248853"/>
                  <a:pt x="4307773" y="246483"/>
                  <a:pt x="4299033" y="239048"/>
                </a:cubicBezTo>
                <a:cubicBezTo>
                  <a:pt x="4290293" y="231613"/>
                  <a:pt x="4289472" y="227551"/>
                  <a:pt x="4296570" y="226862"/>
                </a:cubicBezTo>
                <a:cubicBezTo>
                  <a:pt x="4303669" y="226174"/>
                  <a:pt x="4315216" y="225160"/>
                  <a:pt x="4331213" y="223819"/>
                </a:cubicBezTo>
                <a:cubicBezTo>
                  <a:pt x="4347209" y="222478"/>
                  <a:pt x="4368135" y="219728"/>
                  <a:pt x="4393991" y="215570"/>
                </a:cubicBezTo>
                <a:cubicBezTo>
                  <a:pt x="4394837" y="195508"/>
                  <a:pt x="4394837" y="159363"/>
                  <a:pt x="4393991" y="107136"/>
                </a:cubicBezTo>
                <a:cubicBezTo>
                  <a:pt x="4388154" y="109832"/>
                  <a:pt x="4380955" y="111180"/>
                  <a:pt x="4372394" y="111180"/>
                </a:cubicBezTo>
                <a:cubicBezTo>
                  <a:pt x="4364364" y="111180"/>
                  <a:pt x="4356717" y="108165"/>
                  <a:pt x="4349453" y="102135"/>
                </a:cubicBezTo>
                <a:cubicBezTo>
                  <a:pt x="4342190" y="96105"/>
                  <a:pt x="4344047" y="92498"/>
                  <a:pt x="4355025" y="91315"/>
                </a:cubicBezTo>
                <a:cubicBezTo>
                  <a:pt x="4366002" y="90132"/>
                  <a:pt x="4378510" y="87985"/>
                  <a:pt x="4392549" y="84873"/>
                </a:cubicBezTo>
                <a:cubicBezTo>
                  <a:pt x="4391689" y="70862"/>
                  <a:pt x="4388774" y="59121"/>
                  <a:pt x="4383805" y="49650"/>
                </a:cubicBezTo>
                <a:cubicBezTo>
                  <a:pt x="4378837" y="40178"/>
                  <a:pt x="4384928" y="38131"/>
                  <a:pt x="4402078" y="43509"/>
                </a:cubicBezTo>
                <a:cubicBezTo>
                  <a:pt x="4419229" y="48886"/>
                  <a:pt x="4426884" y="54464"/>
                  <a:pt x="4425041" y="60244"/>
                </a:cubicBezTo>
                <a:cubicBezTo>
                  <a:pt x="4423198" y="66023"/>
                  <a:pt x="4421868" y="72153"/>
                  <a:pt x="4421051" y="78635"/>
                </a:cubicBezTo>
                <a:cubicBezTo>
                  <a:pt x="4426744" y="78707"/>
                  <a:pt x="4443808" y="75810"/>
                  <a:pt x="4472245" y="69945"/>
                </a:cubicBezTo>
                <a:cubicBezTo>
                  <a:pt x="4473105" y="48606"/>
                  <a:pt x="4470836" y="32122"/>
                  <a:pt x="4465437" y="20492"/>
                </a:cubicBezTo>
                <a:cubicBezTo>
                  <a:pt x="4461388" y="11770"/>
                  <a:pt x="4462382" y="7252"/>
                  <a:pt x="4468419" y="6939"/>
                </a:cubicBezTo>
                <a:close/>
                <a:moveTo>
                  <a:pt x="2621389" y="5053"/>
                </a:moveTo>
                <a:cubicBezTo>
                  <a:pt x="2624294" y="5028"/>
                  <a:pt x="2628766" y="6124"/>
                  <a:pt x="2634803" y="8339"/>
                </a:cubicBezTo>
                <a:cubicBezTo>
                  <a:pt x="2646878" y="12770"/>
                  <a:pt x="2653205" y="16355"/>
                  <a:pt x="2653786" y="19094"/>
                </a:cubicBezTo>
                <a:cubicBezTo>
                  <a:pt x="2654367" y="21833"/>
                  <a:pt x="2646555" y="30430"/>
                  <a:pt x="2630350" y="44885"/>
                </a:cubicBezTo>
                <a:cubicBezTo>
                  <a:pt x="2648892" y="43236"/>
                  <a:pt x="2662702" y="39673"/>
                  <a:pt x="2671779" y="34195"/>
                </a:cubicBezTo>
                <a:cubicBezTo>
                  <a:pt x="2680857" y="28717"/>
                  <a:pt x="2691518" y="29265"/>
                  <a:pt x="2703765" y="35840"/>
                </a:cubicBezTo>
                <a:cubicBezTo>
                  <a:pt x="2716012" y="42415"/>
                  <a:pt x="2720873" y="47807"/>
                  <a:pt x="2718349" y="52016"/>
                </a:cubicBezTo>
                <a:cubicBezTo>
                  <a:pt x="2715825" y="56225"/>
                  <a:pt x="2710942" y="61721"/>
                  <a:pt x="2703701" y="68504"/>
                </a:cubicBezTo>
                <a:cubicBezTo>
                  <a:pt x="2696459" y="75286"/>
                  <a:pt x="2690346" y="81840"/>
                  <a:pt x="2685363" y="88164"/>
                </a:cubicBezTo>
                <a:cubicBezTo>
                  <a:pt x="2680380" y="94488"/>
                  <a:pt x="2673744" y="100834"/>
                  <a:pt x="2665455" y="107201"/>
                </a:cubicBezTo>
                <a:cubicBezTo>
                  <a:pt x="2674117" y="111918"/>
                  <a:pt x="2682441" y="116278"/>
                  <a:pt x="2690429" y="120279"/>
                </a:cubicBezTo>
                <a:cubicBezTo>
                  <a:pt x="2698416" y="124280"/>
                  <a:pt x="2709297" y="128725"/>
                  <a:pt x="2723071" y="133615"/>
                </a:cubicBezTo>
                <a:cubicBezTo>
                  <a:pt x="2736844" y="138505"/>
                  <a:pt x="2749496" y="142280"/>
                  <a:pt x="2761026" y="144940"/>
                </a:cubicBezTo>
                <a:cubicBezTo>
                  <a:pt x="2772555" y="147601"/>
                  <a:pt x="2785153" y="149551"/>
                  <a:pt x="2798819" y="150791"/>
                </a:cubicBezTo>
                <a:cubicBezTo>
                  <a:pt x="2812486" y="152032"/>
                  <a:pt x="2815425" y="154953"/>
                  <a:pt x="2807638" y="159557"/>
                </a:cubicBezTo>
                <a:cubicBezTo>
                  <a:pt x="2799852" y="164160"/>
                  <a:pt x="2787670" y="167820"/>
                  <a:pt x="2771092" y="170538"/>
                </a:cubicBezTo>
                <a:cubicBezTo>
                  <a:pt x="2754515" y="173255"/>
                  <a:pt x="2740766" y="173212"/>
                  <a:pt x="2729846" y="170409"/>
                </a:cubicBezTo>
                <a:cubicBezTo>
                  <a:pt x="2718926" y="167605"/>
                  <a:pt x="2692594" y="151913"/>
                  <a:pt x="2650850" y="123333"/>
                </a:cubicBezTo>
                <a:cubicBezTo>
                  <a:pt x="2623345" y="148156"/>
                  <a:pt x="2599290" y="164687"/>
                  <a:pt x="2578683" y="172925"/>
                </a:cubicBezTo>
                <a:cubicBezTo>
                  <a:pt x="2558076" y="181164"/>
                  <a:pt x="2539462" y="186882"/>
                  <a:pt x="2522842" y="190080"/>
                </a:cubicBezTo>
                <a:cubicBezTo>
                  <a:pt x="2506222" y="193278"/>
                  <a:pt x="2504755" y="191109"/>
                  <a:pt x="2518443" y="183573"/>
                </a:cubicBezTo>
                <a:cubicBezTo>
                  <a:pt x="2532131" y="176037"/>
                  <a:pt x="2549615" y="166282"/>
                  <a:pt x="2570896" y="154308"/>
                </a:cubicBezTo>
                <a:cubicBezTo>
                  <a:pt x="2592177" y="142334"/>
                  <a:pt x="2612397" y="126789"/>
                  <a:pt x="2631555" y="107674"/>
                </a:cubicBezTo>
                <a:cubicBezTo>
                  <a:pt x="2619222" y="96976"/>
                  <a:pt x="2608496" y="88695"/>
                  <a:pt x="2599376" y="82829"/>
                </a:cubicBezTo>
                <a:cubicBezTo>
                  <a:pt x="2591517" y="88895"/>
                  <a:pt x="2583268" y="93337"/>
                  <a:pt x="2574628" y="96155"/>
                </a:cubicBezTo>
                <a:cubicBezTo>
                  <a:pt x="2565988" y="98973"/>
                  <a:pt x="2560718" y="99278"/>
                  <a:pt x="2558818" y="97069"/>
                </a:cubicBezTo>
                <a:cubicBezTo>
                  <a:pt x="2556918" y="94861"/>
                  <a:pt x="2560144" y="90541"/>
                  <a:pt x="2568497" y="84109"/>
                </a:cubicBezTo>
                <a:cubicBezTo>
                  <a:pt x="2576851" y="77678"/>
                  <a:pt x="2586096" y="67844"/>
                  <a:pt x="2596235" y="54608"/>
                </a:cubicBezTo>
                <a:cubicBezTo>
                  <a:pt x="2606374" y="41372"/>
                  <a:pt x="2612543" y="31509"/>
                  <a:pt x="2614745" y="25020"/>
                </a:cubicBezTo>
                <a:cubicBezTo>
                  <a:pt x="2616946" y="18531"/>
                  <a:pt x="2617821" y="13021"/>
                  <a:pt x="2617369" y="8490"/>
                </a:cubicBezTo>
                <a:cubicBezTo>
                  <a:pt x="2617143" y="6224"/>
                  <a:pt x="2618483" y="5079"/>
                  <a:pt x="2621389" y="5053"/>
                </a:cubicBezTo>
                <a:close/>
                <a:moveTo>
                  <a:pt x="1601626" y="148"/>
                </a:moveTo>
                <a:cubicBezTo>
                  <a:pt x="1603463" y="407"/>
                  <a:pt x="1605644" y="1008"/>
                  <a:pt x="1608167" y="1951"/>
                </a:cubicBezTo>
                <a:cubicBezTo>
                  <a:pt x="1615969" y="3915"/>
                  <a:pt x="1622844" y="8031"/>
                  <a:pt x="1628796" y="14298"/>
                </a:cubicBezTo>
                <a:cubicBezTo>
                  <a:pt x="1634747" y="20564"/>
                  <a:pt x="1634718" y="25135"/>
                  <a:pt x="1628710" y="28010"/>
                </a:cubicBezTo>
                <a:cubicBezTo>
                  <a:pt x="1622701" y="30886"/>
                  <a:pt x="1615922" y="36317"/>
                  <a:pt x="1608372" y="44304"/>
                </a:cubicBezTo>
                <a:lnTo>
                  <a:pt x="1587183" y="59737"/>
                </a:lnTo>
                <a:lnTo>
                  <a:pt x="1604543" y="56436"/>
                </a:lnTo>
                <a:cubicBezTo>
                  <a:pt x="1620209" y="52335"/>
                  <a:pt x="1632130" y="54393"/>
                  <a:pt x="1640304" y="62610"/>
                </a:cubicBezTo>
                <a:cubicBezTo>
                  <a:pt x="1648477" y="70827"/>
                  <a:pt x="1643864" y="76251"/>
                  <a:pt x="1626462" y="78882"/>
                </a:cubicBezTo>
                <a:cubicBezTo>
                  <a:pt x="1609060" y="81514"/>
                  <a:pt x="1591669" y="83848"/>
                  <a:pt x="1574289" y="85884"/>
                </a:cubicBezTo>
                <a:cubicBezTo>
                  <a:pt x="1577888" y="87533"/>
                  <a:pt x="1578956" y="89533"/>
                  <a:pt x="1577493" y="91885"/>
                </a:cubicBezTo>
                <a:cubicBezTo>
                  <a:pt x="1576031" y="94237"/>
                  <a:pt x="1574963" y="95219"/>
                  <a:pt x="1574289" y="94832"/>
                </a:cubicBezTo>
                <a:cubicBezTo>
                  <a:pt x="1577802" y="94961"/>
                  <a:pt x="1583477" y="93642"/>
                  <a:pt x="1591314" y="90874"/>
                </a:cubicBezTo>
                <a:cubicBezTo>
                  <a:pt x="1599151" y="88107"/>
                  <a:pt x="1607719" y="89978"/>
                  <a:pt x="1617019" y="96488"/>
                </a:cubicBezTo>
                <a:cubicBezTo>
                  <a:pt x="1626318" y="102999"/>
                  <a:pt x="1625939" y="107738"/>
                  <a:pt x="1615879" y="110707"/>
                </a:cubicBezTo>
                <a:cubicBezTo>
                  <a:pt x="1605819" y="113675"/>
                  <a:pt x="1590199" y="116436"/>
                  <a:pt x="1569018" y="118988"/>
                </a:cubicBezTo>
                <a:cubicBezTo>
                  <a:pt x="1566910" y="124653"/>
                  <a:pt x="1565068" y="127843"/>
                  <a:pt x="1563490" y="128560"/>
                </a:cubicBezTo>
                <a:cubicBezTo>
                  <a:pt x="1594709" y="124990"/>
                  <a:pt x="1619166" y="121397"/>
                  <a:pt x="1636862" y="117784"/>
                </a:cubicBezTo>
                <a:cubicBezTo>
                  <a:pt x="1654558" y="114170"/>
                  <a:pt x="1666976" y="113349"/>
                  <a:pt x="1674118" y="115321"/>
                </a:cubicBezTo>
                <a:cubicBezTo>
                  <a:pt x="1681259" y="117292"/>
                  <a:pt x="1687551" y="121957"/>
                  <a:pt x="1692993" y="129313"/>
                </a:cubicBezTo>
                <a:cubicBezTo>
                  <a:pt x="1698435" y="136670"/>
                  <a:pt x="1697370" y="140660"/>
                  <a:pt x="1689799" y="141284"/>
                </a:cubicBezTo>
                <a:cubicBezTo>
                  <a:pt x="1682227" y="141907"/>
                  <a:pt x="1674290" y="142219"/>
                  <a:pt x="1665987" y="142219"/>
                </a:cubicBezTo>
                <a:cubicBezTo>
                  <a:pt x="1657970" y="142219"/>
                  <a:pt x="1648664" y="142438"/>
                  <a:pt x="1638066" y="142875"/>
                </a:cubicBezTo>
                <a:cubicBezTo>
                  <a:pt x="1627469" y="143313"/>
                  <a:pt x="1612054" y="144528"/>
                  <a:pt x="1591820" y="146521"/>
                </a:cubicBezTo>
                <a:cubicBezTo>
                  <a:pt x="1604080" y="152889"/>
                  <a:pt x="1620590" y="163070"/>
                  <a:pt x="1641347" y="177066"/>
                </a:cubicBezTo>
                <a:cubicBezTo>
                  <a:pt x="1662104" y="191062"/>
                  <a:pt x="1678176" y="200243"/>
                  <a:pt x="1689562" y="204610"/>
                </a:cubicBezTo>
                <a:cubicBezTo>
                  <a:pt x="1700948" y="208977"/>
                  <a:pt x="1712700" y="213383"/>
                  <a:pt x="1724817" y="217828"/>
                </a:cubicBezTo>
                <a:cubicBezTo>
                  <a:pt x="1736935" y="222274"/>
                  <a:pt x="1736264" y="226081"/>
                  <a:pt x="1722806" y="229250"/>
                </a:cubicBezTo>
                <a:cubicBezTo>
                  <a:pt x="1709348" y="232419"/>
                  <a:pt x="1694602" y="233538"/>
                  <a:pt x="1678570" y="232606"/>
                </a:cubicBezTo>
                <a:cubicBezTo>
                  <a:pt x="1662538" y="231674"/>
                  <a:pt x="1651374" y="227579"/>
                  <a:pt x="1645079" y="220323"/>
                </a:cubicBezTo>
                <a:cubicBezTo>
                  <a:pt x="1638784" y="213067"/>
                  <a:pt x="1629922" y="203287"/>
                  <a:pt x="1618492" y="190983"/>
                </a:cubicBezTo>
                <a:cubicBezTo>
                  <a:pt x="1607063" y="178679"/>
                  <a:pt x="1592687" y="164224"/>
                  <a:pt x="1575364" y="147618"/>
                </a:cubicBezTo>
                <a:cubicBezTo>
                  <a:pt x="1568108" y="148479"/>
                  <a:pt x="1561849" y="149289"/>
                  <a:pt x="1556586" y="150049"/>
                </a:cubicBezTo>
                <a:cubicBezTo>
                  <a:pt x="1550498" y="161772"/>
                  <a:pt x="1543523" y="172746"/>
                  <a:pt x="1535662" y="182971"/>
                </a:cubicBezTo>
                <a:lnTo>
                  <a:pt x="1527527" y="191780"/>
                </a:lnTo>
                <a:lnTo>
                  <a:pt x="1529568" y="191424"/>
                </a:lnTo>
                <a:cubicBezTo>
                  <a:pt x="1537657" y="192837"/>
                  <a:pt x="1545106" y="194923"/>
                  <a:pt x="1551918" y="197684"/>
                </a:cubicBezTo>
                <a:cubicBezTo>
                  <a:pt x="1558730" y="200444"/>
                  <a:pt x="1560755" y="204710"/>
                  <a:pt x="1557994" y="210482"/>
                </a:cubicBezTo>
                <a:cubicBezTo>
                  <a:pt x="1555234" y="216254"/>
                  <a:pt x="1553194" y="223105"/>
                  <a:pt x="1551875" y="231035"/>
                </a:cubicBezTo>
                <a:cubicBezTo>
                  <a:pt x="1550556" y="238966"/>
                  <a:pt x="1547798" y="249922"/>
                  <a:pt x="1543604" y="263903"/>
                </a:cubicBezTo>
                <a:cubicBezTo>
                  <a:pt x="1539409" y="277885"/>
                  <a:pt x="1531888" y="289827"/>
                  <a:pt x="1521040" y="299729"/>
                </a:cubicBezTo>
                <a:cubicBezTo>
                  <a:pt x="1510192" y="309631"/>
                  <a:pt x="1497880" y="316227"/>
                  <a:pt x="1484107" y="319518"/>
                </a:cubicBezTo>
                <a:cubicBezTo>
                  <a:pt x="1470333" y="322809"/>
                  <a:pt x="1469390" y="319694"/>
                  <a:pt x="1481278" y="310172"/>
                </a:cubicBezTo>
                <a:cubicBezTo>
                  <a:pt x="1493166" y="300650"/>
                  <a:pt x="1502616" y="289970"/>
                  <a:pt x="1509629" y="278132"/>
                </a:cubicBezTo>
                <a:cubicBezTo>
                  <a:pt x="1516641" y="266294"/>
                  <a:pt x="1521065" y="252187"/>
                  <a:pt x="1522900" y="235811"/>
                </a:cubicBezTo>
                <a:cubicBezTo>
                  <a:pt x="1525553" y="220639"/>
                  <a:pt x="1525306" y="209095"/>
                  <a:pt x="1522158" y="201179"/>
                </a:cubicBezTo>
                <a:lnTo>
                  <a:pt x="1521954" y="197815"/>
                </a:lnTo>
                <a:lnTo>
                  <a:pt x="1509414" y="211397"/>
                </a:lnTo>
                <a:cubicBezTo>
                  <a:pt x="1490140" y="228849"/>
                  <a:pt x="1471362" y="241031"/>
                  <a:pt x="1453078" y="247943"/>
                </a:cubicBezTo>
                <a:cubicBezTo>
                  <a:pt x="1434794" y="254855"/>
                  <a:pt x="1432768" y="252395"/>
                  <a:pt x="1447001" y="240565"/>
                </a:cubicBezTo>
                <a:cubicBezTo>
                  <a:pt x="1461234" y="228734"/>
                  <a:pt x="1475696" y="214802"/>
                  <a:pt x="1490388" y="198770"/>
                </a:cubicBezTo>
                <a:cubicBezTo>
                  <a:pt x="1505079" y="182738"/>
                  <a:pt x="1517695" y="167939"/>
                  <a:pt x="1528235" y="154373"/>
                </a:cubicBezTo>
                <a:cubicBezTo>
                  <a:pt x="1505247" y="158876"/>
                  <a:pt x="1487663" y="162027"/>
                  <a:pt x="1475481" y="163826"/>
                </a:cubicBezTo>
                <a:cubicBezTo>
                  <a:pt x="1463299" y="165626"/>
                  <a:pt x="1452171" y="162532"/>
                  <a:pt x="1442097" y="154545"/>
                </a:cubicBezTo>
                <a:cubicBezTo>
                  <a:pt x="1432023" y="146557"/>
                  <a:pt x="1433235" y="142266"/>
                  <a:pt x="1445732" y="141671"/>
                </a:cubicBezTo>
                <a:cubicBezTo>
                  <a:pt x="1458229" y="141076"/>
                  <a:pt x="1472028" y="140111"/>
                  <a:pt x="1487129" y="138778"/>
                </a:cubicBezTo>
                <a:cubicBezTo>
                  <a:pt x="1502229" y="137444"/>
                  <a:pt x="1518125" y="135530"/>
                  <a:pt x="1534817" y="133034"/>
                </a:cubicBezTo>
                <a:cubicBezTo>
                  <a:pt x="1536725" y="129837"/>
                  <a:pt x="1538574" y="126151"/>
                  <a:pt x="1540367" y="121978"/>
                </a:cubicBezTo>
                <a:cubicBezTo>
                  <a:pt x="1531806" y="123785"/>
                  <a:pt x="1525087" y="124688"/>
                  <a:pt x="1520212" y="124688"/>
                </a:cubicBezTo>
                <a:cubicBezTo>
                  <a:pt x="1514576" y="124688"/>
                  <a:pt x="1508879" y="121376"/>
                  <a:pt x="1503121" y="114751"/>
                </a:cubicBezTo>
                <a:cubicBezTo>
                  <a:pt x="1497364" y="108126"/>
                  <a:pt x="1499070" y="104515"/>
                  <a:pt x="1508241" y="103920"/>
                </a:cubicBezTo>
                <a:cubicBezTo>
                  <a:pt x="1517411" y="103325"/>
                  <a:pt x="1529354" y="102217"/>
                  <a:pt x="1544067" y="100597"/>
                </a:cubicBezTo>
                <a:cubicBezTo>
                  <a:pt x="1546103" y="96668"/>
                  <a:pt x="1546856" y="92997"/>
                  <a:pt x="1546325" y="89584"/>
                </a:cubicBezTo>
                <a:cubicBezTo>
                  <a:pt x="1535097" y="91333"/>
                  <a:pt x="1525052" y="92896"/>
                  <a:pt x="1516189" y="94273"/>
                </a:cubicBezTo>
                <a:cubicBezTo>
                  <a:pt x="1507327" y="95650"/>
                  <a:pt x="1498795" y="92566"/>
                  <a:pt x="1490592" y="85023"/>
                </a:cubicBezTo>
                <a:cubicBezTo>
                  <a:pt x="1482389" y="77480"/>
                  <a:pt x="1484243" y="73419"/>
                  <a:pt x="1496152" y="72838"/>
                </a:cubicBezTo>
                <a:cubicBezTo>
                  <a:pt x="1508062" y="72257"/>
                  <a:pt x="1525188" y="70404"/>
                  <a:pt x="1547530" y="67277"/>
                </a:cubicBezTo>
                <a:lnTo>
                  <a:pt x="1570640" y="62883"/>
                </a:lnTo>
                <a:lnTo>
                  <a:pt x="1573568" y="57350"/>
                </a:lnTo>
                <a:cubicBezTo>
                  <a:pt x="1580401" y="46660"/>
                  <a:pt x="1585800" y="37396"/>
                  <a:pt x="1589765" y="29559"/>
                </a:cubicBezTo>
                <a:cubicBezTo>
                  <a:pt x="1593730" y="21722"/>
                  <a:pt x="1595264" y="14219"/>
                  <a:pt x="1594369" y="7049"/>
                </a:cubicBezTo>
                <a:cubicBezTo>
                  <a:pt x="1593696" y="1671"/>
                  <a:pt x="1596116" y="-629"/>
                  <a:pt x="1601626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eaLnBrk="1" latinLnBrk="1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3719736" y="3038185"/>
            <a:ext cx="16396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84÷4=</a:t>
            </a:r>
            <a:endParaRPr lang="en-US" sz="32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1"/>
          <p:cNvSpPr txBox="1">
            <a:spLocks noChangeArrowheads="1"/>
          </p:cNvSpPr>
          <p:nvPr/>
        </p:nvSpPr>
        <p:spPr bwMode="auto">
          <a:xfrm>
            <a:off x="5030548" y="3068962"/>
            <a:ext cx="171352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31"/>
          <p:cNvSpPr txBox="1">
            <a:spLocks noChangeArrowheads="1"/>
          </p:cNvSpPr>
          <p:nvPr/>
        </p:nvSpPr>
        <p:spPr bwMode="auto">
          <a:xfrm>
            <a:off x="3346901" y="3877893"/>
            <a:ext cx="382922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答：黑金鱼有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  <a:endParaRPr 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4808" y="3252999"/>
            <a:ext cx="1097375" cy="12497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44272" y="2554461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utoUpdateAnimBg="0"/>
      <p:bldP spid="2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1358" y="-241301"/>
            <a:ext cx="6921501" cy="6921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3730" y="2163763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7255" y="3555650"/>
            <a:ext cx="4441033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学而不思则惘，思而不学则殆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287669" y="2349500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81319" y="2493168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575969" y="33940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7570" y="1988840"/>
            <a:ext cx="7500895" cy="324036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95599" y="2294181"/>
            <a:ext cx="7200800" cy="540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一位数除整十、整百、整千数的口算方法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95599" y="2999059"/>
            <a:ext cx="7200800" cy="19303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用被除数中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"0"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前面的数除以一位数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求出商后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再看被除数的末尾有几个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"0",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就在商的末尾添几个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"0"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任意多边形: 形状 7"/>
          <p:cNvSpPr>
            <a:spLocks noChangeArrowheads="1"/>
          </p:cNvSpPr>
          <p:nvPr/>
        </p:nvSpPr>
        <p:spPr bwMode="auto">
          <a:xfrm>
            <a:off x="2290992" y="1194637"/>
            <a:ext cx="4471055" cy="329022"/>
          </a:xfrm>
          <a:custGeom>
            <a:avLst/>
            <a:gdLst/>
            <a:ahLst/>
            <a:cxnLst/>
            <a:rect l="l" t="t" r="r" b="b"/>
            <a:pathLst>
              <a:path w="4471055" h="329022">
                <a:moveTo>
                  <a:pt x="3522006" y="263588"/>
                </a:moveTo>
                <a:lnTo>
                  <a:pt x="3558574" y="304242"/>
                </a:lnTo>
                <a:lnTo>
                  <a:pt x="3292577" y="304242"/>
                </a:lnTo>
                <a:cubicBezTo>
                  <a:pt x="3282152" y="304242"/>
                  <a:pt x="3271375" y="305590"/>
                  <a:pt x="3260247" y="308286"/>
                </a:cubicBezTo>
                <a:lnTo>
                  <a:pt x="3245255" y="289250"/>
                </a:lnTo>
                <a:lnTo>
                  <a:pt x="3495592" y="289250"/>
                </a:lnTo>
                <a:close/>
                <a:moveTo>
                  <a:pt x="4408051" y="218889"/>
                </a:moveTo>
                <a:cubicBezTo>
                  <a:pt x="4412482" y="218889"/>
                  <a:pt x="4418047" y="220696"/>
                  <a:pt x="4424743" y="224310"/>
                </a:cubicBezTo>
                <a:cubicBezTo>
                  <a:pt x="4431454" y="227909"/>
                  <a:pt x="4435054" y="234778"/>
                  <a:pt x="4435541" y="244917"/>
                </a:cubicBezTo>
                <a:cubicBezTo>
                  <a:pt x="4436029" y="255055"/>
                  <a:pt x="4432644" y="262200"/>
                  <a:pt x="4425389" y="266352"/>
                </a:cubicBezTo>
                <a:cubicBezTo>
                  <a:pt x="4418133" y="270503"/>
                  <a:pt x="4411909" y="272579"/>
                  <a:pt x="4406718" y="272579"/>
                </a:cubicBezTo>
                <a:cubicBezTo>
                  <a:pt x="4403304" y="272579"/>
                  <a:pt x="4398451" y="271009"/>
                  <a:pt x="4392155" y="267868"/>
                </a:cubicBezTo>
                <a:cubicBezTo>
                  <a:pt x="4385860" y="264728"/>
                  <a:pt x="4382232" y="257834"/>
                  <a:pt x="4381271" y="247186"/>
                </a:cubicBezTo>
                <a:cubicBezTo>
                  <a:pt x="4380310" y="236539"/>
                  <a:pt x="4383407" y="229161"/>
                  <a:pt x="4390563" y="225052"/>
                </a:cubicBezTo>
                <a:cubicBezTo>
                  <a:pt x="4397719" y="220944"/>
                  <a:pt x="4403549" y="218889"/>
                  <a:pt x="4408051" y="218889"/>
                </a:cubicBezTo>
                <a:close/>
                <a:moveTo>
                  <a:pt x="4188521" y="207123"/>
                </a:moveTo>
                <a:cubicBezTo>
                  <a:pt x="4213387" y="223959"/>
                  <a:pt x="4232054" y="237689"/>
                  <a:pt x="4244523" y="248316"/>
                </a:cubicBezTo>
                <a:cubicBezTo>
                  <a:pt x="4256992" y="258942"/>
                  <a:pt x="4264621" y="268811"/>
                  <a:pt x="4267410" y="277924"/>
                </a:cubicBezTo>
                <a:cubicBezTo>
                  <a:pt x="4270199" y="287038"/>
                  <a:pt x="4269260" y="295556"/>
                  <a:pt x="4264592" y="303479"/>
                </a:cubicBezTo>
                <a:cubicBezTo>
                  <a:pt x="4259924" y="311402"/>
                  <a:pt x="4255934" y="315363"/>
                  <a:pt x="4252622" y="315363"/>
                </a:cubicBezTo>
                <a:cubicBezTo>
                  <a:pt x="4246111" y="315363"/>
                  <a:pt x="4240382" y="307949"/>
                  <a:pt x="4235435" y="293122"/>
                </a:cubicBezTo>
                <a:cubicBezTo>
                  <a:pt x="4228251" y="273318"/>
                  <a:pt x="4210103" y="247512"/>
                  <a:pt x="4180992" y="215706"/>
                </a:cubicBezTo>
                <a:close/>
                <a:moveTo>
                  <a:pt x="3484234" y="207059"/>
                </a:moveTo>
                <a:lnTo>
                  <a:pt x="3516715" y="243669"/>
                </a:lnTo>
                <a:lnTo>
                  <a:pt x="3330371" y="243669"/>
                </a:lnTo>
                <a:cubicBezTo>
                  <a:pt x="3320849" y="243669"/>
                  <a:pt x="3310524" y="245017"/>
                  <a:pt x="3299396" y="247713"/>
                </a:cubicBezTo>
                <a:lnTo>
                  <a:pt x="3284403" y="228698"/>
                </a:lnTo>
                <a:lnTo>
                  <a:pt x="3461842" y="228698"/>
                </a:lnTo>
                <a:close/>
                <a:moveTo>
                  <a:pt x="4136186" y="203165"/>
                </a:moveTo>
                <a:lnTo>
                  <a:pt x="4170366" y="233818"/>
                </a:lnTo>
                <a:lnTo>
                  <a:pt x="4153674" y="239303"/>
                </a:lnTo>
                <a:cubicBezTo>
                  <a:pt x="4124291" y="274035"/>
                  <a:pt x="4093617" y="301188"/>
                  <a:pt x="4061653" y="320762"/>
                </a:cubicBezTo>
                <a:lnTo>
                  <a:pt x="4054124" y="313019"/>
                </a:lnTo>
                <a:cubicBezTo>
                  <a:pt x="4090319" y="279620"/>
                  <a:pt x="4117673" y="243002"/>
                  <a:pt x="4136186" y="203165"/>
                </a:cubicBezTo>
                <a:close/>
                <a:moveTo>
                  <a:pt x="2447097" y="171244"/>
                </a:moveTo>
                <a:lnTo>
                  <a:pt x="2478265" y="206499"/>
                </a:lnTo>
                <a:lnTo>
                  <a:pt x="2319003" y="206499"/>
                </a:lnTo>
                <a:lnTo>
                  <a:pt x="2337889" y="217556"/>
                </a:lnTo>
                <a:lnTo>
                  <a:pt x="2323993" y="223450"/>
                </a:lnTo>
                <a:cubicBezTo>
                  <a:pt x="2293606" y="260003"/>
                  <a:pt x="2268547" y="282115"/>
                  <a:pt x="2248815" y="289787"/>
                </a:cubicBezTo>
                <a:cubicBezTo>
                  <a:pt x="2273824" y="289845"/>
                  <a:pt x="2324610" y="288604"/>
                  <a:pt x="2401172" y="286066"/>
                </a:cubicBezTo>
                <a:cubicBezTo>
                  <a:pt x="2390245" y="274422"/>
                  <a:pt x="2374048" y="258870"/>
                  <a:pt x="2352580" y="239410"/>
                </a:cubicBezTo>
                <a:lnTo>
                  <a:pt x="2359916" y="230548"/>
                </a:lnTo>
                <a:cubicBezTo>
                  <a:pt x="2392927" y="249950"/>
                  <a:pt x="2415731" y="264775"/>
                  <a:pt x="2428329" y="275021"/>
                </a:cubicBezTo>
                <a:cubicBezTo>
                  <a:pt x="2440927" y="285267"/>
                  <a:pt x="2447226" y="294713"/>
                  <a:pt x="2447226" y="303360"/>
                </a:cubicBezTo>
                <a:cubicBezTo>
                  <a:pt x="2447226" y="307706"/>
                  <a:pt x="2445362" y="313069"/>
                  <a:pt x="2441633" y="319450"/>
                </a:cubicBezTo>
                <a:cubicBezTo>
                  <a:pt x="2437905" y="325832"/>
                  <a:pt x="2434341" y="329022"/>
                  <a:pt x="2430943" y="329022"/>
                </a:cubicBezTo>
                <a:cubicBezTo>
                  <a:pt x="2427415" y="329022"/>
                  <a:pt x="2424367" y="326470"/>
                  <a:pt x="2421801" y="321365"/>
                </a:cubicBezTo>
                <a:cubicBezTo>
                  <a:pt x="2418259" y="314295"/>
                  <a:pt x="2413885" y="306953"/>
                  <a:pt x="2408679" y="299338"/>
                </a:cubicBezTo>
                <a:cubicBezTo>
                  <a:pt x="2366806" y="303755"/>
                  <a:pt x="2330095" y="307992"/>
                  <a:pt x="2298547" y="312051"/>
                </a:cubicBezTo>
                <a:cubicBezTo>
                  <a:pt x="2266998" y="316109"/>
                  <a:pt x="2245244" y="320418"/>
                  <a:pt x="2233284" y="324978"/>
                </a:cubicBezTo>
                <a:lnTo>
                  <a:pt x="2217603" y="292197"/>
                </a:lnTo>
                <a:cubicBezTo>
                  <a:pt x="2231929" y="289142"/>
                  <a:pt x="2247915" y="275956"/>
                  <a:pt x="2265560" y="252639"/>
                </a:cubicBezTo>
                <a:cubicBezTo>
                  <a:pt x="2283206" y="229322"/>
                  <a:pt x="2293764" y="213942"/>
                  <a:pt x="2297234" y="206499"/>
                </a:cubicBezTo>
                <a:lnTo>
                  <a:pt x="2239286" y="206499"/>
                </a:lnTo>
                <a:cubicBezTo>
                  <a:pt x="2227957" y="206499"/>
                  <a:pt x="2216728" y="207847"/>
                  <a:pt x="2205601" y="210543"/>
                </a:cubicBezTo>
                <a:lnTo>
                  <a:pt x="2190608" y="191507"/>
                </a:lnTo>
                <a:lnTo>
                  <a:pt x="2426103" y="191507"/>
                </a:lnTo>
                <a:close/>
                <a:moveTo>
                  <a:pt x="1333391" y="154186"/>
                </a:moveTo>
                <a:cubicBezTo>
                  <a:pt x="1354299" y="173187"/>
                  <a:pt x="1371149" y="190030"/>
                  <a:pt x="1383940" y="204714"/>
                </a:cubicBezTo>
                <a:cubicBezTo>
                  <a:pt x="1396732" y="219399"/>
                  <a:pt x="1403368" y="232068"/>
                  <a:pt x="1403848" y="242723"/>
                </a:cubicBezTo>
                <a:cubicBezTo>
                  <a:pt x="1404328" y="253378"/>
                  <a:pt x="1402643" y="261193"/>
                  <a:pt x="1398793" y="266169"/>
                </a:cubicBezTo>
                <a:cubicBezTo>
                  <a:pt x="1394943" y="271145"/>
                  <a:pt x="1391440" y="273633"/>
                  <a:pt x="1388285" y="273633"/>
                </a:cubicBezTo>
                <a:cubicBezTo>
                  <a:pt x="1383352" y="273633"/>
                  <a:pt x="1379767" y="268600"/>
                  <a:pt x="1377530" y="258533"/>
                </a:cubicBezTo>
                <a:cubicBezTo>
                  <a:pt x="1374017" y="247032"/>
                  <a:pt x="1367141" y="231674"/>
                  <a:pt x="1356902" y="212458"/>
                </a:cubicBezTo>
                <a:cubicBezTo>
                  <a:pt x="1346663" y="193242"/>
                  <a:pt x="1335951" y="176041"/>
                  <a:pt x="1324765" y="160855"/>
                </a:cubicBezTo>
                <a:close/>
                <a:moveTo>
                  <a:pt x="1234142" y="144743"/>
                </a:moveTo>
                <a:lnTo>
                  <a:pt x="1269591" y="167265"/>
                </a:lnTo>
                <a:lnTo>
                  <a:pt x="1256578" y="176170"/>
                </a:lnTo>
                <a:cubicBezTo>
                  <a:pt x="1238724" y="219162"/>
                  <a:pt x="1214403" y="255694"/>
                  <a:pt x="1183615" y="285765"/>
                </a:cubicBezTo>
                <a:lnTo>
                  <a:pt x="1174946" y="280280"/>
                </a:lnTo>
                <a:cubicBezTo>
                  <a:pt x="1189444" y="259013"/>
                  <a:pt x="1201404" y="237797"/>
                  <a:pt x="1210825" y="216631"/>
                </a:cubicBezTo>
                <a:cubicBezTo>
                  <a:pt x="1220247" y="195465"/>
                  <a:pt x="1228019" y="171502"/>
                  <a:pt x="1234142" y="144743"/>
                </a:cubicBezTo>
                <a:close/>
                <a:moveTo>
                  <a:pt x="2041029" y="127083"/>
                </a:moveTo>
                <a:lnTo>
                  <a:pt x="2067724" y="162360"/>
                </a:lnTo>
                <a:cubicBezTo>
                  <a:pt x="2058245" y="161457"/>
                  <a:pt x="2047669" y="164060"/>
                  <a:pt x="2035996" y="170169"/>
                </a:cubicBezTo>
                <a:cubicBezTo>
                  <a:pt x="2024323" y="176277"/>
                  <a:pt x="2008355" y="185104"/>
                  <a:pt x="1988092" y="196648"/>
                </a:cubicBezTo>
                <a:lnTo>
                  <a:pt x="1998891" y="203510"/>
                </a:lnTo>
                <a:lnTo>
                  <a:pt x="1989447" y="210565"/>
                </a:lnTo>
                <a:lnTo>
                  <a:pt x="1989447" y="212178"/>
                </a:lnTo>
                <a:lnTo>
                  <a:pt x="2070885" y="212178"/>
                </a:lnTo>
                <a:lnTo>
                  <a:pt x="2094590" y="189205"/>
                </a:lnTo>
                <a:lnTo>
                  <a:pt x="2128469" y="227149"/>
                </a:lnTo>
                <a:lnTo>
                  <a:pt x="1989447" y="227149"/>
                </a:lnTo>
                <a:lnTo>
                  <a:pt x="1989447" y="289551"/>
                </a:lnTo>
                <a:cubicBezTo>
                  <a:pt x="1989447" y="305024"/>
                  <a:pt x="1976341" y="317263"/>
                  <a:pt x="1950127" y="326269"/>
                </a:cubicBezTo>
                <a:cubicBezTo>
                  <a:pt x="1951030" y="315499"/>
                  <a:pt x="1936633" y="305167"/>
                  <a:pt x="1906934" y="295273"/>
                </a:cubicBezTo>
                <a:lnTo>
                  <a:pt x="1906934" y="281355"/>
                </a:lnTo>
                <a:cubicBezTo>
                  <a:pt x="1932416" y="285887"/>
                  <a:pt x="1948011" y="287973"/>
                  <a:pt x="1953719" y="287615"/>
                </a:cubicBezTo>
                <a:cubicBezTo>
                  <a:pt x="1959426" y="287256"/>
                  <a:pt x="1962280" y="283377"/>
                  <a:pt x="1962280" y="275978"/>
                </a:cubicBezTo>
                <a:lnTo>
                  <a:pt x="1962280" y="227149"/>
                </a:lnTo>
                <a:lnTo>
                  <a:pt x="1863827" y="227149"/>
                </a:lnTo>
                <a:cubicBezTo>
                  <a:pt x="1852499" y="227149"/>
                  <a:pt x="1841270" y="228497"/>
                  <a:pt x="1830142" y="231193"/>
                </a:cubicBezTo>
                <a:lnTo>
                  <a:pt x="1815149" y="212178"/>
                </a:lnTo>
                <a:lnTo>
                  <a:pt x="1962280" y="212178"/>
                </a:lnTo>
                <a:cubicBezTo>
                  <a:pt x="1962280" y="206127"/>
                  <a:pt x="1961828" y="195314"/>
                  <a:pt x="1960925" y="179741"/>
                </a:cubicBezTo>
                <a:lnTo>
                  <a:pt x="1979316" y="187850"/>
                </a:lnTo>
                <a:lnTo>
                  <a:pt x="2023025" y="156940"/>
                </a:lnTo>
                <a:lnTo>
                  <a:pt x="1915129" y="156940"/>
                </a:lnTo>
                <a:cubicBezTo>
                  <a:pt x="1903801" y="156940"/>
                  <a:pt x="1892572" y="158288"/>
                  <a:pt x="1881444" y="160984"/>
                </a:cubicBezTo>
                <a:lnTo>
                  <a:pt x="1866452" y="141969"/>
                </a:lnTo>
                <a:lnTo>
                  <a:pt x="2023756" y="141969"/>
                </a:lnTo>
                <a:close/>
                <a:moveTo>
                  <a:pt x="3038777" y="125277"/>
                </a:moveTo>
                <a:cubicBezTo>
                  <a:pt x="3038777" y="145797"/>
                  <a:pt x="3037874" y="164210"/>
                  <a:pt x="3036067" y="180515"/>
                </a:cubicBezTo>
                <a:lnTo>
                  <a:pt x="3062912" y="180515"/>
                </a:lnTo>
                <a:lnTo>
                  <a:pt x="3062912" y="125277"/>
                </a:lnTo>
                <a:close/>
                <a:moveTo>
                  <a:pt x="621021" y="113360"/>
                </a:moveTo>
                <a:lnTo>
                  <a:pt x="645564" y="137021"/>
                </a:lnTo>
                <a:lnTo>
                  <a:pt x="634766" y="147733"/>
                </a:lnTo>
                <a:lnTo>
                  <a:pt x="634766" y="238959"/>
                </a:lnTo>
                <a:cubicBezTo>
                  <a:pt x="634766" y="248796"/>
                  <a:pt x="632740" y="256758"/>
                  <a:pt x="628689" y="262846"/>
                </a:cubicBezTo>
                <a:cubicBezTo>
                  <a:pt x="624638" y="268933"/>
                  <a:pt x="615105" y="274945"/>
                  <a:pt x="600091" y="280882"/>
                </a:cubicBezTo>
                <a:cubicBezTo>
                  <a:pt x="593236" y="265251"/>
                  <a:pt x="575046" y="254675"/>
                  <a:pt x="545519" y="249154"/>
                </a:cubicBezTo>
                <a:lnTo>
                  <a:pt x="545519" y="234829"/>
                </a:lnTo>
                <a:cubicBezTo>
                  <a:pt x="576293" y="239346"/>
                  <a:pt x="594111" y="241604"/>
                  <a:pt x="598972" y="241604"/>
                </a:cubicBezTo>
                <a:cubicBezTo>
                  <a:pt x="603834" y="241604"/>
                  <a:pt x="606264" y="238923"/>
                  <a:pt x="606264" y="233559"/>
                </a:cubicBezTo>
                <a:lnTo>
                  <a:pt x="606264" y="144550"/>
                </a:lnTo>
                <a:lnTo>
                  <a:pt x="520051" y="144550"/>
                </a:lnTo>
                <a:lnTo>
                  <a:pt x="520051" y="266556"/>
                </a:lnTo>
                <a:cubicBezTo>
                  <a:pt x="520051" y="283377"/>
                  <a:pt x="520496" y="299080"/>
                  <a:pt x="521385" y="313664"/>
                </a:cubicBezTo>
                <a:lnTo>
                  <a:pt x="491528" y="327646"/>
                </a:lnTo>
                <a:cubicBezTo>
                  <a:pt x="492432" y="304099"/>
                  <a:pt x="492884" y="282832"/>
                  <a:pt x="492884" y="263846"/>
                </a:cubicBezTo>
                <a:lnTo>
                  <a:pt x="492884" y="144550"/>
                </a:lnTo>
                <a:lnTo>
                  <a:pt x="437624" y="144550"/>
                </a:lnTo>
                <a:cubicBezTo>
                  <a:pt x="426295" y="144550"/>
                  <a:pt x="415066" y="145905"/>
                  <a:pt x="403939" y="148615"/>
                </a:cubicBezTo>
                <a:lnTo>
                  <a:pt x="388946" y="129579"/>
                </a:lnTo>
                <a:lnTo>
                  <a:pt x="604199" y="129579"/>
                </a:lnTo>
                <a:close/>
                <a:moveTo>
                  <a:pt x="4021945" y="106433"/>
                </a:moveTo>
                <a:lnTo>
                  <a:pt x="4050231" y="127083"/>
                </a:lnTo>
                <a:lnTo>
                  <a:pt x="4039433" y="138118"/>
                </a:lnTo>
                <a:lnTo>
                  <a:pt x="4039433" y="256253"/>
                </a:lnTo>
                <a:lnTo>
                  <a:pt x="4087896" y="202262"/>
                </a:lnTo>
                <a:lnTo>
                  <a:pt x="4096113" y="210629"/>
                </a:lnTo>
                <a:cubicBezTo>
                  <a:pt x="4076639" y="237417"/>
                  <a:pt x="4063342" y="256152"/>
                  <a:pt x="4056222" y="266836"/>
                </a:cubicBezTo>
                <a:cubicBezTo>
                  <a:pt x="4049102" y="277519"/>
                  <a:pt x="4041605" y="290246"/>
                  <a:pt x="4033733" y="305017"/>
                </a:cubicBezTo>
                <a:lnTo>
                  <a:pt x="4005533" y="276989"/>
                </a:lnTo>
                <a:cubicBezTo>
                  <a:pt x="4010021" y="271697"/>
                  <a:pt x="4012265" y="265710"/>
                  <a:pt x="4012265" y="259028"/>
                </a:cubicBezTo>
                <a:lnTo>
                  <a:pt x="4012265" y="136290"/>
                </a:lnTo>
                <a:lnTo>
                  <a:pt x="3996154" y="136290"/>
                </a:lnTo>
                <a:cubicBezTo>
                  <a:pt x="3989328" y="136290"/>
                  <a:pt x="3980351" y="137638"/>
                  <a:pt x="3969223" y="140334"/>
                </a:cubicBezTo>
                <a:lnTo>
                  <a:pt x="3954231" y="121297"/>
                </a:lnTo>
                <a:lnTo>
                  <a:pt x="4011125" y="121297"/>
                </a:lnTo>
                <a:close/>
                <a:moveTo>
                  <a:pt x="778343" y="103680"/>
                </a:moveTo>
                <a:lnTo>
                  <a:pt x="805059" y="125857"/>
                </a:lnTo>
                <a:lnTo>
                  <a:pt x="794261" y="136720"/>
                </a:lnTo>
                <a:lnTo>
                  <a:pt x="794261" y="253521"/>
                </a:lnTo>
                <a:lnTo>
                  <a:pt x="851177" y="203574"/>
                </a:lnTo>
                <a:lnTo>
                  <a:pt x="859050" y="212200"/>
                </a:lnTo>
                <a:cubicBezTo>
                  <a:pt x="839031" y="233997"/>
                  <a:pt x="823325" y="251470"/>
                  <a:pt x="811931" y="264620"/>
                </a:cubicBezTo>
                <a:cubicBezTo>
                  <a:pt x="800538" y="277770"/>
                  <a:pt x="791744" y="288970"/>
                  <a:pt x="785549" y="298219"/>
                </a:cubicBezTo>
                <a:lnTo>
                  <a:pt x="763049" y="275741"/>
                </a:lnTo>
                <a:cubicBezTo>
                  <a:pt x="767552" y="269575"/>
                  <a:pt x="769352" y="259608"/>
                  <a:pt x="768448" y="245842"/>
                </a:cubicBezTo>
                <a:lnTo>
                  <a:pt x="768448" y="133536"/>
                </a:lnTo>
                <a:lnTo>
                  <a:pt x="763135" y="133536"/>
                </a:lnTo>
                <a:cubicBezTo>
                  <a:pt x="756309" y="133536"/>
                  <a:pt x="747332" y="134892"/>
                  <a:pt x="736204" y="137602"/>
                </a:cubicBezTo>
                <a:lnTo>
                  <a:pt x="721212" y="118565"/>
                </a:lnTo>
                <a:lnTo>
                  <a:pt x="767308" y="118565"/>
                </a:lnTo>
                <a:close/>
                <a:moveTo>
                  <a:pt x="1281573" y="101551"/>
                </a:moveTo>
                <a:lnTo>
                  <a:pt x="1320872" y="117404"/>
                </a:lnTo>
                <a:lnTo>
                  <a:pt x="1310074" y="129234"/>
                </a:lnTo>
                <a:lnTo>
                  <a:pt x="1310074" y="289293"/>
                </a:lnTo>
                <a:cubicBezTo>
                  <a:pt x="1310977" y="306013"/>
                  <a:pt x="1298329" y="317887"/>
                  <a:pt x="1272130" y="324914"/>
                </a:cubicBezTo>
                <a:cubicBezTo>
                  <a:pt x="1272130" y="314216"/>
                  <a:pt x="1258184" y="303812"/>
                  <a:pt x="1230292" y="293702"/>
                </a:cubicBezTo>
                <a:lnTo>
                  <a:pt x="1232400" y="281484"/>
                </a:lnTo>
                <a:cubicBezTo>
                  <a:pt x="1252017" y="286002"/>
                  <a:pt x="1265343" y="288260"/>
                  <a:pt x="1272377" y="288260"/>
                </a:cubicBezTo>
                <a:cubicBezTo>
                  <a:pt x="1279411" y="288260"/>
                  <a:pt x="1282928" y="283772"/>
                  <a:pt x="1282928" y="274795"/>
                </a:cubicBezTo>
                <a:lnTo>
                  <a:pt x="1282928" y="150315"/>
                </a:lnTo>
                <a:cubicBezTo>
                  <a:pt x="1282928" y="136060"/>
                  <a:pt x="1282476" y="119806"/>
                  <a:pt x="1281573" y="101551"/>
                </a:cubicBezTo>
                <a:close/>
                <a:moveTo>
                  <a:pt x="3813876" y="90860"/>
                </a:moveTo>
                <a:lnTo>
                  <a:pt x="3813876" y="250725"/>
                </a:lnTo>
                <a:lnTo>
                  <a:pt x="3875804" y="250725"/>
                </a:lnTo>
                <a:lnTo>
                  <a:pt x="3875804" y="90860"/>
                </a:lnTo>
                <a:close/>
                <a:moveTo>
                  <a:pt x="941391" y="90860"/>
                </a:moveTo>
                <a:lnTo>
                  <a:pt x="941391" y="126804"/>
                </a:lnTo>
                <a:lnTo>
                  <a:pt x="984412" y="126804"/>
                </a:lnTo>
                <a:lnTo>
                  <a:pt x="984412" y="90860"/>
                </a:lnTo>
                <a:close/>
                <a:moveTo>
                  <a:pt x="873892" y="90860"/>
                </a:moveTo>
                <a:lnTo>
                  <a:pt x="873892" y="126804"/>
                </a:lnTo>
                <a:lnTo>
                  <a:pt x="915579" y="126804"/>
                </a:lnTo>
                <a:lnTo>
                  <a:pt x="915579" y="90860"/>
                </a:lnTo>
                <a:close/>
                <a:moveTo>
                  <a:pt x="2922686" y="67457"/>
                </a:moveTo>
                <a:lnTo>
                  <a:pt x="2922686" y="187377"/>
                </a:lnTo>
                <a:lnTo>
                  <a:pt x="2949531" y="187377"/>
                </a:lnTo>
                <a:lnTo>
                  <a:pt x="2949531" y="67457"/>
                </a:lnTo>
                <a:close/>
                <a:moveTo>
                  <a:pt x="1562536" y="65908"/>
                </a:moveTo>
                <a:lnTo>
                  <a:pt x="1601836" y="86085"/>
                </a:lnTo>
                <a:lnTo>
                  <a:pt x="1591037" y="98862"/>
                </a:lnTo>
                <a:lnTo>
                  <a:pt x="1591037" y="253005"/>
                </a:lnTo>
                <a:cubicBezTo>
                  <a:pt x="1591037" y="273569"/>
                  <a:pt x="1591489" y="292483"/>
                  <a:pt x="1592393" y="309749"/>
                </a:cubicBezTo>
                <a:lnTo>
                  <a:pt x="1562536" y="322182"/>
                </a:lnTo>
                <a:cubicBezTo>
                  <a:pt x="1563440" y="294132"/>
                  <a:pt x="1563891" y="273332"/>
                  <a:pt x="1563891" y="259781"/>
                </a:cubicBezTo>
                <a:lnTo>
                  <a:pt x="1563891" y="114758"/>
                </a:lnTo>
                <a:cubicBezTo>
                  <a:pt x="1563891" y="102282"/>
                  <a:pt x="1563440" y="85999"/>
                  <a:pt x="1562536" y="65908"/>
                </a:cubicBezTo>
                <a:close/>
                <a:moveTo>
                  <a:pt x="3887226" y="59670"/>
                </a:moveTo>
                <a:lnTo>
                  <a:pt x="3912414" y="81912"/>
                </a:lnTo>
                <a:lnTo>
                  <a:pt x="3901616" y="92753"/>
                </a:lnTo>
                <a:cubicBezTo>
                  <a:pt x="3901616" y="204592"/>
                  <a:pt x="3902068" y="273017"/>
                  <a:pt x="3902971" y="298026"/>
                </a:cubicBezTo>
                <a:lnTo>
                  <a:pt x="3875804" y="307533"/>
                </a:lnTo>
                <a:lnTo>
                  <a:pt x="3875804" y="265696"/>
                </a:lnTo>
                <a:lnTo>
                  <a:pt x="3813876" y="265696"/>
                </a:lnTo>
                <a:lnTo>
                  <a:pt x="3813876" y="299403"/>
                </a:lnTo>
                <a:lnTo>
                  <a:pt x="3786730" y="308889"/>
                </a:lnTo>
                <a:cubicBezTo>
                  <a:pt x="3787633" y="289945"/>
                  <a:pt x="3788085" y="248459"/>
                  <a:pt x="3788085" y="184430"/>
                </a:cubicBezTo>
                <a:cubicBezTo>
                  <a:pt x="3788085" y="120401"/>
                  <a:pt x="3787633" y="79259"/>
                  <a:pt x="3786730" y="61004"/>
                </a:cubicBezTo>
                <a:lnTo>
                  <a:pt x="3811402" y="75889"/>
                </a:lnTo>
                <a:lnTo>
                  <a:pt x="3874728" y="75889"/>
                </a:lnTo>
                <a:close/>
                <a:moveTo>
                  <a:pt x="4125818" y="57820"/>
                </a:moveTo>
                <a:lnTo>
                  <a:pt x="4125818" y="162618"/>
                </a:lnTo>
                <a:lnTo>
                  <a:pt x="4217431" y="162618"/>
                </a:lnTo>
                <a:lnTo>
                  <a:pt x="4217431" y="57820"/>
                </a:lnTo>
                <a:close/>
                <a:moveTo>
                  <a:pt x="287808" y="54292"/>
                </a:moveTo>
                <a:lnTo>
                  <a:pt x="316008" y="92237"/>
                </a:lnTo>
                <a:lnTo>
                  <a:pt x="257070" y="92237"/>
                </a:lnTo>
                <a:cubicBezTo>
                  <a:pt x="249412" y="122853"/>
                  <a:pt x="238019" y="151067"/>
                  <a:pt x="222890" y="176880"/>
                </a:cubicBezTo>
                <a:cubicBezTo>
                  <a:pt x="245706" y="194045"/>
                  <a:pt x="262207" y="207754"/>
                  <a:pt x="272396" y="218007"/>
                </a:cubicBezTo>
                <a:cubicBezTo>
                  <a:pt x="282585" y="228261"/>
                  <a:pt x="286442" y="238729"/>
                  <a:pt x="283969" y="249413"/>
                </a:cubicBezTo>
                <a:cubicBezTo>
                  <a:pt x="281495" y="260096"/>
                  <a:pt x="277975" y="266040"/>
                  <a:pt x="273407" y="267245"/>
                </a:cubicBezTo>
                <a:cubicBezTo>
                  <a:pt x="268840" y="268449"/>
                  <a:pt x="263803" y="263867"/>
                  <a:pt x="258296" y="253500"/>
                </a:cubicBezTo>
                <a:cubicBezTo>
                  <a:pt x="253033" y="245612"/>
                  <a:pt x="244852" y="235456"/>
                  <a:pt x="233753" y="223030"/>
                </a:cubicBezTo>
                <a:cubicBezTo>
                  <a:pt x="222654" y="210604"/>
                  <a:pt x="214157" y="201201"/>
                  <a:pt x="208263" y="194819"/>
                </a:cubicBezTo>
                <a:cubicBezTo>
                  <a:pt x="187710" y="218814"/>
                  <a:pt x="163225" y="238227"/>
                  <a:pt x="134807" y="253059"/>
                </a:cubicBezTo>
                <a:lnTo>
                  <a:pt x="109377" y="264439"/>
                </a:lnTo>
                <a:lnTo>
                  <a:pt x="114403" y="268245"/>
                </a:lnTo>
                <a:cubicBezTo>
                  <a:pt x="128263" y="276082"/>
                  <a:pt x="148906" y="280667"/>
                  <a:pt x="176331" y="282001"/>
                </a:cubicBezTo>
                <a:cubicBezTo>
                  <a:pt x="203757" y="283334"/>
                  <a:pt x="229540" y="283549"/>
                  <a:pt x="253682" y="282646"/>
                </a:cubicBezTo>
                <a:cubicBezTo>
                  <a:pt x="277824" y="281743"/>
                  <a:pt x="301303" y="279914"/>
                  <a:pt x="324118" y="277161"/>
                </a:cubicBezTo>
                <a:lnTo>
                  <a:pt x="324118" y="290003"/>
                </a:lnTo>
                <a:cubicBezTo>
                  <a:pt x="305217" y="294520"/>
                  <a:pt x="295767" y="302478"/>
                  <a:pt x="295767" y="313879"/>
                </a:cubicBezTo>
                <a:cubicBezTo>
                  <a:pt x="253205" y="313879"/>
                  <a:pt x="218986" y="312968"/>
                  <a:pt x="193109" y="311147"/>
                </a:cubicBezTo>
                <a:cubicBezTo>
                  <a:pt x="167232" y="309326"/>
                  <a:pt x="145510" y="304927"/>
                  <a:pt x="127944" y="297951"/>
                </a:cubicBezTo>
                <a:cubicBezTo>
                  <a:pt x="110377" y="290974"/>
                  <a:pt x="97041" y="282460"/>
                  <a:pt x="87934" y="272407"/>
                </a:cubicBezTo>
                <a:cubicBezTo>
                  <a:pt x="78327" y="263631"/>
                  <a:pt x="71816" y="258633"/>
                  <a:pt x="68403" y="257414"/>
                </a:cubicBezTo>
                <a:cubicBezTo>
                  <a:pt x="64990" y="256195"/>
                  <a:pt x="58261" y="260515"/>
                  <a:pt x="48216" y="270374"/>
                </a:cubicBezTo>
                <a:cubicBezTo>
                  <a:pt x="38170" y="280233"/>
                  <a:pt x="30595" y="289314"/>
                  <a:pt x="25490" y="297617"/>
                </a:cubicBezTo>
                <a:lnTo>
                  <a:pt x="0" y="273246"/>
                </a:lnTo>
                <a:cubicBezTo>
                  <a:pt x="18198" y="259981"/>
                  <a:pt x="37098" y="249499"/>
                  <a:pt x="56701" y="241798"/>
                </a:cubicBezTo>
                <a:lnTo>
                  <a:pt x="56701" y="134913"/>
                </a:lnTo>
                <a:lnTo>
                  <a:pt x="48678" y="134913"/>
                </a:lnTo>
                <a:cubicBezTo>
                  <a:pt x="37349" y="134913"/>
                  <a:pt x="26121" y="136261"/>
                  <a:pt x="14993" y="138957"/>
                </a:cubicBezTo>
                <a:lnTo>
                  <a:pt x="0" y="119942"/>
                </a:lnTo>
                <a:lnTo>
                  <a:pt x="55454" y="119942"/>
                </a:lnTo>
                <a:lnTo>
                  <a:pt x="66338" y="103702"/>
                </a:lnTo>
                <a:lnTo>
                  <a:pt x="94646" y="125771"/>
                </a:lnTo>
                <a:lnTo>
                  <a:pt x="82514" y="138075"/>
                </a:lnTo>
                <a:lnTo>
                  <a:pt x="82514" y="244100"/>
                </a:lnTo>
                <a:lnTo>
                  <a:pt x="100271" y="257545"/>
                </a:lnTo>
                <a:lnTo>
                  <a:pt x="154573" y="217384"/>
                </a:lnTo>
                <a:cubicBezTo>
                  <a:pt x="169645" y="204320"/>
                  <a:pt x="181562" y="191672"/>
                  <a:pt x="190324" y="179440"/>
                </a:cubicBezTo>
                <a:cubicBezTo>
                  <a:pt x="169545" y="160166"/>
                  <a:pt x="147497" y="141847"/>
                  <a:pt x="124179" y="124481"/>
                </a:cubicBezTo>
                <a:lnTo>
                  <a:pt x="129514" y="115016"/>
                </a:lnTo>
                <a:cubicBezTo>
                  <a:pt x="164733" y="135351"/>
                  <a:pt x="189011" y="151103"/>
                  <a:pt x="202348" y="162274"/>
                </a:cubicBezTo>
                <a:cubicBezTo>
                  <a:pt x="215082" y="137623"/>
                  <a:pt x="223672" y="114278"/>
                  <a:pt x="228117" y="92237"/>
                </a:cubicBezTo>
                <a:lnTo>
                  <a:pt x="141818" y="92237"/>
                </a:lnTo>
                <a:cubicBezTo>
                  <a:pt x="134992" y="92237"/>
                  <a:pt x="126015" y="93585"/>
                  <a:pt x="114887" y="96281"/>
                </a:cubicBezTo>
                <a:lnTo>
                  <a:pt x="99894" y="77266"/>
                </a:lnTo>
                <a:lnTo>
                  <a:pt x="265158" y="77266"/>
                </a:lnTo>
                <a:close/>
                <a:moveTo>
                  <a:pt x="3130562" y="49560"/>
                </a:moveTo>
                <a:lnTo>
                  <a:pt x="3130562" y="230531"/>
                </a:lnTo>
                <a:lnTo>
                  <a:pt x="3146839" y="233334"/>
                </a:lnTo>
                <a:cubicBezTo>
                  <a:pt x="3151805" y="234015"/>
                  <a:pt x="3155800" y="234355"/>
                  <a:pt x="3158826" y="234355"/>
                </a:cubicBezTo>
                <a:cubicBezTo>
                  <a:pt x="3163845" y="234355"/>
                  <a:pt x="3167559" y="233330"/>
                  <a:pt x="3169968" y="231279"/>
                </a:cubicBezTo>
                <a:cubicBezTo>
                  <a:pt x="3172378" y="229229"/>
                  <a:pt x="3173145" y="220033"/>
                  <a:pt x="3172270" y="203692"/>
                </a:cubicBezTo>
                <a:cubicBezTo>
                  <a:pt x="3171395" y="187352"/>
                  <a:pt x="3160138" y="164131"/>
                  <a:pt x="3138499" y="134031"/>
                </a:cubicBezTo>
                <a:cubicBezTo>
                  <a:pt x="3143891" y="117382"/>
                  <a:pt x="3151986" y="89225"/>
                  <a:pt x="3162784" y="49560"/>
                </a:cubicBezTo>
                <a:close/>
                <a:moveTo>
                  <a:pt x="3038777" y="49560"/>
                </a:moveTo>
                <a:lnTo>
                  <a:pt x="3038777" y="110305"/>
                </a:lnTo>
                <a:lnTo>
                  <a:pt x="3062912" y="110305"/>
                </a:lnTo>
                <a:lnTo>
                  <a:pt x="3062912" y="49560"/>
                </a:lnTo>
                <a:close/>
                <a:moveTo>
                  <a:pt x="2896874" y="40289"/>
                </a:moveTo>
                <a:lnTo>
                  <a:pt x="2919997" y="52464"/>
                </a:lnTo>
                <a:lnTo>
                  <a:pt x="2949961" y="52464"/>
                </a:lnTo>
                <a:lnTo>
                  <a:pt x="2961189" y="40289"/>
                </a:lnTo>
                <a:lnTo>
                  <a:pt x="2983431" y="59821"/>
                </a:lnTo>
                <a:lnTo>
                  <a:pt x="2973988" y="69350"/>
                </a:lnTo>
                <a:lnTo>
                  <a:pt x="2973988" y="171007"/>
                </a:lnTo>
                <a:cubicBezTo>
                  <a:pt x="2973988" y="181031"/>
                  <a:pt x="2974432" y="196841"/>
                  <a:pt x="2975322" y="218438"/>
                </a:cubicBezTo>
                <a:lnTo>
                  <a:pt x="2949531" y="228010"/>
                </a:lnTo>
                <a:lnTo>
                  <a:pt x="2949531" y="202369"/>
                </a:lnTo>
                <a:lnTo>
                  <a:pt x="2922686" y="202369"/>
                </a:lnTo>
                <a:lnTo>
                  <a:pt x="2922686" y="242744"/>
                </a:lnTo>
                <a:lnTo>
                  <a:pt x="2896874" y="252316"/>
                </a:lnTo>
                <a:cubicBezTo>
                  <a:pt x="2897777" y="210816"/>
                  <a:pt x="2898229" y="169007"/>
                  <a:pt x="2898229" y="126890"/>
                </a:cubicBezTo>
                <a:cubicBezTo>
                  <a:pt x="2898229" y="84773"/>
                  <a:pt x="2897777" y="55906"/>
                  <a:pt x="2896874" y="40289"/>
                </a:cubicBezTo>
                <a:close/>
                <a:moveTo>
                  <a:pt x="4411020" y="37765"/>
                </a:moveTo>
                <a:cubicBezTo>
                  <a:pt x="4416376" y="37648"/>
                  <a:pt x="4421624" y="38188"/>
                  <a:pt x="4426765" y="39386"/>
                </a:cubicBezTo>
                <a:cubicBezTo>
                  <a:pt x="4437047" y="41781"/>
                  <a:pt x="4447397" y="47954"/>
                  <a:pt x="4457815" y="57906"/>
                </a:cubicBezTo>
                <a:cubicBezTo>
                  <a:pt x="4468233" y="67858"/>
                  <a:pt x="4472503" y="80453"/>
                  <a:pt x="4470625" y="95689"/>
                </a:cubicBezTo>
                <a:cubicBezTo>
                  <a:pt x="4468746" y="110926"/>
                  <a:pt x="4459511" y="125922"/>
                  <a:pt x="4442919" y="140678"/>
                </a:cubicBezTo>
                <a:cubicBezTo>
                  <a:pt x="4426342" y="155420"/>
                  <a:pt x="4416605" y="177819"/>
                  <a:pt x="4413708" y="207876"/>
                </a:cubicBezTo>
                <a:cubicBezTo>
                  <a:pt x="4402279" y="205438"/>
                  <a:pt x="4396565" y="195970"/>
                  <a:pt x="4396565" y="179472"/>
                </a:cubicBezTo>
                <a:cubicBezTo>
                  <a:pt x="4396565" y="162973"/>
                  <a:pt x="4403506" y="146773"/>
                  <a:pt x="4417387" y="130869"/>
                </a:cubicBezTo>
                <a:cubicBezTo>
                  <a:pt x="4429260" y="116285"/>
                  <a:pt x="4436065" y="104372"/>
                  <a:pt x="4437800" y="95130"/>
                </a:cubicBezTo>
                <a:cubicBezTo>
                  <a:pt x="4439535" y="85888"/>
                  <a:pt x="4437191" y="76674"/>
                  <a:pt x="4430766" y="67489"/>
                </a:cubicBezTo>
                <a:cubicBezTo>
                  <a:pt x="4424341" y="58304"/>
                  <a:pt x="4416666" y="53927"/>
                  <a:pt x="4407739" y="54357"/>
                </a:cubicBezTo>
                <a:cubicBezTo>
                  <a:pt x="4398813" y="54787"/>
                  <a:pt x="4391159" y="57835"/>
                  <a:pt x="4384777" y="63499"/>
                </a:cubicBezTo>
                <a:cubicBezTo>
                  <a:pt x="4378395" y="69163"/>
                  <a:pt x="4374829" y="73419"/>
                  <a:pt x="4374076" y="76265"/>
                </a:cubicBezTo>
                <a:cubicBezTo>
                  <a:pt x="4373323" y="79112"/>
                  <a:pt x="4374660" y="81152"/>
                  <a:pt x="4378087" y="82385"/>
                </a:cubicBezTo>
                <a:cubicBezTo>
                  <a:pt x="4382920" y="85913"/>
                  <a:pt x="4385336" y="90326"/>
                  <a:pt x="4385336" y="95625"/>
                </a:cubicBezTo>
                <a:cubicBezTo>
                  <a:pt x="4385336" y="100923"/>
                  <a:pt x="4383816" y="105354"/>
                  <a:pt x="4380776" y="108918"/>
                </a:cubicBezTo>
                <a:cubicBezTo>
                  <a:pt x="4377736" y="112481"/>
                  <a:pt x="4373262" y="114263"/>
                  <a:pt x="4367354" y="114263"/>
                </a:cubicBezTo>
                <a:cubicBezTo>
                  <a:pt x="4361445" y="114263"/>
                  <a:pt x="4356541" y="111750"/>
                  <a:pt x="4352641" y="106724"/>
                </a:cubicBezTo>
                <a:cubicBezTo>
                  <a:pt x="4348740" y="101698"/>
                  <a:pt x="4347474" y="94567"/>
                  <a:pt x="4348844" y="85332"/>
                </a:cubicBezTo>
                <a:cubicBezTo>
                  <a:pt x="4350214" y="76097"/>
                  <a:pt x="4355401" y="66962"/>
                  <a:pt x="4364407" y="57928"/>
                </a:cubicBezTo>
                <a:cubicBezTo>
                  <a:pt x="4373413" y="48893"/>
                  <a:pt x="4383486" y="42946"/>
                  <a:pt x="4394629" y="40085"/>
                </a:cubicBezTo>
                <a:cubicBezTo>
                  <a:pt x="4400200" y="38654"/>
                  <a:pt x="4405664" y="37881"/>
                  <a:pt x="4411020" y="37765"/>
                </a:cubicBezTo>
                <a:close/>
                <a:moveTo>
                  <a:pt x="941391" y="37170"/>
                </a:moveTo>
                <a:lnTo>
                  <a:pt x="941391" y="75889"/>
                </a:lnTo>
                <a:lnTo>
                  <a:pt x="984412" y="75889"/>
                </a:lnTo>
                <a:lnTo>
                  <a:pt x="984412" y="37170"/>
                </a:lnTo>
                <a:close/>
                <a:moveTo>
                  <a:pt x="873892" y="37170"/>
                </a:moveTo>
                <a:lnTo>
                  <a:pt x="873892" y="75889"/>
                </a:lnTo>
                <a:lnTo>
                  <a:pt x="915579" y="75889"/>
                </a:lnTo>
                <a:lnTo>
                  <a:pt x="915579" y="37170"/>
                </a:lnTo>
                <a:close/>
                <a:moveTo>
                  <a:pt x="1734855" y="36224"/>
                </a:moveTo>
                <a:lnTo>
                  <a:pt x="1761120" y="58530"/>
                </a:lnTo>
                <a:lnTo>
                  <a:pt x="1748966" y="69414"/>
                </a:lnTo>
                <a:lnTo>
                  <a:pt x="1748966" y="282603"/>
                </a:lnTo>
                <a:cubicBezTo>
                  <a:pt x="1749870" y="301876"/>
                  <a:pt x="1736770" y="315514"/>
                  <a:pt x="1709667" y="323516"/>
                </a:cubicBezTo>
                <a:cubicBezTo>
                  <a:pt x="1709667" y="311154"/>
                  <a:pt x="1694366" y="300908"/>
                  <a:pt x="1663764" y="292777"/>
                </a:cubicBezTo>
                <a:lnTo>
                  <a:pt x="1663764" y="280022"/>
                </a:lnTo>
                <a:cubicBezTo>
                  <a:pt x="1689132" y="283650"/>
                  <a:pt x="1705150" y="285464"/>
                  <a:pt x="1711818" y="285464"/>
                </a:cubicBezTo>
                <a:cubicBezTo>
                  <a:pt x="1718486" y="285464"/>
                  <a:pt x="1721820" y="280509"/>
                  <a:pt x="1721820" y="270600"/>
                </a:cubicBezTo>
                <a:lnTo>
                  <a:pt x="1721820" y="66080"/>
                </a:lnTo>
                <a:lnTo>
                  <a:pt x="1700288" y="66080"/>
                </a:lnTo>
                <a:cubicBezTo>
                  <a:pt x="1688974" y="66080"/>
                  <a:pt x="1677746" y="67428"/>
                  <a:pt x="1666603" y="70124"/>
                </a:cubicBezTo>
                <a:lnTo>
                  <a:pt x="1651632" y="51087"/>
                </a:lnTo>
                <a:lnTo>
                  <a:pt x="1721003" y="51087"/>
                </a:lnTo>
                <a:close/>
                <a:moveTo>
                  <a:pt x="4097317" y="27964"/>
                </a:moveTo>
                <a:lnTo>
                  <a:pt x="4123237" y="42827"/>
                </a:lnTo>
                <a:lnTo>
                  <a:pt x="4216291" y="42827"/>
                </a:lnTo>
                <a:lnTo>
                  <a:pt x="4227218" y="27964"/>
                </a:lnTo>
                <a:lnTo>
                  <a:pt x="4255397" y="50249"/>
                </a:lnTo>
                <a:lnTo>
                  <a:pt x="4244598" y="59799"/>
                </a:lnTo>
                <a:cubicBezTo>
                  <a:pt x="4244598" y="126596"/>
                  <a:pt x="4245050" y="170369"/>
                  <a:pt x="4245954" y="191120"/>
                </a:cubicBezTo>
                <a:lnTo>
                  <a:pt x="4217431" y="200541"/>
                </a:lnTo>
                <a:lnTo>
                  <a:pt x="4217431" y="177590"/>
                </a:lnTo>
                <a:lnTo>
                  <a:pt x="4125818" y="177590"/>
                </a:lnTo>
                <a:lnTo>
                  <a:pt x="4125818" y="193529"/>
                </a:lnTo>
                <a:lnTo>
                  <a:pt x="4097317" y="205940"/>
                </a:lnTo>
                <a:cubicBezTo>
                  <a:pt x="4098206" y="178909"/>
                  <a:pt x="4098651" y="150168"/>
                  <a:pt x="4098651" y="119716"/>
                </a:cubicBezTo>
                <a:cubicBezTo>
                  <a:pt x="4098651" y="89265"/>
                  <a:pt x="4098206" y="58681"/>
                  <a:pt x="4097317" y="27964"/>
                </a:cubicBezTo>
                <a:close/>
                <a:moveTo>
                  <a:pt x="3176077" y="20650"/>
                </a:moveTo>
                <a:lnTo>
                  <a:pt x="3202083" y="48119"/>
                </a:lnTo>
                <a:cubicBezTo>
                  <a:pt x="3193278" y="53740"/>
                  <a:pt x="3186270" y="61330"/>
                  <a:pt x="3181057" y="70888"/>
                </a:cubicBezTo>
                <a:cubicBezTo>
                  <a:pt x="3175844" y="80445"/>
                  <a:pt x="3167108" y="101099"/>
                  <a:pt x="3154847" y="132848"/>
                </a:cubicBezTo>
                <a:cubicBezTo>
                  <a:pt x="3180860" y="159492"/>
                  <a:pt x="3194562" y="178837"/>
                  <a:pt x="3195953" y="190883"/>
                </a:cubicBezTo>
                <a:cubicBezTo>
                  <a:pt x="3197344" y="202929"/>
                  <a:pt x="3198039" y="211583"/>
                  <a:pt x="3198039" y="216846"/>
                </a:cubicBezTo>
                <a:cubicBezTo>
                  <a:pt x="3198039" y="231244"/>
                  <a:pt x="3194820" y="242648"/>
                  <a:pt x="3188381" y="251058"/>
                </a:cubicBezTo>
                <a:cubicBezTo>
                  <a:pt x="3181942" y="259469"/>
                  <a:pt x="3170850" y="265639"/>
                  <a:pt x="3155105" y="269568"/>
                </a:cubicBezTo>
                <a:cubicBezTo>
                  <a:pt x="3154589" y="263373"/>
                  <a:pt x="3152158" y="258045"/>
                  <a:pt x="3147813" y="253586"/>
                </a:cubicBezTo>
                <a:lnTo>
                  <a:pt x="3130562" y="243685"/>
                </a:lnTo>
                <a:lnTo>
                  <a:pt x="3130562" y="309792"/>
                </a:lnTo>
                <a:lnTo>
                  <a:pt x="3104749" y="320870"/>
                </a:lnTo>
                <a:cubicBezTo>
                  <a:pt x="3105653" y="295617"/>
                  <a:pt x="3106104" y="272192"/>
                  <a:pt x="3106104" y="250596"/>
                </a:cubicBezTo>
                <a:lnTo>
                  <a:pt x="3106104" y="84579"/>
                </a:lnTo>
                <a:cubicBezTo>
                  <a:pt x="3106104" y="64058"/>
                  <a:pt x="3105653" y="43337"/>
                  <a:pt x="3104749" y="22414"/>
                </a:cubicBezTo>
                <a:lnTo>
                  <a:pt x="3127873" y="34589"/>
                </a:lnTo>
                <a:lnTo>
                  <a:pt x="3163257" y="34589"/>
                </a:lnTo>
                <a:close/>
                <a:moveTo>
                  <a:pt x="3074205" y="20650"/>
                </a:moveTo>
                <a:lnTo>
                  <a:pt x="3098167" y="40139"/>
                </a:lnTo>
                <a:lnTo>
                  <a:pt x="3088703" y="49689"/>
                </a:lnTo>
                <a:cubicBezTo>
                  <a:pt x="3088703" y="75516"/>
                  <a:pt x="3088703" y="116769"/>
                  <a:pt x="3088703" y="173449"/>
                </a:cubicBezTo>
                <a:cubicBezTo>
                  <a:pt x="3088703" y="230129"/>
                  <a:pt x="3085358" y="265639"/>
                  <a:pt x="3078668" y="279979"/>
                </a:cubicBezTo>
                <a:cubicBezTo>
                  <a:pt x="3071978" y="294319"/>
                  <a:pt x="3057728" y="303948"/>
                  <a:pt x="3035916" y="308867"/>
                </a:cubicBezTo>
                <a:cubicBezTo>
                  <a:pt x="3037709" y="299446"/>
                  <a:pt x="3028259" y="288870"/>
                  <a:pt x="3007566" y="277139"/>
                </a:cubicBezTo>
                <a:lnTo>
                  <a:pt x="3009781" y="265524"/>
                </a:lnTo>
                <a:cubicBezTo>
                  <a:pt x="3028567" y="270930"/>
                  <a:pt x="3041351" y="273633"/>
                  <a:pt x="3048134" y="273633"/>
                </a:cubicBezTo>
                <a:cubicBezTo>
                  <a:pt x="3049884" y="273633"/>
                  <a:pt x="3051468" y="273210"/>
                  <a:pt x="3052888" y="272364"/>
                </a:cubicBezTo>
                <a:cubicBezTo>
                  <a:pt x="3054308" y="271518"/>
                  <a:pt x="3056107" y="265649"/>
                  <a:pt x="3058287" y="254758"/>
                </a:cubicBezTo>
                <a:cubicBezTo>
                  <a:pt x="3060467" y="243866"/>
                  <a:pt x="3062008" y="224109"/>
                  <a:pt x="3062912" y="195486"/>
                </a:cubicBezTo>
                <a:lnTo>
                  <a:pt x="3033980" y="195486"/>
                </a:lnTo>
                <a:cubicBezTo>
                  <a:pt x="3028875" y="223536"/>
                  <a:pt x="3018041" y="248821"/>
                  <a:pt x="3001478" y="271342"/>
                </a:cubicBezTo>
                <a:cubicBezTo>
                  <a:pt x="2984915" y="293864"/>
                  <a:pt x="2963118" y="312172"/>
                  <a:pt x="2936087" y="326269"/>
                </a:cubicBezTo>
                <a:lnTo>
                  <a:pt x="2930623" y="317880"/>
                </a:lnTo>
                <a:cubicBezTo>
                  <a:pt x="2953496" y="300930"/>
                  <a:pt x="2971364" y="281818"/>
                  <a:pt x="2984227" y="260544"/>
                </a:cubicBezTo>
                <a:cubicBezTo>
                  <a:pt x="2997090" y="239270"/>
                  <a:pt x="3005766" y="217584"/>
                  <a:pt x="3010254" y="195486"/>
                </a:cubicBezTo>
                <a:lnTo>
                  <a:pt x="3005307" y="195486"/>
                </a:lnTo>
                <a:lnTo>
                  <a:pt x="2988615" y="198196"/>
                </a:lnTo>
                <a:lnTo>
                  <a:pt x="2975171" y="180515"/>
                </a:lnTo>
                <a:lnTo>
                  <a:pt x="3011846" y="180515"/>
                </a:lnTo>
                <a:cubicBezTo>
                  <a:pt x="3013495" y="163307"/>
                  <a:pt x="3014320" y="144894"/>
                  <a:pt x="3014320" y="125277"/>
                </a:cubicBezTo>
                <a:lnTo>
                  <a:pt x="3009351" y="125277"/>
                </a:lnTo>
                <a:lnTo>
                  <a:pt x="2992659" y="127987"/>
                </a:lnTo>
                <a:lnTo>
                  <a:pt x="2979215" y="110305"/>
                </a:lnTo>
                <a:lnTo>
                  <a:pt x="3014320" y="110305"/>
                </a:lnTo>
                <a:lnTo>
                  <a:pt x="3014320" y="49560"/>
                </a:lnTo>
                <a:cubicBezTo>
                  <a:pt x="3005745" y="49560"/>
                  <a:pt x="2995893" y="50908"/>
                  <a:pt x="2984765" y="53604"/>
                </a:cubicBezTo>
                <a:lnTo>
                  <a:pt x="2969772" y="34589"/>
                </a:lnTo>
                <a:lnTo>
                  <a:pt x="3063170" y="34589"/>
                </a:lnTo>
                <a:close/>
                <a:moveTo>
                  <a:pt x="3995767" y="15144"/>
                </a:moveTo>
                <a:cubicBezTo>
                  <a:pt x="4015843" y="24680"/>
                  <a:pt x="4030166" y="32793"/>
                  <a:pt x="4038734" y="39483"/>
                </a:cubicBezTo>
                <a:cubicBezTo>
                  <a:pt x="4047302" y="46172"/>
                  <a:pt x="4051091" y="53357"/>
                  <a:pt x="4050102" y="61036"/>
                </a:cubicBezTo>
                <a:cubicBezTo>
                  <a:pt x="4049113" y="68715"/>
                  <a:pt x="4046689" y="74487"/>
                  <a:pt x="4042831" y="78352"/>
                </a:cubicBezTo>
                <a:cubicBezTo>
                  <a:pt x="4038974" y="82216"/>
                  <a:pt x="4036013" y="84149"/>
                  <a:pt x="4033948" y="84149"/>
                </a:cubicBezTo>
                <a:cubicBezTo>
                  <a:pt x="4028384" y="84149"/>
                  <a:pt x="4023415" y="78133"/>
                  <a:pt x="4019041" y="66102"/>
                </a:cubicBezTo>
                <a:cubicBezTo>
                  <a:pt x="4013993" y="53468"/>
                  <a:pt x="4004536" y="39458"/>
                  <a:pt x="3990669" y="24071"/>
                </a:cubicBezTo>
                <a:close/>
                <a:moveTo>
                  <a:pt x="1592199" y="14950"/>
                </a:moveTo>
                <a:cubicBezTo>
                  <a:pt x="1608719" y="25619"/>
                  <a:pt x="1620532" y="34575"/>
                  <a:pt x="1627637" y="41817"/>
                </a:cubicBezTo>
                <a:cubicBezTo>
                  <a:pt x="1634743" y="49058"/>
                  <a:pt x="1637557" y="56042"/>
                  <a:pt x="1636080" y="62768"/>
                </a:cubicBezTo>
                <a:cubicBezTo>
                  <a:pt x="1634603" y="69493"/>
                  <a:pt x="1631975" y="75039"/>
                  <a:pt x="1628197" y="79406"/>
                </a:cubicBezTo>
                <a:cubicBezTo>
                  <a:pt x="1624418" y="83772"/>
                  <a:pt x="1621453" y="85956"/>
                  <a:pt x="1619302" y="85956"/>
                </a:cubicBezTo>
                <a:cubicBezTo>
                  <a:pt x="1613394" y="85956"/>
                  <a:pt x="1609364" y="79961"/>
                  <a:pt x="1607213" y="67973"/>
                </a:cubicBezTo>
                <a:cubicBezTo>
                  <a:pt x="1603700" y="55597"/>
                  <a:pt x="1596006" y="40103"/>
                  <a:pt x="1584133" y="21489"/>
                </a:cubicBezTo>
                <a:close/>
                <a:moveTo>
                  <a:pt x="1873227" y="13573"/>
                </a:moveTo>
                <a:cubicBezTo>
                  <a:pt x="1904632" y="34568"/>
                  <a:pt x="1921278" y="50245"/>
                  <a:pt x="1923164" y="60606"/>
                </a:cubicBezTo>
                <a:cubicBezTo>
                  <a:pt x="1925049" y="70967"/>
                  <a:pt x="1923357" y="79112"/>
                  <a:pt x="1918087" y="85041"/>
                </a:cubicBezTo>
                <a:cubicBezTo>
                  <a:pt x="1912817" y="90971"/>
                  <a:pt x="1908676" y="93936"/>
                  <a:pt x="1905665" y="93936"/>
                </a:cubicBezTo>
                <a:cubicBezTo>
                  <a:pt x="1899943" y="93936"/>
                  <a:pt x="1895419" y="87253"/>
                  <a:pt x="1892092" y="73888"/>
                </a:cubicBezTo>
                <a:cubicBezTo>
                  <a:pt x="1888650" y="61140"/>
                  <a:pt x="1879652" y="43208"/>
                  <a:pt x="1865096" y="20091"/>
                </a:cubicBezTo>
                <a:close/>
                <a:moveTo>
                  <a:pt x="751928" y="12304"/>
                </a:moveTo>
                <a:cubicBezTo>
                  <a:pt x="774658" y="22715"/>
                  <a:pt x="789421" y="30592"/>
                  <a:pt x="796218" y="35933"/>
                </a:cubicBezTo>
                <a:cubicBezTo>
                  <a:pt x="803015" y="41275"/>
                  <a:pt x="806414" y="47542"/>
                  <a:pt x="806414" y="54733"/>
                </a:cubicBezTo>
                <a:cubicBezTo>
                  <a:pt x="806414" y="61925"/>
                  <a:pt x="804439" y="67496"/>
                  <a:pt x="800488" y="71447"/>
                </a:cubicBezTo>
                <a:cubicBezTo>
                  <a:pt x="796537" y="75398"/>
                  <a:pt x="793085" y="77373"/>
                  <a:pt x="790131" y="77373"/>
                </a:cubicBezTo>
                <a:cubicBezTo>
                  <a:pt x="784524" y="77373"/>
                  <a:pt x="780035" y="72297"/>
                  <a:pt x="776665" y="62144"/>
                </a:cubicBezTo>
                <a:cubicBezTo>
                  <a:pt x="772521" y="51346"/>
                  <a:pt x="762583" y="37751"/>
                  <a:pt x="746852" y="21360"/>
                </a:cubicBezTo>
                <a:close/>
                <a:moveTo>
                  <a:pt x="2789197" y="11014"/>
                </a:moveTo>
                <a:lnTo>
                  <a:pt x="2817203" y="49022"/>
                </a:lnTo>
                <a:cubicBezTo>
                  <a:pt x="2798145" y="47230"/>
                  <a:pt x="2760352" y="67672"/>
                  <a:pt x="2703823" y="110348"/>
                </a:cubicBezTo>
                <a:lnTo>
                  <a:pt x="2714621" y="119447"/>
                </a:lnTo>
                <a:lnTo>
                  <a:pt x="2701112" y="126158"/>
                </a:lnTo>
                <a:lnTo>
                  <a:pt x="2701112" y="284302"/>
                </a:lnTo>
                <a:cubicBezTo>
                  <a:pt x="2701112" y="304293"/>
                  <a:pt x="2686664" y="318740"/>
                  <a:pt x="2657769" y="327646"/>
                </a:cubicBezTo>
                <a:cubicBezTo>
                  <a:pt x="2659561" y="313506"/>
                  <a:pt x="2642461" y="301912"/>
                  <a:pt x="2606467" y="292863"/>
                </a:cubicBezTo>
                <a:lnTo>
                  <a:pt x="2608446" y="278860"/>
                </a:lnTo>
                <a:cubicBezTo>
                  <a:pt x="2632638" y="283377"/>
                  <a:pt x="2649606" y="285636"/>
                  <a:pt x="2659350" y="285636"/>
                </a:cubicBezTo>
                <a:cubicBezTo>
                  <a:pt x="2669094" y="285636"/>
                  <a:pt x="2673514" y="279025"/>
                  <a:pt x="2672611" y="265803"/>
                </a:cubicBezTo>
                <a:lnTo>
                  <a:pt x="2672611" y="146572"/>
                </a:lnTo>
                <a:cubicBezTo>
                  <a:pt x="2672611" y="126983"/>
                  <a:pt x="2672159" y="108498"/>
                  <a:pt x="2671256" y="91118"/>
                </a:cubicBezTo>
                <a:lnTo>
                  <a:pt x="2693605" y="101916"/>
                </a:lnTo>
                <a:lnTo>
                  <a:pt x="2768440" y="41300"/>
                </a:lnTo>
                <a:lnTo>
                  <a:pt x="2602509" y="41300"/>
                </a:lnTo>
                <a:cubicBezTo>
                  <a:pt x="2591180" y="41300"/>
                  <a:pt x="2579952" y="42648"/>
                  <a:pt x="2568824" y="45344"/>
                </a:cubicBezTo>
                <a:lnTo>
                  <a:pt x="2553831" y="26308"/>
                </a:lnTo>
                <a:lnTo>
                  <a:pt x="2771903" y="26308"/>
                </a:lnTo>
                <a:close/>
                <a:moveTo>
                  <a:pt x="3420736" y="9637"/>
                </a:moveTo>
                <a:lnTo>
                  <a:pt x="3458680" y="27060"/>
                </a:lnTo>
                <a:lnTo>
                  <a:pt x="3447882" y="38741"/>
                </a:lnTo>
                <a:lnTo>
                  <a:pt x="3447882" y="111359"/>
                </a:lnTo>
                <a:cubicBezTo>
                  <a:pt x="3483245" y="86020"/>
                  <a:pt x="3505780" y="64768"/>
                  <a:pt x="3515489" y="47603"/>
                </a:cubicBezTo>
                <a:lnTo>
                  <a:pt x="3543710" y="77803"/>
                </a:lnTo>
                <a:cubicBezTo>
                  <a:pt x="3530216" y="80270"/>
                  <a:pt x="3498273" y="96338"/>
                  <a:pt x="3447882" y="126008"/>
                </a:cubicBezTo>
                <a:lnTo>
                  <a:pt x="3447882" y="156940"/>
                </a:lnTo>
                <a:cubicBezTo>
                  <a:pt x="3446978" y="168154"/>
                  <a:pt x="3453252" y="173761"/>
                  <a:pt x="3466703" y="173761"/>
                </a:cubicBezTo>
                <a:lnTo>
                  <a:pt x="3515575" y="173761"/>
                </a:lnTo>
                <a:cubicBezTo>
                  <a:pt x="3520006" y="171868"/>
                  <a:pt x="3523078" y="166207"/>
                  <a:pt x="3524792" y="156778"/>
                </a:cubicBezTo>
                <a:cubicBezTo>
                  <a:pt x="3526505" y="147350"/>
                  <a:pt x="3527864" y="133666"/>
                  <a:pt x="3528868" y="115726"/>
                </a:cubicBezTo>
                <a:lnTo>
                  <a:pt x="3543710" y="115726"/>
                </a:lnTo>
                <a:cubicBezTo>
                  <a:pt x="3543710" y="125879"/>
                  <a:pt x="3544356" y="136949"/>
                  <a:pt x="3545646" y="148938"/>
                </a:cubicBezTo>
                <a:cubicBezTo>
                  <a:pt x="3546937" y="160926"/>
                  <a:pt x="3551691" y="168907"/>
                  <a:pt x="3559907" y="172879"/>
                </a:cubicBezTo>
                <a:cubicBezTo>
                  <a:pt x="3552508" y="187950"/>
                  <a:pt x="3539889" y="195486"/>
                  <a:pt x="3522049" y="195486"/>
                </a:cubicBezTo>
                <a:lnTo>
                  <a:pt x="3460078" y="195486"/>
                </a:lnTo>
                <a:cubicBezTo>
                  <a:pt x="3434739" y="196390"/>
                  <a:pt x="3422069" y="186430"/>
                  <a:pt x="3422069" y="165608"/>
                </a:cubicBezTo>
                <a:lnTo>
                  <a:pt x="3422069" y="55798"/>
                </a:lnTo>
                <a:cubicBezTo>
                  <a:pt x="3422069" y="47796"/>
                  <a:pt x="3421625" y="32409"/>
                  <a:pt x="3420736" y="9637"/>
                </a:cubicBezTo>
                <a:close/>
                <a:moveTo>
                  <a:pt x="3327596" y="9637"/>
                </a:moveTo>
                <a:lnTo>
                  <a:pt x="3366895" y="30115"/>
                </a:lnTo>
                <a:lnTo>
                  <a:pt x="3354742" y="41537"/>
                </a:lnTo>
                <a:lnTo>
                  <a:pt x="3354742" y="85504"/>
                </a:lnTo>
                <a:lnTo>
                  <a:pt x="3374123" y="85504"/>
                </a:lnTo>
                <a:lnTo>
                  <a:pt x="3391073" y="69285"/>
                </a:lnTo>
                <a:lnTo>
                  <a:pt x="3418198" y="100497"/>
                </a:lnTo>
                <a:lnTo>
                  <a:pt x="3354742" y="100497"/>
                </a:lnTo>
                <a:lnTo>
                  <a:pt x="3354742" y="167824"/>
                </a:lnTo>
                <a:lnTo>
                  <a:pt x="3414799" y="158359"/>
                </a:lnTo>
                <a:lnTo>
                  <a:pt x="3416842" y="172513"/>
                </a:lnTo>
                <a:cubicBezTo>
                  <a:pt x="3320390" y="191715"/>
                  <a:pt x="3268579" y="205947"/>
                  <a:pt x="3261409" y="215211"/>
                </a:cubicBezTo>
                <a:lnTo>
                  <a:pt x="3242566" y="183462"/>
                </a:lnTo>
                <a:lnTo>
                  <a:pt x="3272250" y="179160"/>
                </a:lnTo>
                <a:cubicBezTo>
                  <a:pt x="3272250" y="119619"/>
                  <a:pt x="3271798" y="78907"/>
                  <a:pt x="3270895" y="57024"/>
                </a:cubicBezTo>
                <a:lnTo>
                  <a:pt x="3308861" y="75781"/>
                </a:lnTo>
                <a:lnTo>
                  <a:pt x="3298062" y="88623"/>
                </a:lnTo>
                <a:lnTo>
                  <a:pt x="3298062" y="175912"/>
                </a:lnTo>
                <a:lnTo>
                  <a:pt x="3328951" y="172427"/>
                </a:lnTo>
                <a:cubicBezTo>
                  <a:pt x="3328951" y="87547"/>
                  <a:pt x="3328500" y="33284"/>
                  <a:pt x="3327596" y="9637"/>
                </a:cubicBezTo>
                <a:close/>
                <a:moveTo>
                  <a:pt x="996113" y="8260"/>
                </a:moveTo>
                <a:lnTo>
                  <a:pt x="1021022" y="30653"/>
                </a:lnTo>
                <a:lnTo>
                  <a:pt x="1010224" y="40096"/>
                </a:lnTo>
                <a:cubicBezTo>
                  <a:pt x="1010224" y="90688"/>
                  <a:pt x="1010676" y="125908"/>
                  <a:pt x="1011579" y="145754"/>
                </a:cubicBezTo>
                <a:lnTo>
                  <a:pt x="984412" y="155283"/>
                </a:lnTo>
                <a:lnTo>
                  <a:pt x="984412" y="141796"/>
                </a:lnTo>
                <a:lnTo>
                  <a:pt x="941391" y="141796"/>
                </a:lnTo>
                <a:lnTo>
                  <a:pt x="941391" y="177740"/>
                </a:lnTo>
                <a:lnTo>
                  <a:pt x="998695" y="177740"/>
                </a:lnTo>
                <a:lnTo>
                  <a:pt x="1019796" y="158811"/>
                </a:lnTo>
                <a:lnTo>
                  <a:pt x="1048018" y="192733"/>
                </a:lnTo>
                <a:lnTo>
                  <a:pt x="950834" y="192733"/>
                </a:lnTo>
                <a:cubicBezTo>
                  <a:pt x="970093" y="235409"/>
                  <a:pt x="1002939" y="263115"/>
                  <a:pt x="1049373" y="275849"/>
                </a:cubicBezTo>
                <a:lnTo>
                  <a:pt x="1049373" y="287142"/>
                </a:lnTo>
                <a:cubicBezTo>
                  <a:pt x="1033283" y="287142"/>
                  <a:pt x="1023188" y="292541"/>
                  <a:pt x="1019086" y="303339"/>
                </a:cubicBezTo>
                <a:cubicBezTo>
                  <a:pt x="985079" y="282302"/>
                  <a:pt x="961105" y="256304"/>
                  <a:pt x="947167" y="225345"/>
                </a:cubicBezTo>
                <a:lnTo>
                  <a:pt x="941404" y="207606"/>
                </a:lnTo>
                <a:lnTo>
                  <a:pt x="941412" y="216372"/>
                </a:lnTo>
                <a:cubicBezTo>
                  <a:pt x="941509" y="268757"/>
                  <a:pt x="941947" y="301726"/>
                  <a:pt x="942725" y="315277"/>
                </a:cubicBezTo>
                <a:lnTo>
                  <a:pt x="914224" y="326269"/>
                </a:lnTo>
                <a:cubicBezTo>
                  <a:pt x="915127" y="292942"/>
                  <a:pt x="915579" y="254726"/>
                  <a:pt x="915579" y="211619"/>
                </a:cubicBezTo>
                <a:cubicBezTo>
                  <a:pt x="889523" y="255170"/>
                  <a:pt x="849313" y="288891"/>
                  <a:pt x="794949" y="312782"/>
                </a:cubicBezTo>
                <a:lnTo>
                  <a:pt x="790045" y="302629"/>
                </a:lnTo>
                <a:cubicBezTo>
                  <a:pt x="843519" y="269675"/>
                  <a:pt x="881313" y="233043"/>
                  <a:pt x="903425" y="192733"/>
                </a:cubicBezTo>
                <a:lnTo>
                  <a:pt x="856275" y="192733"/>
                </a:lnTo>
                <a:cubicBezTo>
                  <a:pt x="844946" y="192733"/>
                  <a:pt x="833718" y="194081"/>
                  <a:pt x="822590" y="196777"/>
                </a:cubicBezTo>
                <a:lnTo>
                  <a:pt x="807597" y="177740"/>
                </a:lnTo>
                <a:lnTo>
                  <a:pt x="915579" y="177740"/>
                </a:lnTo>
                <a:lnTo>
                  <a:pt x="915579" y="141796"/>
                </a:lnTo>
                <a:lnTo>
                  <a:pt x="873892" y="141796"/>
                </a:lnTo>
                <a:lnTo>
                  <a:pt x="873892" y="154100"/>
                </a:lnTo>
                <a:lnTo>
                  <a:pt x="846746" y="162038"/>
                </a:lnTo>
                <a:cubicBezTo>
                  <a:pt x="847635" y="130590"/>
                  <a:pt x="848079" y="103938"/>
                  <a:pt x="848079" y="82084"/>
                </a:cubicBezTo>
                <a:cubicBezTo>
                  <a:pt x="848079" y="60229"/>
                  <a:pt x="847635" y="36209"/>
                  <a:pt x="846746" y="10024"/>
                </a:cubicBezTo>
                <a:lnTo>
                  <a:pt x="872408" y="22199"/>
                </a:lnTo>
                <a:lnTo>
                  <a:pt x="983551" y="22199"/>
                </a:lnTo>
                <a:close/>
                <a:moveTo>
                  <a:pt x="3663110" y="6884"/>
                </a:moveTo>
                <a:lnTo>
                  <a:pt x="3699161" y="26609"/>
                </a:lnTo>
                <a:lnTo>
                  <a:pt x="3687524" y="34309"/>
                </a:lnTo>
                <a:cubicBezTo>
                  <a:pt x="3680827" y="52780"/>
                  <a:pt x="3674805" y="67550"/>
                  <a:pt x="3669455" y="78621"/>
                </a:cubicBezTo>
                <a:lnTo>
                  <a:pt x="3726759" y="78621"/>
                </a:lnTo>
                <a:lnTo>
                  <a:pt x="3747947" y="59713"/>
                </a:lnTo>
                <a:lnTo>
                  <a:pt x="3774748" y="93613"/>
                </a:lnTo>
                <a:lnTo>
                  <a:pt x="3712648" y="93613"/>
                </a:lnTo>
                <a:lnTo>
                  <a:pt x="3712648" y="162618"/>
                </a:lnTo>
                <a:lnTo>
                  <a:pt x="3738762" y="162618"/>
                </a:lnTo>
                <a:lnTo>
                  <a:pt x="3760057" y="142334"/>
                </a:lnTo>
                <a:lnTo>
                  <a:pt x="3786880" y="177590"/>
                </a:lnTo>
                <a:lnTo>
                  <a:pt x="3711293" y="177590"/>
                </a:lnTo>
                <a:cubicBezTo>
                  <a:pt x="3711293" y="184057"/>
                  <a:pt x="3710397" y="192296"/>
                  <a:pt x="3708604" y="202305"/>
                </a:cubicBezTo>
                <a:cubicBezTo>
                  <a:pt x="3744154" y="225350"/>
                  <a:pt x="3764287" y="240654"/>
                  <a:pt x="3769005" y="248219"/>
                </a:cubicBezTo>
                <a:cubicBezTo>
                  <a:pt x="3773723" y="255783"/>
                  <a:pt x="3776082" y="262398"/>
                  <a:pt x="3776082" y="268062"/>
                </a:cubicBezTo>
                <a:cubicBezTo>
                  <a:pt x="3776082" y="273210"/>
                  <a:pt x="3774473" y="279014"/>
                  <a:pt x="3771253" y="285475"/>
                </a:cubicBezTo>
                <a:cubicBezTo>
                  <a:pt x="3768033" y="291935"/>
                  <a:pt x="3765119" y="295165"/>
                  <a:pt x="3762509" y="295165"/>
                </a:cubicBezTo>
                <a:cubicBezTo>
                  <a:pt x="3757805" y="295165"/>
                  <a:pt x="3754285" y="291666"/>
                  <a:pt x="3751948" y="284668"/>
                </a:cubicBezTo>
                <a:cubicBezTo>
                  <a:pt x="3747574" y="275017"/>
                  <a:pt x="3741605" y="264179"/>
                  <a:pt x="3734040" y="252155"/>
                </a:cubicBezTo>
                <a:cubicBezTo>
                  <a:pt x="3726476" y="240131"/>
                  <a:pt x="3716828" y="227436"/>
                  <a:pt x="3705098" y="214071"/>
                </a:cubicBezTo>
                <a:cubicBezTo>
                  <a:pt x="3697254" y="241518"/>
                  <a:pt x="3685251" y="264255"/>
                  <a:pt x="3669090" y="282280"/>
                </a:cubicBezTo>
                <a:cubicBezTo>
                  <a:pt x="3652929" y="300306"/>
                  <a:pt x="3633648" y="314510"/>
                  <a:pt x="3611249" y="324892"/>
                </a:cubicBezTo>
                <a:lnTo>
                  <a:pt x="3605849" y="316525"/>
                </a:lnTo>
                <a:cubicBezTo>
                  <a:pt x="3629597" y="298643"/>
                  <a:pt x="3648361" y="277462"/>
                  <a:pt x="3662142" y="252983"/>
                </a:cubicBezTo>
                <a:cubicBezTo>
                  <a:pt x="3675923" y="228505"/>
                  <a:pt x="3683710" y="203373"/>
                  <a:pt x="3685502" y="177590"/>
                </a:cubicBezTo>
                <a:lnTo>
                  <a:pt x="3654527" y="177590"/>
                </a:lnTo>
                <a:cubicBezTo>
                  <a:pt x="3643198" y="177590"/>
                  <a:pt x="3631970" y="178945"/>
                  <a:pt x="3620842" y="181655"/>
                </a:cubicBezTo>
                <a:lnTo>
                  <a:pt x="3605849" y="162618"/>
                </a:lnTo>
                <a:lnTo>
                  <a:pt x="3685502" y="162618"/>
                </a:lnTo>
                <a:lnTo>
                  <a:pt x="3685502" y="93613"/>
                </a:lnTo>
                <a:lnTo>
                  <a:pt x="3665175" y="93613"/>
                </a:lnTo>
                <a:cubicBezTo>
                  <a:pt x="3653158" y="117619"/>
                  <a:pt x="3639449" y="137416"/>
                  <a:pt x="3624047" y="153003"/>
                </a:cubicBezTo>
                <a:lnTo>
                  <a:pt x="3615314" y="147647"/>
                </a:lnTo>
                <a:cubicBezTo>
                  <a:pt x="3628020" y="125463"/>
                  <a:pt x="3638617" y="101171"/>
                  <a:pt x="3647106" y="74770"/>
                </a:cubicBezTo>
                <a:cubicBezTo>
                  <a:pt x="3655596" y="48370"/>
                  <a:pt x="3660930" y="25741"/>
                  <a:pt x="3663110" y="6884"/>
                </a:cubicBezTo>
                <a:close/>
                <a:moveTo>
                  <a:pt x="560383" y="6884"/>
                </a:moveTo>
                <a:lnTo>
                  <a:pt x="601037" y="27383"/>
                </a:lnTo>
                <a:lnTo>
                  <a:pt x="588884" y="37471"/>
                </a:lnTo>
                <a:lnTo>
                  <a:pt x="588884" y="62101"/>
                </a:lnTo>
                <a:lnTo>
                  <a:pt x="624634" y="62101"/>
                </a:lnTo>
                <a:lnTo>
                  <a:pt x="651178" y="39128"/>
                </a:lnTo>
                <a:lnTo>
                  <a:pt x="683357" y="77093"/>
                </a:lnTo>
                <a:lnTo>
                  <a:pt x="588884" y="77093"/>
                </a:lnTo>
                <a:cubicBezTo>
                  <a:pt x="588884" y="87261"/>
                  <a:pt x="589336" y="98001"/>
                  <a:pt x="590239" y="109316"/>
                </a:cubicBezTo>
                <a:lnTo>
                  <a:pt x="561717" y="120286"/>
                </a:lnTo>
                <a:lnTo>
                  <a:pt x="561717" y="77093"/>
                </a:lnTo>
                <a:lnTo>
                  <a:pt x="493056" y="77093"/>
                </a:lnTo>
                <a:lnTo>
                  <a:pt x="493056" y="111919"/>
                </a:lnTo>
                <a:lnTo>
                  <a:pt x="464533" y="124330"/>
                </a:lnTo>
                <a:cubicBezTo>
                  <a:pt x="465436" y="105387"/>
                  <a:pt x="465888" y="89641"/>
                  <a:pt x="465888" y="77093"/>
                </a:cubicBezTo>
                <a:lnTo>
                  <a:pt x="409273" y="77093"/>
                </a:lnTo>
                <a:cubicBezTo>
                  <a:pt x="397959" y="77093"/>
                  <a:pt x="386730" y="78441"/>
                  <a:pt x="375588" y="81137"/>
                </a:cubicBezTo>
                <a:lnTo>
                  <a:pt x="360617" y="62101"/>
                </a:lnTo>
                <a:lnTo>
                  <a:pt x="465888" y="62101"/>
                </a:lnTo>
                <a:cubicBezTo>
                  <a:pt x="465888" y="43516"/>
                  <a:pt x="465436" y="25562"/>
                  <a:pt x="464533" y="8239"/>
                </a:cubicBezTo>
                <a:lnTo>
                  <a:pt x="503854" y="26996"/>
                </a:lnTo>
                <a:lnTo>
                  <a:pt x="493056" y="38504"/>
                </a:lnTo>
                <a:lnTo>
                  <a:pt x="493056" y="62101"/>
                </a:lnTo>
                <a:lnTo>
                  <a:pt x="561717" y="62101"/>
                </a:lnTo>
                <a:cubicBezTo>
                  <a:pt x="561717" y="44362"/>
                  <a:pt x="561272" y="25956"/>
                  <a:pt x="560383" y="6884"/>
                </a:cubicBezTo>
                <a:close/>
                <a:moveTo>
                  <a:pt x="170470" y="6884"/>
                </a:moveTo>
                <a:cubicBezTo>
                  <a:pt x="193027" y="18356"/>
                  <a:pt x="206725" y="27050"/>
                  <a:pt x="211565" y="32965"/>
                </a:cubicBezTo>
                <a:cubicBezTo>
                  <a:pt x="216405" y="38880"/>
                  <a:pt x="217832" y="45194"/>
                  <a:pt x="215846" y="51905"/>
                </a:cubicBezTo>
                <a:cubicBezTo>
                  <a:pt x="213859" y="58616"/>
                  <a:pt x="210952" y="63617"/>
                  <a:pt x="207123" y="66908"/>
                </a:cubicBezTo>
                <a:cubicBezTo>
                  <a:pt x="203294" y="70199"/>
                  <a:pt x="200419" y="71845"/>
                  <a:pt x="198497" y="71845"/>
                </a:cubicBezTo>
                <a:cubicBezTo>
                  <a:pt x="193565" y="71845"/>
                  <a:pt x="190030" y="67005"/>
                  <a:pt x="187893" y="57325"/>
                </a:cubicBezTo>
                <a:cubicBezTo>
                  <a:pt x="185183" y="46513"/>
                  <a:pt x="177446" y="32029"/>
                  <a:pt x="164683" y="13875"/>
                </a:cubicBezTo>
                <a:close/>
                <a:moveTo>
                  <a:pt x="34266" y="6884"/>
                </a:moveTo>
                <a:cubicBezTo>
                  <a:pt x="52995" y="17409"/>
                  <a:pt x="65940" y="26035"/>
                  <a:pt x="73103" y="32761"/>
                </a:cubicBezTo>
                <a:cubicBezTo>
                  <a:pt x="80266" y="39486"/>
                  <a:pt x="83356" y="46925"/>
                  <a:pt x="82374" y="55078"/>
                </a:cubicBezTo>
                <a:cubicBezTo>
                  <a:pt x="81392" y="63230"/>
                  <a:pt x="78721" y="69213"/>
                  <a:pt x="74361" y="73028"/>
                </a:cubicBezTo>
                <a:cubicBezTo>
                  <a:pt x="70002" y="76842"/>
                  <a:pt x="66388" y="78750"/>
                  <a:pt x="63520" y="78750"/>
                </a:cubicBezTo>
                <a:cubicBezTo>
                  <a:pt x="57641" y="78750"/>
                  <a:pt x="53590" y="73157"/>
                  <a:pt x="51367" y="61972"/>
                </a:cubicBezTo>
                <a:cubicBezTo>
                  <a:pt x="48786" y="49883"/>
                  <a:pt x="41114" y="33829"/>
                  <a:pt x="28351" y="13810"/>
                </a:cubicBezTo>
                <a:close/>
                <a:moveTo>
                  <a:pt x="1944943" y="6819"/>
                </a:moveTo>
                <a:cubicBezTo>
                  <a:pt x="1973623" y="28860"/>
                  <a:pt x="1988433" y="45079"/>
                  <a:pt x="1989372" y="55476"/>
                </a:cubicBezTo>
                <a:cubicBezTo>
                  <a:pt x="1990311" y="65872"/>
                  <a:pt x="1988135" y="73756"/>
                  <a:pt x="1982844" y="79126"/>
                </a:cubicBezTo>
                <a:cubicBezTo>
                  <a:pt x="1977552" y="84497"/>
                  <a:pt x="1973422" y="87182"/>
                  <a:pt x="1970454" y="87182"/>
                </a:cubicBezTo>
                <a:cubicBezTo>
                  <a:pt x="1963585" y="87182"/>
                  <a:pt x="1959061" y="80614"/>
                  <a:pt x="1956881" y="67478"/>
                </a:cubicBezTo>
                <a:cubicBezTo>
                  <a:pt x="1954257" y="52464"/>
                  <a:pt x="1947510" y="34367"/>
                  <a:pt x="1936640" y="13186"/>
                </a:cubicBezTo>
                <a:close/>
                <a:moveTo>
                  <a:pt x="1522247" y="5507"/>
                </a:moveTo>
                <a:lnTo>
                  <a:pt x="1558643" y="30975"/>
                </a:lnTo>
                <a:lnTo>
                  <a:pt x="1544081" y="39795"/>
                </a:lnTo>
                <a:cubicBezTo>
                  <a:pt x="1531935" y="64130"/>
                  <a:pt x="1522842" y="82242"/>
                  <a:pt x="1516805" y="94130"/>
                </a:cubicBezTo>
                <a:lnTo>
                  <a:pt x="1538402" y="107272"/>
                </a:lnTo>
                <a:lnTo>
                  <a:pt x="1527604" y="117232"/>
                </a:lnTo>
                <a:lnTo>
                  <a:pt x="1527604" y="255823"/>
                </a:lnTo>
                <a:cubicBezTo>
                  <a:pt x="1527604" y="277993"/>
                  <a:pt x="1528055" y="296413"/>
                  <a:pt x="1528959" y="311083"/>
                </a:cubicBezTo>
                <a:lnTo>
                  <a:pt x="1499103" y="323516"/>
                </a:lnTo>
                <a:cubicBezTo>
                  <a:pt x="1500006" y="295509"/>
                  <a:pt x="1500458" y="273841"/>
                  <a:pt x="1500458" y="258511"/>
                </a:cubicBezTo>
                <a:lnTo>
                  <a:pt x="1500458" y="117920"/>
                </a:lnTo>
                <a:cubicBezTo>
                  <a:pt x="1488297" y="144765"/>
                  <a:pt x="1472387" y="168211"/>
                  <a:pt x="1452726" y="188259"/>
                </a:cubicBezTo>
                <a:lnTo>
                  <a:pt x="1446467" y="180472"/>
                </a:lnTo>
                <a:cubicBezTo>
                  <a:pt x="1459172" y="160740"/>
                  <a:pt x="1471577" y="137842"/>
                  <a:pt x="1483680" y="111779"/>
                </a:cubicBezTo>
                <a:cubicBezTo>
                  <a:pt x="1495783" y="85715"/>
                  <a:pt x="1508639" y="50292"/>
                  <a:pt x="1522247" y="5507"/>
                </a:cubicBezTo>
                <a:close/>
                <a:moveTo>
                  <a:pt x="2044707" y="4130"/>
                </a:moveTo>
                <a:lnTo>
                  <a:pt x="2082566" y="29964"/>
                </a:lnTo>
                <a:lnTo>
                  <a:pt x="2067530" y="37514"/>
                </a:lnTo>
                <a:cubicBezTo>
                  <a:pt x="2053075" y="57161"/>
                  <a:pt x="2038290" y="76369"/>
                  <a:pt x="2023176" y="95141"/>
                </a:cubicBezTo>
                <a:lnTo>
                  <a:pt x="2085534" y="95141"/>
                </a:lnTo>
                <a:lnTo>
                  <a:pt x="2101194" y="77567"/>
                </a:lnTo>
                <a:lnTo>
                  <a:pt x="2129824" y="111983"/>
                </a:lnTo>
                <a:cubicBezTo>
                  <a:pt x="2113103" y="114235"/>
                  <a:pt x="2093952" y="127112"/>
                  <a:pt x="2072370" y="150616"/>
                </a:cubicBezTo>
                <a:lnTo>
                  <a:pt x="2063508" y="145346"/>
                </a:lnTo>
                <a:lnTo>
                  <a:pt x="2085104" y="110133"/>
                </a:lnTo>
                <a:lnTo>
                  <a:pt x="1862558" y="110133"/>
                </a:lnTo>
                <a:cubicBezTo>
                  <a:pt x="1864365" y="119110"/>
                  <a:pt x="1864752" y="127947"/>
                  <a:pt x="1863720" y="136645"/>
                </a:cubicBezTo>
                <a:cubicBezTo>
                  <a:pt x="1862687" y="145342"/>
                  <a:pt x="1858751" y="150745"/>
                  <a:pt x="1851910" y="152853"/>
                </a:cubicBezTo>
                <a:cubicBezTo>
                  <a:pt x="1845070" y="154961"/>
                  <a:pt x="1840496" y="156015"/>
                  <a:pt x="1838187" y="156015"/>
                </a:cubicBezTo>
                <a:cubicBezTo>
                  <a:pt x="1834716" y="156015"/>
                  <a:pt x="1831361" y="155043"/>
                  <a:pt x="1828120" y="153100"/>
                </a:cubicBezTo>
                <a:cubicBezTo>
                  <a:pt x="1824879" y="151157"/>
                  <a:pt x="1823259" y="148952"/>
                  <a:pt x="1823259" y="146486"/>
                </a:cubicBezTo>
                <a:cubicBezTo>
                  <a:pt x="1823259" y="142485"/>
                  <a:pt x="1825754" y="137007"/>
                  <a:pt x="1830744" y="130052"/>
                </a:cubicBezTo>
                <a:cubicBezTo>
                  <a:pt x="1837470" y="120831"/>
                  <a:pt x="1842747" y="103795"/>
                  <a:pt x="1846576" y="78943"/>
                </a:cubicBezTo>
                <a:lnTo>
                  <a:pt x="1860923" y="78943"/>
                </a:lnTo>
                <a:lnTo>
                  <a:pt x="1862278" y="95141"/>
                </a:lnTo>
                <a:lnTo>
                  <a:pt x="2007989" y="95141"/>
                </a:lnTo>
                <a:cubicBezTo>
                  <a:pt x="2024409" y="62961"/>
                  <a:pt x="2036648" y="32624"/>
                  <a:pt x="2044707" y="4130"/>
                </a:cubicBezTo>
                <a:close/>
                <a:moveTo>
                  <a:pt x="1252813" y="4044"/>
                </a:moveTo>
                <a:lnTo>
                  <a:pt x="1292543" y="29448"/>
                </a:lnTo>
                <a:lnTo>
                  <a:pt x="1277873" y="38439"/>
                </a:lnTo>
                <a:cubicBezTo>
                  <a:pt x="1270201" y="52995"/>
                  <a:pt x="1262493" y="66388"/>
                  <a:pt x="1254749" y="78621"/>
                </a:cubicBezTo>
                <a:lnTo>
                  <a:pt x="1360279" y="78621"/>
                </a:lnTo>
                <a:lnTo>
                  <a:pt x="1375788" y="61047"/>
                </a:lnTo>
                <a:lnTo>
                  <a:pt x="1407258" y="96302"/>
                </a:lnTo>
                <a:cubicBezTo>
                  <a:pt x="1391440" y="96302"/>
                  <a:pt x="1372798" y="109352"/>
                  <a:pt x="1351331" y="135451"/>
                </a:cubicBezTo>
                <a:lnTo>
                  <a:pt x="1342318" y="130267"/>
                </a:lnTo>
                <a:lnTo>
                  <a:pt x="1361204" y="93613"/>
                </a:lnTo>
                <a:lnTo>
                  <a:pt x="1250211" y="93613"/>
                </a:lnTo>
                <a:cubicBezTo>
                  <a:pt x="1233734" y="119626"/>
                  <a:pt x="1215565" y="141675"/>
                  <a:pt x="1195704" y="159758"/>
                </a:cubicBezTo>
                <a:lnTo>
                  <a:pt x="1187099" y="154251"/>
                </a:lnTo>
                <a:cubicBezTo>
                  <a:pt x="1204308" y="130360"/>
                  <a:pt x="1218730" y="103834"/>
                  <a:pt x="1230367" y="74674"/>
                </a:cubicBezTo>
                <a:cubicBezTo>
                  <a:pt x="1242004" y="45513"/>
                  <a:pt x="1249486" y="21970"/>
                  <a:pt x="1252813" y="4044"/>
                </a:cubicBezTo>
                <a:close/>
                <a:moveTo>
                  <a:pt x="2318164" y="0"/>
                </a:moveTo>
                <a:lnTo>
                  <a:pt x="2352731" y="25168"/>
                </a:lnTo>
                <a:lnTo>
                  <a:pt x="2339244" y="34030"/>
                </a:lnTo>
                <a:cubicBezTo>
                  <a:pt x="2352337" y="53662"/>
                  <a:pt x="2372349" y="73189"/>
                  <a:pt x="2399279" y="92613"/>
                </a:cubicBezTo>
                <a:cubicBezTo>
                  <a:pt x="2426210" y="112037"/>
                  <a:pt x="2458390" y="124560"/>
                  <a:pt x="2495818" y="130181"/>
                </a:cubicBezTo>
                <a:lnTo>
                  <a:pt x="2495818" y="141474"/>
                </a:lnTo>
                <a:cubicBezTo>
                  <a:pt x="2478853" y="143352"/>
                  <a:pt x="2468399" y="149339"/>
                  <a:pt x="2464456" y="159435"/>
                </a:cubicBezTo>
                <a:cubicBezTo>
                  <a:pt x="2440751" y="151964"/>
                  <a:pt x="2416774" y="138387"/>
                  <a:pt x="2392525" y="118705"/>
                </a:cubicBezTo>
                <a:cubicBezTo>
                  <a:pt x="2368276" y="99023"/>
                  <a:pt x="2347325" y="73903"/>
                  <a:pt x="2329672" y="43344"/>
                </a:cubicBezTo>
                <a:cubicBezTo>
                  <a:pt x="2313855" y="71121"/>
                  <a:pt x="2292961" y="97087"/>
                  <a:pt x="2266991" y="121243"/>
                </a:cubicBezTo>
                <a:lnTo>
                  <a:pt x="2251288" y="133687"/>
                </a:lnTo>
                <a:lnTo>
                  <a:pt x="2366713" y="133687"/>
                </a:lnTo>
                <a:lnTo>
                  <a:pt x="2385040" y="116113"/>
                </a:lnTo>
                <a:lnTo>
                  <a:pt x="2413476" y="148680"/>
                </a:lnTo>
                <a:lnTo>
                  <a:pt x="2289211" y="148680"/>
                </a:lnTo>
                <a:cubicBezTo>
                  <a:pt x="2278786" y="148680"/>
                  <a:pt x="2268009" y="150028"/>
                  <a:pt x="2256881" y="152724"/>
                </a:cubicBezTo>
                <a:lnTo>
                  <a:pt x="2245501" y="138274"/>
                </a:lnTo>
                <a:lnTo>
                  <a:pt x="2224847" y="154641"/>
                </a:lnTo>
                <a:cubicBezTo>
                  <a:pt x="2209736" y="164828"/>
                  <a:pt x="2193562" y="174069"/>
                  <a:pt x="2176325" y="182365"/>
                </a:cubicBezTo>
                <a:lnTo>
                  <a:pt x="2169012" y="174062"/>
                </a:lnTo>
                <a:cubicBezTo>
                  <a:pt x="2200216" y="155907"/>
                  <a:pt x="2229197" y="131443"/>
                  <a:pt x="2255956" y="100669"/>
                </a:cubicBezTo>
                <a:cubicBezTo>
                  <a:pt x="2282715" y="69895"/>
                  <a:pt x="2303451" y="36339"/>
                  <a:pt x="2318164" y="0"/>
                </a:cubicBezTo>
                <a:close/>
                <a:moveTo>
                  <a:pt x="1175032" y="0"/>
                </a:moveTo>
                <a:lnTo>
                  <a:pt x="1212890" y="25619"/>
                </a:lnTo>
                <a:lnTo>
                  <a:pt x="1199575" y="33083"/>
                </a:lnTo>
                <a:cubicBezTo>
                  <a:pt x="1187759" y="55067"/>
                  <a:pt x="1175556" y="76785"/>
                  <a:pt x="1162965" y="98238"/>
                </a:cubicBezTo>
                <a:lnTo>
                  <a:pt x="1181851" y="109983"/>
                </a:lnTo>
                <a:lnTo>
                  <a:pt x="1172408" y="118565"/>
                </a:lnTo>
                <a:lnTo>
                  <a:pt x="1172408" y="258533"/>
                </a:lnTo>
                <a:cubicBezTo>
                  <a:pt x="1172408" y="278910"/>
                  <a:pt x="1172860" y="296348"/>
                  <a:pt x="1173763" y="310846"/>
                </a:cubicBezTo>
                <a:lnTo>
                  <a:pt x="1143907" y="326269"/>
                </a:lnTo>
                <a:cubicBezTo>
                  <a:pt x="1144796" y="282015"/>
                  <a:pt x="1145240" y="253120"/>
                  <a:pt x="1145240" y="239582"/>
                </a:cubicBezTo>
                <a:lnTo>
                  <a:pt x="1145240" y="120587"/>
                </a:lnTo>
                <a:cubicBezTo>
                  <a:pt x="1131201" y="147633"/>
                  <a:pt x="1114280" y="170183"/>
                  <a:pt x="1094476" y="188237"/>
                </a:cubicBezTo>
                <a:lnTo>
                  <a:pt x="1085850" y="182774"/>
                </a:lnTo>
                <a:cubicBezTo>
                  <a:pt x="1113900" y="141603"/>
                  <a:pt x="1134202" y="106405"/>
                  <a:pt x="1146757" y="77179"/>
                </a:cubicBezTo>
                <a:cubicBezTo>
                  <a:pt x="1159312" y="47954"/>
                  <a:pt x="1168737" y="22228"/>
                  <a:pt x="1175032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/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44272" y="2554461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7570" y="1988840"/>
            <a:ext cx="7500895" cy="324036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95599" y="2448230"/>
            <a:ext cx="7200800" cy="540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几十几除以一位数的口算方法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95599" y="3153106"/>
            <a:ext cx="7200800" cy="12840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可以把被除数看成是整十数和几个一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除以一位数，最后把两个商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任意多边形: 形状 7"/>
          <p:cNvSpPr>
            <a:spLocks noChangeArrowheads="1"/>
          </p:cNvSpPr>
          <p:nvPr/>
        </p:nvSpPr>
        <p:spPr bwMode="auto">
          <a:xfrm>
            <a:off x="2290992" y="1438115"/>
            <a:ext cx="4471055" cy="329022"/>
          </a:xfrm>
          <a:custGeom>
            <a:avLst/>
            <a:gdLst/>
            <a:ahLst/>
            <a:cxnLst/>
            <a:rect l="l" t="t" r="r" b="b"/>
            <a:pathLst>
              <a:path w="4471055" h="329022">
                <a:moveTo>
                  <a:pt x="3522006" y="263588"/>
                </a:moveTo>
                <a:lnTo>
                  <a:pt x="3558574" y="304242"/>
                </a:lnTo>
                <a:lnTo>
                  <a:pt x="3292577" y="304242"/>
                </a:lnTo>
                <a:cubicBezTo>
                  <a:pt x="3282152" y="304242"/>
                  <a:pt x="3271375" y="305590"/>
                  <a:pt x="3260247" y="308286"/>
                </a:cubicBezTo>
                <a:lnTo>
                  <a:pt x="3245255" y="289250"/>
                </a:lnTo>
                <a:lnTo>
                  <a:pt x="3495592" y="289250"/>
                </a:lnTo>
                <a:close/>
                <a:moveTo>
                  <a:pt x="4408051" y="218889"/>
                </a:moveTo>
                <a:cubicBezTo>
                  <a:pt x="4412482" y="218889"/>
                  <a:pt x="4418047" y="220696"/>
                  <a:pt x="4424743" y="224310"/>
                </a:cubicBezTo>
                <a:cubicBezTo>
                  <a:pt x="4431454" y="227909"/>
                  <a:pt x="4435054" y="234778"/>
                  <a:pt x="4435541" y="244917"/>
                </a:cubicBezTo>
                <a:cubicBezTo>
                  <a:pt x="4436029" y="255055"/>
                  <a:pt x="4432644" y="262200"/>
                  <a:pt x="4425389" y="266352"/>
                </a:cubicBezTo>
                <a:cubicBezTo>
                  <a:pt x="4418133" y="270503"/>
                  <a:pt x="4411909" y="272579"/>
                  <a:pt x="4406718" y="272579"/>
                </a:cubicBezTo>
                <a:cubicBezTo>
                  <a:pt x="4403304" y="272579"/>
                  <a:pt x="4398451" y="271009"/>
                  <a:pt x="4392155" y="267868"/>
                </a:cubicBezTo>
                <a:cubicBezTo>
                  <a:pt x="4385860" y="264728"/>
                  <a:pt x="4382232" y="257834"/>
                  <a:pt x="4381271" y="247186"/>
                </a:cubicBezTo>
                <a:cubicBezTo>
                  <a:pt x="4380310" y="236539"/>
                  <a:pt x="4383407" y="229161"/>
                  <a:pt x="4390563" y="225052"/>
                </a:cubicBezTo>
                <a:cubicBezTo>
                  <a:pt x="4397719" y="220944"/>
                  <a:pt x="4403549" y="218889"/>
                  <a:pt x="4408051" y="218889"/>
                </a:cubicBezTo>
                <a:close/>
                <a:moveTo>
                  <a:pt x="4188521" y="207123"/>
                </a:moveTo>
                <a:cubicBezTo>
                  <a:pt x="4213387" y="223959"/>
                  <a:pt x="4232054" y="237689"/>
                  <a:pt x="4244523" y="248316"/>
                </a:cubicBezTo>
                <a:cubicBezTo>
                  <a:pt x="4256992" y="258942"/>
                  <a:pt x="4264621" y="268811"/>
                  <a:pt x="4267410" y="277924"/>
                </a:cubicBezTo>
                <a:cubicBezTo>
                  <a:pt x="4270199" y="287038"/>
                  <a:pt x="4269260" y="295556"/>
                  <a:pt x="4264592" y="303479"/>
                </a:cubicBezTo>
                <a:cubicBezTo>
                  <a:pt x="4259924" y="311402"/>
                  <a:pt x="4255934" y="315363"/>
                  <a:pt x="4252622" y="315363"/>
                </a:cubicBezTo>
                <a:cubicBezTo>
                  <a:pt x="4246111" y="315363"/>
                  <a:pt x="4240382" y="307949"/>
                  <a:pt x="4235435" y="293122"/>
                </a:cubicBezTo>
                <a:cubicBezTo>
                  <a:pt x="4228251" y="273318"/>
                  <a:pt x="4210103" y="247512"/>
                  <a:pt x="4180992" y="215706"/>
                </a:cubicBezTo>
                <a:close/>
                <a:moveTo>
                  <a:pt x="3484234" y="207059"/>
                </a:moveTo>
                <a:lnTo>
                  <a:pt x="3516715" y="243669"/>
                </a:lnTo>
                <a:lnTo>
                  <a:pt x="3330371" y="243669"/>
                </a:lnTo>
                <a:cubicBezTo>
                  <a:pt x="3320849" y="243669"/>
                  <a:pt x="3310524" y="245017"/>
                  <a:pt x="3299396" y="247713"/>
                </a:cubicBezTo>
                <a:lnTo>
                  <a:pt x="3284403" y="228698"/>
                </a:lnTo>
                <a:lnTo>
                  <a:pt x="3461842" y="228698"/>
                </a:lnTo>
                <a:close/>
                <a:moveTo>
                  <a:pt x="4136186" y="203165"/>
                </a:moveTo>
                <a:lnTo>
                  <a:pt x="4170366" y="233818"/>
                </a:lnTo>
                <a:lnTo>
                  <a:pt x="4153674" y="239303"/>
                </a:lnTo>
                <a:cubicBezTo>
                  <a:pt x="4124291" y="274035"/>
                  <a:pt x="4093617" y="301188"/>
                  <a:pt x="4061653" y="320762"/>
                </a:cubicBezTo>
                <a:lnTo>
                  <a:pt x="4054124" y="313019"/>
                </a:lnTo>
                <a:cubicBezTo>
                  <a:pt x="4090319" y="279620"/>
                  <a:pt x="4117673" y="243002"/>
                  <a:pt x="4136186" y="203165"/>
                </a:cubicBezTo>
                <a:close/>
                <a:moveTo>
                  <a:pt x="2447097" y="171244"/>
                </a:moveTo>
                <a:lnTo>
                  <a:pt x="2478265" y="206499"/>
                </a:lnTo>
                <a:lnTo>
                  <a:pt x="2319003" y="206499"/>
                </a:lnTo>
                <a:lnTo>
                  <a:pt x="2337889" y="217556"/>
                </a:lnTo>
                <a:lnTo>
                  <a:pt x="2323993" y="223450"/>
                </a:lnTo>
                <a:cubicBezTo>
                  <a:pt x="2293606" y="260003"/>
                  <a:pt x="2268547" y="282115"/>
                  <a:pt x="2248815" y="289787"/>
                </a:cubicBezTo>
                <a:cubicBezTo>
                  <a:pt x="2273824" y="289845"/>
                  <a:pt x="2324610" y="288604"/>
                  <a:pt x="2401172" y="286066"/>
                </a:cubicBezTo>
                <a:cubicBezTo>
                  <a:pt x="2390245" y="274422"/>
                  <a:pt x="2374048" y="258870"/>
                  <a:pt x="2352580" y="239410"/>
                </a:cubicBezTo>
                <a:lnTo>
                  <a:pt x="2359916" y="230548"/>
                </a:lnTo>
                <a:cubicBezTo>
                  <a:pt x="2392927" y="249950"/>
                  <a:pt x="2415731" y="264775"/>
                  <a:pt x="2428329" y="275021"/>
                </a:cubicBezTo>
                <a:cubicBezTo>
                  <a:pt x="2440927" y="285267"/>
                  <a:pt x="2447226" y="294713"/>
                  <a:pt x="2447226" y="303360"/>
                </a:cubicBezTo>
                <a:cubicBezTo>
                  <a:pt x="2447226" y="307706"/>
                  <a:pt x="2445362" y="313069"/>
                  <a:pt x="2441633" y="319450"/>
                </a:cubicBezTo>
                <a:cubicBezTo>
                  <a:pt x="2437905" y="325832"/>
                  <a:pt x="2434341" y="329022"/>
                  <a:pt x="2430943" y="329022"/>
                </a:cubicBezTo>
                <a:cubicBezTo>
                  <a:pt x="2427415" y="329022"/>
                  <a:pt x="2424367" y="326470"/>
                  <a:pt x="2421801" y="321365"/>
                </a:cubicBezTo>
                <a:cubicBezTo>
                  <a:pt x="2418259" y="314295"/>
                  <a:pt x="2413885" y="306953"/>
                  <a:pt x="2408679" y="299338"/>
                </a:cubicBezTo>
                <a:cubicBezTo>
                  <a:pt x="2366806" y="303755"/>
                  <a:pt x="2330095" y="307992"/>
                  <a:pt x="2298547" y="312051"/>
                </a:cubicBezTo>
                <a:cubicBezTo>
                  <a:pt x="2266998" y="316109"/>
                  <a:pt x="2245244" y="320418"/>
                  <a:pt x="2233284" y="324978"/>
                </a:cubicBezTo>
                <a:lnTo>
                  <a:pt x="2217603" y="292197"/>
                </a:lnTo>
                <a:cubicBezTo>
                  <a:pt x="2231929" y="289142"/>
                  <a:pt x="2247915" y="275956"/>
                  <a:pt x="2265560" y="252639"/>
                </a:cubicBezTo>
                <a:cubicBezTo>
                  <a:pt x="2283206" y="229322"/>
                  <a:pt x="2293764" y="213942"/>
                  <a:pt x="2297234" y="206499"/>
                </a:cubicBezTo>
                <a:lnTo>
                  <a:pt x="2239286" y="206499"/>
                </a:lnTo>
                <a:cubicBezTo>
                  <a:pt x="2227957" y="206499"/>
                  <a:pt x="2216728" y="207847"/>
                  <a:pt x="2205601" y="210543"/>
                </a:cubicBezTo>
                <a:lnTo>
                  <a:pt x="2190608" y="191507"/>
                </a:lnTo>
                <a:lnTo>
                  <a:pt x="2426103" y="191507"/>
                </a:lnTo>
                <a:close/>
                <a:moveTo>
                  <a:pt x="1333391" y="154186"/>
                </a:moveTo>
                <a:cubicBezTo>
                  <a:pt x="1354299" y="173187"/>
                  <a:pt x="1371149" y="190030"/>
                  <a:pt x="1383940" y="204714"/>
                </a:cubicBezTo>
                <a:cubicBezTo>
                  <a:pt x="1396732" y="219399"/>
                  <a:pt x="1403368" y="232068"/>
                  <a:pt x="1403848" y="242723"/>
                </a:cubicBezTo>
                <a:cubicBezTo>
                  <a:pt x="1404328" y="253378"/>
                  <a:pt x="1402643" y="261193"/>
                  <a:pt x="1398793" y="266169"/>
                </a:cubicBezTo>
                <a:cubicBezTo>
                  <a:pt x="1394943" y="271145"/>
                  <a:pt x="1391440" y="273633"/>
                  <a:pt x="1388285" y="273633"/>
                </a:cubicBezTo>
                <a:cubicBezTo>
                  <a:pt x="1383352" y="273633"/>
                  <a:pt x="1379767" y="268600"/>
                  <a:pt x="1377530" y="258533"/>
                </a:cubicBezTo>
                <a:cubicBezTo>
                  <a:pt x="1374017" y="247032"/>
                  <a:pt x="1367141" y="231674"/>
                  <a:pt x="1356902" y="212458"/>
                </a:cubicBezTo>
                <a:cubicBezTo>
                  <a:pt x="1346663" y="193242"/>
                  <a:pt x="1335951" y="176041"/>
                  <a:pt x="1324765" y="160855"/>
                </a:cubicBezTo>
                <a:close/>
                <a:moveTo>
                  <a:pt x="1234142" y="144743"/>
                </a:moveTo>
                <a:lnTo>
                  <a:pt x="1269591" y="167265"/>
                </a:lnTo>
                <a:lnTo>
                  <a:pt x="1256578" y="176170"/>
                </a:lnTo>
                <a:cubicBezTo>
                  <a:pt x="1238724" y="219162"/>
                  <a:pt x="1214403" y="255694"/>
                  <a:pt x="1183615" y="285765"/>
                </a:cubicBezTo>
                <a:lnTo>
                  <a:pt x="1174946" y="280280"/>
                </a:lnTo>
                <a:cubicBezTo>
                  <a:pt x="1189444" y="259013"/>
                  <a:pt x="1201404" y="237797"/>
                  <a:pt x="1210825" y="216631"/>
                </a:cubicBezTo>
                <a:cubicBezTo>
                  <a:pt x="1220247" y="195465"/>
                  <a:pt x="1228019" y="171502"/>
                  <a:pt x="1234142" y="144743"/>
                </a:cubicBezTo>
                <a:close/>
                <a:moveTo>
                  <a:pt x="2041029" y="127083"/>
                </a:moveTo>
                <a:lnTo>
                  <a:pt x="2067724" y="162360"/>
                </a:lnTo>
                <a:cubicBezTo>
                  <a:pt x="2058245" y="161457"/>
                  <a:pt x="2047669" y="164060"/>
                  <a:pt x="2035996" y="170169"/>
                </a:cubicBezTo>
                <a:cubicBezTo>
                  <a:pt x="2024323" y="176277"/>
                  <a:pt x="2008355" y="185104"/>
                  <a:pt x="1988092" y="196648"/>
                </a:cubicBezTo>
                <a:lnTo>
                  <a:pt x="1998891" y="203510"/>
                </a:lnTo>
                <a:lnTo>
                  <a:pt x="1989447" y="210565"/>
                </a:lnTo>
                <a:lnTo>
                  <a:pt x="1989447" y="212178"/>
                </a:lnTo>
                <a:lnTo>
                  <a:pt x="2070885" y="212178"/>
                </a:lnTo>
                <a:lnTo>
                  <a:pt x="2094590" y="189205"/>
                </a:lnTo>
                <a:lnTo>
                  <a:pt x="2128469" y="227149"/>
                </a:lnTo>
                <a:lnTo>
                  <a:pt x="1989447" y="227149"/>
                </a:lnTo>
                <a:lnTo>
                  <a:pt x="1989447" y="289551"/>
                </a:lnTo>
                <a:cubicBezTo>
                  <a:pt x="1989447" y="305024"/>
                  <a:pt x="1976341" y="317263"/>
                  <a:pt x="1950127" y="326269"/>
                </a:cubicBezTo>
                <a:cubicBezTo>
                  <a:pt x="1951030" y="315499"/>
                  <a:pt x="1936633" y="305167"/>
                  <a:pt x="1906934" y="295273"/>
                </a:cubicBezTo>
                <a:lnTo>
                  <a:pt x="1906934" y="281355"/>
                </a:lnTo>
                <a:cubicBezTo>
                  <a:pt x="1932416" y="285887"/>
                  <a:pt x="1948011" y="287973"/>
                  <a:pt x="1953719" y="287615"/>
                </a:cubicBezTo>
                <a:cubicBezTo>
                  <a:pt x="1959426" y="287256"/>
                  <a:pt x="1962280" y="283377"/>
                  <a:pt x="1962280" y="275978"/>
                </a:cubicBezTo>
                <a:lnTo>
                  <a:pt x="1962280" y="227149"/>
                </a:lnTo>
                <a:lnTo>
                  <a:pt x="1863827" y="227149"/>
                </a:lnTo>
                <a:cubicBezTo>
                  <a:pt x="1852499" y="227149"/>
                  <a:pt x="1841270" y="228497"/>
                  <a:pt x="1830142" y="231193"/>
                </a:cubicBezTo>
                <a:lnTo>
                  <a:pt x="1815149" y="212178"/>
                </a:lnTo>
                <a:lnTo>
                  <a:pt x="1962280" y="212178"/>
                </a:lnTo>
                <a:cubicBezTo>
                  <a:pt x="1962280" y="206127"/>
                  <a:pt x="1961828" y="195314"/>
                  <a:pt x="1960925" y="179741"/>
                </a:cubicBezTo>
                <a:lnTo>
                  <a:pt x="1979316" y="187850"/>
                </a:lnTo>
                <a:lnTo>
                  <a:pt x="2023025" y="156940"/>
                </a:lnTo>
                <a:lnTo>
                  <a:pt x="1915129" y="156940"/>
                </a:lnTo>
                <a:cubicBezTo>
                  <a:pt x="1903801" y="156940"/>
                  <a:pt x="1892572" y="158288"/>
                  <a:pt x="1881444" y="160984"/>
                </a:cubicBezTo>
                <a:lnTo>
                  <a:pt x="1866452" y="141969"/>
                </a:lnTo>
                <a:lnTo>
                  <a:pt x="2023756" y="141969"/>
                </a:lnTo>
                <a:close/>
                <a:moveTo>
                  <a:pt x="3038777" y="125277"/>
                </a:moveTo>
                <a:cubicBezTo>
                  <a:pt x="3038777" y="145797"/>
                  <a:pt x="3037874" y="164210"/>
                  <a:pt x="3036067" y="180515"/>
                </a:cubicBezTo>
                <a:lnTo>
                  <a:pt x="3062912" y="180515"/>
                </a:lnTo>
                <a:lnTo>
                  <a:pt x="3062912" y="125277"/>
                </a:lnTo>
                <a:close/>
                <a:moveTo>
                  <a:pt x="621021" y="113360"/>
                </a:moveTo>
                <a:lnTo>
                  <a:pt x="645564" y="137021"/>
                </a:lnTo>
                <a:lnTo>
                  <a:pt x="634766" y="147733"/>
                </a:lnTo>
                <a:lnTo>
                  <a:pt x="634766" y="238959"/>
                </a:lnTo>
                <a:cubicBezTo>
                  <a:pt x="634766" y="248796"/>
                  <a:pt x="632740" y="256758"/>
                  <a:pt x="628689" y="262846"/>
                </a:cubicBezTo>
                <a:cubicBezTo>
                  <a:pt x="624638" y="268933"/>
                  <a:pt x="615105" y="274945"/>
                  <a:pt x="600091" y="280882"/>
                </a:cubicBezTo>
                <a:cubicBezTo>
                  <a:pt x="593236" y="265251"/>
                  <a:pt x="575046" y="254675"/>
                  <a:pt x="545519" y="249154"/>
                </a:cubicBezTo>
                <a:lnTo>
                  <a:pt x="545519" y="234829"/>
                </a:lnTo>
                <a:cubicBezTo>
                  <a:pt x="576293" y="239346"/>
                  <a:pt x="594111" y="241604"/>
                  <a:pt x="598972" y="241604"/>
                </a:cubicBezTo>
                <a:cubicBezTo>
                  <a:pt x="603834" y="241604"/>
                  <a:pt x="606264" y="238923"/>
                  <a:pt x="606264" y="233559"/>
                </a:cubicBezTo>
                <a:lnTo>
                  <a:pt x="606264" y="144550"/>
                </a:lnTo>
                <a:lnTo>
                  <a:pt x="520051" y="144550"/>
                </a:lnTo>
                <a:lnTo>
                  <a:pt x="520051" y="266556"/>
                </a:lnTo>
                <a:cubicBezTo>
                  <a:pt x="520051" y="283377"/>
                  <a:pt x="520496" y="299080"/>
                  <a:pt x="521385" y="313664"/>
                </a:cubicBezTo>
                <a:lnTo>
                  <a:pt x="491528" y="327646"/>
                </a:lnTo>
                <a:cubicBezTo>
                  <a:pt x="492432" y="304099"/>
                  <a:pt x="492884" y="282832"/>
                  <a:pt x="492884" y="263846"/>
                </a:cubicBezTo>
                <a:lnTo>
                  <a:pt x="492884" y="144550"/>
                </a:lnTo>
                <a:lnTo>
                  <a:pt x="437624" y="144550"/>
                </a:lnTo>
                <a:cubicBezTo>
                  <a:pt x="426295" y="144550"/>
                  <a:pt x="415066" y="145905"/>
                  <a:pt x="403939" y="148615"/>
                </a:cubicBezTo>
                <a:lnTo>
                  <a:pt x="388946" y="129579"/>
                </a:lnTo>
                <a:lnTo>
                  <a:pt x="604199" y="129579"/>
                </a:lnTo>
                <a:close/>
                <a:moveTo>
                  <a:pt x="4021945" y="106433"/>
                </a:moveTo>
                <a:lnTo>
                  <a:pt x="4050231" y="127083"/>
                </a:lnTo>
                <a:lnTo>
                  <a:pt x="4039433" y="138118"/>
                </a:lnTo>
                <a:lnTo>
                  <a:pt x="4039433" y="256253"/>
                </a:lnTo>
                <a:lnTo>
                  <a:pt x="4087896" y="202262"/>
                </a:lnTo>
                <a:lnTo>
                  <a:pt x="4096113" y="210629"/>
                </a:lnTo>
                <a:cubicBezTo>
                  <a:pt x="4076639" y="237417"/>
                  <a:pt x="4063342" y="256152"/>
                  <a:pt x="4056222" y="266836"/>
                </a:cubicBezTo>
                <a:cubicBezTo>
                  <a:pt x="4049102" y="277519"/>
                  <a:pt x="4041605" y="290246"/>
                  <a:pt x="4033733" y="305017"/>
                </a:cubicBezTo>
                <a:lnTo>
                  <a:pt x="4005533" y="276989"/>
                </a:lnTo>
                <a:cubicBezTo>
                  <a:pt x="4010021" y="271697"/>
                  <a:pt x="4012265" y="265710"/>
                  <a:pt x="4012265" y="259028"/>
                </a:cubicBezTo>
                <a:lnTo>
                  <a:pt x="4012265" y="136290"/>
                </a:lnTo>
                <a:lnTo>
                  <a:pt x="3996154" y="136290"/>
                </a:lnTo>
                <a:cubicBezTo>
                  <a:pt x="3989328" y="136290"/>
                  <a:pt x="3980351" y="137638"/>
                  <a:pt x="3969223" y="140334"/>
                </a:cubicBezTo>
                <a:lnTo>
                  <a:pt x="3954231" y="121297"/>
                </a:lnTo>
                <a:lnTo>
                  <a:pt x="4011125" y="121297"/>
                </a:lnTo>
                <a:close/>
                <a:moveTo>
                  <a:pt x="778343" y="103680"/>
                </a:moveTo>
                <a:lnTo>
                  <a:pt x="805059" y="125857"/>
                </a:lnTo>
                <a:lnTo>
                  <a:pt x="794261" y="136720"/>
                </a:lnTo>
                <a:lnTo>
                  <a:pt x="794261" y="253521"/>
                </a:lnTo>
                <a:lnTo>
                  <a:pt x="851177" y="203574"/>
                </a:lnTo>
                <a:lnTo>
                  <a:pt x="859050" y="212200"/>
                </a:lnTo>
                <a:cubicBezTo>
                  <a:pt x="839031" y="233997"/>
                  <a:pt x="823325" y="251470"/>
                  <a:pt x="811931" y="264620"/>
                </a:cubicBezTo>
                <a:cubicBezTo>
                  <a:pt x="800538" y="277770"/>
                  <a:pt x="791744" y="288970"/>
                  <a:pt x="785549" y="298219"/>
                </a:cubicBezTo>
                <a:lnTo>
                  <a:pt x="763049" y="275741"/>
                </a:lnTo>
                <a:cubicBezTo>
                  <a:pt x="767552" y="269575"/>
                  <a:pt x="769352" y="259608"/>
                  <a:pt x="768448" y="245842"/>
                </a:cubicBezTo>
                <a:lnTo>
                  <a:pt x="768448" y="133536"/>
                </a:lnTo>
                <a:lnTo>
                  <a:pt x="763135" y="133536"/>
                </a:lnTo>
                <a:cubicBezTo>
                  <a:pt x="756309" y="133536"/>
                  <a:pt x="747332" y="134892"/>
                  <a:pt x="736204" y="137602"/>
                </a:cubicBezTo>
                <a:lnTo>
                  <a:pt x="721212" y="118565"/>
                </a:lnTo>
                <a:lnTo>
                  <a:pt x="767308" y="118565"/>
                </a:lnTo>
                <a:close/>
                <a:moveTo>
                  <a:pt x="1281573" y="101551"/>
                </a:moveTo>
                <a:lnTo>
                  <a:pt x="1320872" y="117404"/>
                </a:lnTo>
                <a:lnTo>
                  <a:pt x="1310074" y="129234"/>
                </a:lnTo>
                <a:lnTo>
                  <a:pt x="1310074" y="289293"/>
                </a:lnTo>
                <a:cubicBezTo>
                  <a:pt x="1310977" y="306013"/>
                  <a:pt x="1298329" y="317887"/>
                  <a:pt x="1272130" y="324914"/>
                </a:cubicBezTo>
                <a:cubicBezTo>
                  <a:pt x="1272130" y="314216"/>
                  <a:pt x="1258184" y="303812"/>
                  <a:pt x="1230292" y="293702"/>
                </a:cubicBezTo>
                <a:lnTo>
                  <a:pt x="1232400" y="281484"/>
                </a:lnTo>
                <a:cubicBezTo>
                  <a:pt x="1252017" y="286002"/>
                  <a:pt x="1265343" y="288260"/>
                  <a:pt x="1272377" y="288260"/>
                </a:cubicBezTo>
                <a:cubicBezTo>
                  <a:pt x="1279411" y="288260"/>
                  <a:pt x="1282928" y="283772"/>
                  <a:pt x="1282928" y="274795"/>
                </a:cubicBezTo>
                <a:lnTo>
                  <a:pt x="1282928" y="150315"/>
                </a:lnTo>
                <a:cubicBezTo>
                  <a:pt x="1282928" y="136060"/>
                  <a:pt x="1282476" y="119806"/>
                  <a:pt x="1281573" y="101551"/>
                </a:cubicBezTo>
                <a:close/>
                <a:moveTo>
                  <a:pt x="3813876" y="90860"/>
                </a:moveTo>
                <a:lnTo>
                  <a:pt x="3813876" y="250725"/>
                </a:lnTo>
                <a:lnTo>
                  <a:pt x="3875804" y="250725"/>
                </a:lnTo>
                <a:lnTo>
                  <a:pt x="3875804" y="90860"/>
                </a:lnTo>
                <a:close/>
                <a:moveTo>
                  <a:pt x="941391" y="90860"/>
                </a:moveTo>
                <a:lnTo>
                  <a:pt x="941391" y="126804"/>
                </a:lnTo>
                <a:lnTo>
                  <a:pt x="984412" y="126804"/>
                </a:lnTo>
                <a:lnTo>
                  <a:pt x="984412" y="90860"/>
                </a:lnTo>
                <a:close/>
                <a:moveTo>
                  <a:pt x="873892" y="90860"/>
                </a:moveTo>
                <a:lnTo>
                  <a:pt x="873892" y="126804"/>
                </a:lnTo>
                <a:lnTo>
                  <a:pt x="915579" y="126804"/>
                </a:lnTo>
                <a:lnTo>
                  <a:pt x="915579" y="90860"/>
                </a:lnTo>
                <a:close/>
                <a:moveTo>
                  <a:pt x="2922686" y="67457"/>
                </a:moveTo>
                <a:lnTo>
                  <a:pt x="2922686" y="187377"/>
                </a:lnTo>
                <a:lnTo>
                  <a:pt x="2949531" y="187377"/>
                </a:lnTo>
                <a:lnTo>
                  <a:pt x="2949531" y="67457"/>
                </a:lnTo>
                <a:close/>
                <a:moveTo>
                  <a:pt x="1562536" y="65908"/>
                </a:moveTo>
                <a:lnTo>
                  <a:pt x="1601836" y="86085"/>
                </a:lnTo>
                <a:lnTo>
                  <a:pt x="1591037" y="98862"/>
                </a:lnTo>
                <a:lnTo>
                  <a:pt x="1591037" y="253005"/>
                </a:lnTo>
                <a:cubicBezTo>
                  <a:pt x="1591037" y="273569"/>
                  <a:pt x="1591489" y="292483"/>
                  <a:pt x="1592393" y="309749"/>
                </a:cubicBezTo>
                <a:lnTo>
                  <a:pt x="1562536" y="322182"/>
                </a:lnTo>
                <a:cubicBezTo>
                  <a:pt x="1563440" y="294132"/>
                  <a:pt x="1563891" y="273332"/>
                  <a:pt x="1563891" y="259781"/>
                </a:cubicBezTo>
                <a:lnTo>
                  <a:pt x="1563891" y="114758"/>
                </a:lnTo>
                <a:cubicBezTo>
                  <a:pt x="1563891" y="102282"/>
                  <a:pt x="1563440" y="85999"/>
                  <a:pt x="1562536" y="65908"/>
                </a:cubicBezTo>
                <a:close/>
                <a:moveTo>
                  <a:pt x="3887226" y="59670"/>
                </a:moveTo>
                <a:lnTo>
                  <a:pt x="3912414" y="81912"/>
                </a:lnTo>
                <a:lnTo>
                  <a:pt x="3901616" y="92753"/>
                </a:lnTo>
                <a:cubicBezTo>
                  <a:pt x="3901616" y="204592"/>
                  <a:pt x="3902068" y="273017"/>
                  <a:pt x="3902971" y="298026"/>
                </a:cubicBezTo>
                <a:lnTo>
                  <a:pt x="3875804" y="307533"/>
                </a:lnTo>
                <a:lnTo>
                  <a:pt x="3875804" y="265696"/>
                </a:lnTo>
                <a:lnTo>
                  <a:pt x="3813876" y="265696"/>
                </a:lnTo>
                <a:lnTo>
                  <a:pt x="3813876" y="299403"/>
                </a:lnTo>
                <a:lnTo>
                  <a:pt x="3786730" y="308889"/>
                </a:lnTo>
                <a:cubicBezTo>
                  <a:pt x="3787633" y="289945"/>
                  <a:pt x="3788085" y="248459"/>
                  <a:pt x="3788085" y="184430"/>
                </a:cubicBezTo>
                <a:cubicBezTo>
                  <a:pt x="3788085" y="120401"/>
                  <a:pt x="3787633" y="79259"/>
                  <a:pt x="3786730" y="61004"/>
                </a:cubicBezTo>
                <a:lnTo>
                  <a:pt x="3811402" y="75889"/>
                </a:lnTo>
                <a:lnTo>
                  <a:pt x="3874728" y="75889"/>
                </a:lnTo>
                <a:close/>
                <a:moveTo>
                  <a:pt x="4125818" y="57820"/>
                </a:moveTo>
                <a:lnTo>
                  <a:pt x="4125818" y="162618"/>
                </a:lnTo>
                <a:lnTo>
                  <a:pt x="4217431" y="162618"/>
                </a:lnTo>
                <a:lnTo>
                  <a:pt x="4217431" y="57820"/>
                </a:lnTo>
                <a:close/>
                <a:moveTo>
                  <a:pt x="287808" y="54292"/>
                </a:moveTo>
                <a:lnTo>
                  <a:pt x="316008" y="92237"/>
                </a:lnTo>
                <a:lnTo>
                  <a:pt x="257070" y="92237"/>
                </a:lnTo>
                <a:cubicBezTo>
                  <a:pt x="249412" y="122853"/>
                  <a:pt x="238019" y="151067"/>
                  <a:pt x="222890" y="176880"/>
                </a:cubicBezTo>
                <a:cubicBezTo>
                  <a:pt x="245706" y="194045"/>
                  <a:pt x="262207" y="207754"/>
                  <a:pt x="272396" y="218007"/>
                </a:cubicBezTo>
                <a:cubicBezTo>
                  <a:pt x="282585" y="228261"/>
                  <a:pt x="286442" y="238729"/>
                  <a:pt x="283969" y="249413"/>
                </a:cubicBezTo>
                <a:cubicBezTo>
                  <a:pt x="281495" y="260096"/>
                  <a:pt x="277975" y="266040"/>
                  <a:pt x="273407" y="267245"/>
                </a:cubicBezTo>
                <a:cubicBezTo>
                  <a:pt x="268840" y="268449"/>
                  <a:pt x="263803" y="263867"/>
                  <a:pt x="258296" y="253500"/>
                </a:cubicBezTo>
                <a:cubicBezTo>
                  <a:pt x="253033" y="245612"/>
                  <a:pt x="244852" y="235456"/>
                  <a:pt x="233753" y="223030"/>
                </a:cubicBezTo>
                <a:cubicBezTo>
                  <a:pt x="222654" y="210604"/>
                  <a:pt x="214157" y="201201"/>
                  <a:pt x="208263" y="194819"/>
                </a:cubicBezTo>
                <a:cubicBezTo>
                  <a:pt x="187710" y="218814"/>
                  <a:pt x="163225" y="238227"/>
                  <a:pt x="134807" y="253059"/>
                </a:cubicBezTo>
                <a:lnTo>
                  <a:pt x="109377" y="264439"/>
                </a:lnTo>
                <a:lnTo>
                  <a:pt x="114403" y="268245"/>
                </a:lnTo>
                <a:cubicBezTo>
                  <a:pt x="128263" y="276082"/>
                  <a:pt x="148906" y="280667"/>
                  <a:pt x="176331" y="282001"/>
                </a:cubicBezTo>
                <a:cubicBezTo>
                  <a:pt x="203757" y="283334"/>
                  <a:pt x="229540" y="283549"/>
                  <a:pt x="253682" y="282646"/>
                </a:cubicBezTo>
                <a:cubicBezTo>
                  <a:pt x="277824" y="281743"/>
                  <a:pt x="301303" y="279914"/>
                  <a:pt x="324118" y="277161"/>
                </a:cubicBezTo>
                <a:lnTo>
                  <a:pt x="324118" y="290003"/>
                </a:lnTo>
                <a:cubicBezTo>
                  <a:pt x="305217" y="294520"/>
                  <a:pt x="295767" y="302478"/>
                  <a:pt x="295767" y="313879"/>
                </a:cubicBezTo>
                <a:cubicBezTo>
                  <a:pt x="253205" y="313879"/>
                  <a:pt x="218986" y="312968"/>
                  <a:pt x="193109" y="311147"/>
                </a:cubicBezTo>
                <a:cubicBezTo>
                  <a:pt x="167232" y="309326"/>
                  <a:pt x="145510" y="304927"/>
                  <a:pt x="127944" y="297951"/>
                </a:cubicBezTo>
                <a:cubicBezTo>
                  <a:pt x="110377" y="290974"/>
                  <a:pt x="97041" y="282460"/>
                  <a:pt x="87934" y="272407"/>
                </a:cubicBezTo>
                <a:cubicBezTo>
                  <a:pt x="78327" y="263631"/>
                  <a:pt x="71816" y="258633"/>
                  <a:pt x="68403" y="257414"/>
                </a:cubicBezTo>
                <a:cubicBezTo>
                  <a:pt x="64990" y="256195"/>
                  <a:pt x="58261" y="260515"/>
                  <a:pt x="48216" y="270374"/>
                </a:cubicBezTo>
                <a:cubicBezTo>
                  <a:pt x="38170" y="280233"/>
                  <a:pt x="30595" y="289314"/>
                  <a:pt x="25490" y="297617"/>
                </a:cubicBezTo>
                <a:lnTo>
                  <a:pt x="0" y="273246"/>
                </a:lnTo>
                <a:cubicBezTo>
                  <a:pt x="18198" y="259981"/>
                  <a:pt x="37098" y="249499"/>
                  <a:pt x="56701" y="241798"/>
                </a:cubicBezTo>
                <a:lnTo>
                  <a:pt x="56701" y="134913"/>
                </a:lnTo>
                <a:lnTo>
                  <a:pt x="48678" y="134913"/>
                </a:lnTo>
                <a:cubicBezTo>
                  <a:pt x="37349" y="134913"/>
                  <a:pt x="26121" y="136261"/>
                  <a:pt x="14993" y="138957"/>
                </a:cubicBezTo>
                <a:lnTo>
                  <a:pt x="0" y="119942"/>
                </a:lnTo>
                <a:lnTo>
                  <a:pt x="55454" y="119942"/>
                </a:lnTo>
                <a:lnTo>
                  <a:pt x="66338" y="103702"/>
                </a:lnTo>
                <a:lnTo>
                  <a:pt x="94646" y="125771"/>
                </a:lnTo>
                <a:lnTo>
                  <a:pt x="82514" y="138075"/>
                </a:lnTo>
                <a:lnTo>
                  <a:pt x="82514" y="244100"/>
                </a:lnTo>
                <a:lnTo>
                  <a:pt x="100271" y="257545"/>
                </a:lnTo>
                <a:lnTo>
                  <a:pt x="154573" y="217384"/>
                </a:lnTo>
                <a:cubicBezTo>
                  <a:pt x="169645" y="204320"/>
                  <a:pt x="181562" y="191672"/>
                  <a:pt x="190324" y="179440"/>
                </a:cubicBezTo>
                <a:cubicBezTo>
                  <a:pt x="169545" y="160166"/>
                  <a:pt x="147497" y="141847"/>
                  <a:pt x="124179" y="124481"/>
                </a:cubicBezTo>
                <a:lnTo>
                  <a:pt x="129514" y="115016"/>
                </a:lnTo>
                <a:cubicBezTo>
                  <a:pt x="164733" y="135351"/>
                  <a:pt x="189011" y="151103"/>
                  <a:pt x="202348" y="162274"/>
                </a:cubicBezTo>
                <a:cubicBezTo>
                  <a:pt x="215082" y="137623"/>
                  <a:pt x="223672" y="114278"/>
                  <a:pt x="228117" y="92237"/>
                </a:cubicBezTo>
                <a:lnTo>
                  <a:pt x="141818" y="92237"/>
                </a:lnTo>
                <a:cubicBezTo>
                  <a:pt x="134992" y="92237"/>
                  <a:pt x="126015" y="93585"/>
                  <a:pt x="114887" y="96281"/>
                </a:cubicBezTo>
                <a:lnTo>
                  <a:pt x="99894" y="77266"/>
                </a:lnTo>
                <a:lnTo>
                  <a:pt x="265158" y="77266"/>
                </a:lnTo>
                <a:close/>
                <a:moveTo>
                  <a:pt x="3130562" y="49560"/>
                </a:moveTo>
                <a:lnTo>
                  <a:pt x="3130562" y="230531"/>
                </a:lnTo>
                <a:lnTo>
                  <a:pt x="3146839" y="233334"/>
                </a:lnTo>
                <a:cubicBezTo>
                  <a:pt x="3151805" y="234015"/>
                  <a:pt x="3155800" y="234355"/>
                  <a:pt x="3158826" y="234355"/>
                </a:cubicBezTo>
                <a:cubicBezTo>
                  <a:pt x="3163845" y="234355"/>
                  <a:pt x="3167559" y="233330"/>
                  <a:pt x="3169968" y="231279"/>
                </a:cubicBezTo>
                <a:cubicBezTo>
                  <a:pt x="3172378" y="229229"/>
                  <a:pt x="3173145" y="220033"/>
                  <a:pt x="3172270" y="203692"/>
                </a:cubicBezTo>
                <a:cubicBezTo>
                  <a:pt x="3171395" y="187352"/>
                  <a:pt x="3160138" y="164131"/>
                  <a:pt x="3138499" y="134031"/>
                </a:cubicBezTo>
                <a:cubicBezTo>
                  <a:pt x="3143891" y="117382"/>
                  <a:pt x="3151986" y="89225"/>
                  <a:pt x="3162784" y="49560"/>
                </a:cubicBezTo>
                <a:close/>
                <a:moveTo>
                  <a:pt x="3038777" y="49560"/>
                </a:moveTo>
                <a:lnTo>
                  <a:pt x="3038777" y="110305"/>
                </a:lnTo>
                <a:lnTo>
                  <a:pt x="3062912" y="110305"/>
                </a:lnTo>
                <a:lnTo>
                  <a:pt x="3062912" y="49560"/>
                </a:lnTo>
                <a:close/>
                <a:moveTo>
                  <a:pt x="2896874" y="40289"/>
                </a:moveTo>
                <a:lnTo>
                  <a:pt x="2919997" y="52464"/>
                </a:lnTo>
                <a:lnTo>
                  <a:pt x="2949961" y="52464"/>
                </a:lnTo>
                <a:lnTo>
                  <a:pt x="2961189" y="40289"/>
                </a:lnTo>
                <a:lnTo>
                  <a:pt x="2983431" y="59821"/>
                </a:lnTo>
                <a:lnTo>
                  <a:pt x="2973988" y="69350"/>
                </a:lnTo>
                <a:lnTo>
                  <a:pt x="2973988" y="171007"/>
                </a:lnTo>
                <a:cubicBezTo>
                  <a:pt x="2973988" y="181031"/>
                  <a:pt x="2974432" y="196841"/>
                  <a:pt x="2975322" y="218438"/>
                </a:cubicBezTo>
                <a:lnTo>
                  <a:pt x="2949531" y="228010"/>
                </a:lnTo>
                <a:lnTo>
                  <a:pt x="2949531" y="202369"/>
                </a:lnTo>
                <a:lnTo>
                  <a:pt x="2922686" y="202369"/>
                </a:lnTo>
                <a:lnTo>
                  <a:pt x="2922686" y="242744"/>
                </a:lnTo>
                <a:lnTo>
                  <a:pt x="2896874" y="252316"/>
                </a:lnTo>
                <a:cubicBezTo>
                  <a:pt x="2897777" y="210816"/>
                  <a:pt x="2898229" y="169007"/>
                  <a:pt x="2898229" y="126890"/>
                </a:cubicBezTo>
                <a:cubicBezTo>
                  <a:pt x="2898229" y="84773"/>
                  <a:pt x="2897777" y="55906"/>
                  <a:pt x="2896874" y="40289"/>
                </a:cubicBezTo>
                <a:close/>
                <a:moveTo>
                  <a:pt x="4411020" y="37765"/>
                </a:moveTo>
                <a:cubicBezTo>
                  <a:pt x="4416376" y="37648"/>
                  <a:pt x="4421624" y="38188"/>
                  <a:pt x="4426765" y="39386"/>
                </a:cubicBezTo>
                <a:cubicBezTo>
                  <a:pt x="4437047" y="41781"/>
                  <a:pt x="4447397" y="47954"/>
                  <a:pt x="4457815" y="57906"/>
                </a:cubicBezTo>
                <a:cubicBezTo>
                  <a:pt x="4468233" y="67858"/>
                  <a:pt x="4472503" y="80453"/>
                  <a:pt x="4470625" y="95689"/>
                </a:cubicBezTo>
                <a:cubicBezTo>
                  <a:pt x="4468746" y="110926"/>
                  <a:pt x="4459511" y="125922"/>
                  <a:pt x="4442919" y="140678"/>
                </a:cubicBezTo>
                <a:cubicBezTo>
                  <a:pt x="4426342" y="155420"/>
                  <a:pt x="4416605" y="177819"/>
                  <a:pt x="4413708" y="207876"/>
                </a:cubicBezTo>
                <a:cubicBezTo>
                  <a:pt x="4402279" y="205438"/>
                  <a:pt x="4396565" y="195970"/>
                  <a:pt x="4396565" y="179472"/>
                </a:cubicBezTo>
                <a:cubicBezTo>
                  <a:pt x="4396565" y="162973"/>
                  <a:pt x="4403506" y="146773"/>
                  <a:pt x="4417387" y="130869"/>
                </a:cubicBezTo>
                <a:cubicBezTo>
                  <a:pt x="4429260" y="116285"/>
                  <a:pt x="4436065" y="104372"/>
                  <a:pt x="4437800" y="95130"/>
                </a:cubicBezTo>
                <a:cubicBezTo>
                  <a:pt x="4439535" y="85888"/>
                  <a:pt x="4437191" y="76674"/>
                  <a:pt x="4430766" y="67489"/>
                </a:cubicBezTo>
                <a:cubicBezTo>
                  <a:pt x="4424341" y="58304"/>
                  <a:pt x="4416666" y="53927"/>
                  <a:pt x="4407739" y="54357"/>
                </a:cubicBezTo>
                <a:cubicBezTo>
                  <a:pt x="4398813" y="54787"/>
                  <a:pt x="4391159" y="57835"/>
                  <a:pt x="4384777" y="63499"/>
                </a:cubicBezTo>
                <a:cubicBezTo>
                  <a:pt x="4378395" y="69163"/>
                  <a:pt x="4374829" y="73419"/>
                  <a:pt x="4374076" y="76265"/>
                </a:cubicBezTo>
                <a:cubicBezTo>
                  <a:pt x="4373323" y="79112"/>
                  <a:pt x="4374660" y="81152"/>
                  <a:pt x="4378087" y="82385"/>
                </a:cubicBezTo>
                <a:cubicBezTo>
                  <a:pt x="4382920" y="85913"/>
                  <a:pt x="4385336" y="90326"/>
                  <a:pt x="4385336" y="95625"/>
                </a:cubicBezTo>
                <a:cubicBezTo>
                  <a:pt x="4385336" y="100923"/>
                  <a:pt x="4383816" y="105354"/>
                  <a:pt x="4380776" y="108918"/>
                </a:cubicBezTo>
                <a:cubicBezTo>
                  <a:pt x="4377736" y="112481"/>
                  <a:pt x="4373262" y="114263"/>
                  <a:pt x="4367354" y="114263"/>
                </a:cubicBezTo>
                <a:cubicBezTo>
                  <a:pt x="4361445" y="114263"/>
                  <a:pt x="4356541" y="111750"/>
                  <a:pt x="4352641" y="106724"/>
                </a:cubicBezTo>
                <a:cubicBezTo>
                  <a:pt x="4348740" y="101698"/>
                  <a:pt x="4347474" y="94567"/>
                  <a:pt x="4348844" y="85332"/>
                </a:cubicBezTo>
                <a:cubicBezTo>
                  <a:pt x="4350214" y="76097"/>
                  <a:pt x="4355401" y="66962"/>
                  <a:pt x="4364407" y="57928"/>
                </a:cubicBezTo>
                <a:cubicBezTo>
                  <a:pt x="4373413" y="48893"/>
                  <a:pt x="4383486" y="42946"/>
                  <a:pt x="4394629" y="40085"/>
                </a:cubicBezTo>
                <a:cubicBezTo>
                  <a:pt x="4400200" y="38654"/>
                  <a:pt x="4405664" y="37881"/>
                  <a:pt x="4411020" y="37765"/>
                </a:cubicBezTo>
                <a:close/>
                <a:moveTo>
                  <a:pt x="941391" y="37170"/>
                </a:moveTo>
                <a:lnTo>
                  <a:pt x="941391" y="75889"/>
                </a:lnTo>
                <a:lnTo>
                  <a:pt x="984412" y="75889"/>
                </a:lnTo>
                <a:lnTo>
                  <a:pt x="984412" y="37170"/>
                </a:lnTo>
                <a:close/>
                <a:moveTo>
                  <a:pt x="873892" y="37170"/>
                </a:moveTo>
                <a:lnTo>
                  <a:pt x="873892" y="75889"/>
                </a:lnTo>
                <a:lnTo>
                  <a:pt x="915579" y="75889"/>
                </a:lnTo>
                <a:lnTo>
                  <a:pt x="915579" y="37170"/>
                </a:lnTo>
                <a:close/>
                <a:moveTo>
                  <a:pt x="1734855" y="36224"/>
                </a:moveTo>
                <a:lnTo>
                  <a:pt x="1761120" y="58530"/>
                </a:lnTo>
                <a:lnTo>
                  <a:pt x="1748966" y="69414"/>
                </a:lnTo>
                <a:lnTo>
                  <a:pt x="1748966" y="282603"/>
                </a:lnTo>
                <a:cubicBezTo>
                  <a:pt x="1749870" y="301876"/>
                  <a:pt x="1736770" y="315514"/>
                  <a:pt x="1709667" y="323516"/>
                </a:cubicBezTo>
                <a:cubicBezTo>
                  <a:pt x="1709667" y="311154"/>
                  <a:pt x="1694366" y="300908"/>
                  <a:pt x="1663764" y="292777"/>
                </a:cubicBezTo>
                <a:lnTo>
                  <a:pt x="1663764" y="280022"/>
                </a:lnTo>
                <a:cubicBezTo>
                  <a:pt x="1689132" y="283650"/>
                  <a:pt x="1705150" y="285464"/>
                  <a:pt x="1711818" y="285464"/>
                </a:cubicBezTo>
                <a:cubicBezTo>
                  <a:pt x="1718486" y="285464"/>
                  <a:pt x="1721820" y="280509"/>
                  <a:pt x="1721820" y="270600"/>
                </a:cubicBezTo>
                <a:lnTo>
                  <a:pt x="1721820" y="66080"/>
                </a:lnTo>
                <a:lnTo>
                  <a:pt x="1700288" y="66080"/>
                </a:lnTo>
                <a:cubicBezTo>
                  <a:pt x="1688974" y="66080"/>
                  <a:pt x="1677746" y="67428"/>
                  <a:pt x="1666603" y="70124"/>
                </a:cubicBezTo>
                <a:lnTo>
                  <a:pt x="1651632" y="51087"/>
                </a:lnTo>
                <a:lnTo>
                  <a:pt x="1721003" y="51087"/>
                </a:lnTo>
                <a:close/>
                <a:moveTo>
                  <a:pt x="4097317" y="27964"/>
                </a:moveTo>
                <a:lnTo>
                  <a:pt x="4123237" y="42827"/>
                </a:lnTo>
                <a:lnTo>
                  <a:pt x="4216291" y="42827"/>
                </a:lnTo>
                <a:lnTo>
                  <a:pt x="4227218" y="27964"/>
                </a:lnTo>
                <a:lnTo>
                  <a:pt x="4255397" y="50249"/>
                </a:lnTo>
                <a:lnTo>
                  <a:pt x="4244598" y="59799"/>
                </a:lnTo>
                <a:cubicBezTo>
                  <a:pt x="4244598" y="126596"/>
                  <a:pt x="4245050" y="170369"/>
                  <a:pt x="4245954" y="191120"/>
                </a:cubicBezTo>
                <a:lnTo>
                  <a:pt x="4217431" y="200541"/>
                </a:lnTo>
                <a:lnTo>
                  <a:pt x="4217431" y="177590"/>
                </a:lnTo>
                <a:lnTo>
                  <a:pt x="4125818" y="177590"/>
                </a:lnTo>
                <a:lnTo>
                  <a:pt x="4125818" y="193529"/>
                </a:lnTo>
                <a:lnTo>
                  <a:pt x="4097317" y="205940"/>
                </a:lnTo>
                <a:cubicBezTo>
                  <a:pt x="4098206" y="178909"/>
                  <a:pt x="4098651" y="150168"/>
                  <a:pt x="4098651" y="119716"/>
                </a:cubicBezTo>
                <a:cubicBezTo>
                  <a:pt x="4098651" y="89265"/>
                  <a:pt x="4098206" y="58681"/>
                  <a:pt x="4097317" y="27964"/>
                </a:cubicBezTo>
                <a:close/>
                <a:moveTo>
                  <a:pt x="3176077" y="20650"/>
                </a:moveTo>
                <a:lnTo>
                  <a:pt x="3202083" y="48119"/>
                </a:lnTo>
                <a:cubicBezTo>
                  <a:pt x="3193278" y="53740"/>
                  <a:pt x="3186270" y="61330"/>
                  <a:pt x="3181057" y="70888"/>
                </a:cubicBezTo>
                <a:cubicBezTo>
                  <a:pt x="3175844" y="80445"/>
                  <a:pt x="3167108" y="101099"/>
                  <a:pt x="3154847" y="132848"/>
                </a:cubicBezTo>
                <a:cubicBezTo>
                  <a:pt x="3180860" y="159492"/>
                  <a:pt x="3194562" y="178837"/>
                  <a:pt x="3195953" y="190883"/>
                </a:cubicBezTo>
                <a:cubicBezTo>
                  <a:pt x="3197344" y="202929"/>
                  <a:pt x="3198039" y="211583"/>
                  <a:pt x="3198039" y="216846"/>
                </a:cubicBezTo>
                <a:cubicBezTo>
                  <a:pt x="3198039" y="231244"/>
                  <a:pt x="3194820" y="242648"/>
                  <a:pt x="3188381" y="251058"/>
                </a:cubicBezTo>
                <a:cubicBezTo>
                  <a:pt x="3181942" y="259469"/>
                  <a:pt x="3170850" y="265639"/>
                  <a:pt x="3155105" y="269568"/>
                </a:cubicBezTo>
                <a:cubicBezTo>
                  <a:pt x="3154589" y="263373"/>
                  <a:pt x="3152158" y="258045"/>
                  <a:pt x="3147813" y="253586"/>
                </a:cubicBezTo>
                <a:lnTo>
                  <a:pt x="3130562" y="243685"/>
                </a:lnTo>
                <a:lnTo>
                  <a:pt x="3130562" y="309792"/>
                </a:lnTo>
                <a:lnTo>
                  <a:pt x="3104749" y="320870"/>
                </a:lnTo>
                <a:cubicBezTo>
                  <a:pt x="3105653" y="295617"/>
                  <a:pt x="3106104" y="272192"/>
                  <a:pt x="3106104" y="250596"/>
                </a:cubicBezTo>
                <a:lnTo>
                  <a:pt x="3106104" y="84579"/>
                </a:lnTo>
                <a:cubicBezTo>
                  <a:pt x="3106104" y="64058"/>
                  <a:pt x="3105653" y="43337"/>
                  <a:pt x="3104749" y="22414"/>
                </a:cubicBezTo>
                <a:lnTo>
                  <a:pt x="3127873" y="34589"/>
                </a:lnTo>
                <a:lnTo>
                  <a:pt x="3163257" y="34589"/>
                </a:lnTo>
                <a:close/>
                <a:moveTo>
                  <a:pt x="3074205" y="20650"/>
                </a:moveTo>
                <a:lnTo>
                  <a:pt x="3098167" y="40139"/>
                </a:lnTo>
                <a:lnTo>
                  <a:pt x="3088703" y="49689"/>
                </a:lnTo>
                <a:cubicBezTo>
                  <a:pt x="3088703" y="75516"/>
                  <a:pt x="3088703" y="116769"/>
                  <a:pt x="3088703" y="173449"/>
                </a:cubicBezTo>
                <a:cubicBezTo>
                  <a:pt x="3088703" y="230129"/>
                  <a:pt x="3085358" y="265639"/>
                  <a:pt x="3078668" y="279979"/>
                </a:cubicBezTo>
                <a:cubicBezTo>
                  <a:pt x="3071978" y="294319"/>
                  <a:pt x="3057728" y="303948"/>
                  <a:pt x="3035916" y="308867"/>
                </a:cubicBezTo>
                <a:cubicBezTo>
                  <a:pt x="3037709" y="299446"/>
                  <a:pt x="3028259" y="288870"/>
                  <a:pt x="3007566" y="277139"/>
                </a:cubicBezTo>
                <a:lnTo>
                  <a:pt x="3009781" y="265524"/>
                </a:lnTo>
                <a:cubicBezTo>
                  <a:pt x="3028567" y="270930"/>
                  <a:pt x="3041351" y="273633"/>
                  <a:pt x="3048134" y="273633"/>
                </a:cubicBezTo>
                <a:cubicBezTo>
                  <a:pt x="3049884" y="273633"/>
                  <a:pt x="3051468" y="273210"/>
                  <a:pt x="3052888" y="272364"/>
                </a:cubicBezTo>
                <a:cubicBezTo>
                  <a:pt x="3054308" y="271518"/>
                  <a:pt x="3056107" y="265649"/>
                  <a:pt x="3058287" y="254758"/>
                </a:cubicBezTo>
                <a:cubicBezTo>
                  <a:pt x="3060467" y="243866"/>
                  <a:pt x="3062008" y="224109"/>
                  <a:pt x="3062912" y="195486"/>
                </a:cubicBezTo>
                <a:lnTo>
                  <a:pt x="3033980" y="195486"/>
                </a:lnTo>
                <a:cubicBezTo>
                  <a:pt x="3028875" y="223536"/>
                  <a:pt x="3018041" y="248821"/>
                  <a:pt x="3001478" y="271342"/>
                </a:cubicBezTo>
                <a:cubicBezTo>
                  <a:pt x="2984915" y="293864"/>
                  <a:pt x="2963118" y="312172"/>
                  <a:pt x="2936087" y="326269"/>
                </a:cubicBezTo>
                <a:lnTo>
                  <a:pt x="2930623" y="317880"/>
                </a:lnTo>
                <a:cubicBezTo>
                  <a:pt x="2953496" y="300930"/>
                  <a:pt x="2971364" y="281818"/>
                  <a:pt x="2984227" y="260544"/>
                </a:cubicBezTo>
                <a:cubicBezTo>
                  <a:pt x="2997090" y="239270"/>
                  <a:pt x="3005766" y="217584"/>
                  <a:pt x="3010254" y="195486"/>
                </a:cubicBezTo>
                <a:lnTo>
                  <a:pt x="3005307" y="195486"/>
                </a:lnTo>
                <a:lnTo>
                  <a:pt x="2988615" y="198196"/>
                </a:lnTo>
                <a:lnTo>
                  <a:pt x="2975171" y="180515"/>
                </a:lnTo>
                <a:lnTo>
                  <a:pt x="3011846" y="180515"/>
                </a:lnTo>
                <a:cubicBezTo>
                  <a:pt x="3013495" y="163307"/>
                  <a:pt x="3014320" y="144894"/>
                  <a:pt x="3014320" y="125277"/>
                </a:cubicBezTo>
                <a:lnTo>
                  <a:pt x="3009351" y="125277"/>
                </a:lnTo>
                <a:lnTo>
                  <a:pt x="2992659" y="127987"/>
                </a:lnTo>
                <a:lnTo>
                  <a:pt x="2979215" y="110305"/>
                </a:lnTo>
                <a:lnTo>
                  <a:pt x="3014320" y="110305"/>
                </a:lnTo>
                <a:lnTo>
                  <a:pt x="3014320" y="49560"/>
                </a:lnTo>
                <a:cubicBezTo>
                  <a:pt x="3005745" y="49560"/>
                  <a:pt x="2995893" y="50908"/>
                  <a:pt x="2984765" y="53604"/>
                </a:cubicBezTo>
                <a:lnTo>
                  <a:pt x="2969772" y="34589"/>
                </a:lnTo>
                <a:lnTo>
                  <a:pt x="3063170" y="34589"/>
                </a:lnTo>
                <a:close/>
                <a:moveTo>
                  <a:pt x="3995767" y="15144"/>
                </a:moveTo>
                <a:cubicBezTo>
                  <a:pt x="4015843" y="24680"/>
                  <a:pt x="4030166" y="32793"/>
                  <a:pt x="4038734" y="39483"/>
                </a:cubicBezTo>
                <a:cubicBezTo>
                  <a:pt x="4047302" y="46172"/>
                  <a:pt x="4051091" y="53357"/>
                  <a:pt x="4050102" y="61036"/>
                </a:cubicBezTo>
                <a:cubicBezTo>
                  <a:pt x="4049113" y="68715"/>
                  <a:pt x="4046689" y="74487"/>
                  <a:pt x="4042831" y="78352"/>
                </a:cubicBezTo>
                <a:cubicBezTo>
                  <a:pt x="4038974" y="82216"/>
                  <a:pt x="4036013" y="84149"/>
                  <a:pt x="4033948" y="84149"/>
                </a:cubicBezTo>
                <a:cubicBezTo>
                  <a:pt x="4028384" y="84149"/>
                  <a:pt x="4023415" y="78133"/>
                  <a:pt x="4019041" y="66102"/>
                </a:cubicBezTo>
                <a:cubicBezTo>
                  <a:pt x="4013993" y="53468"/>
                  <a:pt x="4004536" y="39458"/>
                  <a:pt x="3990669" y="24071"/>
                </a:cubicBezTo>
                <a:close/>
                <a:moveTo>
                  <a:pt x="1592199" y="14950"/>
                </a:moveTo>
                <a:cubicBezTo>
                  <a:pt x="1608719" y="25619"/>
                  <a:pt x="1620532" y="34575"/>
                  <a:pt x="1627637" y="41817"/>
                </a:cubicBezTo>
                <a:cubicBezTo>
                  <a:pt x="1634743" y="49058"/>
                  <a:pt x="1637557" y="56042"/>
                  <a:pt x="1636080" y="62768"/>
                </a:cubicBezTo>
                <a:cubicBezTo>
                  <a:pt x="1634603" y="69493"/>
                  <a:pt x="1631975" y="75039"/>
                  <a:pt x="1628197" y="79406"/>
                </a:cubicBezTo>
                <a:cubicBezTo>
                  <a:pt x="1624418" y="83772"/>
                  <a:pt x="1621453" y="85956"/>
                  <a:pt x="1619302" y="85956"/>
                </a:cubicBezTo>
                <a:cubicBezTo>
                  <a:pt x="1613394" y="85956"/>
                  <a:pt x="1609364" y="79961"/>
                  <a:pt x="1607213" y="67973"/>
                </a:cubicBezTo>
                <a:cubicBezTo>
                  <a:pt x="1603700" y="55597"/>
                  <a:pt x="1596006" y="40103"/>
                  <a:pt x="1584133" y="21489"/>
                </a:cubicBezTo>
                <a:close/>
                <a:moveTo>
                  <a:pt x="1873227" y="13573"/>
                </a:moveTo>
                <a:cubicBezTo>
                  <a:pt x="1904632" y="34568"/>
                  <a:pt x="1921278" y="50245"/>
                  <a:pt x="1923164" y="60606"/>
                </a:cubicBezTo>
                <a:cubicBezTo>
                  <a:pt x="1925049" y="70967"/>
                  <a:pt x="1923357" y="79112"/>
                  <a:pt x="1918087" y="85041"/>
                </a:cubicBezTo>
                <a:cubicBezTo>
                  <a:pt x="1912817" y="90971"/>
                  <a:pt x="1908676" y="93936"/>
                  <a:pt x="1905665" y="93936"/>
                </a:cubicBezTo>
                <a:cubicBezTo>
                  <a:pt x="1899943" y="93936"/>
                  <a:pt x="1895419" y="87253"/>
                  <a:pt x="1892092" y="73888"/>
                </a:cubicBezTo>
                <a:cubicBezTo>
                  <a:pt x="1888650" y="61140"/>
                  <a:pt x="1879652" y="43208"/>
                  <a:pt x="1865096" y="20091"/>
                </a:cubicBezTo>
                <a:close/>
                <a:moveTo>
                  <a:pt x="751928" y="12304"/>
                </a:moveTo>
                <a:cubicBezTo>
                  <a:pt x="774658" y="22715"/>
                  <a:pt x="789421" y="30592"/>
                  <a:pt x="796218" y="35933"/>
                </a:cubicBezTo>
                <a:cubicBezTo>
                  <a:pt x="803015" y="41275"/>
                  <a:pt x="806414" y="47542"/>
                  <a:pt x="806414" y="54733"/>
                </a:cubicBezTo>
                <a:cubicBezTo>
                  <a:pt x="806414" y="61925"/>
                  <a:pt x="804439" y="67496"/>
                  <a:pt x="800488" y="71447"/>
                </a:cubicBezTo>
                <a:cubicBezTo>
                  <a:pt x="796537" y="75398"/>
                  <a:pt x="793085" y="77373"/>
                  <a:pt x="790131" y="77373"/>
                </a:cubicBezTo>
                <a:cubicBezTo>
                  <a:pt x="784524" y="77373"/>
                  <a:pt x="780035" y="72297"/>
                  <a:pt x="776665" y="62144"/>
                </a:cubicBezTo>
                <a:cubicBezTo>
                  <a:pt x="772521" y="51346"/>
                  <a:pt x="762583" y="37751"/>
                  <a:pt x="746852" y="21360"/>
                </a:cubicBezTo>
                <a:close/>
                <a:moveTo>
                  <a:pt x="2789197" y="11014"/>
                </a:moveTo>
                <a:lnTo>
                  <a:pt x="2817203" y="49022"/>
                </a:lnTo>
                <a:cubicBezTo>
                  <a:pt x="2798145" y="47230"/>
                  <a:pt x="2760352" y="67672"/>
                  <a:pt x="2703823" y="110348"/>
                </a:cubicBezTo>
                <a:lnTo>
                  <a:pt x="2714621" y="119447"/>
                </a:lnTo>
                <a:lnTo>
                  <a:pt x="2701112" y="126158"/>
                </a:lnTo>
                <a:lnTo>
                  <a:pt x="2701112" y="284302"/>
                </a:lnTo>
                <a:cubicBezTo>
                  <a:pt x="2701112" y="304293"/>
                  <a:pt x="2686664" y="318740"/>
                  <a:pt x="2657769" y="327646"/>
                </a:cubicBezTo>
                <a:cubicBezTo>
                  <a:pt x="2659561" y="313506"/>
                  <a:pt x="2642461" y="301912"/>
                  <a:pt x="2606467" y="292863"/>
                </a:cubicBezTo>
                <a:lnTo>
                  <a:pt x="2608446" y="278860"/>
                </a:lnTo>
                <a:cubicBezTo>
                  <a:pt x="2632638" y="283377"/>
                  <a:pt x="2649606" y="285636"/>
                  <a:pt x="2659350" y="285636"/>
                </a:cubicBezTo>
                <a:cubicBezTo>
                  <a:pt x="2669094" y="285636"/>
                  <a:pt x="2673514" y="279025"/>
                  <a:pt x="2672611" y="265803"/>
                </a:cubicBezTo>
                <a:lnTo>
                  <a:pt x="2672611" y="146572"/>
                </a:lnTo>
                <a:cubicBezTo>
                  <a:pt x="2672611" y="126983"/>
                  <a:pt x="2672159" y="108498"/>
                  <a:pt x="2671256" y="91118"/>
                </a:cubicBezTo>
                <a:lnTo>
                  <a:pt x="2693605" y="101916"/>
                </a:lnTo>
                <a:lnTo>
                  <a:pt x="2768440" y="41300"/>
                </a:lnTo>
                <a:lnTo>
                  <a:pt x="2602509" y="41300"/>
                </a:lnTo>
                <a:cubicBezTo>
                  <a:pt x="2591180" y="41300"/>
                  <a:pt x="2579952" y="42648"/>
                  <a:pt x="2568824" y="45344"/>
                </a:cubicBezTo>
                <a:lnTo>
                  <a:pt x="2553831" y="26308"/>
                </a:lnTo>
                <a:lnTo>
                  <a:pt x="2771903" y="26308"/>
                </a:lnTo>
                <a:close/>
                <a:moveTo>
                  <a:pt x="3420736" y="9637"/>
                </a:moveTo>
                <a:lnTo>
                  <a:pt x="3458680" y="27060"/>
                </a:lnTo>
                <a:lnTo>
                  <a:pt x="3447882" y="38741"/>
                </a:lnTo>
                <a:lnTo>
                  <a:pt x="3447882" y="111359"/>
                </a:lnTo>
                <a:cubicBezTo>
                  <a:pt x="3483245" y="86020"/>
                  <a:pt x="3505780" y="64768"/>
                  <a:pt x="3515489" y="47603"/>
                </a:cubicBezTo>
                <a:lnTo>
                  <a:pt x="3543710" y="77803"/>
                </a:lnTo>
                <a:cubicBezTo>
                  <a:pt x="3530216" y="80270"/>
                  <a:pt x="3498273" y="96338"/>
                  <a:pt x="3447882" y="126008"/>
                </a:cubicBezTo>
                <a:lnTo>
                  <a:pt x="3447882" y="156940"/>
                </a:lnTo>
                <a:cubicBezTo>
                  <a:pt x="3446978" y="168154"/>
                  <a:pt x="3453252" y="173761"/>
                  <a:pt x="3466703" y="173761"/>
                </a:cubicBezTo>
                <a:lnTo>
                  <a:pt x="3515575" y="173761"/>
                </a:lnTo>
                <a:cubicBezTo>
                  <a:pt x="3520006" y="171868"/>
                  <a:pt x="3523078" y="166207"/>
                  <a:pt x="3524792" y="156778"/>
                </a:cubicBezTo>
                <a:cubicBezTo>
                  <a:pt x="3526505" y="147350"/>
                  <a:pt x="3527864" y="133666"/>
                  <a:pt x="3528868" y="115726"/>
                </a:cubicBezTo>
                <a:lnTo>
                  <a:pt x="3543710" y="115726"/>
                </a:lnTo>
                <a:cubicBezTo>
                  <a:pt x="3543710" y="125879"/>
                  <a:pt x="3544356" y="136949"/>
                  <a:pt x="3545646" y="148938"/>
                </a:cubicBezTo>
                <a:cubicBezTo>
                  <a:pt x="3546937" y="160926"/>
                  <a:pt x="3551691" y="168907"/>
                  <a:pt x="3559907" y="172879"/>
                </a:cubicBezTo>
                <a:cubicBezTo>
                  <a:pt x="3552508" y="187950"/>
                  <a:pt x="3539889" y="195486"/>
                  <a:pt x="3522049" y="195486"/>
                </a:cubicBezTo>
                <a:lnTo>
                  <a:pt x="3460078" y="195486"/>
                </a:lnTo>
                <a:cubicBezTo>
                  <a:pt x="3434739" y="196390"/>
                  <a:pt x="3422069" y="186430"/>
                  <a:pt x="3422069" y="165608"/>
                </a:cubicBezTo>
                <a:lnTo>
                  <a:pt x="3422069" y="55798"/>
                </a:lnTo>
                <a:cubicBezTo>
                  <a:pt x="3422069" y="47796"/>
                  <a:pt x="3421625" y="32409"/>
                  <a:pt x="3420736" y="9637"/>
                </a:cubicBezTo>
                <a:close/>
                <a:moveTo>
                  <a:pt x="3327596" y="9637"/>
                </a:moveTo>
                <a:lnTo>
                  <a:pt x="3366895" y="30115"/>
                </a:lnTo>
                <a:lnTo>
                  <a:pt x="3354742" y="41537"/>
                </a:lnTo>
                <a:lnTo>
                  <a:pt x="3354742" y="85504"/>
                </a:lnTo>
                <a:lnTo>
                  <a:pt x="3374123" y="85504"/>
                </a:lnTo>
                <a:lnTo>
                  <a:pt x="3391073" y="69285"/>
                </a:lnTo>
                <a:lnTo>
                  <a:pt x="3418198" y="100497"/>
                </a:lnTo>
                <a:lnTo>
                  <a:pt x="3354742" y="100497"/>
                </a:lnTo>
                <a:lnTo>
                  <a:pt x="3354742" y="167824"/>
                </a:lnTo>
                <a:lnTo>
                  <a:pt x="3414799" y="158359"/>
                </a:lnTo>
                <a:lnTo>
                  <a:pt x="3416842" y="172513"/>
                </a:lnTo>
                <a:cubicBezTo>
                  <a:pt x="3320390" y="191715"/>
                  <a:pt x="3268579" y="205947"/>
                  <a:pt x="3261409" y="215211"/>
                </a:cubicBezTo>
                <a:lnTo>
                  <a:pt x="3242566" y="183462"/>
                </a:lnTo>
                <a:lnTo>
                  <a:pt x="3272250" y="179160"/>
                </a:lnTo>
                <a:cubicBezTo>
                  <a:pt x="3272250" y="119619"/>
                  <a:pt x="3271798" y="78907"/>
                  <a:pt x="3270895" y="57024"/>
                </a:cubicBezTo>
                <a:lnTo>
                  <a:pt x="3308861" y="75781"/>
                </a:lnTo>
                <a:lnTo>
                  <a:pt x="3298062" y="88623"/>
                </a:lnTo>
                <a:lnTo>
                  <a:pt x="3298062" y="175912"/>
                </a:lnTo>
                <a:lnTo>
                  <a:pt x="3328951" y="172427"/>
                </a:lnTo>
                <a:cubicBezTo>
                  <a:pt x="3328951" y="87547"/>
                  <a:pt x="3328500" y="33284"/>
                  <a:pt x="3327596" y="9637"/>
                </a:cubicBezTo>
                <a:close/>
                <a:moveTo>
                  <a:pt x="996113" y="8260"/>
                </a:moveTo>
                <a:lnTo>
                  <a:pt x="1021022" y="30653"/>
                </a:lnTo>
                <a:lnTo>
                  <a:pt x="1010224" y="40096"/>
                </a:lnTo>
                <a:cubicBezTo>
                  <a:pt x="1010224" y="90688"/>
                  <a:pt x="1010676" y="125908"/>
                  <a:pt x="1011579" y="145754"/>
                </a:cubicBezTo>
                <a:lnTo>
                  <a:pt x="984412" y="155283"/>
                </a:lnTo>
                <a:lnTo>
                  <a:pt x="984412" y="141796"/>
                </a:lnTo>
                <a:lnTo>
                  <a:pt x="941391" y="141796"/>
                </a:lnTo>
                <a:lnTo>
                  <a:pt x="941391" y="177740"/>
                </a:lnTo>
                <a:lnTo>
                  <a:pt x="998695" y="177740"/>
                </a:lnTo>
                <a:lnTo>
                  <a:pt x="1019796" y="158811"/>
                </a:lnTo>
                <a:lnTo>
                  <a:pt x="1048018" y="192733"/>
                </a:lnTo>
                <a:lnTo>
                  <a:pt x="950834" y="192733"/>
                </a:lnTo>
                <a:cubicBezTo>
                  <a:pt x="970093" y="235409"/>
                  <a:pt x="1002939" y="263115"/>
                  <a:pt x="1049373" y="275849"/>
                </a:cubicBezTo>
                <a:lnTo>
                  <a:pt x="1049373" y="287142"/>
                </a:lnTo>
                <a:cubicBezTo>
                  <a:pt x="1033283" y="287142"/>
                  <a:pt x="1023188" y="292541"/>
                  <a:pt x="1019086" y="303339"/>
                </a:cubicBezTo>
                <a:cubicBezTo>
                  <a:pt x="985079" y="282302"/>
                  <a:pt x="961105" y="256304"/>
                  <a:pt x="947167" y="225345"/>
                </a:cubicBezTo>
                <a:lnTo>
                  <a:pt x="941404" y="207606"/>
                </a:lnTo>
                <a:lnTo>
                  <a:pt x="941412" y="216372"/>
                </a:lnTo>
                <a:cubicBezTo>
                  <a:pt x="941509" y="268757"/>
                  <a:pt x="941947" y="301726"/>
                  <a:pt x="942725" y="315277"/>
                </a:cubicBezTo>
                <a:lnTo>
                  <a:pt x="914224" y="326269"/>
                </a:lnTo>
                <a:cubicBezTo>
                  <a:pt x="915127" y="292942"/>
                  <a:pt x="915579" y="254726"/>
                  <a:pt x="915579" y="211619"/>
                </a:cubicBezTo>
                <a:cubicBezTo>
                  <a:pt x="889523" y="255170"/>
                  <a:pt x="849313" y="288891"/>
                  <a:pt x="794949" y="312782"/>
                </a:cubicBezTo>
                <a:lnTo>
                  <a:pt x="790045" y="302629"/>
                </a:lnTo>
                <a:cubicBezTo>
                  <a:pt x="843519" y="269675"/>
                  <a:pt x="881313" y="233043"/>
                  <a:pt x="903425" y="192733"/>
                </a:cubicBezTo>
                <a:lnTo>
                  <a:pt x="856275" y="192733"/>
                </a:lnTo>
                <a:cubicBezTo>
                  <a:pt x="844946" y="192733"/>
                  <a:pt x="833718" y="194081"/>
                  <a:pt x="822590" y="196777"/>
                </a:cubicBezTo>
                <a:lnTo>
                  <a:pt x="807597" y="177740"/>
                </a:lnTo>
                <a:lnTo>
                  <a:pt x="915579" y="177740"/>
                </a:lnTo>
                <a:lnTo>
                  <a:pt x="915579" y="141796"/>
                </a:lnTo>
                <a:lnTo>
                  <a:pt x="873892" y="141796"/>
                </a:lnTo>
                <a:lnTo>
                  <a:pt x="873892" y="154100"/>
                </a:lnTo>
                <a:lnTo>
                  <a:pt x="846746" y="162038"/>
                </a:lnTo>
                <a:cubicBezTo>
                  <a:pt x="847635" y="130590"/>
                  <a:pt x="848079" y="103938"/>
                  <a:pt x="848079" y="82084"/>
                </a:cubicBezTo>
                <a:cubicBezTo>
                  <a:pt x="848079" y="60229"/>
                  <a:pt x="847635" y="36209"/>
                  <a:pt x="846746" y="10024"/>
                </a:cubicBezTo>
                <a:lnTo>
                  <a:pt x="872408" y="22199"/>
                </a:lnTo>
                <a:lnTo>
                  <a:pt x="983551" y="22199"/>
                </a:lnTo>
                <a:close/>
                <a:moveTo>
                  <a:pt x="3663110" y="6884"/>
                </a:moveTo>
                <a:lnTo>
                  <a:pt x="3699161" y="26609"/>
                </a:lnTo>
                <a:lnTo>
                  <a:pt x="3687524" y="34309"/>
                </a:lnTo>
                <a:cubicBezTo>
                  <a:pt x="3680827" y="52780"/>
                  <a:pt x="3674805" y="67550"/>
                  <a:pt x="3669455" y="78621"/>
                </a:cubicBezTo>
                <a:lnTo>
                  <a:pt x="3726759" y="78621"/>
                </a:lnTo>
                <a:lnTo>
                  <a:pt x="3747947" y="59713"/>
                </a:lnTo>
                <a:lnTo>
                  <a:pt x="3774748" y="93613"/>
                </a:lnTo>
                <a:lnTo>
                  <a:pt x="3712648" y="93613"/>
                </a:lnTo>
                <a:lnTo>
                  <a:pt x="3712648" y="162618"/>
                </a:lnTo>
                <a:lnTo>
                  <a:pt x="3738762" y="162618"/>
                </a:lnTo>
                <a:lnTo>
                  <a:pt x="3760057" y="142334"/>
                </a:lnTo>
                <a:lnTo>
                  <a:pt x="3786880" y="177590"/>
                </a:lnTo>
                <a:lnTo>
                  <a:pt x="3711293" y="177590"/>
                </a:lnTo>
                <a:cubicBezTo>
                  <a:pt x="3711293" y="184057"/>
                  <a:pt x="3710397" y="192296"/>
                  <a:pt x="3708604" y="202305"/>
                </a:cubicBezTo>
                <a:cubicBezTo>
                  <a:pt x="3744154" y="225350"/>
                  <a:pt x="3764287" y="240654"/>
                  <a:pt x="3769005" y="248219"/>
                </a:cubicBezTo>
                <a:cubicBezTo>
                  <a:pt x="3773723" y="255783"/>
                  <a:pt x="3776082" y="262398"/>
                  <a:pt x="3776082" y="268062"/>
                </a:cubicBezTo>
                <a:cubicBezTo>
                  <a:pt x="3776082" y="273210"/>
                  <a:pt x="3774473" y="279014"/>
                  <a:pt x="3771253" y="285475"/>
                </a:cubicBezTo>
                <a:cubicBezTo>
                  <a:pt x="3768033" y="291935"/>
                  <a:pt x="3765119" y="295165"/>
                  <a:pt x="3762509" y="295165"/>
                </a:cubicBezTo>
                <a:cubicBezTo>
                  <a:pt x="3757805" y="295165"/>
                  <a:pt x="3754285" y="291666"/>
                  <a:pt x="3751948" y="284668"/>
                </a:cubicBezTo>
                <a:cubicBezTo>
                  <a:pt x="3747574" y="275017"/>
                  <a:pt x="3741605" y="264179"/>
                  <a:pt x="3734040" y="252155"/>
                </a:cubicBezTo>
                <a:cubicBezTo>
                  <a:pt x="3726476" y="240131"/>
                  <a:pt x="3716828" y="227436"/>
                  <a:pt x="3705098" y="214071"/>
                </a:cubicBezTo>
                <a:cubicBezTo>
                  <a:pt x="3697254" y="241518"/>
                  <a:pt x="3685251" y="264255"/>
                  <a:pt x="3669090" y="282280"/>
                </a:cubicBezTo>
                <a:cubicBezTo>
                  <a:pt x="3652929" y="300306"/>
                  <a:pt x="3633648" y="314510"/>
                  <a:pt x="3611249" y="324892"/>
                </a:cubicBezTo>
                <a:lnTo>
                  <a:pt x="3605849" y="316525"/>
                </a:lnTo>
                <a:cubicBezTo>
                  <a:pt x="3629597" y="298643"/>
                  <a:pt x="3648361" y="277462"/>
                  <a:pt x="3662142" y="252983"/>
                </a:cubicBezTo>
                <a:cubicBezTo>
                  <a:pt x="3675923" y="228505"/>
                  <a:pt x="3683710" y="203373"/>
                  <a:pt x="3685502" y="177590"/>
                </a:cubicBezTo>
                <a:lnTo>
                  <a:pt x="3654527" y="177590"/>
                </a:lnTo>
                <a:cubicBezTo>
                  <a:pt x="3643198" y="177590"/>
                  <a:pt x="3631970" y="178945"/>
                  <a:pt x="3620842" y="181655"/>
                </a:cubicBezTo>
                <a:lnTo>
                  <a:pt x="3605849" y="162618"/>
                </a:lnTo>
                <a:lnTo>
                  <a:pt x="3685502" y="162618"/>
                </a:lnTo>
                <a:lnTo>
                  <a:pt x="3685502" y="93613"/>
                </a:lnTo>
                <a:lnTo>
                  <a:pt x="3665175" y="93613"/>
                </a:lnTo>
                <a:cubicBezTo>
                  <a:pt x="3653158" y="117619"/>
                  <a:pt x="3639449" y="137416"/>
                  <a:pt x="3624047" y="153003"/>
                </a:cubicBezTo>
                <a:lnTo>
                  <a:pt x="3615314" y="147647"/>
                </a:lnTo>
                <a:cubicBezTo>
                  <a:pt x="3628020" y="125463"/>
                  <a:pt x="3638617" y="101171"/>
                  <a:pt x="3647106" y="74770"/>
                </a:cubicBezTo>
                <a:cubicBezTo>
                  <a:pt x="3655596" y="48370"/>
                  <a:pt x="3660930" y="25741"/>
                  <a:pt x="3663110" y="6884"/>
                </a:cubicBezTo>
                <a:close/>
                <a:moveTo>
                  <a:pt x="560383" y="6884"/>
                </a:moveTo>
                <a:lnTo>
                  <a:pt x="601037" y="27383"/>
                </a:lnTo>
                <a:lnTo>
                  <a:pt x="588884" y="37471"/>
                </a:lnTo>
                <a:lnTo>
                  <a:pt x="588884" y="62101"/>
                </a:lnTo>
                <a:lnTo>
                  <a:pt x="624634" y="62101"/>
                </a:lnTo>
                <a:lnTo>
                  <a:pt x="651178" y="39128"/>
                </a:lnTo>
                <a:lnTo>
                  <a:pt x="683357" y="77093"/>
                </a:lnTo>
                <a:lnTo>
                  <a:pt x="588884" y="77093"/>
                </a:lnTo>
                <a:cubicBezTo>
                  <a:pt x="588884" y="87261"/>
                  <a:pt x="589336" y="98001"/>
                  <a:pt x="590239" y="109316"/>
                </a:cubicBezTo>
                <a:lnTo>
                  <a:pt x="561717" y="120286"/>
                </a:lnTo>
                <a:lnTo>
                  <a:pt x="561717" y="77093"/>
                </a:lnTo>
                <a:lnTo>
                  <a:pt x="493056" y="77093"/>
                </a:lnTo>
                <a:lnTo>
                  <a:pt x="493056" y="111919"/>
                </a:lnTo>
                <a:lnTo>
                  <a:pt x="464533" y="124330"/>
                </a:lnTo>
                <a:cubicBezTo>
                  <a:pt x="465436" y="105387"/>
                  <a:pt x="465888" y="89641"/>
                  <a:pt x="465888" y="77093"/>
                </a:cubicBezTo>
                <a:lnTo>
                  <a:pt x="409273" y="77093"/>
                </a:lnTo>
                <a:cubicBezTo>
                  <a:pt x="397959" y="77093"/>
                  <a:pt x="386730" y="78441"/>
                  <a:pt x="375588" y="81137"/>
                </a:cubicBezTo>
                <a:lnTo>
                  <a:pt x="360617" y="62101"/>
                </a:lnTo>
                <a:lnTo>
                  <a:pt x="465888" y="62101"/>
                </a:lnTo>
                <a:cubicBezTo>
                  <a:pt x="465888" y="43516"/>
                  <a:pt x="465436" y="25562"/>
                  <a:pt x="464533" y="8239"/>
                </a:cubicBezTo>
                <a:lnTo>
                  <a:pt x="503854" y="26996"/>
                </a:lnTo>
                <a:lnTo>
                  <a:pt x="493056" y="38504"/>
                </a:lnTo>
                <a:lnTo>
                  <a:pt x="493056" y="62101"/>
                </a:lnTo>
                <a:lnTo>
                  <a:pt x="561717" y="62101"/>
                </a:lnTo>
                <a:cubicBezTo>
                  <a:pt x="561717" y="44362"/>
                  <a:pt x="561272" y="25956"/>
                  <a:pt x="560383" y="6884"/>
                </a:cubicBezTo>
                <a:close/>
                <a:moveTo>
                  <a:pt x="170470" y="6884"/>
                </a:moveTo>
                <a:cubicBezTo>
                  <a:pt x="193027" y="18356"/>
                  <a:pt x="206725" y="27050"/>
                  <a:pt x="211565" y="32965"/>
                </a:cubicBezTo>
                <a:cubicBezTo>
                  <a:pt x="216405" y="38880"/>
                  <a:pt x="217832" y="45194"/>
                  <a:pt x="215846" y="51905"/>
                </a:cubicBezTo>
                <a:cubicBezTo>
                  <a:pt x="213859" y="58616"/>
                  <a:pt x="210952" y="63617"/>
                  <a:pt x="207123" y="66908"/>
                </a:cubicBezTo>
                <a:cubicBezTo>
                  <a:pt x="203294" y="70199"/>
                  <a:pt x="200419" y="71845"/>
                  <a:pt x="198497" y="71845"/>
                </a:cubicBezTo>
                <a:cubicBezTo>
                  <a:pt x="193565" y="71845"/>
                  <a:pt x="190030" y="67005"/>
                  <a:pt x="187893" y="57325"/>
                </a:cubicBezTo>
                <a:cubicBezTo>
                  <a:pt x="185183" y="46513"/>
                  <a:pt x="177446" y="32029"/>
                  <a:pt x="164683" y="13875"/>
                </a:cubicBezTo>
                <a:close/>
                <a:moveTo>
                  <a:pt x="34266" y="6884"/>
                </a:moveTo>
                <a:cubicBezTo>
                  <a:pt x="52995" y="17409"/>
                  <a:pt x="65940" y="26035"/>
                  <a:pt x="73103" y="32761"/>
                </a:cubicBezTo>
                <a:cubicBezTo>
                  <a:pt x="80266" y="39486"/>
                  <a:pt x="83356" y="46925"/>
                  <a:pt x="82374" y="55078"/>
                </a:cubicBezTo>
                <a:cubicBezTo>
                  <a:pt x="81392" y="63230"/>
                  <a:pt x="78721" y="69213"/>
                  <a:pt x="74361" y="73028"/>
                </a:cubicBezTo>
                <a:cubicBezTo>
                  <a:pt x="70002" y="76842"/>
                  <a:pt x="66388" y="78750"/>
                  <a:pt x="63520" y="78750"/>
                </a:cubicBezTo>
                <a:cubicBezTo>
                  <a:pt x="57641" y="78750"/>
                  <a:pt x="53590" y="73157"/>
                  <a:pt x="51367" y="61972"/>
                </a:cubicBezTo>
                <a:cubicBezTo>
                  <a:pt x="48786" y="49883"/>
                  <a:pt x="41114" y="33829"/>
                  <a:pt x="28351" y="13810"/>
                </a:cubicBezTo>
                <a:close/>
                <a:moveTo>
                  <a:pt x="1944943" y="6819"/>
                </a:moveTo>
                <a:cubicBezTo>
                  <a:pt x="1973623" y="28860"/>
                  <a:pt x="1988433" y="45079"/>
                  <a:pt x="1989372" y="55476"/>
                </a:cubicBezTo>
                <a:cubicBezTo>
                  <a:pt x="1990311" y="65872"/>
                  <a:pt x="1988135" y="73756"/>
                  <a:pt x="1982844" y="79126"/>
                </a:cubicBezTo>
                <a:cubicBezTo>
                  <a:pt x="1977552" y="84497"/>
                  <a:pt x="1973422" y="87182"/>
                  <a:pt x="1970454" y="87182"/>
                </a:cubicBezTo>
                <a:cubicBezTo>
                  <a:pt x="1963585" y="87182"/>
                  <a:pt x="1959061" y="80614"/>
                  <a:pt x="1956881" y="67478"/>
                </a:cubicBezTo>
                <a:cubicBezTo>
                  <a:pt x="1954257" y="52464"/>
                  <a:pt x="1947510" y="34367"/>
                  <a:pt x="1936640" y="13186"/>
                </a:cubicBezTo>
                <a:close/>
                <a:moveTo>
                  <a:pt x="1522247" y="5507"/>
                </a:moveTo>
                <a:lnTo>
                  <a:pt x="1558643" y="30975"/>
                </a:lnTo>
                <a:lnTo>
                  <a:pt x="1544081" y="39795"/>
                </a:lnTo>
                <a:cubicBezTo>
                  <a:pt x="1531935" y="64130"/>
                  <a:pt x="1522842" y="82242"/>
                  <a:pt x="1516805" y="94130"/>
                </a:cubicBezTo>
                <a:lnTo>
                  <a:pt x="1538402" y="107272"/>
                </a:lnTo>
                <a:lnTo>
                  <a:pt x="1527604" y="117232"/>
                </a:lnTo>
                <a:lnTo>
                  <a:pt x="1527604" y="255823"/>
                </a:lnTo>
                <a:cubicBezTo>
                  <a:pt x="1527604" y="277993"/>
                  <a:pt x="1528055" y="296413"/>
                  <a:pt x="1528959" y="311083"/>
                </a:cubicBezTo>
                <a:lnTo>
                  <a:pt x="1499103" y="323516"/>
                </a:lnTo>
                <a:cubicBezTo>
                  <a:pt x="1500006" y="295509"/>
                  <a:pt x="1500458" y="273841"/>
                  <a:pt x="1500458" y="258511"/>
                </a:cubicBezTo>
                <a:lnTo>
                  <a:pt x="1500458" y="117920"/>
                </a:lnTo>
                <a:cubicBezTo>
                  <a:pt x="1488297" y="144765"/>
                  <a:pt x="1472387" y="168211"/>
                  <a:pt x="1452726" y="188259"/>
                </a:cubicBezTo>
                <a:lnTo>
                  <a:pt x="1446467" y="180472"/>
                </a:lnTo>
                <a:cubicBezTo>
                  <a:pt x="1459172" y="160740"/>
                  <a:pt x="1471577" y="137842"/>
                  <a:pt x="1483680" y="111779"/>
                </a:cubicBezTo>
                <a:cubicBezTo>
                  <a:pt x="1495783" y="85715"/>
                  <a:pt x="1508639" y="50292"/>
                  <a:pt x="1522247" y="5507"/>
                </a:cubicBezTo>
                <a:close/>
                <a:moveTo>
                  <a:pt x="2044707" y="4130"/>
                </a:moveTo>
                <a:lnTo>
                  <a:pt x="2082566" y="29964"/>
                </a:lnTo>
                <a:lnTo>
                  <a:pt x="2067530" y="37514"/>
                </a:lnTo>
                <a:cubicBezTo>
                  <a:pt x="2053075" y="57161"/>
                  <a:pt x="2038290" y="76369"/>
                  <a:pt x="2023176" y="95141"/>
                </a:cubicBezTo>
                <a:lnTo>
                  <a:pt x="2085534" y="95141"/>
                </a:lnTo>
                <a:lnTo>
                  <a:pt x="2101194" y="77567"/>
                </a:lnTo>
                <a:lnTo>
                  <a:pt x="2129824" y="111983"/>
                </a:lnTo>
                <a:cubicBezTo>
                  <a:pt x="2113103" y="114235"/>
                  <a:pt x="2093952" y="127112"/>
                  <a:pt x="2072370" y="150616"/>
                </a:cubicBezTo>
                <a:lnTo>
                  <a:pt x="2063508" y="145346"/>
                </a:lnTo>
                <a:lnTo>
                  <a:pt x="2085104" y="110133"/>
                </a:lnTo>
                <a:lnTo>
                  <a:pt x="1862558" y="110133"/>
                </a:lnTo>
                <a:cubicBezTo>
                  <a:pt x="1864365" y="119110"/>
                  <a:pt x="1864752" y="127947"/>
                  <a:pt x="1863720" y="136645"/>
                </a:cubicBezTo>
                <a:cubicBezTo>
                  <a:pt x="1862687" y="145342"/>
                  <a:pt x="1858751" y="150745"/>
                  <a:pt x="1851910" y="152853"/>
                </a:cubicBezTo>
                <a:cubicBezTo>
                  <a:pt x="1845070" y="154961"/>
                  <a:pt x="1840496" y="156015"/>
                  <a:pt x="1838187" y="156015"/>
                </a:cubicBezTo>
                <a:cubicBezTo>
                  <a:pt x="1834716" y="156015"/>
                  <a:pt x="1831361" y="155043"/>
                  <a:pt x="1828120" y="153100"/>
                </a:cubicBezTo>
                <a:cubicBezTo>
                  <a:pt x="1824879" y="151157"/>
                  <a:pt x="1823259" y="148952"/>
                  <a:pt x="1823259" y="146486"/>
                </a:cubicBezTo>
                <a:cubicBezTo>
                  <a:pt x="1823259" y="142485"/>
                  <a:pt x="1825754" y="137007"/>
                  <a:pt x="1830744" y="130052"/>
                </a:cubicBezTo>
                <a:cubicBezTo>
                  <a:pt x="1837470" y="120831"/>
                  <a:pt x="1842747" y="103795"/>
                  <a:pt x="1846576" y="78943"/>
                </a:cubicBezTo>
                <a:lnTo>
                  <a:pt x="1860923" y="78943"/>
                </a:lnTo>
                <a:lnTo>
                  <a:pt x="1862278" y="95141"/>
                </a:lnTo>
                <a:lnTo>
                  <a:pt x="2007989" y="95141"/>
                </a:lnTo>
                <a:cubicBezTo>
                  <a:pt x="2024409" y="62961"/>
                  <a:pt x="2036648" y="32624"/>
                  <a:pt x="2044707" y="4130"/>
                </a:cubicBezTo>
                <a:close/>
                <a:moveTo>
                  <a:pt x="1252813" y="4044"/>
                </a:moveTo>
                <a:lnTo>
                  <a:pt x="1292543" y="29448"/>
                </a:lnTo>
                <a:lnTo>
                  <a:pt x="1277873" y="38439"/>
                </a:lnTo>
                <a:cubicBezTo>
                  <a:pt x="1270201" y="52995"/>
                  <a:pt x="1262493" y="66388"/>
                  <a:pt x="1254749" y="78621"/>
                </a:cubicBezTo>
                <a:lnTo>
                  <a:pt x="1360279" y="78621"/>
                </a:lnTo>
                <a:lnTo>
                  <a:pt x="1375788" y="61047"/>
                </a:lnTo>
                <a:lnTo>
                  <a:pt x="1407258" y="96302"/>
                </a:lnTo>
                <a:cubicBezTo>
                  <a:pt x="1391440" y="96302"/>
                  <a:pt x="1372798" y="109352"/>
                  <a:pt x="1351331" y="135451"/>
                </a:cubicBezTo>
                <a:lnTo>
                  <a:pt x="1342318" y="130267"/>
                </a:lnTo>
                <a:lnTo>
                  <a:pt x="1361204" y="93613"/>
                </a:lnTo>
                <a:lnTo>
                  <a:pt x="1250211" y="93613"/>
                </a:lnTo>
                <a:cubicBezTo>
                  <a:pt x="1233734" y="119626"/>
                  <a:pt x="1215565" y="141675"/>
                  <a:pt x="1195704" y="159758"/>
                </a:cubicBezTo>
                <a:lnTo>
                  <a:pt x="1187099" y="154251"/>
                </a:lnTo>
                <a:cubicBezTo>
                  <a:pt x="1204308" y="130360"/>
                  <a:pt x="1218730" y="103834"/>
                  <a:pt x="1230367" y="74674"/>
                </a:cubicBezTo>
                <a:cubicBezTo>
                  <a:pt x="1242004" y="45513"/>
                  <a:pt x="1249486" y="21970"/>
                  <a:pt x="1252813" y="4044"/>
                </a:cubicBezTo>
                <a:close/>
                <a:moveTo>
                  <a:pt x="2318164" y="0"/>
                </a:moveTo>
                <a:lnTo>
                  <a:pt x="2352731" y="25168"/>
                </a:lnTo>
                <a:lnTo>
                  <a:pt x="2339244" y="34030"/>
                </a:lnTo>
                <a:cubicBezTo>
                  <a:pt x="2352337" y="53662"/>
                  <a:pt x="2372349" y="73189"/>
                  <a:pt x="2399279" y="92613"/>
                </a:cubicBezTo>
                <a:cubicBezTo>
                  <a:pt x="2426210" y="112037"/>
                  <a:pt x="2458390" y="124560"/>
                  <a:pt x="2495818" y="130181"/>
                </a:cubicBezTo>
                <a:lnTo>
                  <a:pt x="2495818" y="141474"/>
                </a:lnTo>
                <a:cubicBezTo>
                  <a:pt x="2478853" y="143352"/>
                  <a:pt x="2468399" y="149339"/>
                  <a:pt x="2464456" y="159435"/>
                </a:cubicBezTo>
                <a:cubicBezTo>
                  <a:pt x="2440751" y="151964"/>
                  <a:pt x="2416774" y="138387"/>
                  <a:pt x="2392525" y="118705"/>
                </a:cubicBezTo>
                <a:cubicBezTo>
                  <a:pt x="2368276" y="99023"/>
                  <a:pt x="2347325" y="73903"/>
                  <a:pt x="2329672" y="43344"/>
                </a:cubicBezTo>
                <a:cubicBezTo>
                  <a:pt x="2313855" y="71121"/>
                  <a:pt x="2292961" y="97087"/>
                  <a:pt x="2266991" y="121243"/>
                </a:cubicBezTo>
                <a:lnTo>
                  <a:pt x="2251288" y="133687"/>
                </a:lnTo>
                <a:lnTo>
                  <a:pt x="2366713" y="133687"/>
                </a:lnTo>
                <a:lnTo>
                  <a:pt x="2385040" y="116113"/>
                </a:lnTo>
                <a:lnTo>
                  <a:pt x="2413476" y="148680"/>
                </a:lnTo>
                <a:lnTo>
                  <a:pt x="2289211" y="148680"/>
                </a:lnTo>
                <a:cubicBezTo>
                  <a:pt x="2278786" y="148680"/>
                  <a:pt x="2268009" y="150028"/>
                  <a:pt x="2256881" y="152724"/>
                </a:cubicBezTo>
                <a:lnTo>
                  <a:pt x="2245501" y="138274"/>
                </a:lnTo>
                <a:lnTo>
                  <a:pt x="2224847" y="154641"/>
                </a:lnTo>
                <a:cubicBezTo>
                  <a:pt x="2209736" y="164828"/>
                  <a:pt x="2193562" y="174069"/>
                  <a:pt x="2176325" y="182365"/>
                </a:cubicBezTo>
                <a:lnTo>
                  <a:pt x="2169012" y="174062"/>
                </a:lnTo>
                <a:cubicBezTo>
                  <a:pt x="2200216" y="155907"/>
                  <a:pt x="2229197" y="131443"/>
                  <a:pt x="2255956" y="100669"/>
                </a:cubicBezTo>
                <a:cubicBezTo>
                  <a:pt x="2282715" y="69895"/>
                  <a:pt x="2303451" y="36339"/>
                  <a:pt x="2318164" y="0"/>
                </a:cubicBezTo>
                <a:close/>
                <a:moveTo>
                  <a:pt x="1175032" y="0"/>
                </a:moveTo>
                <a:lnTo>
                  <a:pt x="1212890" y="25619"/>
                </a:lnTo>
                <a:lnTo>
                  <a:pt x="1199575" y="33083"/>
                </a:lnTo>
                <a:cubicBezTo>
                  <a:pt x="1187759" y="55067"/>
                  <a:pt x="1175556" y="76785"/>
                  <a:pt x="1162965" y="98238"/>
                </a:cubicBezTo>
                <a:lnTo>
                  <a:pt x="1181851" y="109983"/>
                </a:lnTo>
                <a:lnTo>
                  <a:pt x="1172408" y="118565"/>
                </a:lnTo>
                <a:lnTo>
                  <a:pt x="1172408" y="258533"/>
                </a:lnTo>
                <a:cubicBezTo>
                  <a:pt x="1172408" y="278910"/>
                  <a:pt x="1172860" y="296348"/>
                  <a:pt x="1173763" y="310846"/>
                </a:cubicBezTo>
                <a:lnTo>
                  <a:pt x="1143907" y="326269"/>
                </a:lnTo>
                <a:cubicBezTo>
                  <a:pt x="1144796" y="282015"/>
                  <a:pt x="1145240" y="253120"/>
                  <a:pt x="1145240" y="239582"/>
                </a:cubicBezTo>
                <a:lnTo>
                  <a:pt x="1145240" y="120587"/>
                </a:lnTo>
                <a:cubicBezTo>
                  <a:pt x="1131201" y="147633"/>
                  <a:pt x="1114280" y="170183"/>
                  <a:pt x="1094476" y="188237"/>
                </a:cubicBezTo>
                <a:lnTo>
                  <a:pt x="1085850" y="182774"/>
                </a:lnTo>
                <a:cubicBezTo>
                  <a:pt x="1113900" y="141603"/>
                  <a:pt x="1134202" y="106405"/>
                  <a:pt x="1146757" y="77179"/>
                </a:cubicBezTo>
                <a:cubicBezTo>
                  <a:pt x="1159312" y="47954"/>
                  <a:pt x="1168737" y="22228"/>
                  <a:pt x="1175032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/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44272" y="2554461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999288" y="164941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999288" y="2603501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999288" y="3557588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999288" y="451326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8107370" y="175260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6"/>
            </p:custDataLst>
          </p:nvPr>
        </p:nvSpPr>
        <p:spPr>
          <a:xfrm>
            <a:off x="8107370" y="2706688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7"/>
            </p:custDataLst>
          </p:nvPr>
        </p:nvSpPr>
        <p:spPr>
          <a:xfrm>
            <a:off x="8107370" y="3662363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8"/>
            </p:custDataLst>
          </p:nvPr>
        </p:nvSpPr>
        <p:spPr>
          <a:xfrm>
            <a:off x="8107370" y="461645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1"/>
          <p:cNvSpPr txBox="1"/>
          <p:nvPr>
            <p:custDataLst>
              <p:tags r:id="rId9"/>
            </p:custDataLst>
          </p:nvPr>
        </p:nvSpPr>
        <p:spPr>
          <a:xfrm>
            <a:off x="4579938" y="1363432"/>
            <a:ext cx="2724150" cy="2313454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r>
              <a:rPr lang="zh-CN" altLang="en-US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endParaRPr lang="en-US" altLang="zh-CN" sz="8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0"/>
            </p:custDataLst>
          </p:nvPr>
        </p:nvSpPr>
        <p:spPr>
          <a:xfrm>
            <a:off x="5181153" y="2298701"/>
            <a:ext cx="387798" cy="251936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8763" y="1603375"/>
            <a:ext cx="5837237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9787" y="2224685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5537" y="3577432"/>
            <a:ext cx="41624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06462" y="2363788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08087" y="2513013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994025" y="3419476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56550" y="1323181"/>
            <a:ext cx="4210050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45748" y="3932532"/>
            <a:ext cx="1097375" cy="1249788"/>
          </a:xfrm>
          <a:prstGeom prst="rect">
            <a:avLst/>
          </a:prstGeom>
        </p:spPr>
      </p:pic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232743" y="1907317"/>
            <a:ext cx="2208717" cy="317527"/>
          </a:xfrm>
          <a:custGeom>
            <a:avLst/>
            <a:gdLst/>
            <a:ahLst/>
            <a:cxnLst/>
            <a:rect l="l" t="t" r="r" b="b"/>
            <a:pathLst>
              <a:path w="2208717" h="317527">
                <a:moveTo>
                  <a:pt x="2163101" y="225715"/>
                </a:moveTo>
                <a:cubicBezTo>
                  <a:pt x="2159729" y="225905"/>
                  <a:pt x="2156450" y="227185"/>
                  <a:pt x="2153263" y="229554"/>
                </a:cubicBezTo>
                <a:cubicBezTo>
                  <a:pt x="2146888" y="234294"/>
                  <a:pt x="2143701" y="240611"/>
                  <a:pt x="2143701" y="248505"/>
                </a:cubicBezTo>
                <a:cubicBezTo>
                  <a:pt x="2143701" y="256399"/>
                  <a:pt x="2147250" y="262325"/>
                  <a:pt x="2154349" y="266283"/>
                </a:cubicBezTo>
                <a:cubicBezTo>
                  <a:pt x="2161447" y="270241"/>
                  <a:pt x="2168395" y="270040"/>
                  <a:pt x="2175192" y="265681"/>
                </a:cubicBezTo>
                <a:cubicBezTo>
                  <a:pt x="2181990" y="261307"/>
                  <a:pt x="2185184" y="254997"/>
                  <a:pt x="2184775" y="246752"/>
                </a:cubicBezTo>
                <a:cubicBezTo>
                  <a:pt x="2184367" y="238506"/>
                  <a:pt x="2180606" y="232394"/>
                  <a:pt x="2173493" y="228414"/>
                </a:cubicBezTo>
                <a:cubicBezTo>
                  <a:pt x="2169937" y="226424"/>
                  <a:pt x="2166473" y="225525"/>
                  <a:pt x="2163101" y="225715"/>
                </a:cubicBezTo>
                <a:close/>
                <a:moveTo>
                  <a:pt x="1559302" y="224693"/>
                </a:moveTo>
                <a:cubicBezTo>
                  <a:pt x="1556972" y="224098"/>
                  <a:pt x="1549350" y="224679"/>
                  <a:pt x="1536437" y="226435"/>
                </a:cubicBezTo>
                <a:cubicBezTo>
                  <a:pt x="1523524" y="228192"/>
                  <a:pt x="1506713" y="230698"/>
                  <a:pt x="1486006" y="233953"/>
                </a:cubicBezTo>
                <a:cubicBezTo>
                  <a:pt x="1488716" y="246286"/>
                  <a:pt x="1491283" y="261293"/>
                  <a:pt x="1493707" y="278974"/>
                </a:cubicBezTo>
                <a:cubicBezTo>
                  <a:pt x="1509567" y="278142"/>
                  <a:pt x="1530489" y="275217"/>
                  <a:pt x="1556474" y="270198"/>
                </a:cubicBezTo>
                <a:cubicBezTo>
                  <a:pt x="1558897" y="260490"/>
                  <a:pt x="1560557" y="250627"/>
                  <a:pt x="1561453" y="240611"/>
                </a:cubicBezTo>
                <a:cubicBezTo>
                  <a:pt x="1562350" y="230594"/>
                  <a:pt x="1561633" y="225288"/>
                  <a:pt x="1559302" y="224693"/>
                </a:cubicBezTo>
                <a:close/>
                <a:moveTo>
                  <a:pt x="2165583" y="202795"/>
                </a:moveTo>
                <a:cubicBezTo>
                  <a:pt x="2171104" y="202917"/>
                  <a:pt x="2176748" y="204190"/>
                  <a:pt x="2182517" y="206613"/>
                </a:cubicBezTo>
                <a:cubicBezTo>
                  <a:pt x="2194053" y="211460"/>
                  <a:pt x="2201715" y="219140"/>
                  <a:pt x="2205500" y="229651"/>
                </a:cubicBezTo>
                <a:cubicBezTo>
                  <a:pt x="2209286" y="240162"/>
                  <a:pt x="2209731" y="250559"/>
                  <a:pt x="2206834" y="260841"/>
                </a:cubicBezTo>
                <a:cubicBezTo>
                  <a:pt x="2203937" y="271123"/>
                  <a:pt x="2198517" y="278992"/>
                  <a:pt x="2190572" y="284449"/>
                </a:cubicBezTo>
                <a:cubicBezTo>
                  <a:pt x="2182628" y="289905"/>
                  <a:pt x="2173188" y="292633"/>
                  <a:pt x="2162254" y="292633"/>
                </a:cubicBezTo>
                <a:cubicBezTo>
                  <a:pt x="2151320" y="292633"/>
                  <a:pt x="2141418" y="288195"/>
                  <a:pt x="2132548" y="279318"/>
                </a:cubicBezTo>
                <a:cubicBezTo>
                  <a:pt x="2123679" y="270442"/>
                  <a:pt x="2119244" y="260898"/>
                  <a:pt x="2119244" y="250688"/>
                </a:cubicBezTo>
                <a:cubicBezTo>
                  <a:pt x="2119244" y="240478"/>
                  <a:pt x="2121632" y="231548"/>
                  <a:pt x="2126407" y="223897"/>
                </a:cubicBezTo>
                <a:cubicBezTo>
                  <a:pt x="2131182" y="216246"/>
                  <a:pt x="2138844" y="210242"/>
                  <a:pt x="2149391" y="205882"/>
                </a:cubicBezTo>
                <a:cubicBezTo>
                  <a:pt x="2154664" y="203702"/>
                  <a:pt x="2160062" y="202673"/>
                  <a:pt x="2165583" y="202795"/>
                </a:cubicBezTo>
                <a:close/>
                <a:moveTo>
                  <a:pt x="1968877" y="197646"/>
                </a:moveTo>
                <a:cubicBezTo>
                  <a:pt x="1971089" y="197587"/>
                  <a:pt x="1974168" y="198260"/>
                  <a:pt x="1978115" y="199666"/>
                </a:cubicBezTo>
                <a:cubicBezTo>
                  <a:pt x="1993903" y="205287"/>
                  <a:pt x="2004953" y="211281"/>
                  <a:pt x="2011262" y="217648"/>
                </a:cubicBezTo>
                <a:cubicBezTo>
                  <a:pt x="2017572" y="224015"/>
                  <a:pt x="2019830" y="232032"/>
                  <a:pt x="2018038" y="241697"/>
                </a:cubicBezTo>
                <a:cubicBezTo>
                  <a:pt x="2016246" y="251362"/>
                  <a:pt x="2010717" y="252549"/>
                  <a:pt x="2001454" y="245257"/>
                </a:cubicBezTo>
                <a:cubicBezTo>
                  <a:pt x="1992190" y="237965"/>
                  <a:pt x="1982510" y="228862"/>
                  <a:pt x="1972415" y="217949"/>
                </a:cubicBezTo>
                <a:cubicBezTo>
                  <a:pt x="1963423" y="204592"/>
                  <a:pt x="1962244" y="197824"/>
                  <a:pt x="1968877" y="197646"/>
                </a:cubicBezTo>
                <a:close/>
                <a:moveTo>
                  <a:pt x="1569305" y="194923"/>
                </a:moveTo>
                <a:cubicBezTo>
                  <a:pt x="1573535" y="195073"/>
                  <a:pt x="1578285" y="196453"/>
                  <a:pt x="1583555" y="199063"/>
                </a:cubicBezTo>
                <a:cubicBezTo>
                  <a:pt x="1594095" y="204283"/>
                  <a:pt x="1602968" y="210263"/>
                  <a:pt x="1610174" y="217003"/>
                </a:cubicBezTo>
                <a:cubicBezTo>
                  <a:pt x="1617380" y="223743"/>
                  <a:pt x="1616774" y="230608"/>
                  <a:pt x="1608357" y="237599"/>
                </a:cubicBezTo>
                <a:cubicBezTo>
                  <a:pt x="1599939" y="244590"/>
                  <a:pt x="1592002" y="254768"/>
                  <a:pt x="1584545" y="268133"/>
                </a:cubicBezTo>
                <a:cubicBezTo>
                  <a:pt x="1598039" y="284251"/>
                  <a:pt x="1598068" y="292590"/>
                  <a:pt x="1584631" y="293149"/>
                </a:cubicBezTo>
                <a:cubicBezTo>
                  <a:pt x="1571194" y="293709"/>
                  <a:pt x="1541223" y="295709"/>
                  <a:pt x="1494718" y="299151"/>
                </a:cubicBezTo>
                <a:cubicBezTo>
                  <a:pt x="1491061" y="312803"/>
                  <a:pt x="1486006" y="315606"/>
                  <a:pt x="1479553" y="307561"/>
                </a:cubicBezTo>
                <a:cubicBezTo>
                  <a:pt x="1473100" y="299517"/>
                  <a:pt x="1467633" y="285424"/>
                  <a:pt x="1463151" y="265283"/>
                </a:cubicBezTo>
                <a:cubicBezTo>
                  <a:pt x="1458670" y="245142"/>
                  <a:pt x="1454135" y="231705"/>
                  <a:pt x="1449546" y="224973"/>
                </a:cubicBezTo>
                <a:cubicBezTo>
                  <a:pt x="1444957" y="218240"/>
                  <a:pt x="1445896" y="214307"/>
                  <a:pt x="1452364" y="213174"/>
                </a:cubicBezTo>
                <a:cubicBezTo>
                  <a:pt x="1458831" y="212041"/>
                  <a:pt x="1464958" y="212152"/>
                  <a:pt x="1470744" y="213508"/>
                </a:cubicBezTo>
                <a:cubicBezTo>
                  <a:pt x="1476531" y="214863"/>
                  <a:pt x="1485759" y="214884"/>
                  <a:pt x="1498428" y="213572"/>
                </a:cubicBezTo>
                <a:cubicBezTo>
                  <a:pt x="1511098" y="212260"/>
                  <a:pt x="1522627" y="210518"/>
                  <a:pt x="1533017" y="208345"/>
                </a:cubicBezTo>
                <a:cubicBezTo>
                  <a:pt x="1543406" y="206173"/>
                  <a:pt x="1551792" y="202777"/>
                  <a:pt x="1558173" y="198160"/>
                </a:cubicBezTo>
                <a:cubicBezTo>
                  <a:pt x="1561364" y="195851"/>
                  <a:pt x="1565074" y="194772"/>
                  <a:pt x="1569305" y="194923"/>
                </a:cubicBezTo>
                <a:close/>
                <a:moveTo>
                  <a:pt x="488610" y="181814"/>
                </a:moveTo>
                <a:lnTo>
                  <a:pt x="430004" y="188437"/>
                </a:lnTo>
                <a:cubicBezTo>
                  <a:pt x="428670" y="190506"/>
                  <a:pt x="427389" y="192146"/>
                  <a:pt x="426161" y="193358"/>
                </a:cubicBezTo>
                <a:lnTo>
                  <a:pt x="424731" y="194311"/>
                </a:lnTo>
                <a:lnTo>
                  <a:pt x="431919" y="196149"/>
                </a:lnTo>
                <a:cubicBezTo>
                  <a:pt x="437841" y="198436"/>
                  <a:pt x="440329" y="200885"/>
                  <a:pt x="439383" y="203494"/>
                </a:cubicBezTo>
                <a:cubicBezTo>
                  <a:pt x="438436" y="206104"/>
                  <a:pt x="437561" y="208765"/>
                  <a:pt x="436758" y="211475"/>
                </a:cubicBezTo>
                <a:cubicBezTo>
                  <a:pt x="450296" y="210686"/>
                  <a:pt x="468687" y="208628"/>
                  <a:pt x="491932" y="205301"/>
                </a:cubicBezTo>
                <a:cubicBezTo>
                  <a:pt x="491932" y="198619"/>
                  <a:pt x="490810" y="192578"/>
                  <a:pt x="488566" y="187179"/>
                </a:cubicBezTo>
                <a:close/>
                <a:moveTo>
                  <a:pt x="499289" y="180607"/>
                </a:moveTo>
                <a:lnTo>
                  <a:pt x="491605" y="181476"/>
                </a:lnTo>
                <a:lnTo>
                  <a:pt x="495482" y="181253"/>
                </a:lnTo>
                <a:lnTo>
                  <a:pt x="502071" y="183232"/>
                </a:lnTo>
                <a:close/>
                <a:moveTo>
                  <a:pt x="1128526" y="145503"/>
                </a:moveTo>
                <a:cubicBezTo>
                  <a:pt x="1121786" y="146363"/>
                  <a:pt x="1109977" y="147976"/>
                  <a:pt x="1093099" y="150342"/>
                </a:cubicBezTo>
                <a:cubicBezTo>
                  <a:pt x="1095737" y="173645"/>
                  <a:pt x="1097512" y="193023"/>
                  <a:pt x="1098422" y="208474"/>
                </a:cubicBezTo>
                <a:cubicBezTo>
                  <a:pt x="1099333" y="223926"/>
                  <a:pt x="1100175" y="237086"/>
                  <a:pt x="1100950" y="247956"/>
                </a:cubicBezTo>
                <a:cubicBezTo>
                  <a:pt x="1107432" y="247956"/>
                  <a:pt x="1119606" y="247175"/>
                  <a:pt x="1137474" y="245612"/>
                </a:cubicBezTo>
                <a:cubicBezTo>
                  <a:pt x="1137474" y="203595"/>
                  <a:pt x="1136592" y="177517"/>
                  <a:pt x="1134829" y="167379"/>
                </a:cubicBezTo>
                <a:cubicBezTo>
                  <a:pt x="1133065" y="157240"/>
                  <a:pt x="1130964" y="149948"/>
                  <a:pt x="1128526" y="145503"/>
                </a:cubicBezTo>
                <a:close/>
                <a:moveTo>
                  <a:pt x="1195251" y="138748"/>
                </a:moveTo>
                <a:cubicBezTo>
                  <a:pt x="1178172" y="140512"/>
                  <a:pt x="1163918" y="142025"/>
                  <a:pt x="1152489" y="143287"/>
                </a:cubicBezTo>
                <a:cubicBezTo>
                  <a:pt x="1155084" y="144248"/>
                  <a:pt x="1156633" y="145714"/>
                  <a:pt x="1157135" y="147686"/>
                </a:cubicBezTo>
                <a:cubicBezTo>
                  <a:pt x="1157637" y="149658"/>
                  <a:pt x="1157888" y="153827"/>
                  <a:pt x="1157888" y="160194"/>
                </a:cubicBezTo>
                <a:cubicBezTo>
                  <a:pt x="1163351" y="160280"/>
                  <a:pt x="1169926" y="158950"/>
                  <a:pt x="1177613" y="156204"/>
                </a:cubicBezTo>
                <a:cubicBezTo>
                  <a:pt x="1185299" y="153458"/>
                  <a:pt x="1191358" y="155501"/>
                  <a:pt x="1195789" y="162334"/>
                </a:cubicBezTo>
                <a:cubicBezTo>
                  <a:pt x="1200220" y="169168"/>
                  <a:pt x="1197320" y="173695"/>
                  <a:pt x="1187088" y="175918"/>
                </a:cubicBezTo>
                <a:cubicBezTo>
                  <a:pt x="1176856" y="178141"/>
                  <a:pt x="1167123" y="179252"/>
                  <a:pt x="1157888" y="179252"/>
                </a:cubicBezTo>
                <a:lnTo>
                  <a:pt x="1157888" y="197988"/>
                </a:lnTo>
                <a:cubicBezTo>
                  <a:pt x="1163308" y="198088"/>
                  <a:pt x="1169406" y="196988"/>
                  <a:pt x="1176182" y="194686"/>
                </a:cubicBezTo>
                <a:cubicBezTo>
                  <a:pt x="1182958" y="192384"/>
                  <a:pt x="1188576" y="194342"/>
                  <a:pt x="1193036" y="200558"/>
                </a:cubicBezTo>
                <a:cubicBezTo>
                  <a:pt x="1197495" y="206775"/>
                  <a:pt x="1195333" y="211303"/>
                  <a:pt x="1186550" y="214142"/>
                </a:cubicBezTo>
                <a:cubicBezTo>
                  <a:pt x="1177767" y="216981"/>
                  <a:pt x="1168213" y="218401"/>
                  <a:pt x="1157888" y="218401"/>
                </a:cubicBezTo>
                <a:lnTo>
                  <a:pt x="1157888" y="242536"/>
                </a:lnTo>
                <a:lnTo>
                  <a:pt x="1194369" y="238965"/>
                </a:lnTo>
                <a:cubicBezTo>
                  <a:pt x="1196033" y="221370"/>
                  <a:pt x="1197090" y="201956"/>
                  <a:pt x="1197542" y="180726"/>
                </a:cubicBezTo>
                <a:cubicBezTo>
                  <a:pt x="1197994" y="159495"/>
                  <a:pt x="1197230" y="145503"/>
                  <a:pt x="1195251" y="138748"/>
                </a:cubicBezTo>
                <a:close/>
                <a:moveTo>
                  <a:pt x="1266278" y="130908"/>
                </a:moveTo>
                <a:cubicBezTo>
                  <a:pt x="1262163" y="129840"/>
                  <a:pt x="1246725" y="131191"/>
                  <a:pt x="1219966" y="134963"/>
                </a:cubicBezTo>
                <a:cubicBezTo>
                  <a:pt x="1228972" y="141903"/>
                  <a:pt x="1232095" y="147854"/>
                  <a:pt x="1229334" y="152816"/>
                </a:cubicBezTo>
                <a:cubicBezTo>
                  <a:pt x="1226574" y="157778"/>
                  <a:pt x="1224304" y="166712"/>
                  <a:pt x="1222526" y="179618"/>
                </a:cubicBezTo>
                <a:cubicBezTo>
                  <a:pt x="1220748" y="192524"/>
                  <a:pt x="1218998" y="211245"/>
                  <a:pt x="1217278" y="235781"/>
                </a:cubicBezTo>
                <a:cubicBezTo>
                  <a:pt x="1230958" y="233975"/>
                  <a:pt x="1240728" y="234093"/>
                  <a:pt x="1246585" y="236136"/>
                </a:cubicBezTo>
                <a:cubicBezTo>
                  <a:pt x="1252443" y="238180"/>
                  <a:pt x="1255935" y="241105"/>
                  <a:pt x="1257061" y="244913"/>
                </a:cubicBezTo>
                <a:cubicBezTo>
                  <a:pt x="1258187" y="248720"/>
                  <a:pt x="1260359" y="243425"/>
                  <a:pt x="1263579" y="229027"/>
                </a:cubicBezTo>
                <a:cubicBezTo>
                  <a:pt x="1266798" y="214630"/>
                  <a:pt x="1269082" y="199755"/>
                  <a:pt x="1270430" y="184404"/>
                </a:cubicBezTo>
                <a:cubicBezTo>
                  <a:pt x="1271778" y="169053"/>
                  <a:pt x="1272452" y="156057"/>
                  <a:pt x="1272452" y="145417"/>
                </a:cubicBezTo>
                <a:cubicBezTo>
                  <a:pt x="1272452" y="136812"/>
                  <a:pt x="1270394" y="131976"/>
                  <a:pt x="1266278" y="130908"/>
                </a:cubicBezTo>
                <a:close/>
                <a:moveTo>
                  <a:pt x="1890355" y="130846"/>
                </a:moveTo>
                <a:cubicBezTo>
                  <a:pt x="1893996" y="131479"/>
                  <a:pt x="1896949" y="133127"/>
                  <a:pt x="1899215" y="135791"/>
                </a:cubicBezTo>
                <a:cubicBezTo>
                  <a:pt x="1903747" y="141118"/>
                  <a:pt x="1900843" y="145162"/>
                  <a:pt x="1890503" y="147923"/>
                </a:cubicBezTo>
                <a:cubicBezTo>
                  <a:pt x="1880164" y="150683"/>
                  <a:pt x="1865982" y="153397"/>
                  <a:pt x="1847956" y="156064"/>
                </a:cubicBezTo>
                <a:cubicBezTo>
                  <a:pt x="1854266" y="158215"/>
                  <a:pt x="1857421" y="161865"/>
                  <a:pt x="1857421" y="167013"/>
                </a:cubicBezTo>
                <a:lnTo>
                  <a:pt x="1857421" y="179080"/>
                </a:lnTo>
                <a:cubicBezTo>
                  <a:pt x="1859930" y="179224"/>
                  <a:pt x="1864906" y="177460"/>
                  <a:pt x="1872349" y="173789"/>
                </a:cubicBezTo>
                <a:cubicBezTo>
                  <a:pt x="1879791" y="170118"/>
                  <a:pt x="1886585" y="171107"/>
                  <a:pt x="1892730" y="176757"/>
                </a:cubicBezTo>
                <a:cubicBezTo>
                  <a:pt x="1898875" y="182407"/>
                  <a:pt x="1897315" y="186709"/>
                  <a:pt x="1888051" y="189663"/>
                </a:cubicBezTo>
                <a:cubicBezTo>
                  <a:pt x="1878787" y="192617"/>
                  <a:pt x="1868455" y="194094"/>
                  <a:pt x="1857055" y="194094"/>
                </a:cubicBezTo>
                <a:lnTo>
                  <a:pt x="1854710" y="222338"/>
                </a:lnTo>
                <a:lnTo>
                  <a:pt x="1898492" y="240015"/>
                </a:lnTo>
                <a:lnTo>
                  <a:pt x="1898430" y="240081"/>
                </a:lnTo>
                <a:lnTo>
                  <a:pt x="1898615" y="240064"/>
                </a:lnTo>
                <a:lnTo>
                  <a:pt x="1930096" y="252775"/>
                </a:lnTo>
                <a:cubicBezTo>
                  <a:pt x="1950231" y="259981"/>
                  <a:pt x="1965374" y="264247"/>
                  <a:pt x="1975523" y="265573"/>
                </a:cubicBezTo>
                <a:cubicBezTo>
                  <a:pt x="1995821" y="268226"/>
                  <a:pt x="2014912" y="269553"/>
                  <a:pt x="2032794" y="269553"/>
                </a:cubicBezTo>
                <a:cubicBezTo>
                  <a:pt x="2053544" y="269553"/>
                  <a:pt x="2062227" y="271757"/>
                  <a:pt x="2058843" y="276167"/>
                </a:cubicBezTo>
                <a:cubicBezTo>
                  <a:pt x="2055459" y="280577"/>
                  <a:pt x="2044101" y="285771"/>
                  <a:pt x="2024771" y="291751"/>
                </a:cubicBezTo>
                <a:cubicBezTo>
                  <a:pt x="2005440" y="297731"/>
                  <a:pt x="1990118" y="300721"/>
                  <a:pt x="1978803" y="300721"/>
                </a:cubicBezTo>
                <a:cubicBezTo>
                  <a:pt x="1967288" y="300721"/>
                  <a:pt x="1951682" y="295914"/>
                  <a:pt x="1931986" y="286298"/>
                </a:cubicBezTo>
                <a:cubicBezTo>
                  <a:pt x="1912290" y="276683"/>
                  <a:pt x="1890145" y="264720"/>
                  <a:pt x="1865551" y="250408"/>
                </a:cubicBezTo>
                <a:cubicBezTo>
                  <a:pt x="1840958" y="236097"/>
                  <a:pt x="1821283" y="225872"/>
                  <a:pt x="1806527" y="219735"/>
                </a:cubicBezTo>
                <a:cubicBezTo>
                  <a:pt x="1802956" y="226833"/>
                  <a:pt x="1796371" y="236101"/>
                  <a:pt x="1786770" y="247537"/>
                </a:cubicBezTo>
                <a:cubicBezTo>
                  <a:pt x="1777169" y="258973"/>
                  <a:pt x="1765145" y="268223"/>
                  <a:pt x="1750697" y="275285"/>
                </a:cubicBezTo>
                <a:cubicBezTo>
                  <a:pt x="1736249" y="282348"/>
                  <a:pt x="1736267" y="277820"/>
                  <a:pt x="1750751" y="261701"/>
                </a:cubicBezTo>
                <a:cubicBezTo>
                  <a:pt x="1765234" y="245583"/>
                  <a:pt x="1775807" y="229379"/>
                  <a:pt x="1782468" y="213088"/>
                </a:cubicBezTo>
                <a:cubicBezTo>
                  <a:pt x="1789129" y="196798"/>
                  <a:pt x="1792011" y="186157"/>
                  <a:pt x="1791115" y="181167"/>
                </a:cubicBezTo>
                <a:cubicBezTo>
                  <a:pt x="1790219" y="176176"/>
                  <a:pt x="1795421" y="175725"/>
                  <a:pt x="1806721" y="179812"/>
                </a:cubicBezTo>
                <a:cubicBezTo>
                  <a:pt x="1818021" y="183899"/>
                  <a:pt x="1823137" y="187853"/>
                  <a:pt x="1822068" y="191675"/>
                </a:cubicBezTo>
                <a:cubicBezTo>
                  <a:pt x="1821000" y="195496"/>
                  <a:pt x="1817483" y="200548"/>
                  <a:pt x="1811518" y="206829"/>
                </a:cubicBezTo>
                <a:cubicBezTo>
                  <a:pt x="1824438" y="212005"/>
                  <a:pt x="1831587" y="214909"/>
                  <a:pt x="1832963" y="215540"/>
                </a:cubicBezTo>
                <a:cubicBezTo>
                  <a:pt x="1832963" y="193528"/>
                  <a:pt x="1832533" y="179539"/>
                  <a:pt x="1831673" y="173574"/>
                </a:cubicBezTo>
                <a:cubicBezTo>
                  <a:pt x="1830812" y="167608"/>
                  <a:pt x="1829801" y="163650"/>
                  <a:pt x="1828640" y="161700"/>
                </a:cubicBezTo>
                <a:cubicBezTo>
                  <a:pt x="1799859" y="169716"/>
                  <a:pt x="1781801" y="174646"/>
                  <a:pt x="1774466" y="176488"/>
                </a:cubicBezTo>
                <a:cubicBezTo>
                  <a:pt x="1767131" y="178331"/>
                  <a:pt x="1759072" y="175717"/>
                  <a:pt x="1750288" y="168648"/>
                </a:cubicBezTo>
                <a:cubicBezTo>
                  <a:pt x="1741505" y="161578"/>
                  <a:pt x="1742849" y="157742"/>
                  <a:pt x="1754322" y="157140"/>
                </a:cubicBezTo>
                <a:cubicBezTo>
                  <a:pt x="1765794" y="156537"/>
                  <a:pt x="1786662" y="152895"/>
                  <a:pt x="1816927" y="146212"/>
                </a:cubicBezTo>
                <a:cubicBezTo>
                  <a:pt x="1847192" y="139530"/>
                  <a:pt x="1867340" y="134790"/>
                  <a:pt x="1877371" y="131994"/>
                </a:cubicBezTo>
                <a:cubicBezTo>
                  <a:pt x="1882387" y="130596"/>
                  <a:pt x="1886715" y="130213"/>
                  <a:pt x="1890355" y="130846"/>
                </a:cubicBezTo>
                <a:close/>
                <a:moveTo>
                  <a:pt x="1956519" y="119776"/>
                </a:moveTo>
                <a:cubicBezTo>
                  <a:pt x="1962398" y="120737"/>
                  <a:pt x="1967822" y="122404"/>
                  <a:pt x="1972791" y="124777"/>
                </a:cubicBezTo>
                <a:cubicBezTo>
                  <a:pt x="1977760" y="127151"/>
                  <a:pt x="1979316" y="130284"/>
                  <a:pt x="1977459" y="134177"/>
                </a:cubicBezTo>
                <a:cubicBezTo>
                  <a:pt x="1975602" y="138071"/>
                  <a:pt x="1974010" y="145567"/>
                  <a:pt x="1972684" y="156666"/>
                </a:cubicBezTo>
                <a:cubicBezTo>
                  <a:pt x="1971357" y="167766"/>
                  <a:pt x="1968571" y="178976"/>
                  <a:pt x="1964327" y="190298"/>
                </a:cubicBezTo>
                <a:cubicBezTo>
                  <a:pt x="1960082" y="201619"/>
                  <a:pt x="1953478" y="211525"/>
                  <a:pt x="1944516" y="220014"/>
                </a:cubicBezTo>
                <a:cubicBezTo>
                  <a:pt x="1935553" y="228504"/>
                  <a:pt x="1923941" y="234857"/>
                  <a:pt x="1909680" y="239073"/>
                </a:cubicBezTo>
                <a:lnTo>
                  <a:pt x="1898615" y="240064"/>
                </a:lnTo>
                <a:lnTo>
                  <a:pt x="1898492" y="240015"/>
                </a:lnTo>
                <a:lnTo>
                  <a:pt x="1907464" y="230458"/>
                </a:lnTo>
                <a:cubicBezTo>
                  <a:pt x="1920249" y="220498"/>
                  <a:pt x="1929699" y="209621"/>
                  <a:pt x="1935815" y="197827"/>
                </a:cubicBezTo>
                <a:cubicBezTo>
                  <a:pt x="1941931" y="186032"/>
                  <a:pt x="1946115" y="173125"/>
                  <a:pt x="1948366" y="159108"/>
                </a:cubicBezTo>
                <a:cubicBezTo>
                  <a:pt x="1950618" y="145090"/>
                  <a:pt x="1950392" y="134568"/>
                  <a:pt x="1947689" y="127541"/>
                </a:cubicBezTo>
                <a:cubicBezTo>
                  <a:pt x="1944985" y="120515"/>
                  <a:pt x="1947929" y="117926"/>
                  <a:pt x="1956519" y="119776"/>
                </a:cubicBezTo>
                <a:close/>
                <a:moveTo>
                  <a:pt x="148078" y="100073"/>
                </a:moveTo>
                <a:cubicBezTo>
                  <a:pt x="142955" y="99994"/>
                  <a:pt x="136457" y="100517"/>
                  <a:pt x="128584" y="101643"/>
                </a:cubicBezTo>
                <a:cubicBezTo>
                  <a:pt x="112839" y="103894"/>
                  <a:pt x="84115" y="107996"/>
                  <a:pt x="42414" y="113947"/>
                </a:cubicBezTo>
                <a:cubicBezTo>
                  <a:pt x="44178" y="142914"/>
                  <a:pt x="46336" y="175875"/>
                  <a:pt x="48888" y="212830"/>
                </a:cubicBezTo>
                <a:cubicBezTo>
                  <a:pt x="71618" y="210234"/>
                  <a:pt x="106887" y="206327"/>
                  <a:pt x="154698" y="201107"/>
                </a:cubicBezTo>
                <a:cubicBezTo>
                  <a:pt x="158025" y="182880"/>
                  <a:pt x="160814" y="162467"/>
                  <a:pt x="163065" y="139867"/>
                </a:cubicBezTo>
                <a:cubicBezTo>
                  <a:pt x="165317" y="117267"/>
                  <a:pt x="164069" y="104683"/>
                  <a:pt x="159322" y="102116"/>
                </a:cubicBezTo>
                <a:cubicBezTo>
                  <a:pt x="156949" y="100833"/>
                  <a:pt x="153201" y="100152"/>
                  <a:pt x="148078" y="100073"/>
                </a:cubicBezTo>
                <a:close/>
                <a:moveTo>
                  <a:pt x="489539" y="94203"/>
                </a:moveTo>
                <a:cubicBezTo>
                  <a:pt x="485305" y="94438"/>
                  <a:pt x="479578" y="95118"/>
                  <a:pt x="472358" y="96244"/>
                </a:cubicBezTo>
                <a:cubicBezTo>
                  <a:pt x="457917" y="98495"/>
                  <a:pt x="442000" y="100804"/>
                  <a:pt x="424605" y="103170"/>
                </a:cubicBezTo>
                <a:cubicBezTo>
                  <a:pt x="424605" y="109652"/>
                  <a:pt x="424791" y="113359"/>
                  <a:pt x="425164" y="114291"/>
                </a:cubicBezTo>
                <a:cubicBezTo>
                  <a:pt x="434672" y="113502"/>
                  <a:pt x="445011" y="111057"/>
                  <a:pt x="456182" y="106956"/>
                </a:cubicBezTo>
                <a:cubicBezTo>
                  <a:pt x="467353" y="102855"/>
                  <a:pt x="475907" y="104181"/>
                  <a:pt x="481844" y="110936"/>
                </a:cubicBezTo>
                <a:cubicBezTo>
                  <a:pt x="487781" y="117690"/>
                  <a:pt x="483396" y="122662"/>
                  <a:pt x="468690" y="125853"/>
                </a:cubicBezTo>
                <a:cubicBezTo>
                  <a:pt x="453985" y="129044"/>
                  <a:pt x="440193" y="131005"/>
                  <a:pt x="427315" y="131736"/>
                </a:cubicBezTo>
                <a:cubicBezTo>
                  <a:pt x="428219" y="135464"/>
                  <a:pt x="428670" y="138648"/>
                  <a:pt x="428670" y="141287"/>
                </a:cubicBezTo>
                <a:cubicBezTo>
                  <a:pt x="439454" y="138920"/>
                  <a:pt x="449984" y="136307"/>
                  <a:pt x="460258" y="133446"/>
                </a:cubicBezTo>
                <a:cubicBezTo>
                  <a:pt x="470533" y="130585"/>
                  <a:pt x="478635" y="132267"/>
                  <a:pt x="484565" y="138490"/>
                </a:cubicBezTo>
                <a:cubicBezTo>
                  <a:pt x="490495" y="144714"/>
                  <a:pt x="487050" y="149461"/>
                  <a:pt x="474229" y="152730"/>
                </a:cubicBezTo>
                <a:cubicBezTo>
                  <a:pt x="461409" y="156000"/>
                  <a:pt x="446667" y="158022"/>
                  <a:pt x="430004" y="158796"/>
                </a:cubicBezTo>
                <a:lnTo>
                  <a:pt x="431015" y="172347"/>
                </a:lnTo>
                <a:cubicBezTo>
                  <a:pt x="432033" y="171573"/>
                  <a:pt x="440817" y="169809"/>
                  <a:pt x="457365" y="167056"/>
                </a:cubicBezTo>
                <a:cubicBezTo>
                  <a:pt x="473914" y="164303"/>
                  <a:pt x="484117" y="162926"/>
                  <a:pt x="487974" y="162926"/>
                </a:cubicBezTo>
                <a:cubicBezTo>
                  <a:pt x="492735" y="162926"/>
                  <a:pt x="496414" y="162912"/>
                  <a:pt x="499009" y="162883"/>
                </a:cubicBezTo>
                <a:cubicBezTo>
                  <a:pt x="501490" y="138576"/>
                  <a:pt x="502526" y="121486"/>
                  <a:pt x="502117" y="111613"/>
                </a:cubicBezTo>
                <a:cubicBezTo>
                  <a:pt x="501709" y="101740"/>
                  <a:pt x="500257" y="96147"/>
                  <a:pt x="497762" y="94835"/>
                </a:cubicBezTo>
                <a:cubicBezTo>
                  <a:pt x="496514" y="94179"/>
                  <a:pt x="493773" y="93968"/>
                  <a:pt x="489539" y="94203"/>
                </a:cubicBezTo>
                <a:close/>
                <a:moveTo>
                  <a:pt x="1504462" y="71271"/>
                </a:moveTo>
                <a:cubicBezTo>
                  <a:pt x="1500533" y="78398"/>
                  <a:pt x="1494381" y="85510"/>
                  <a:pt x="1486006" y="92609"/>
                </a:cubicBezTo>
                <a:cubicBezTo>
                  <a:pt x="1494711" y="93842"/>
                  <a:pt x="1501404" y="96570"/>
                  <a:pt x="1506086" y="100793"/>
                </a:cubicBezTo>
                <a:cubicBezTo>
                  <a:pt x="1510768" y="105017"/>
                  <a:pt x="1518157" y="111316"/>
                  <a:pt x="1528252" y="119690"/>
                </a:cubicBezTo>
                <a:cubicBezTo>
                  <a:pt x="1535236" y="110168"/>
                  <a:pt x="1540940" y="100983"/>
                  <a:pt x="1545364" y="92136"/>
                </a:cubicBezTo>
                <a:cubicBezTo>
                  <a:pt x="1549788" y="83288"/>
                  <a:pt x="1552000" y="77207"/>
                  <a:pt x="1552000" y="73895"/>
                </a:cubicBezTo>
                <a:cubicBezTo>
                  <a:pt x="1552000" y="72145"/>
                  <a:pt x="1548730" y="71944"/>
                  <a:pt x="1542191" y="73292"/>
                </a:cubicBezTo>
                <a:cubicBezTo>
                  <a:pt x="1535652" y="74640"/>
                  <a:pt x="1529199" y="75988"/>
                  <a:pt x="1522832" y="77336"/>
                </a:cubicBezTo>
                <a:cubicBezTo>
                  <a:pt x="1516465" y="78684"/>
                  <a:pt x="1510341" y="76662"/>
                  <a:pt x="1504462" y="71271"/>
                </a:cubicBezTo>
                <a:close/>
                <a:moveTo>
                  <a:pt x="167913" y="69878"/>
                </a:moveTo>
                <a:cubicBezTo>
                  <a:pt x="171658" y="69906"/>
                  <a:pt x="175434" y="70876"/>
                  <a:pt x="179241" y="72787"/>
                </a:cubicBezTo>
                <a:cubicBezTo>
                  <a:pt x="186856" y="76609"/>
                  <a:pt x="196324" y="82739"/>
                  <a:pt x="207645" y="91178"/>
                </a:cubicBezTo>
                <a:cubicBezTo>
                  <a:pt x="218967" y="99617"/>
                  <a:pt x="220286" y="107985"/>
                  <a:pt x="211603" y="116281"/>
                </a:cubicBezTo>
                <a:cubicBezTo>
                  <a:pt x="202920" y="124577"/>
                  <a:pt x="192420" y="153440"/>
                  <a:pt x="180101" y="202871"/>
                </a:cubicBezTo>
                <a:cubicBezTo>
                  <a:pt x="195388" y="218616"/>
                  <a:pt x="194011" y="226489"/>
                  <a:pt x="175971" y="226489"/>
                </a:cubicBezTo>
                <a:cubicBezTo>
                  <a:pt x="160842" y="226489"/>
                  <a:pt x="140691" y="227389"/>
                  <a:pt x="115517" y="229189"/>
                </a:cubicBezTo>
                <a:cubicBezTo>
                  <a:pt x="90342" y="230988"/>
                  <a:pt x="67896" y="232713"/>
                  <a:pt x="48179" y="234362"/>
                </a:cubicBezTo>
                <a:cubicBezTo>
                  <a:pt x="41969" y="249806"/>
                  <a:pt x="36742" y="253642"/>
                  <a:pt x="32498" y="245870"/>
                </a:cubicBezTo>
                <a:cubicBezTo>
                  <a:pt x="28253" y="238097"/>
                  <a:pt x="24786" y="223004"/>
                  <a:pt x="22097" y="200591"/>
                </a:cubicBezTo>
                <a:cubicBezTo>
                  <a:pt x="19409" y="178177"/>
                  <a:pt x="16720" y="158212"/>
                  <a:pt x="14031" y="140695"/>
                </a:cubicBezTo>
                <a:cubicBezTo>
                  <a:pt x="11342" y="123178"/>
                  <a:pt x="7499" y="109000"/>
                  <a:pt x="2501" y="98158"/>
                </a:cubicBezTo>
                <a:cubicBezTo>
                  <a:pt x="-2496" y="87317"/>
                  <a:pt x="-5" y="83065"/>
                  <a:pt x="9976" y="85403"/>
                </a:cubicBezTo>
                <a:cubicBezTo>
                  <a:pt x="19957" y="87740"/>
                  <a:pt x="27278" y="89540"/>
                  <a:pt x="31938" y="90802"/>
                </a:cubicBezTo>
                <a:cubicBezTo>
                  <a:pt x="36599" y="92064"/>
                  <a:pt x="50380" y="91591"/>
                  <a:pt x="73281" y="89382"/>
                </a:cubicBezTo>
                <a:cubicBezTo>
                  <a:pt x="96182" y="87174"/>
                  <a:pt x="113982" y="84754"/>
                  <a:pt x="126680" y="82122"/>
                </a:cubicBezTo>
                <a:cubicBezTo>
                  <a:pt x="139379" y="79491"/>
                  <a:pt x="149410" y="76322"/>
                  <a:pt x="156773" y="72615"/>
                </a:cubicBezTo>
                <a:cubicBezTo>
                  <a:pt x="160455" y="70761"/>
                  <a:pt x="164168" y="69849"/>
                  <a:pt x="167913" y="69878"/>
                </a:cubicBezTo>
                <a:close/>
                <a:moveTo>
                  <a:pt x="517245" y="47867"/>
                </a:moveTo>
                <a:cubicBezTo>
                  <a:pt x="519973" y="47157"/>
                  <a:pt x="525288" y="48147"/>
                  <a:pt x="533189" y="50836"/>
                </a:cubicBezTo>
                <a:cubicBezTo>
                  <a:pt x="548992" y="56213"/>
                  <a:pt x="555710" y="64111"/>
                  <a:pt x="553344" y="74529"/>
                </a:cubicBezTo>
                <a:cubicBezTo>
                  <a:pt x="550978" y="84947"/>
                  <a:pt x="544331" y="86105"/>
                  <a:pt x="533404" y="78003"/>
                </a:cubicBezTo>
                <a:cubicBezTo>
                  <a:pt x="527238" y="70948"/>
                  <a:pt x="521710" y="63312"/>
                  <a:pt x="516820" y="55095"/>
                </a:cubicBezTo>
                <a:cubicBezTo>
                  <a:pt x="514375" y="50986"/>
                  <a:pt x="514516" y="48577"/>
                  <a:pt x="517245" y="47867"/>
                </a:cubicBezTo>
                <a:close/>
                <a:moveTo>
                  <a:pt x="1858200" y="46555"/>
                </a:moveTo>
                <a:cubicBezTo>
                  <a:pt x="1855892" y="46613"/>
                  <a:pt x="1852839" y="46978"/>
                  <a:pt x="1849042" y="47652"/>
                </a:cubicBezTo>
                <a:cubicBezTo>
                  <a:pt x="1841449" y="49000"/>
                  <a:pt x="1832540" y="51065"/>
                  <a:pt x="1822316" y="53847"/>
                </a:cubicBezTo>
                <a:cubicBezTo>
                  <a:pt x="1823162" y="55195"/>
                  <a:pt x="1824359" y="61849"/>
                  <a:pt x="1825908" y="73809"/>
                </a:cubicBezTo>
                <a:cubicBezTo>
                  <a:pt x="1828733" y="73938"/>
                  <a:pt x="1833465" y="72396"/>
                  <a:pt x="1840105" y="69184"/>
                </a:cubicBezTo>
                <a:cubicBezTo>
                  <a:pt x="1846744" y="65972"/>
                  <a:pt x="1852638" y="67234"/>
                  <a:pt x="1857786" y="72970"/>
                </a:cubicBezTo>
                <a:cubicBezTo>
                  <a:pt x="1862934" y="78706"/>
                  <a:pt x="1860643" y="83004"/>
                  <a:pt x="1850914" y="85865"/>
                </a:cubicBezTo>
                <a:cubicBezTo>
                  <a:pt x="1841184" y="88726"/>
                  <a:pt x="1833451" y="90157"/>
                  <a:pt x="1827715" y="90157"/>
                </a:cubicBezTo>
                <a:lnTo>
                  <a:pt x="1830059" y="111602"/>
                </a:lnTo>
                <a:cubicBezTo>
                  <a:pt x="1847167" y="109208"/>
                  <a:pt x="1856205" y="107200"/>
                  <a:pt x="1857173" y="105579"/>
                </a:cubicBezTo>
                <a:cubicBezTo>
                  <a:pt x="1858141" y="103959"/>
                  <a:pt x="1859747" y="94122"/>
                  <a:pt x="1861991" y="76067"/>
                </a:cubicBezTo>
                <a:cubicBezTo>
                  <a:pt x="1864236" y="58013"/>
                  <a:pt x="1864537" y="48427"/>
                  <a:pt x="1862895" y="47308"/>
                </a:cubicBezTo>
                <a:cubicBezTo>
                  <a:pt x="1862074" y="46749"/>
                  <a:pt x="1860509" y="46498"/>
                  <a:pt x="1858200" y="46555"/>
                </a:cubicBezTo>
                <a:close/>
                <a:moveTo>
                  <a:pt x="922699" y="32537"/>
                </a:moveTo>
                <a:cubicBezTo>
                  <a:pt x="939618" y="31620"/>
                  <a:pt x="951796" y="34418"/>
                  <a:pt x="959233" y="40930"/>
                </a:cubicBezTo>
                <a:cubicBezTo>
                  <a:pt x="969149" y="49613"/>
                  <a:pt x="972340" y="55941"/>
                  <a:pt x="968805" y="59913"/>
                </a:cubicBezTo>
                <a:cubicBezTo>
                  <a:pt x="965270" y="63885"/>
                  <a:pt x="955372" y="65420"/>
                  <a:pt x="939110" y="64516"/>
                </a:cubicBezTo>
                <a:cubicBezTo>
                  <a:pt x="922848" y="63613"/>
                  <a:pt x="907558" y="63613"/>
                  <a:pt x="893240" y="64516"/>
                </a:cubicBezTo>
                <a:cubicBezTo>
                  <a:pt x="878921" y="65420"/>
                  <a:pt x="857737" y="67019"/>
                  <a:pt x="829687" y="69313"/>
                </a:cubicBezTo>
                <a:cubicBezTo>
                  <a:pt x="837775" y="78032"/>
                  <a:pt x="840697" y="84123"/>
                  <a:pt x="838453" y="87586"/>
                </a:cubicBezTo>
                <a:cubicBezTo>
                  <a:pt x="836208" y="91049"/>
                  <a:pt x="835086" y="105364"/>
                  <a:pt x="835086" y="130531"/>
                </a:cubicBezTo>
                <a:cubicBezTo>
                  <a:pt x="855277" y="130531"/>
                  <a:pt x="872876" y="132951"/>
                  <a:pt x="887883" y="137791"/>
                </a:cubicBezTo>
                <a:cubicBezTo>
                  <a:pt x="902890" y="142631"/>
                  <a:pt x="911563" y="152325"/>
                  <a:pt x="913900" y="166873"/>
                </a:cubicBezTo>
                <a:cubicBezTo>
                  <a:pt x="916238" y="181421"/>
                  <a:pt x="905891" y="183035"/>
                  <a:pt x="882861" y="171713"/>
                </a:cubicBezTo>
                <a:cubicBezTo>
                  <a:pt x="859830" y="160391"/>
                  <a:pt x="843906" y="151203"/>
                  <a:pt x="835086" y="144147"/>
                </a:cubicBezTo>
                <a:cubicBezTo>
                  <a:pt x="835932" y="211934"/>
                  <a:pt x="834932" y="257453"/>
                  <a:pt x="832086" y="280706"/>
                </a:cubicBezTo>
                <a:cubicBezTo>
                  <a:pt x="829239" y="303958"/>
                  <a:pt x="824812" y="315585"/>
                  <a:pt x="818803" y="315585"/>
                </a:cubicBezTo>
                <a:cubicBezTo>
                  <a:pt x="814343" y="315585"/>
                  <a:pt x="809615" y="310257"/>
                  <a:pt x="804617" y="299603"/>
                </a:cubicBezTo>
                <a:cubicBezTo>
                  <a:pt x="799619" y="288948"/>
                  <a:pt x="798046" y="279777"/>
                  <a:pt x="799895" y="272091"/>
                </a:cubicBezTo>
                <a:cubicBezTo>
                  <a:pt x="801745" y="264405"/>
                  <a:pt x="803545" y="256195"/>
                  <a:pt x="805295" y="247462"/>
                </a:cubicBezTo>
                <a:cubicBezTo>
                  <a:pt x="807044" y="238728"/>
                  <a:pt x="808371" y="209037"/>
                  <a:pt x="809274" y="158387"/>
                </a:cubicBezTo>
                <a:cubicBezTo>
                  <a:pt x="810177" y="107738"/>
                  <a:pt x="807460" y="79150"/>
                  <a:pt x="801122" y="72626"/>
                </a:cubicBezTo>
                <a:cubicBezTo>
                  <a:pt x="756495" y="79824"/>
                  <a:pt x="728521" y="84546"/>
                  <a:pt x="717199" y="86790"/>
                </a:cubicBezTo>
                <a:cubicBezTo>
                  <a:pt x="705877" y="89034"/>
                  <a:pt x="695223" y="84958"/>
                  <a:pt x="685235" y="74562"/>
                </a:cubicBezTo>
                <a:cubicBezTo>
                  <a:pt x="675247" y="64165"/>
                  <a:pt x="675612" y="59422"/>
                  <a:pt x="686332" y="60333"/>
                </a:cubicBezTo>
                <a:cubicBezTo>
                  <a:pt x="697051" y="61243"/>
                  <a:pt x="715550" y="60365"/>
                  <a:pt x="741828" y="57697"/>
                </a:cubicBezTo>
                <a:cubicBezTo>
                  <a:pt x="768107" y="55030"/>
                  <a:pt x="795045" y="51660"/>
                  <a:pt x="822643" y="47588"/>
                </a:cubicBezTo>
                <a:cubicBezTo>
                  <a:pt x="850240" y="43515"/>
                  <a:pt x="877426" y="39217"/>
                  <a:pt x="904199" y="34692"/>
                </a:cubicBezTo>
                <a:cubicBezTo>
                  <a:pt x="910892" y="33561"/>
                  <a:pt x="917059" y="32843"/>
                  <a:pt x="922699" y="32537"/>
                </a:cubicBezTo>
                <a:close/>
                <a:moveTo>
                  <a:pt x="1245564" y="30014"/>
                </a:moveTo>
                <a:cubicBezTo>
                  <a:pt x="1252720" y="28608"/>
                  <a:pt x="1260141" y="31394"/>
                  <a:pt x="1267827" y="38370"/>
                </a:cubicBezTo>
                <a:cubicBezTo>
                  <a:pt x="1275513" y="45347"/>
                  <a:pt x="1274312" y="50542"/>
                  <a:pt x="1264224" y="53955"/>
                </a:cubicBezTo>
                <a:cubicBezTo>
                  <a:pt x="1254136" y="57368"/>
                  <a:pt x="1228140" y="61892"/>
                  <a:pt x="1186238" y="67528"/>
                </a:cubicBezTo>
                <a:cubicBezTo>
                  <a:pt x="1195230" y="75228"/>
                  <a:pt x="1195893" y="81664"/>
                  <a:pt x="1188228" y="86833"/>
                </a:cubicBezTo>
                <a:cubicBezTo>
                  <a:pt x="1180563" y="92003"/>
                  <a:pt x="1167302" y="105207"/>
                  <a:pt x="1148445" y="126444"/>
                </a:cubicBezTo>
                <a:cubicBezTo>
                  <a:pt x="1176752" y="122888"/>
                  <a:pt x="1201378" y="119550"/>
                  <a:pt x="1222322" y="116431"/>
                </a:cubicBezTo>
                <a:cubicBezTo>
                  <a:pt x="1243266" y="113312"/>
                  <a:pt x="1257330" y="110376"/>
                  <a:pt x="1264514" y="107623"/>
                </a:cubicBezTo>
                <a:cubicBezTo>
                  <a:pt x="1271699" y="104870"/>
                  <a:pt x="1278647" y="104963"/>
                  <a:pt x="1285358" y="107903"/>
                </a:cubicBezTo>
                <a:cubicBezTo>
                  <a:pt x="1292069" y="110842"/>
                  <a:pt x="1300171" y="116543"/>
                  <a:pt x="1309664" y="125003"/>
                </a:cubicBezTo>
                <a:cubicBezTo>
                  <a:pt x="1319158" y="133464"/>
                  <a:pt x="1321362" y="140466"/>
                  <a:pt x="1316279" y="146008"/>
                </a:cubicBezTo>
                <a:cubicBezTo>
                  <a:pt x="1311195" y="151551"/>
                  <a:pt x="1307356" y="160596"/>
                  <a:pt x="1304760" y="173143"/>
                </a:cubicBezTo>
                <a:cubicBezTo>
                  <a:pt x="1302164" y="185691"/>
                  <a:pt x="1299956" y="201505"/>
                  <a:pt x="1298135" y="220584"/>
                </a:cubicBezTo>
                <a:cubicBezTo>
                  <a:pt x="1296314" y="239664"/>
                  <a:pt x="1292582" y="255320"/>
                  <a:pt x="1286939" y="267552"/>
                </a:cubicBezTo>
                <a:cubicBezTo>
                  <a:pt x="1281296" y="279784"/>
                  <a:pt x="1274312" y="288371"/>
                  <a:pt x="1265988" y="293311"/>
                </a:cubicBezTo>
                <a:cubicBezTo>
                  <a:pt x="1257663" y="298251"/>
                  <a:pt x="1252182" y="294372"/>
                  <a:pt x="1249543" y="281674"/>
                </a:cubicBezTo>
                <a:cubicBezTo>
                  <a:pt x="1246904" y="268975"/>
                  <a:pt x="1244589" y="259966"/>
                  <a:pt x="1242595" y="254646"/>
                </a:cubicBezTo>
                <a:cubicBezTo>
                  <a:pt x="1231984" y="253872"/>
                  <a:pt x="1210971" y="254836"/>
                  <a:pt x="1179559" y="257539"/>
                </a:cubicBezTo>
                <a:cubicBezTo>
                  <a:pt x="1148147" y="260242"/>
                  <a:pt x="1121693" y="262418"/>
                  <a:pt x="1100197" y="264068"/>
                </a:cubicBezTo>
                <a:cubicBezTo>
                  <a:pt x="1093013" y="282208"/>
                  <a:pt x="1086861" y="286015"/>
                  <a:pt x="1081741" y="275490"/>
                </a:cubicBezTo>
                <a:cubicBezTo>
                  <a:pt x="1076622" y="264964"/>
                  <a:pt x="1073607" y="250183"/>
                  <a:pt x="1072696" y="231146"/>
                </a:cubicBezTo>
                <a:cubicBezTo>
                  <a:pt x="1071786" y="212109"/>
                  <a:pt x="1070018" y="195568"/>
                  <a:pt x="1067394" y="181522"/>
                </a:cubicBezTo>
                <a:cubicBezTo>
                  <a:pt x="1064770" y="167475"/>
                  <a:pt x="1060948" y="154558"/>
                  <a:pt x="1055929" y="142771"/>
                </a:cubicBezTo>
                <a:cubicBezTo>
                  <a:pt x="1050910" y="130983"/>
                  <a:pt x="1052674" y="125792"/>
                  <a:pt x="1061220" y="127197"/>
                </a:cubicBezTo>
                <a:cubicBezTo>
                  <a:pt x="1069767" y="128603"/>
                  <a:pt x="1076410" y="129954"/>
                  <a:pt x="1081150" y="131252"/>
                </a:cubicBezTo>
                <a:cubicBezTo>
                  <a:pt x="1085889" y="132550"/>
                  <a:pt x="1101939" y="131965"/>
                  <a:pt x="1129300" y="129499"/>
                </a:cubicBezTo>
                <a:cubicBezTo>
                  <a:pt x="1142006" y="110025"/>
                  <a:pt x="1149470" y="96502"/>
                  <a:pt x="1151693" y="88930"/>
                </a:cubicBezTo>
                <a:cubicBezTo>
                  <a:pt x="1153916" y="81359"/>
                  <a:pt x="1155027" y="75472"/>
                  <a:pt x="1155027" y="71271"/>
                </a:cubicBezTo>
                <a:cubicBezTo>
                  <a:pt x="1150409" y="72117"/>
                  <a:pt x="1145014" y="73002"/>
                  <a:pt x="1138840" y="73927"/>
                </a:cubicBezTo>
                <a:cubicBezTo>
                  <a:pt x="1132667" y="74852"/>
                  <a:pt x="1127278" y="75071"/>
                  <a:pt x="1122675" y="74583"/>
                </a:cubicBezTo>
                <a:cubicBezTo>
                  <a:pt x="1118072" y="74096"/>
                  <a:pt x="1111963" y="70249"/>
                  <a:pt x="1104348" y="63043"/>
                </a:cubicBezTo>
                <a:cubicBezTo>
                  <a:pt x="1096734" y="55837"/>
                  <a:pt x="1101502" y="52234"/>
                  <a:pt x="1118653" y="52234"/>
                </a:cubicBezTo>
                <a:cubicBezTo>
                  <a:pt x="1132749" y="52234"/>
                  <a:pt x="1151331" y="50237"/>
                  <a:pt x="1174397" y="46243"/>
                </a:cubicBezTo>
                <a:cubicBezTo>
                  <a:pt x="1197463" y="42249"/>
                  <a:pt x="1213302" y="38897"/>
                  <a:pt x="1221913" y="36187"/>
                </a:cubicBezTo>
                <a:cubicBezTo>
                  <a:pt x="1230524" y="33477"/>
                  <a:pt x="1238408" y="31419"/>
                  <a:pt x="1245564" y="30014"/>
                </a:cubicBezTo>
                <a:close/>
                <a:moveTo>
                  <a:pt x="2003465" y="26615"/>
                </a:moveTo>
                <a:cubicBezTo>
                  <a:pt x="2012478" y="24780"/>
                  <a:pt x="2019408" y="27013"/>
                  <a:pt x="2024254" y="33316"/>
                </a:cubicBezTo>
                <a:cubicBezTo>
                  <a:pt x="2029101" y="39618"/>
                  <a:pt x="2026119" y="44067"/>
                  <a:pt x="2015306" y="46663"/>
                </a:cubicBezTo>
                <a:cubicBezTo>
                  <a:pt x="2004494" y="49258"/>
                  <a:pt x="1986504" y="52779"/>
                  <a:pt x="1961337" y="57224"/>
                </a:cubicBezTo>
                <a:cubicBezTo>
                  <a:pt x="1970343" y="60938"/>
                  <a:pt x="1973139" y="65276"/>
                  <a:pt x="1969726" y="70238"/>
                </a:cubicBezTo>
                <a:cubicBezTo>
                  <a:pt x="1966313" y="75200"/>
                  <a:pt x="1959917" y="83589"/>
                  <a:pt x="1950539" y="95405"/>
                </a:cubicBezTo>
                <a:cubicBezTo>
                  <a:pt x="1965438" y="92021"/>
                  <a:pt x="1975896" y="88701"/>
                  <a:pt x="1981911" y="85446"/>
                </a:cubicBezTo>
                <a:cubicBezTo>
                  <a:pt x="1987927" y="82191"/>
                  <a:pt x="1996126" y="83349"/>
                  <a:pt x="2006508" y="88920"/>
                </a:cubicBezTo>
                <a:cubicBezTo>
                  <a:pt x="2016891" y="94491"/>
                  <a:pt x="2021128" y="99711"/>
                  <a:pt x="2019221" y="104579"/>
                </a:cubicBezTo>
                <a:cubicBezTo>
                  <a:pt x="2017314" y="109448"/>
                  <a:pt x="2015736" y="113757"/>
                  <a:pt x="2014489" y="117507"/>
                </a:cubicBezTo>
                <a:cubicBezTo>
                  <a:pt x="2013241" y="121257"/>
                  <a:pt x="2013062" y="130058"/>
                  <a:pt x="2013951" y="143911"/>
                </a:cubicBezTo>
                <a:cubicBezTo>
                  <a:pt x="2014840" y="157763"/>
                  <a:pt x="2014166" y="172064"/>
                  <a:pt x="2011929" y="186813"/>
                </a:cubicBezTo>
                <a:cubicBezTo>
                  <a:pt x="2009692" y="201562"/>
                  <a:pt x="2004949" y="205287"/>
                  <a:pt x="1997700" y="197988"/>
                </a:cubicBezTo>
                <a:cubicBezTo>
                  <a:pt x="1990451" y="190689"/>
                  <a:pt x="1987278" y="184784"/>
                  <a:pt x="1988182" y="180274"/>
                </a:cubicBezTo>
                <a:cubicBezTo>
                  <a:pt x="1989085" y="175764"/>
                  <a:pt x="1989759" y="164650"/>
                  <a:pt x="1990204" y="146933"/>
                </a:cubicBezTo>
                <a:cubicBezTo>
                  <a:pt x="1990648" y="129216"/>
                  <a:pt x="1990164" y="117575"/>
                  <a:pt x="1988752" y="112011"/>
                </a:cubicBezTo>
                <a:cubicBezTo>
                  <a:pt x="1987339" y="106447"/>
                  <a:pt x="1982352" y="104927"/>
                  <a:pt x="1973791" y="107451"/>
                </a:cubicBezTo>
                <a:lnTo>
                  <a:pt x="1933008" y="115109"/>
                </a:lnTo>
                <a:cubicBezTo>
                  <a:pt x="1933008" y="128158"/>
                  <a:pt x="1932477" y="145936"/>
                  <a:pt x="1931416" y="168443"/>
                </a:cubicBezTo>
                <a:cubicBezTo>
                  <a:pt x="1930355" y="190950"/>
                  <a:pt x="1925827" y="199071"/>
                  <a:pt x="1917832" y="192804"/>
                </a:cubicBezTo>
                <a:cubicBezTo>
                  <a:pt x="1909838" y="186537"/>
                  <a:pt x="1906296" y="179890"/>
                  <a:pt x="1907206" y="172864"/>
                </a:cubicBezTo>
                <a:cubicBezTo>
                  <a:pt x="1908117" y="165837"/>
                  <a:pt x="1909017" y="155211"/>
                  <a:pt x="1909906" y="140985"/>
                </a:cubicBezTo>
                <a:cubicBezTo>
                  <a:pt x="1910795" y="126760"/>
                  <a:pt x="1909440" y="116284"/>
                  <a:pt x="1905840" y="109559"/>
                </a:cubicBezTo>
                <a:cubicBezTo>
                  <a:pt x="1902241" y="102833"/>
                  <a:pt x="1904069" y="99471"/>
                  <a:pt x="1911325" y="99471"/>
                </a:cubicBezTo>
                <a:cubicBezTo>
                  <a:pt x="1916258" y="99471"/>
                  <a:pt x="1920148" y="99693"/>
                  <a:pt x="1922995" y="100137"/>
                </a:cubicBezTo>
                <a:cubicBezTo>
                  <a:pt x="1925841" y="100582"/>
                  <a:pt x="1929702" y="100266"/>
                  <a:pt x="1934578" y="99191"/>
                </a:cubicBezTo>
                <a:cubicBezTo>
                  <a:pt x="1940615" y="77967"/>
                  <a:pt x="1943132" y="65513"/>
                  <a:pt x="1942128" y="61827"/>
                </a:cubicBezTo>
                <a:cubicBezTo>
                  <a:pt x="1936492" y="63591"/>
                  <a:pt x="1931147" y="64706"/>
                  <a:pt x="1926092" y="65172"/>
                </a:cubicBezTo>
                <a:cubicBezTo>
                  <a:pt x="1921037" y="65638"/>
                  <a:pt x="1914599" y="63158"/>
                  <a:pt x="1906776" y="57730"/>
                </a:cubicBezTo>
                <a:cubicBezTo>
                  <a:pt x="1898953" y="52302"/>
                  <a:pt x="1900972" y="48695"/>
                  <a:pt x="1912831" y="46910"/>
                </a:cubicBezTo>
                <a:cubicBezTo>
                  <a:pt x="1924690" y="45125"/>
                  <a:pt x="1935790" y="42880"/>
                  <a:pt x="1946129" y="40177"/>
                </a:cubicBezTo>
                <a:cubicBezTo>
                  <a:pt x="1956468" y="37474"/>
                  <a:pt x="1966356" y="34997"/>
                  <a:pt x="1975792" y="32746"/>
                </a:cubicBezTo>
                <a:cubicBezTo>
                  <a:pt x="1985228" y="30494"/>
                  <a:pt x="1994452" y="28451"/>
                  <a:pt x="2003465" y="26615"/>
                </a:cubicBezTo>
                <a:close/>
                <a:moveTo>
                  <a:pt x="1865933" y="24120"/>
                </a:moveTo>
                <a:cubicBezTo>
                  <a:pt x="1868500" y="23776"/>
                  <a:pt x="1871001" y="23969"/>
                  <a:pt x="1873435" y="24701"/>
                </a:cubicBezTo>
                <a:cubicBezTo>
                  <a:pt x="1878303" y="26163"/>
                  <a:pt x="1884724" y="29057"/>
                  <a:pt x="1892697" y="33380"/>
                </a:cubicBezTo>
                <a:cubicBezTo>
                  <a:pt x="1900671" y="37704"/>
                  <a:pt x="1903001" y="41859"/>
                  <a:pt x="1899688" y="45845"/>
                </a:cubicBezTo>
                <a:cubicBezTo>
                  <a:pt x="1896376" y="49832"/>
                  <a:pt x="1893676" y="55572"/>
                  <a:pt x="1891590" y="63064"/>
                </a:cubicBezTo>
                <a:cubicBezTo>
                  <a:pt x="1889503" y="70557"/>
                  <a:pt x="1886843" y="81241"/>
                  <a:pt x="1883609" y="95115"/>
                </a:cubicBezTo>
                <a:cubicBezTo>
                  <a:pt x="1880376" y="108989"/>
                  <a:pt x="1876418" y="118830"/>
                  <a:pt x="1871736" y="124638"/>
                </a:cubicBezTo>
                <a:cubicBezTo>
                  <a:pt x="1867054" y="130445"/>
                  <a:pt x="1862318" y="129305"/>
                  <a:pt x="1857528" y="121217"/>
                </a:cubicBezTo>
                <a:lnTo>
                  <a:pt x="1829887" y="127305"/>
                </a:lnTo>
                <a:cubicBezTo>
                  <a:pt x="1828912" y="133141"/>
                  <a:pt x="1825915" y="136060"/>
                  <a:pt x="1820896" y="136060"/>
                </a:cubicBezTo>
                <a:cubicBezTo>
                  <a:pt x="1816723" y="136060"/>
                  <a:pt x="1813640" y="130101"/>
                  <a:pt x="1811647" y="118184"/>
                </a:cubicBezTo>
                <a:cubicBezTo>
                  <a:pt x="1809653" y="106268"/>
                  <a:pt x="1806896" y="93268"/>
                  <a:pt x="1803376" y="79186"/>
                </a:cubicBezTo>
                <a:cubicBezTo>
                  <a:pt x="1799855" y="65104"/>
                  <a:pt x="1796482" y="55066"/>
                  <a:pt x="1793255" y="49072"/>
                </a:cubicBezTo>
                <a:cubicBezTo>
                  <a:pt x="1790029" y="43078"/>
                  <a:pt x="1792488" y="40081"/>
                  <a:pt x="1800633" y="40081"/>
                </a:cubicBezTo>
                <a:lnTo>
                  <a:pt x="1814142" y="40081"/>
                </a:lnTo>
                <a:cubicBezTo>
                  <a:pt x="1817268" y="40081"/>
                  <a:pt x="1824015" y="38571"/>
                  <a:pt x="1834383" y="35553"/>
                </a:cubicBezTo>
                <a:cubicBezTo>
                  <a:pt x="1844751" y="32534"/>
                  <a:pt x="1852635" y="29605"/>
                  <a:pt x="1858034" y="26766"/>
                </a:cubicBezTo>
                <a:cubicBezTo>
                  <a:pt x="1860733" y="25346"/>
                  <a:pt x="1863366" y="24464"/>
                  <a:pt x="1865933" y="24120"/>
                </a:cubicBezTo>
                <a:close/>
                <a:moveTo>
                  <a:pt x="403563" y="11023"/>
                </a:moveTo>
                <a:cubicBezTo>
                  <a:pt x="405387" y="10394"/>
                  <a:pt x="408350" y="10432"/>
                  <a:pt x="412452" y="11138"/>
                </a:cubicBezTo>
                <a:cubicBezTo>
                  <a:pt x="420654" y="12551"/>
                  <a:pt x="427430" y="14734"/>
                  <a:pt x="432779" y="17688"/>
                </a:cubicBezTo>
                <a:cubicBezTo>
                  <a:pt x="438128" y="20642"/>
                  <a:pt x="439573" y="23926"/>
                  <a:pt x="437113" y="27540"/>
                </a:cubicBezTo>
                <a:cubicBezTo>
                  <a:pt x="434654" y="31154"/>
                  <a:pt x="431840" y="34889"/>
                  <a:pt x="428670" y="38747"/>
                </a:cubicBezTo>
                <a:cubicBezTo>
                  <a:pt x="431596" y="38747"/>
                  <a:pt x="438605" y="36718"/>
                  <a:pt x="449697" y="32659"/>
                </a:cubicBezTo>
                <a:cubicBezTo>
                  <a:pt x="460789" y="28601"/>
                  <a:pt x="469056" y="29885"/>
                  <a:pt x="474498" y="36510"/>
                </a:cubicBezTo>
                <a:cubicBezTo>
                  <a:pt x="479940" y="43135"/>
                  <a:pt x="478306" y="47874"/>
                  <a:pt x="469594" y="50728"/>
                </a:cubicBezTo>
                <a:cubicBezTo>
                  <a:pt x="460882" y="53582"/>
                  <a:pt x="451798" y="55468"/>
                  <a:pt x="442340" y="56385"/>
                </a:cubicBezTo>
                <a:cubicBezTo>
                  <a:pt x="432883" y="57303"/>
                  <a:pt x="425731" y="56866"/>
                  <a:pt x="420884" y="55073"/>
                </a:cubicBezTo>
                <a:cubicBezTo>
                  <a:pt x="410903" y="70503"/>
                  <a:pt x="397305" y="83133"/>
                  <a:pt x="380089" y="92964"/>
                </a:cubicBezTo>
                <a:cubicBezTo>
                  <a:pt x="362874" y="102794"/>
                  <a:pt x="358163" y="102783"/>
                  <a:pt x="365957" y="92931"/>
                </a:cubicBezTo>
                <a:cubicBezTo>
                  <a:pt x="373751" y="83080"/>
                  <a:pt x="380089" y="74601"/>
                  <a:pt x="384972" y="67495"/>
                </a:cubicBezTo>
                <a:cubicBezTo>
                  <a:pt x="389855" y="60390"/>
                  <a:pt x="394057" y="53101"/>
                  <a:pt x="397577" y="45630"/>
                </a:cubicBezTo>
                <a:cubicBezTo>
                  <a:pt x="401098" y="38159"/>
                  <a:pt x="402858" y="32279"/>
                  <a:pt x="402858" y="27992"/>
                </a:cubicBezTo>
                <a:cubicBezTo>
                  <a:pt x="402858" y="23202"/>
                  <a:pt x="402406" y="18843"/>
                  <a:pt x="401503" y="14913"/>
                </a:cubicBezTo>
                <a:cubicBezTo>
                  <a:pt x="401051" y="12949"/>
                  <a:pt x="401738" y="11652"/>
                  <a:pt x="403563" y="11023"/>
                </a:cubicBezTo>
                <a:close/>
                <a:moveTo>
                  <a:pt x="1501145" y="5136"/>
                </a:moveTo>
                <a:cubicBezTo>
                  <a:pt x="1502930" y="5217"/>
                  <a:pt x="1505068" y="5741"/>
                  <a:pt x="1507559" y="6707"/>
                </a:cubicBezTo>
                <a:cubicBezTo>
                  <a:pt x="1517526" y="10572"/>
                  <a:pt x="1524976" y="15193"/>
                  <a:pt x="1529909" y="20571"/>
                </a:cubicBezTo>
                <a:cubicBezTo>
                  <a:pt x="1534842" y="25948"/>
                  <a:pt x="1535114" y="30784"/>
                  <a:pt x="1530726" y="35079"/>
                </a:cubicBezTo>
                <a:cubicBezTo>
                  <a:pt x="1526338" y="39374"/>
                  <a:pt x="1520430" y="46663"/>
                  <a:pt x="1513001" y="56945"/>
                </a:cubicBezTo>
                <a:cubicBezTo>
                  <a:pt x="1518236" y="56486"/>
                  <a:pt x="1524864" y="55848"/>
                  <a:pt x="1532888" y="55030"/>
                </a:cubicBezTo>
                <a:cubicBezTo>
                  <a:pt x="1540911" y="54213"/>
                  <a:pt x="1548594" y="51965"/>
                  <a:pt x="1555936" y="48287"/>
                </a:cubicBezTo>
                <a:cubicBezTo>
                  <a:pt x="1563278" y="44608"/>
                  <a:pt x="1569606" y="44225"/>
                  <a:pt x="1574919" y="47136"/>
                </a:cubicBezTo>
                <a:cubicBezTo>
                  <a:pt x="1580232" y="50047"/>
                  <a:pt x="1586538" y="54432"/>
                  <a:pt x="1593837" y="60289"/>
                </a:cubicBezTo>
                <a:cubicBezTo>
                  <a:pt x="1601136" y="66147"/>
                  <a:pt x="1601004" y="72167"/>
                  <a:pt x="1593439" y="78347"/>
                </a:cubicBezTo>
                <a:cubicBezTo>
                  <a:pt x="1585875" y="84528"/>
                  <a:pt x="1577862" y="94071"/>
                  <a:pt x="1569402" y="106978"/>
                </a:cubicBezTo>
                <a:cubicBezTo>
                  <a:pt x="1560941" y="119884"/>
                  <a:pt x="1554294" y="129040"/>
                  <a:pt x="1549461" y="134446"/>
                </a:cubicBezTo>
                <a:cubicBezTo>
                  <a:pt x="1578902" y="153849"/>
                  <a:pt x="1599634" y="166439"/>
                  <a:pt x="1611659" y="172218"/>
                </a:cubicBezTo>
                <a:cubicBezTo>
                  <a:pt x="1623683" y="177998"/>
                  <a:pt x="1635865" y="182870"/>
                  <a:pt x="1648205" y="186835"/>
                </a:cubicBezTo>
                <a:cubicBezTo>
                  <a:pt x="1660544" y="190800"/>
                  <a:pt x="1673042" y="194213"/>
                  <a:pt x="1685697" y="197074"/>
                </a:cubicBezTo>
                <a:cubicBezTo>
                  <a:pt x="1698352" y="199935"/>
                  <a:pt x="1701478" y="203516"/>
                  <a:pt x="1695076" y="207818"/>
                </a:cubicBezTo>
                <a:cubicBezTo>
                  <a:pt x="1688673" y="212120"/>
                  <a:pt x="1673791" y="214959"/>
                  <a:pt x="1650431" y="216336"/>
                </a:cubicBezTo>
                <a:cubicBezTo>
                  <a:pt x="1627071" y="217713"/>
                  <a:pt x="1609425" y="213364"/>
                  <a:pt x="1597494" y="203290"/>
                </a:cubicBezTo>
                <a:cubicBezTo>
                  <a:pt x="1585563" y="193216"/>
                  <a:pt x="1565071" y="176205"/>
                  <a:pt x="1536017" y="152257"/>
                </a:cubicBezTo>
                <a:cubicBezTo>
                  <a:pt x="1510492" y="176979"/>
                  <a:pt x="1486085" y="195503"/>
                  <a:pt x="1462796" y="207829"/>
                </a:cubicBezTo>
                <a:cubicBezTo>
                  <a:pt x="1439508" y="220154"/>
                  <a:pt x="1417281" y="228371"/>
                  <a:pt x="1396114" y="232480"/>
                </a:cubicBezTo>
                <a:cubicBezTo>
                  <a:pt x="1374948" y="236588"/>
                  <a:pt x="1375400" y="232444"/>
                  <a:pt x="1397470" y="220047"/>
                </a:cubicBezTo>
                <a:cubicBezTo>
                  <a:pt x="1419539" y="207650"/>
                  <a:pt x="1440379" y="194761"/>
                  <a:pt x="1459989" y="181382"/>
                </a:cubicBezTo>
                <a:cubicBezTo>
                  <a:pt x="1479600" y="168002"/>
                  <a:pt x="1498116" y="152580"/>
                  <a:pt x="1515540" y="135113"/>
                </a:cubicBezTo>
                <a:cubicBezTo>
                  <a:pt x="1500382" y="119941"/>
                  <a:pt x="1487225" y="109458"/>
                  <a:pt x="1476068" y="103665"/>
                </a:cubicBezTo>
                <a:cubicBezTo>
                  <a:pt x="1463506" y="117647"/>
                  <a:pt x="1449625" y="127667"/>
                  <a:pt x="1434424" y="133726"/>
                </a:cubicBezTo>
                <a:cubicBezTo>
                  <a:pt x="1419224" y="139784"/>
                  <a:pt x="1419561" y="134955"/>
                  <a:pt x="1435435" y="119239"/>
                </a:cubicBezTo>
                <a:cubicBezTo>
                  <a:pt x="1451310" y="103522"/>
                  <a:pt x="1465482" y="85016"/>
                  <a:pt x="1477950" y="63720"/>
                </a:cubicBezTo>
                <a:cubicBezTo>
                  <a:pt x="1490419" y="42425"/>
                  <a:pt x="1495980" y="26633"/>
                  <a:pt x="1494632" y="16344"/>
                </a:cubicBezTo>
                <a:cubicBezTo>
                  <a:pt x="1493621" y="8627"/>
                  <a:pt x="1495792" y="4891"/>
                  <a:pt x="1501145" y="5136"/>
                </a:cubicBezTo>
                <a:close/>
                <a:moveTo>
                  <a:pt x="502532" y="1"/>
                </a:moveTo>
                <a:cubicBezTo>
                  <a:pt x="505919" y="-16"/>
                  <a:pt x="510840" y="1011"/>
                  <a:pt x="517293" y="3083"/>
                </a:cubicBezTo>
                <a:cubicBezTo>
                  <a:pt x="530199" y="7227"/>
                  <a:pt x="534853" y="12540"/>
                  <a:pt x="531253" y="19022"/>
                </a:cubicBezTo>
                <a:lnTo>
                  <a:pt x="523144" y="25217"/>
                </a:lnTo>
                <a:cubicBezTo>
                  <a:pt x="529683" y="25289"/>
                  <a:pt x="539449" y="23733"/>
                  <a:pt x="552441" y="20549"/>
                </a:cubicBezTo>
                <a:cubicBezTo>
                  <a:pt x="565433" y="17366"/>
                  <a:pt x="574822" y="19434"/>
                  <a:pt x="580609" y="26755"/>
                </a:cubicBezTo>
                <a:cubicBezTo>
                  <a:pt x="586395" y="34076"/>
                  <a:pt x="580046" y="39274"/>
                  <a:pt x="561561" y="42350"/>
                </a:cubicBezTo>
                <a:cubicBezTo>
                  <a:pt x="543077" y="45426"/>
                  <a:pt x="528650" y="46068"/>
                  <a:pt x="518282" y="44275"/>
                </a:cubicBezTo>
                <a:cubicBezTo>
                  <a:pt x="510840" y="56106"/>
                  <a:pt x="500766" y="66036"/>
                  <a:pt x="488060" y="74067"/>
                </a:cubicBezTo>
                <a:lnTo>
                  <a:pt x="482658" y="76962"/>
                </a:lnTo>
                <a:lnTo>
                  <a:pt x="495750" y="73949"/>
                </a:lnTo>
                <a:cubicBezTo>
                  <a:pt x="501193" y="71159"/>
                  <a:pt x="507284" y="71217"/>
                  <a:pt x="514023" y="74121"/>
                </a:cubicBezTo>
                <a:cubicBezTo>
                  <a:pt x="520763" y="77025"/>
                  <a:pt x="527342" y="80567"/>
                  <a:pt x="533759" y="84747"/>
                </a:cubicBezTo>
                <a:cubicBezTo>
                  <a:pt x="540176" y="88927"/>
                  <a:pt x="541553" y="94043"/>
                  <a:pt x="537889" y="100094"/>
                </a:cubicBezTo>
                <a:cubicBezTo>
                  <a:pt x="534225" y="106146"/>
                  <a:pt x="531056" y="118310"/>
                  <a:pt x="528382" y="136587"/>
                </a:cubicBezTo>
                <a:cubicBezTo>
                  <a:pt x="525707" y="154863"/>
                  <a:pt x="522025" y="169017"/>
                  <a:pt x="517336" y="179048"/>
                </a:cubicBezTo>
                <a:cubicBezTo>
                  <a:pt x="516164" y="181556"/>
                  <a:pt x="514909" y="183469"/>
                  <a:pt x="513570" y="184788"/>
                </a:cubicBezTo>
                <a:lnTo>
                  <a:pt x="511226" y="185983"/>
                </a:lnTo>
                <a:lnTo>
                  <a:pt x="513776" y="186749"/>
                </a:lnTo>
                <a:cubicBezTo>
                  <a:pt x="519118" y="188964"/>
                  <a:pt x="521534" y="191148"/>
                  <a:pt x="521025" y="193299"/>
                </a:cubicBezTo>
                <a:cubicBezTo>
                  <a:pt x="520516" y="195450"/>
                  <a:pt x="519423" y="197909"/>
                  <a:pt x="517745" y="200677"/>
                </a:cubicBezTo>
                <a:cubicBezTo>
                  <a:pt x="545550" y="198095"/>
                  <a:pt x="566172" y="195650"/>
                  <a:pt x="579608" y="193342"/>
                </a:cubicBezTo>
                <a:cubicBezTo>
                  <a:pt x="593045" y="191033"/>
                  <a:pt x="603865" y="192703"/>
                  <a:pt x="612067" y="198354"/>
                </a:cubicBezTo>
                <a:cubicBezTo>
                  <a:pt x="620270" y="204004"/>
                  <a:pt x="623450" y="209205"/>
                  <a:pt x="621607" y="213959"/>
                </a:cubicBezTo>
                <a:cubicBezTo>
                  <a:pt x="619765" y="218713"/>
                  <a:pt x="612777" y="220864"/>
                  <a:pt x="600645" y="220412"/>
                </a:cubicBezTo>
                <a:cubicBezTo>
                  <a:pt x="588514" y="219961"/>
                  <a:pt x="577952" y="219735"/>
                  <a:pt x="568961" y="219735"/>
                </a:cubicBezTo>
                <a:cubicBezTo>
                  <a:pt x="561031" y="219735"/>
                  <a:pt x="543959" y="220559"/>
                  <a:pt x="517745" y="222208"/>
                </a:cubicBezTo>
                <a:cubicBezTo>
                  <a:pt x="517745" y="261902"/>
                  <a:pt x="517501" y="283696"/>
                  <a:pt x="517013" y="287589"/>
                </a:cubicBezTo>
                <a:cubicBezTo>
                  <a:pt x="516526" y="291482"/>
                  <a:pt x="514791" y="298022"/>
                  <a:pt x="511808" y="307206"/>
                </a:cubicBezTo>
                <a:cubicBezTo>
                  <a:pt x="508825" y="316391"/>
                  <a:pt x="505470" y="319446"/>
                  <a:pt x="501741" y="316370"/>
                </a:cubicBezTo>
                <a:cubicBezTo>
                  <a:pt x="498013" y="313294"/>
                  <a:pt x="495675" y="308680"/>
                  <a:pt x="494729" y="302528"/>
                </a:cubicBezTo>
                <a:cubicBezTo>
                  <a:pt x="493782" y="296376"/>
                  <a:pt x="493080" y="287327"/>
                  <a:pt x="492621" y="275382"/>
                </a:cubicBezTo>
                <a:cubicBezTo>
                  <a:pt x="492162" y="263437"/>
                  <a:pt x="491932" y="246243"/>
                  <a:pt x="491932" y="223800"/>
                </a:cubicBezTo>
                <a:lnTo>
                  <a:pt x="434693" y="231501"/>
                </a:lnTo>
                <a:cubicBezTo>
                  <a:pt x="431323" y="248322"/>
                  <a:pt x="423286" y="263558"/>
                  <a:pt x="410580" y="277210"/>
                </a:cubicBezTo>
                <a:cubicBezTo>
                  <a:pt x="397875" y="290862"/>
                  <a:pt x="382162" y="299771"/>
                  <a:pt x="363440" y="303937"/>
                </a:cubicBezTo>
                <a:cubicBezTo>
                  <a:pt x="344719" y="308103"/>
                  <a:pt x="342034" y="305611"/>
                  <a:pt x="355385" y="296462"/>
                </a:cubicBezTo>
                <a:cubicBezTo>
                  <a:pt x="368736" y="287313"/>
                  <a:pt x="380007" y="277486"/>
                  <a:pt x="389199" y="266982"/>
                </a:cubicBezTo>
                <a:cubicBezTo>
                  <a:pt x="398391" y="256478"/>
                  <a:pt x="404744" y="245232"/>
                  <a:pt x="408257" y="233243"/>
                </a:cubicBezTo>
                <a:cubicBezTo>
                  <a:pt x="377483" y="238635"/>
                  <a:pt x="357471" y="242231"/>
                  <a:pt x="348222" y="244031"/>
                </a:cubicBezTo>
                <a:cubicBezTo>
                  <a:pt x="338972" y="245830"/>
                  <a:pt x="329795" y="242206"/>
                  <a:pt x="320689" y="233157"/>
                </a:cubicBezTo>
                <a:cubicBezTo>
                  <a:pt x="311583" y="224109"/>
                  <a:pt x="314422" y="220262"/>
                  <a:pt x="329207" y="221617"/>
                </a:cubicBezTo>
                <a:cubicBezTo>
                  <a:pt x="343992" y="222972"/>
                  <a:pt x="370793" y="221119"/>
                  <a:pt x="409612" y="216057"/>
                </a:cubicBezTo>
                <a:cubicBezTo>
                  <a:pt x="409612" y="209403"/>
                  <a:pt x="408487" y="203376"/>
                  <a:pt x="406235" y="197977"/>
                </a:cubicBezTo>
                <a:cubicBezTo>
                  <a:pt x="403984" y="192578"/>
                  <a:pt x="406221" y="190352"/>
                  <a:pt x="412946" y="191298"/>
                </a:cubicBezTo>
                <a:lnTo>
                  <a:pt x="416257" y="192144"/>
                </a:lnTo>
                <a:lnTo>
                  <a:pt x="411903" y="183283"/>
                </a:lnTo>
                <a:cubicBezTo>
                  <a:pt x="410645" y="179725"/>
                  <a:pt x="409670" y="175746"/>
                  <a:pt x="408978" y="171347"/>
                </a:cubicBezTo>
                <a:cubicBezTo>
                  <a:pt x="407594" y="162550"/>
                  <a:pt x="405798" y="149988"/>
                  <a:pt x="403589" y="133661"/>
                </a:cubicBezTo>
                <a:cubicBezTo>
                  <a:pt x="401381" y="117335"/>
                  <a:pt x="398233" y="105533"/>
                  <a:pt x="394146" y="98255"/>
                </a:cubicBezTo>
                <a:cubicBezTo>
                  <a:pt x="390059" y="90978"/>
                  <a:pt x="392089" y="87339"/>
                  <a:pt x="400234" y="87339"/>
                </a:cubicBezTo>
                <a:cubicBezTo>
                  <a:pt x="405870" y="87339"/>
                  <a:pt x="410881" y="87557"/>
                  <a:pt x="415270" y="87995"/>
                </a:cubicBezTo>
                <a:cubicBezTo>
                  <a:pt x="417464" y="88213"/>
                  <a:pt x="421848" y="87939"/>
                  <a:pt x="428423" y="87172"/>
                </a:cubicBezTo>
                <a:lnTo>
                  <a:pt x="428895" y="87104"/>
                </a:lnTo>
                <a:lnTo>
                  <a:pt x="422970" y="83617"/>
                </a:lnTo>
                <a:cubicBezTo>
                  <a:pt x="414065" y="72590"/>
                  <a:pt x="411512" y="65499"/>
                  <a:pt x="415313" y="62344"/>
                </a:cubicBezTo>
                <a:cubicBezTo>
                  <a:pt x="419113" y="59189"/>
                  <a:pt x="425888" y="59408"/>
                  <a:pt x="435640" y="63000"/>
                </a:cubicBezTo>
                <a:cubicBezTo>
                  <a:pt x="445391" y="66592"/>
                  <a:pt x="448801" y="73142"/>
                  <a:pt x="445868" y="82649"/>
                </a:cubicBezTo>
                <a:lnTo>
                  <a:pt x="444618" y="84844"/>
                </a:lnTo>
                <a:lnTo>
                  <a:pt x="454720" y="83392"/>
                </a:lnTo>
                <a:lnTo>
                  <a:pt x="476488" y="78382"/>
                </a:lnTo>
                <a:lnTo>
                  <a:pt x="476322" y="74857"/>
                </a:lnTo>
                <a:cubicBezTo>
                  <a:pt x="476890" y="73025"/>
                  <a:pt x="478082" y="70554"/>
                  <a:pt x="479897" y="67442"/>
                </a:cubicBezTo>
                <a:cubicBezTo>
                  <a:pt x="487161" y="54994"/>
                  <a:pt x="492334" y="44017"/>
                  <a:pt x="495417" y="34509"/>
                </a:cubicBezTo>
                <a:cubicBezTo>
                  <a:pt x="498500" y="25002"/>
                  <a:pt x="499368" y="18459"/>
                  <a:pt x="498020" y="14881"/>
                </a:cubicBezTo>
                <a:cubicBezTo>
                  <a:pt x="496672" y="11303"/>
                  <a:pt x="496320" y="7406"/>
                  <a:pt x="496966" y="3190"/>
                </a:cubicBezTo>
                <a:cubicBezTo>
                  <a:pt x="497288" y="1082"/>
                  <a:pt x="499144" y="19"/>
                  <a:pt x="50253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2817898" y="4234396"/>
            <a:ext cx="5688632" cy="1405134"/>
          </a:xfrm>
          <a:prstGeom prst="wedgeRoundRectCallout">
            <a:avLst>
              <a:gd name="adj1" fmla="val -18907"/>
              <a:gd name="adj2" fmla="val 39755"/>
              <a:gd name="adj3" fmla="val 16667"/>
            </a:avLst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用被除数中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的数除以一位数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求出商后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再看被除数的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就在商的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添几个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任意多边形: 形状 37"/>
          <p:cNvSpPr>
            <a:spLocks noChangeArrowheads="1"/>
          </p:cNvSpPr>
          <p:nvPr/>
        </p:nvSpPr>
        <p:spPr bwMode="auto">
          <a:xfrm>
            <a:off x="2747799" y="2553652"/>
            <a:ext cx="1060244" cy="244545"/>
          </a:xfrm>
          <a:custGeom>
            <a:avLst/>
            <a:gdLst/>
            <a:ahLst/>
            <a:cxnLst/>
            <a:rect l="l" t="t" r="r" b="b"/>
            <a:pathLst>
              <a:path w="1060244" h="244545">
                <a:moveTo>
                  <a:pt x="519276" y="182335"/>
                </a:moveTo>
                <a:lnTo>
                  <a:pt x="525536" y="182335"/>
                </a:lnTo>
                <a:cubicBezTo>
                  <a:pt x="541410" y="184443"/>
                  <a:pt x="550373" y="192108"/>
                  <a:pt x="552423" y="205329"/>
                </a:cubicBezTo>
                <a:lnTo>
                  <a:pt x="552423" y="215568"/>
                </a:lnTo>
                <a:cubicBezTo>
                  <a:pt x="544967" y="232189"/>
                  <a:pt x="533874" y="239136"/>
                  <a:pt x="519147" y="236412"/>
                </a:cubicBezTo>
                <a:cubicBezTo>
                  <a:pt x="505366" y="235351"/>
                  <a:pt x="497959" y="226015"/>
                  <a:pt x="496927" y="208405"/>
                </a:cubicBezTo>
                <a:cubicBezTo>
                  <a:pt x="496927" y="195270"/>
                  <a:pt x="504377" y="186580"/>
                  <a:pt x="519276" y="182335"/>
                </a:cubicBezTo>
                <a:close/>
                <a:moveTo>
                  <a:pt x="898120" y="145896"/>
                </a:moveTo>
                <a:lnTo>
                  <a:pt x="1060244" y="145896"/>
                </a:lnTo>
                <a:lnTo>
                  <a:pt x="1060244" y="174376"/>
                </a:lnTo>
                <a:lnTo>
                  <a:pt x="898120" y="174376"/>
                </a:lnTo>
                <a:close/>
                <a:moveTo>
                  <a:pt x="401077" y="105392"/>
                </a:moveTo>
                <a:lnTo>
                  <a:pt x="644208" y="105392"/>
                </a:lnTo>
                <a:lnTo>
                  <a:pt x="644208" y="135227"/>
                </a:lnTo>
                <a:lnTo>
                  <a:pt x="401077" y="135227"/>
                </a:lnTo>
                <a:close/>
                <a:moveTo>
                  <a:pt x="898120" y="63555"/>
                </a:moveTo>
                <a:lnTo>
                  <a:pt x="1060244" y="63555"/>
                </a:lnTo>
                <a:lnTo>
                  <a:pt x="1060244" y="92035"/>
                </a:lnTo>
                <a:lnTo>
                  <a:pt x="898120" y="92035"/>
                </a:lnTo>
                <a:close/>
                <a:moveTo>
                  <a:pt x="258422" y="31924"/>
                </a:moveTo>
                <a:cubicBezTo>
                  <a:pt x="248664" y="31501"/>
                  <a:pt x="239834" y="36714"/>
                  <a:pt x="231933" y="47562"/>
                </a:cubicBezTo>
                <a:cubicBezTo>
                  <a:pt x="224031" y="58410"/>
                  <a:pt x="218754" y="75930"/>
                  <a:pt x="216101" y="100122"/>
                </a:cubicBezTo>
                <a:cubicBezTo>
                  <a:pt x="213462" y="124300"/>
                  <a:pt x="214359" y="145900"/>
                  <a:pt x="218790" y="164922"/>
                </a:cubicBezTo>
                <a:cubicBezTo>
                  <a:pt x="223221" y="183945"/>
                  <a:pt x="230072" y="196998"/>
                  <a:pt x="239343" y="204082"/>
                </a:cubicBezTo>
                <a:cubicBezTo>
                  <a:pt x="248614" y="211166"/>
                  <a:pt x="257921" y="212654"/>
                  <a:pt x="267263" y="208545"/>
                </a:cubicBezTo>
                <a:cubicBezTo>
                  <a:pt x="276606" y="204437"/>
                  <a:pt x="283679" y="195184"/>
                  <a:pt x="288483" y="180786"/>
                </a:cubicBezTo>
                <a:cubicBezTo>
                  <a:pt x="293287" y="166389"/>
                  <a:pt x="295689" y="150521"/>
                  <a:pt x="295689" y="133184"/>
                </a:cubicBezTo>
                <a:cubicBezTo>
                  <a:pt x="295689" y="115846"/>
                  <a:pt x="295029" y="100133"/>
                  <a:pt x="293710" y="86044"/>
                </a:cubicBezTo>
                <a:cubicBezTo>
                  <a:pt x="292391" y="71955"/>
                  <a:pt x="288619" y="59518"/>
                  <a:pt x="282396" y="48734"/>
                </a:cubicBezTo>
                <a:cubicBezTo>
                  <a:pt x="276172" y="37950"/>
                  <a:pt x="268181" y="32347"/>
                  <a:pt x="258422" y="31924"/>
                </a:cubicBezTo>
                <a:close/>
                <a:moveTo>
                  <a:pt x="520653" y="1455"/>
                </a:moveTo>
                <a:lnTo>
                  <a:pt x="525536" y="1455"/>
                </a:lnTo>
                <a:cubicBezTo>
                  <a:pt x="541410" y="3577"/>
                  <a:pt x="550373" y="10797"/>
                  <a:pt x="552423" y="23115"/>
                </a:cubicBezTo>
                <a:lnTo>
                  <a:pt x="552423" y="34537"/>
                </a:lnTo>
                <a:cubicBezTo>
                  <a:pt x="546028" y="51272"/>
                  <a:pt x="534993" y="58737"/>
                  <a:pt x="519319" y="56930"/>
                </a:cubicBezTo>
                <a:cubicBezTo>
                  <a:pt x="505409" y="54793"/>
                  <a:pt x="497945" y="44991"/>
                  <a:pt x="496927" y="27525"/>
                </a:cubicBezTo>
                <a:cubicBezTo>
                  <a:pt x="496927" y="14375"/>
                  <a:pt x="504835" y="5685"/>
                  <a:pt x="520653" y="1455"/>
                </a:cubicBezTo>
                <a:close/>
                <a:moveTo>
                  <a:pt x="815007" y="785"/>
                </a:moveTo>
                <a:cubicBezTo>
                  <a:pt x="822607" y="1873"/>
                  <a:pt x="829673" y="4093"/>
                  <a:pt x="836205" y="7445"/>
                </a:cubicBezTo>
                <a:cubicBezTo>
                  <a:pt x="849269" y="14149"/>
                  <a:pt x="858364" y="23843"/>
                  <a:pt x="863491" y="36527"/>
                </a:cubicBezTo>
                <a:cubicBezTo>
                  <a:pt x="868617" y="49211"/>
                  <a:pt x="869291" y="63189"/>
                  <a:pt x="865513" y="78462"/>
                </a:cubicBezTo>
                <a:cubicBezTo>
                  <a:pt x="861734" y="93734"/>
                  <a:pt x="851477" y="105909"/>
                  <a:pt x="834742" y="114986"/>
                </a:cubicBezTo>
                <a:cubicBezTo>
                  <a:pt x="846745" y="119116"/>
                  <a:pt x="856267" y="126831"/>
                  <a:pt x="863308" y="138131"/>
                </a:cubicBezTo>
                <a:cubicBezTo>
                  <a:pt x="870349" y="149431"/>
                  <a:pt x="872701" y="164266"/>
                  <a:pt x="870363" y="182636"/>
                </a:cubicBezTo>
                <a:cubicBezTo>
                  <a:pt x="868026" y="201006"/>
                  <a:pt x="859687" y="215920"/>
                  <a:pt x="845347" y="227377"/>
                </a:cubicBezTo>
                <a:cubicBezTo>
                  <a:pt x="831007" y="238835"/>
                  <a:pt x="814802" y="244331"/>
                  <a:pt x="796734" y="243865"/>
                </a:cubicBezTo>
                <a:cubicBezTo>
                  <a:pt x="778665" y="243399"/>
                  <a:pt x="762966" y="237695"/>
                  <a:pt x="749637" y="226754"/>
                </a:cubicBezTo>
                <a:cubicBezTo>
                  <a:pt x="736308" y="215812"/>
                  <a:pt x="727728" y="198984"/>
                  <a:pt x="723900" y="176269"/>
                </a:cubicBezTo>
                <a:lnTo>
                  <a:pt x="755455" y="170160"/>
                </a:lnTo>
                <a:cubicBezTo>
                  <a:pt x="759557" y="183998"/>
                  <a:pt x="765328" y="194205"/>
                  <a:pt x="772771" y="200780"/>
                </a:cubicBezTo>
                <a:cubicBezTo>
                  <a:pt x="780214" y="207355"/>
                  <a:pt x="789266" y="210671"/>
                  <a:pt x="799928" y="210728"/>
                </a:cubicBezTo>
                <a:cubicBezTo>
                  <a:pt x="810590" y="210786"/>
                  <a:pt x="819255" y="206452"/>
                  <a:pt x="825923" y="197725"/>
                </a:cubicBezTo>
                <a:cubicBezTo>
                  <a:pt x="832591" y="188999"/>
                  <a:pt x="835495" y="179001"/>
                  <a:pt x="834635" y="167729"/>
                </a:cubicBezTo>
                <a:cubicBezTo>
                  <a:pt x="833774" y="156458"/>
                  <a:pt x="829454" y="147746"/>
                  <a:pt x="821675" y="141594"/>
                </a:cubicBezTo>
                <a:cubicBezTo>
                  <a:pt x="813895" y="135442"/>
                  <a:pt x="799745" y="130904"/>
                  <a:pt x="779224" y="127978"/>
                </a:cubicBezTo>
                <a:lnTo>
                  <a:pt x="779224" y="104425"/>
                </a:lnTo>
                <a:cubicBezTo>
                  <a:pt x="799329" y="102517"/>
                  <a:pt x="813354" y="97810"/>
                  <a:pt x="821298" y="90303"/>
                </a:cubicBezTo>
                <a:cubicBezTo>
                  <a:pt x="829243" y="82796"/>
                  <a:pt x="832796" y="73080"/>
                  <a:pt x="831957" y="61156"/>
                </a:cubicBezTo>
                <a:cubicBezTo>
                  <a:pt x="831118" y="49233"/>
                  <a:pt x="825905" y="40600"/>
                  <a:pt x="816319" y="35258"/>
                </a:cubicBezTo>
                <a:cubicBezTo>
                  <a:pt x="806732" y="29916"/>
                  <a:pt x="796458" y="29350"/>
                  <a:pt x="785494" y="33559"/>
                </a:cubicBezTo>
                <a:cubicBezTo>
                  <a:pt x="774531" y="37768"/>
                  <a:pt x="765285" y="50512"/>
                  <a:pt x="757757" y="71793"/>
                </a:cubicBezTo>
                <a:lnTo>
                  <a:pt x="726588" y="66954"/>
                </a:lnTo>
                <a:cubicBezTo>
                  <a:pt x="732152" y="47881"/>
                  <a:pt x="739878" y="32695"/>
                  <a:pt x="749766" y="21395"/>
                </a:cubicBezTo>
                <a:cubicBezTo>
                  <a:pt x="759653" y="10095"/>
                  <a:pt x="773266" y="3269"/>
                  <a:pt x="790603" y="917"/>
                </a:cubicBezTo>
                <a:cubicBezTo>
                  <a:pt x="799272" y="-259"/>
                  <a:pt x="807406" y="-303"/>
                  <a:pt x="815007" y="785"/>
                </a:cubicBezTo>
                <a:close/>
                <a:moveTo>
                  <a:pt x="91107" y="785"/>
                </a:moveTo>
                <a:cubicBezTo>
                  <a:pt x="98707" y="1873"/>
                  <a:pt x="105773" y="4093"/>
                  <a:pt x="112305" y="7445"/>
                </a:cubicBezTo>
                <a:cubicBezTo>
                  <a:pt x="125369" y="14149"/>
                  <a:pt x="134464" y="23843"/>
                  <a:pt x="139591" y="36527"/>
                </a:cubicBezTo>
                <a:cubicBezTo>
                  <a:pt x="144717" y="49211"/>
                  <a:pt x="145391" y="63189"/>
                  <a:pt x="141613" y="78462"/>
                </a:cubicBezTo>
                <a:cubicBezTo>
                  <a:pt x="137834" y="93734"/>
                  <a:pt x="127577" y="105909"/>
                  <a:pt x="110842" y="114986"/>
                </a:cubicBezTo>
                <a:cubicBezTo>
                  <a:pt x="122845" y="119116"/>
                  <a:pt x="132367" y="126831"/>
                  <a:pt x="139408" y="138131"/>
                </a:cubicBezTo>
                <a:cubicBezTo>
                  <a:pt x="146449" y="149431"/>
                  <a:pt x="148801" y="164266"/>
                  <a:pt x="146463" y="182636"/>
                </a:cubicBezTo>
                <a:cubicBezTo>
                  <a:pt x="144126" y="201006"/>
                  <a:pt x="135787" y="215920"/>
                  <a:pt x="121447" y="227377"/>
                </a:cubicBezTo>
                <a:cubicBezTo>
                  <a:pt x="107107" y="238835"/>
                  <a:pt x="90902" y="244331"/>
                  <a:pt x="72834" y="243865"/>
                </a:cubicBezTo>
                <a:cubicBezTo>
                  <a:pt x="54765" y="243399"/>
                  <a:pt x="39066" y="237695"/>
                  <a:pt x="25737" y="226754"/>
                </a:cubicBezTo>
                <a:cubicBezTo>
                  <a:pt x="12407" y="215812"/>
                  <a:pt x="3828" y="198984"/>
                  <a:pt x="0" y="176269"/>
                </a:cubicBezTo>
                <a:lnTo>
                  <a:pt x="31555" y="170160"/>
                </a:lnTo>
                <a:cubicBezTo>
                  <a:pt x="35657" y="183998"/>
                  <a:pt x="41428" y="194205"/>
                  <a:pt x="48871" y="200780"/>
                </a:cubicBezTo>
                <a:cubicBezTo>
                  <a:pt x="56314" y="207355"/>
                  <a:pt x="65366" y="210671"/>
                  <a:pt x="76028" y="210728"/>
                </a:cubicBezTo>
                <a:cubicBezTo>
                  <a:pt x="86690" y="210786"/>
                  <a:pt x="95355" y="206452"/>
                  <a:pt x="102023" y="197725"/>
                </a:cubicBezTo>
                <a:cubicBezTo>
                  <a:pt x="108691" y="188999"/>
                  <a:pt x="111595" y="179001"/>
                  <a:pt x="110735" y="167729"/>
                </a:cubicBezTo>
                <a:cubicBezTo>
                  <a:pt x="109874" y="156458"/>
                  <a:pt x="105554" y="147746"/>
                  <a:pt x="97775" y="141594"/>
                </a:cubicBezTo>
                <a:cubicBezTo>
                  <a:pt x="89995" y="135442"/>
                  <a:pt x="75845" y="130904"/>
                  <a:pt x="55324" y="127978"/>
                </a:cubicBezTo>
                <a:lnTo>
                  <a:pt x="55324" y="104424"/>
                </a:lnTo>
                <a:cubicBezTo>
                  <a:pt x="75429" y="102517"/>
                  <a:pt x="89454" y="97810"/>
                  <a:pt x="97398" y="90303"/>
                </a:cubicBezTo>
                <a:cubicBezTo>
                  <a:pt x="105343" y="82796"/>
                  <a:pt x="108896" y="73080"/>
                  <a:pt x="108057" y="61156"/>
                </a:cubicBezTo>
                <a:cubicBezTo>
                  <a:pt x="107218" y="49233"/>
                  <a:pt x="102005" y="40600"/>
                  <a:pt x="92419" y="35258"/>
                </a:cubicBezTo>
                <a:cubicBezTo>
                  <a:pt x="82832" y="29916"/>
                  <a:pt x="72557" y="29350"/>
                  <a:pt x="61594" y="33559"/>
                </a:cubicBezTo>
                <a:cubicBezTo>
                  <a:pt x="50631" y="37768"/>
                  <a:pt x="41385" y="50512"/>
                  <a:pt x="33857" y="71793"/>
                </a:cubicBezTo>
                <a:lnTo>
                  <a:pt x="2688" y="66954"/>
                </a:lnTo>
                <a:cubicBezTo>
                  <a:pt x="8252" y="47881"/>
                  <a:pt x="15978" y="32695"/>
                  <a:pt x="25866" y="21395"/>
                </a:cubicBezTo>
                <a:cubicBezTo>
                  <a:pt x="35753" y="10095"/>
                  <a:pt x="49366" y="3269"/>
                  <a:pt x="66703" y="917"/>
                </a:cubicBezTo>
                <a:cubicBezTo>
                  <a:pt x="75372" y="-259"/>
                  <a:pt x="83506" y="-303"/>
                  <a:pt x="91107" y="785"/>
                </a:cubicBezTo>
                <a:close/>
                <a:moveTo>
                  <a:pt x="258810" y="121"/>
                </a:moveTo>
                <a:cubicBezTo>
                  <a:pt x="275925" y="121"/>
                  <a:pt x="290620" y="6968"/>
                  <a:pt x="302895" y="20663"/>
                </a:cubicBezTo>
                <a:cubicBezTo>
                  <a:pt x="315170" y="34358"/>
                  <a:pt x="323133" y="51233"/>
                  <a:pt x="326782" y="71288"/>
                </a:cubicBezTo>
                <a:cubicBezTo>
                  <a:pt x="330432" y="91343"/>
                  <a:pt x="331572" y="114380"/>
                  <a:pt x="330202" y="140400"/>
                </a:cubicBezTo>
                <a:cubicBezTo>
                  <a:pt x="328833" y="166421"/>
                  <a:pt x="324151" y="187892"/>
                  <a:pt x="316156" y="204813"/>
                </a:cubicBezTo>
                <a:cubicBezTo>
                  <a:pt x="308162" y="221735"/>
                  <a:pt x="295990" y="233490"/>
                  <a:pt x="279642" y="240079"/>
                </a:cubicBezTo>
                <a:cubicBezTo>
                  <a:pt x="263295" y="246669"/>
                  <a:pt x="246979" y="245966"/>
                  <a:pt x="230696" y="237971"/>
                </a:cubicBezTo>
                <a:cubicBezTo>
                  <a:pt x="214412" y="229977"/>
                  <a:pt x="202987" y="219408"/>
                  <a:pt x="196419" y="206265"/>
                </a:cubicBezTo>
                <a:cubicBezTo>
                  <a:pt x="189851" y="193122"/>
                  <a:pt x="185183" y="179399"/>
                  <a:pt x="182416" y="165094"/>
                </a:cubicBezTo>
                <a:cubicBezTo>
                  <a:pt x="179648" y="150790"/>
                  <a:pt x="178716" y="131571"/>
                  <a:pt x="179619" y="107436"/>
                </a:cubicBezTo>
                <a:cubicBezTo>
                  <a:pt x="180537" y="83301"/>
                  <a:pt x="183965" y="64154"/>
                  <a:pt x="189901" y="49993"/>
                </a:cubicBezTo>
                <a:cubicBezTo>
                  <a:pt x="195838" y="35832"/>
                  <a:pt x="204528" y="23980"/>
                  <a:pt x="215972" y="14436"/>
                </a:cubicBezTo>
                <a:cubicBezTo>
                  <a:pt x="227415" y="4893"/>
                  <a:pt x="241695" y="121"/>
                  <a:pt x="258810" y="1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任意多边形: 形状 34"/>
          <p:cNvSpPr>
            <a:spLocks noChangeArrowheads="1"/>
          </p:cNvSpPr>
          <p:nvPr/>
        </p:nvSpPr>
        <p:spPr bwMode="auto">
          <a:xfrm>
            <a:off x="4751326" y="2560214"/>
            <a:ext cx="1250684" cy="245734"/>
          </a:xfrm>
          <a:custGeom>
            <a:avLst/>
            <a:gdLst/>
            <a:ahLst/>
            <a:cxnLst/>
            <a:rect l="l" t="t" r="r" b="b"/>
            <a:pathLst>
              <a:path w="1250684" h="245734">
                <a:moveTo>
                  <a:pt x="709716" y="183524"/>
                </a:moveTo>
                <a:lnTo>
                  <a:pt x="715976" y="183524"/>
                </a:lnTo>
                <a:cubicBezTo>
                  <a:pt x="731850" y="185632"/>
                  <a:pt x="740813" y="193297"/>
                  <a:pt x="742864" y="206518"/>
                </a:cubicBezTo>
                <a:lnTo>
                  <a:pt x="742864" y="216757"/>
                </a:lnTo>
                <a:cubicBezTo>
                  <a:pt x="735407" y="233378"/>
                  <a:pt x="724315" y="240325"/>
                  <a:pt x="709587" y="237601"/>
                </a:cubicBezTo>
                <a:cubicBezTo>
                  <a:pt x="695806" y="236540"/>
                  <a:pt x="688399" y="227204"/>
                  <a:pt x="687367" y="209594"/>
                </a:cubicBezTo>
                <a:cubicBezTo>
                  <a:pt x="687367" y="196459"/>
                  <a:pt x="694817" y="187769"/>
                  <a:pt x="709716" y="183524"/>
                </a:cubicBezTo>
                <a:close/>
                <a:moveTo>
                  <a:pt x="1088560" y="147085"/>
                </a:moveTo>
                <a:lnTo>
                  <a:pt x="1250684" y="147085"/>
                </a:lnTo>
                <a:lnTo>
                  <a:pt x="1250684" y="175565"/>
                </a:lnTo>
                <a:lnTo>
                  <a:pt x="1088560" y="175565"/>
                </a:lnTo>
                <a:close/>
                <a:moveTo>
                  <a:pt x="591517" y="106581"/>
                </a:moveTo>
                <a:lnTo>
                  <a:pt x="834648" y="106581"/>
                </a:lnTo>
                <a:lnTo>
                  <a:pt x="834648" y="136416"/>
                </a:lnTo>
                <a:lnTo>
                  <a:pt x="591517" y="136416"/>
                </a:lnTo>
                <a:close/>
                <a:moveTo>
                  <a:pt x="1088560" y="64744"/>
                </a:moveTo>
                <a:lnTo>
                  <a:pt x="1250684" y="64744"/>
                </a:lnTo>
                <a:lnTo>
                  <a:pt x="1250684" y="93224"/>
                </a:lnTo>
                <a:lnTo>
                  <a:pt x="1088560" y="93224"/>
                </a:lnTo>
                <a:close/>
                <a:moveTo>
                  <a:pt x="103938" y="60829"/>
                </a:moveTo>
                <a:lnTo>
                  <a:pt x="36611" y="160572"/>
                </a:lnTo>
                <a:lnTo>
                  <a:pt x="103938" y="160572"/>
                </a:lnTo>
                <a:close/>
                <a:moveTo>
                  <a:pt x="448863" y="33113"/>
                </a:moveTo>
                <a:cubicBezTo>
                  <a:pt x="439104" y="32690"/>
                  <a:pt x="430274" y="37903"/>
                  <a:pt x="422373" y="48751"/>
                </a:cubicBezTo>
                <a:cubicBezTo>
                  <a:pt x="414471" y="59599"/>
                  <a:pt x="409194" y="77119"/>
                  <a:pt x="406541" y="101311"/>
                </a:cubicBezTo>
                <a:cubicBezTo>
                  <a:pt x="403902" y="125489"/>
                  <a:pt x="404799" y="147089"/>
                  <a:pt x="409230" y="166111"/>
                </a:cubicBezTo>
                <a:cubicBezTo>
                  <a:pt x="413661" y="185134"/>
                  <a:pt x="420512" y="198187"/>
                  <a:pt x="429783" y="205271"/>
                </a:cubicBezTo>
                <a:cubicBezTo>
                  <a:pt x="439054" y="212355"/>
                  <a:pt x="448361" y="213843"/>
                  <a:pt x="457703" y="209734"/>
                </a:cubicBezTo>
                <a:cubicBezTo>
                  <a:pt x="467046" y="205626"/>
                  <a:pt x="474119" y="196373"/>
                  <a:pt x="478923" y="181975"/>
                </a:cubicBezTo>
                <a:cubicBezTo>
                  <a:pt x="483727" y="167578"/>
                  <a:pt x="486129" y="151710"/>
                  <a:pt x="486129" y="134373"/>
                </a:cubicBezTo>
                <a:cubicBezTo>
                  <a:pt x="486129" y="117035"/>
                  <a:pt x="485470" y="101322"/>
                  <a:pt x="484150" y="87233"/>
                </a:cubicBezTo>
                <a:cubicBezTo>
                  <a:pt x="482831" y="73144"/>
                  <a:pt x="479059" y="60707"/>
                  <a:pt x="472836" y="49923"/>
                </a:cubicBezTo>
                <a:cubicBezTo>
                  <a:pt x="466612" y="39139"/>
                  <a:pt x="458621" y="33536"/>
                  <a:pt x="448863" y="33113"/>
                </a:cubicBezTo>
                <a:close/>
                <a:moveTo>
                  <a:pt x="267888" y="33113"/>
                </a:moveTo>
                <a:cubicBezTo>
                  <a:pt x="258129" y="32690"/>
                  <a:pt x="249299" y="37903"/>
                  <a:pt x="241398" y="48751"/>
                </a:cubicBezTo>
                <a:cubicBezTo>
                  <a:pt x="233496" y="59599"/>
                  <a:pt x="228219" y="77119"/>
                  <a:pt x="225566" y="101311"/>
                </a:cubicBezTo>
                <a:cubicBezTo>
                  <a:pt x="222927" y="125489"/>
                  <a:pt x="223824" y="147089"/>
                  <a:pt x="228255" y="166111"/>
                </a:cubicBezTo>
                <a:cubicBezTo>
                  <a:pt x="232686" y="185134"/>
                  <a:pt x="239537" y="198187"/>
                  <a:pt x="248808" y="205271"/>
                </a:cubicBezTo>
                <a:cubicBezTo>
                  <a:pt x="258079" y="212355"/>
                  <a:pt x="267386" y="213843"/>
                  <a:pt x="276728" y="209734"/>
                </a:cubicBezTo>
                <a:cubicBezTo>
                  <a:pt x="286071" y="205626"/>
                  <a:pt x="293144" y="196373"/>
                  <a:pt x="297948" y="181975"/>
                </a:cubicBezTo>
                <a:cubicBezTo>
                  <a:pt x="302752" y="167578"/>
                  <a:pt x="305154" y="151710"/>
                  <a:pt x="305154" y="134373"/>
                </a:cubicBezTo>
                <a:cubicBezTo>
                  <a:pt x="305154" y="117035"/>
                  <a:pt x="304495" y="101322"/>
                  <a:pt x="303175" y="87233"/>
                </a:cubicBezTo>
                <a:cubicBezTo>
                  <a:pt x="301856" y="73144"/>
                  <a:pt x="298085" y="60707"/>
                  <a:pt x="291861" y="49923"/>
                </a:cubicBezTo>
                <a:cubicBezTo>
                  <a:pt x="285637" y="39139"/>
                  <a:pt x="277646" y="33536"/>
                  <a:pt x="267888" y="33113"/>
                </a:cubicBezTo>
                <a:close/>
                <a:moveTo>
                  <a:pt x="711093" y="2644"/>
                </a:moveTo>
                <a:lnTo>
                  <a:pt x="715976" y="2644"/>
                </a:lnTo>
                <a:cubicBezTo>
                  <a:pt x="731850" y="4766"/>
                  <a:pt x="740813" y="11986"/>
                  <a:pt x="742864" y="24304"/>
                </a:cubicBezTo>
                <a:lnTo>
                  <a:pt x="742864" y="35726"/>
                </a:lnTo>
                <a:cubicBezTo>
                  <a:pt x="736468" y="52461"/>
                  <a:pt x="725433" y="59926"/>
                  <a:pt x="709759" y="58119"/>
                </a:cubicBezTo>
                <a:cubicBezTo>
                  <a:pt x="695849" y="55982"/>
                  <a:pt x="688385" y="46180"/>
                  <a:pt x="687367" y="28714"/>
                </a:cubicBezTo>
                <a:cubicBezTo>
                  <a:pt x="687367" y="15564"/>
                  <a:pt x="695276" y="6874"/>
                  <a:pt x="711093" y="2644"/>
                </a:cubicBezTo>
                <a:close/>
                <a:moveTo>
                  <a:pt x="110886" y="2644"/>
                </a:moveTo>
                <a:lnTo>
                  <a:pt x="137838" y="2644"/>
                </a:lnTo>
                <a:lnTo>
                  <a:pt x="137838" y="160572"/>
                </a:lnTo>
                <a:lnTo>
                  <a:pt x="170233" y="160572"/>
                </a:lnTo>
                <a:lnTo>
                  <a:pt x="170233" y="190407"/>
                </a:lnTo>
                <a:lnTo>
                  <a:pt x="137838" y="190407"/>
                </a:lnTo>
                <a:lnTo>
                  <a:pt x="137838" y="241688"/>
                </a:lnTo>
                <a:lnTo>
                  <a:pt x="103938" y="241688"/>
                </a:lnTo>
                <a:lnTo>
                  <a:pt x="103938" y="190407"/>
                </a:lnTo>
                <a:lnTo>
                  <a:pt x="0" y="190407"/>
                </a:lnTo>
                <a:lnTo>
                  <a:pt x="0" y="162809"/>
                </a:lnTo>
                <a:close/>
                <a:moveTo>
                  <a:pt x="449250" y="1310"/>
                </a:moveTo>
                <a:cubicBezTo>
                  <a:pt x="466365" y="1310"/>
                  <a:pt x="481060" y="8157"/>
                  <a:pt x="493335" y="21852"/>
                </a:cubicBezTo>
                <a:cubicBezTo>
                  <a:pt x="505610" y="35547"/>
                  <a:pt x="513573" y="52422"/>
                  <a:pt x="517222" y="72477"/>
                </a:cubicBezTo>
                <a:cubicBezTo>
                  <a:pt x="520872" y="92532"/>
                  <a:pt x="522012" y="115569"/>
                  <a:pt x="520642" y="141589"/>
                </a:cubicBezTo>
                <a:cubicBezTo>
                  <a:pt x="519273" y="167610"/>
                  <a:pt x="514591" y="189081"/>
                  <a:pt x="506596" y="206002"/>
                </a:cubicBezTo>
                <a:cubicBezTo>
                  <a:pt x="498602" y="222924"/>
                  <a:pt x="486430" y="234679"/>
                  <a:pt x="470082" y="241268"/>
                </a:cubicBezTo>
                <a:cubicBezTo>
                  <a:pt x="453735" y="247858"/>
                  <a:pt x="437419" y="247155"/>
                  <a:pt x="421136" y="239160"/>
                </a:cubicBezTo>
                <a:cubicBezTo>
                  <a:pt x="404852" y="231166"/>
                  <a:pt x="393427" y="220597"/>
                  <a:pt x="386859" y="207454"/>
                </a:cubicBezTo>
                <a:cubicBezTo>
                  <a:pt x="380291" y="194311"/>
                  <a:pt x="375624" y="180588"/>
                  <a:pt x="372856" y="166283"/>
                </a:cubicBezTo>
                <a:cubicBezTo>
                  <a:pt x="370088" y="151979"/>
                  <a:pt x="369156" y="132760"/>
                  <a:pt x="370060" y="108625"/>
                </a:cubicBezTo>
                <a:cubicBezTo>
                  <a:pt x="370977" y="84490"/>
                  <a:pt x="374405" y="65343"/>
                  <a:pt x="380341" y="51182"/>
                </a:cubicBezTo>
                <a:cubicBezTo>
                  <a:pt x="386278" y="37021"/>
                  <a:pt x="394968" y="25169"/>
                  <a:pt x="406412" y="15625"/>
                </a:cubicBezTo>
                <a:cubicBezTo>
                  <a:pt x="417855" y="6082"/>
                  <a:pt x="432135" y="1310"/>
                  <a:pt x="449250" y="1310"/>
                </a:cubicBezTo>
                <a:close/>
                <a:moveTo>
                  <a:pt x="268275" y="1310"/>
                </a:moveTo>
                <a:cubicBezTo>
                  <a:pt x="285390" y="1310"/>
                  <a:pt x="300085" y="8157"/>
                  <a:pt x="312360" y="21852"/>
                </a:cubicBezTo>
                <a:cubicBezTo>
                  <a:pt x="324635" y="35547"/>
                  <a:pt x="332598" y="52422"/>
                  <a:pt x="336247" y="72477"/>
                </a:cubicBezTo>
                <a:cubicBezTo>
                  <a:pt x="339897" y="92532"/>
                  <a:pt x="341037" y="115569"/>
                  <a:pt x="339668" y="141589"/>
                </a:cubicBezTo>
                <a:cubicBezTo>
                  <a:pt x="338298" y="167610"/>
                  <a:pt x="333616" y="189081"/>
                  <a:pt x="325621" y="206002"/>
                </a:cubicBezTo>
                <a:cubicBezTo>
                  <a:pt x="317627" y="222924"/>
                  <a:pt x="305455" y="234679"/>
                  <a:pt x="289108" y="241268"/>
                </a:cubicBezTo>
                <a:cubicBezTo>
                  <a:pt x="272760" y="247858"/>
                  <a:pt x="256444" y="247155"/>
                  <a:pt x="240161" y="239160"/>
                </a:cubicBezTo>
                <a:cubicBezTo>
                  <a:pt x="223878" y="231166"/>
                  <a:pt x="212452" y="220597"/>
                  <a:pt x="205884" y="207454"/>
                </a:cubicBezTo>
                <a:cubicBezTo>
                  <a:pt x="199316" y="194311"/>
                  <a:pt x="194649" y="180588"/>
                  <a:pt x="191881" y="166283"/>
                </a:cubicBezTo>
                <a:cubicBezTo>
                  <a:pt x="189113" y="151979"/>
                  <a:pt x="188181" y="132760"/>
                  <a:pt x="189085" y="108625"/>
                </a:cubicBezTo>
                <a:cubicBezTo>
                  <a:pt x="190002" y="84490"/>
                  <a:pt x="193430" y="65343"/>
                  <a:pt x="199366" y="51182"/>
                </a:cubicBezTo>
                <a:cubicBezTo>
                  <a:pt x="205303" y="37021"/>
                  <a:pt x="213993" y="25169"/>
                  <a:pt x="225437" y="15625"/>
                </a:cubicBezTo>
                <a:cubicBezTo>
                  <a:pt x="236881" y="6082"/>
                  <a:pt x="251160" y="1310"/>
                  <a:pt x="268275" y="1310"/>
                </a:cubicBezTo>
                <a:close/>
                <a:moveTo>
                  <a:pt x="996203" y="1"/>
                </a:moveTo>
                <a:cubicBezTo>
                  <a:pt x="1000587" y="10"/>
                  <a:pt x="1004726" y="493"/>
                  <a:pt x="1008619" y="1450"/>
                </a:cubicBezTo>
                <a:cubicBezTo>
                  <a:pt x="1016406" y="3364"/>
                  <a:pt x="1024397" y="6974"/>
                  <a:pt x="1032593" y="12280"/>
                </a:cubicBezTo>
                <a:cubicBezTo>
                  <a:pt x="1040788" y="17586"/>
                  <a:pt x="1047449" y="25369"/>
                  <a:pt x="1052576" y="35630"/>
                </a:cubicBezTo>
                <a:cubicBezTo>
                  <a:pt x="1057702" y="45890"/>
                  <a:pt x="1059567" y="58273"/>
                  <a:pt x="1058168" y="72778"/>
                </a:cubicBezTo>
                <a:cubicBezTo>
                  <a:pt x="1056770" y="87283"/>
                  <a:pt x="1049640" y="104409"/>
                  <a:pt x="1036776" y="124155"/>
                </a:cubicBezTo>
                <a:cubicBezTo>
                  <a:pt x="1023913" y="143902"/>
                  <a:pt x="999800" y="172690"/>
                  <a:pt x="964437" y="210519"/>
                </a:cubicBezTo>
                <a:lnTo>
                  <a:pt x="1061621" y="210519"/>
                </a:lnTo>
                <a:lnTo>
                  <a:pt x="1061621" y="241688"/>
                </a:lnTo>
                <a:lnTo>
                  <a:pt x="917028" y="241688"/>
                </a:lnTo>
                <a:lnTo>
                  <a:pt x="917028" y="231987"/>
                </a:lnTo>
                <a:cubicBezTo>
                  <a:pt x="917961" y="218019"/>
                  <a:pt x="924374" y="205543"/>
                  <a:pt x="936269" y="194559"/>
                </a:cubicBezTo>
                <a:cubicBezTo>
                  <a:pt x="948165" y="183574"/>
                  <a:pt x="963050" y="166692"/>
                  <a:pt x="980925" y="143913"/>
                </a:cubicBezTo>
                <a:cubicBezTo>
                  <a:pt x="998800" y="121133"/>
                  <a:pt x="1010390" y="103592"/>
                  <a:pt x="1015696" y="91288"/>
                </a:cubicBezTo>
                <a:cubicBezTo>
                  <a:pt x="1021002" y="78984"/>
                  <a:pt x="1023021" y="68713"/>
                  <a:pt x="1021751" y="60474"/>
                </a:cubicBezTo>
                <a:cubicBezTo>
                  <a:pt x="1020482" y="52236"/>
                  <a:pt x="1016675" y="45510"/>
                  <a:pt x="1010329" y="40297"/>
                </a:cubicBezTo>
                <a:cubicBezTo>
                  <a:pt x="1003984" y="35085"/>
                  <a:pt x="996556" y="32912"/>
                  <a:pt x="988045" y="33780"/>
                </a:cubicBezTo>
                <a:cubicBezTo>
                  <a:pt x="979534" y="34647"/>
                  <a:pt x="971335" y="37985"/>
                  <a:pt x="963448" y="43793"/>
                </a:cubicBezTo>
                <a:cubicBezTo>
                  <a:pt x="955561" y="49601"/>
                  <a:pt x="949115" y="59330"/>
                  <a:pt x="944110" y="72982"/>
                </a:cubicBezTo>
                <a:lnTo>
                  <a:pt x="911629" y="68164"/>
                </a:lnTo>
                <a:cubicBezTo>
                  <a:pt x="919000" y="44460"/>
                  <a:pt x="928601" y="27639"/>
                  <a:pt x="940432" y="17701"/>
                </a:cubicBezTo>
                <a:cubicBezTo>
                  <a:pt x="952262" y="7763"/>
                  <a:pt x="966223" y="2328"/>
                  <a:pt x="982312" y="1396"/>
                </a:cubicBezTo>
                <a:cubicBezTo>
                  <a:pt x="987188" y="457"/>
                  <a:pt x="991818" y="-8"/>
                  <a:pt x="99620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任意多边形: 形状 33"/>
          <p:cNvSpPr>
            <a:spLocks noChangeArrowheads="1"/>
          </p:cNvSpPr>
          <p:nvPr/>
        </p:nvSpPr>
        <p:spPr bwMode="auto">
          <a:xfrm>
            <a:off x="7054023" y="2541038"/>
            <a:ext cx="1419535" cy="244564"/>
          </a:xfrm>
          <a:custGeom>
            <a:avLst/>
            <a:gdLst/>
            <a:ahLst/>
            <a:cxnLst/>
            <a:rect l="l" t="t" r="r" b="b"/>
            <a:pathLst>
              <a:path w="1419535" h="244564">
                <a:moveTo>
                  <a:pt x="888093" y="182335"/>
                </a:moveTo>
                <a:lnTo>
                  <a:pt x="894353" y="182335"/>
                </a:lnTo>
                <a:cubicBezTo>
                  <a:pt x="910227" y="184443"/>
                  <a:pt x="919190" y="192108"/>
                  <a:pt x="921241" y="205329"/>
                </a:cubicBezTo>
                <a:lnTo>
                  <a:pt x="921241" y="215568"/>
                </a:lnTo>
                <a:cubicBezTo>
                  <a:pt x="913784" y="232189"/>
                  <a:pt x="902692" y="239136"/>
                  <a:pt x="887964" y="236412"/>
                </a:cubicBezTo>
                <a:cubicBezTo>
                  <a:pt x="874183" y="235351"/>
                  <a:pt x="866776" y="226015"/>
                  <a:pt x="865744" y="208405"/>
                </a:cubicBezTo>
                <a:cubicBezTo>
                  <a:pt x="865744" y="195270"/>
                  <a:pt x="873194" y="186580"/>
                  <a:pt x="888093" y="182335"/>
                </a:cubicBezTo>
                <a:close/>
                <a:moveTo>
                  <a:pt x="1257412" y="145896"/>
                </a:moveTo>
                <a:lnTo>
                  <a:pt x="1419535" y="145896"/>
                </a:lnTo>
                <a:lnTo>
                  <a:pt x="1419535" y="174376"/>
                </a:lnTo>
                <a:lnTo>
                  <a:pt x="1257412" y="174376"/>
                </a:lnTo>
                <a:close/>
                <a:moveTo>
                  <a:pt x="769894" y="105392"/>
                </a:moveTo>
                <a:lnTo>
                  <a:pt x="1013025" y="105392"/>
                </a:lnTo>
                <a:lnTo>
                  <a:pt x="1013025" y="135227"/>
                </a:lnTo>
                <a:lnTo>
                  <a:pt x="769894" y="135227"/>
                </a:lnTo>
                <a:close/>
                <a:moveTo>
                  <a:pt x="1257412" y="63555"/>
                </a:moveTo>
                <a:lnTo>
                  <a:pt x="1419535" y="63555"/>
                </a:lnTo>
                <a:lnTo>
                  <a:pt x="1419535" y="92035"/>
                </a:lnTo>
                <a:lnTo>
                  <a:pt x="1257412" y="92035"/>
                </a:lnTo>
                <a:close/>
                <a:moveTo>
                  <a:pt x="79120" y="34000"/>
                </a:moveTo>
                <a:cubicBezTo>
                  <a:pt x="74416" y="33096"/>
                  <a:pt x="68250" y="34283"/>
                  <a:pt x="60621" y="37560"/>
                </a:cubicBezTo>
                <a:cubicBezTo>
                  <a:pt x="52992" y="40836"/>
                  <a:pt x="46876" y="47480"/>
                  <a:pt x="42273" y="57489"/>
                </a:cubicBezTo>
                <a:cubicBezTo>
                  <a:pt x="37669" y="67498"/>
                  <a:pt x="36020" y="78074"/>
                  <a:pt x="37325" y="89217"/>
                </a:cubicBezTo>
                <a:cubicBezTo>
                  <a:pt x="38630" y="100359"/>
                  <a:pt x="43176" y="109211"/>
                  <a:pt x="50963" y="115771"/>
                </a:cubicBezTo>
                <a:cubicBezTo>
                  <a:pt x="58750" y="122332"/>
                  <a:pt x="66967" y="125426"/>
                  <a:pt x="75614" y="125053"/>
                </a:cubicBezTo>
                <a:cubicBezTo>
                  <a:pt x="84261" y="124680"/>
                  <a:pt x="91234" y="122457"/>
                  <a:pt x="96532" y="118385"/>
                </a:cubicBezTo>
                <a:cubicBezTo>
                  <a:pt x="101831" y="114312"/>
                  <a:pt x="107076" y="107070"/>
                  <a:pt x="112267" y="96659"/>
                </a:cubicBezTo>
                <a:cubicBezTo>
                  <a:pt x="115781" y="83667"/>
                  <a:pt x="116698" y="72819"/>
                  <a:pt x="115021" y="64114"/>
                </a:cubicBezTo>
                <a:cubicBezTo>
                  <a:pt x="113343" y="55410"/>
                  <a:pt x="109048" y="48214"/>
                  <a:pt x="102136" y="42529"/>
                </a:cubicBezTo>
                <a:cubicBezTo>
                  <a:pt x="95224" y="36843"/>
                  <a:pt x="87552" y="34000"/>
                  <a:pt x="79120" y="34000"/>
                </a:cubicBezTo>
                <a:close/>
                <a:moveTo>
                  <a:pt x="627240" y="31924"/>
                </a:moveTo>
                <a:cubicBezTo>
                  <a:pt x="617481" y="31501"/>
                  <a:pt x="608651" y="36714"/>
                  <a:pt x="600750" y="47562"/>
                </a:cubicBezTo>
                <a:cubicBezTo>
                  <a:pt x="592848" y="58410"/>
                  <a:pt x="587571" y="75930"/>
                  <a:pt x="584918" y="100122"/>
                </a:cubicBezTo>
                <a:cubicBezTo>
                  <a:pt x="582279" y="124300"/>
                  <a:pt x="583176" y="145900"/>
                  <a:pt x="587607" y="164922"/>
                </a:cubicBezTo>
                <a:cubicBezTo>
                  <a:pt x="592038" y="183945"/>
                  <a:pt x="598889" y="196998"/>
                  <a:pt x="608160" y="204082"/>
                </a:cubicBezTo>
                <a:cubicBezTo>
                  <a:pt x="617431" y="211166"/>
                  <a:pt x="626738" y="212654"/>
                  <a:pt x="636080" y="208545"/>
                </a:cubicBezTo>
                <a:cubicBezTo>
                  <a:pt x="645423" y="204437"/>
                  <a:pt x="652496" y="195184"/>
                  <a:pt x="657300" y="180786"/>
                </a:cubicBezTo>
                <a:cubicBezTo>
                  <a:pt x="662104" y="166389"/>
                  <a:pt x="664506" y="150521"/>
                  <a:pt x="664506" y="133184"/>
                </a:cubicBezTo>
                <a:cubicBezTo>
                  <a:pt x="664506" y="115846"/>
                  <a:pt x="663846" y="100133"/>
                  <a:pt x="662527" y="86044"/>
                </a:cubicBezTo>
                <a:cubicBezTo>
                  <a:pt x="661208" y="71955"/>
                  <a:pt x="657436" y="59518"/>
                  <a:pt x="651213" y="48734"/>
                </a:cubicBezTo>
                <a:cubicBezTo>
                  <a:pt x="644989" y="37950"/>
                  <a:pt x="636998" y="32347"/>
                  <a:pt x="627240" y="31924"/>
                </a:cubicBezTo>
                <a:close/>
                <a:moveTo>
                  <a:pt x="446265" y="31924"/>
                </a:moveTo>
                <a:cubicBezTo>
                  <a:pt x="436506" y="31501"/>
                  <a:pt x="427676" y="36714"/>
                  <a:pt x="419775" y="47562"/>
                </a:cubicBezTo>
                <a:cubicBezTo>
                  <a:pt x="411873" y="58410"/>
                  <a:pt x="406596" y="75930"/>
                  <a:pt x="403943" y="100122"/>
                </a:cubicBezTo>
                <a:cubicBezTo>
                  <a:pt x="401304" y="124300"/>
                  <a:pt x="402201" y="145900"/>
                  <a:pt x="406632" y="164922"/>
                </a:cubicBezTo>
                <a:cubicBezTo>
                  <a:pt x="411063" y="183945"/>
                  <a:pt x="417914" y="196998"/>
                  <a:pt x="427185" y="204082"/>
                </a:cubicBezTo>
                <a:cubicBezTo>
                  <a:pt x="436456" y="211166"/>
                  <a:pt x="445763" y="212654"/>
                  <a:pt x="455105" y="208545"/>
                </a:cubicBezTo>
                <a:cubicBezTo>
                  <a:pt x="464448" y="204437"/>
                  <a:pt x="471521" y="195184"/>
                  <a:pt x="476325" y="180786"/>
                </a:cubicBezTo>
                <a:cubicBezTo>
                  <a:pt x="481129" y="166389"/>
                  <a:pt x="483531" y="150521"/>
                  <a:pt x="483531" y="133184"/>
                </a:cubicBezTo>
                <a:cubicBezTo>
                  <a:pt x="483531" y="115846"/>
                  <a:pt x="482872" y="100133"/>
                  <a:pt x="481552" y="86044"/>
                </a:cubicBezTo>
                <a:cubicBezTo>
                  <a:pt x="480233" y="71955"/>
                  <a:pt x="476461" y="59518"/>
                  <a:pt x="470238" y="48734"/>
                </a:cubicBezTo>
                <a:cubicBezTo>
                  <a:pt x="464014" y="37950"/>
                  <a:pt x="456023" y="32347"/>
                  <a:pt x="446265" y="31924"/>
                </a:cubicBezTo>
                <a:close/>
                <a:moveTo>
                  <a:pt x="265290" y="31924"/>
                </a:moveTo>
                <a:cubicBezTo>
                  <a:pt x="255531" y="31501"/>
                  <a:pt x="246701" y="36714"/>
                  <a:pt x="238800" y="47562"/>
                </a:cubicBezTo>
                <a:cubicBezTo>
                  <a:pt x="230898" y="58410"/>
                  <a:pt x="225621" y="75930"/>
                  <a:pt x="222968" y="100122"/>
                </a:cubicBezTo>
                <a:cubicBezTo>
                  <a:pt x="220329" y="124300"/>
                  <a:pt x="221226" y="145900"/>
                  <a:pt x="225657" y="164922"/>
                </a:cubicBezTo>
                <a:cubicBezTo>
                  <a:pt x="230088" y="183945"/>
                  <a:pt x="236939" y="196998"/>
                  <a:pt x="246210" y="204082"/>
                </a:cubicBezTo>
                <a:cubicBezTo>
                  <a:pt x="255481" y="211166"/>
                  <a:pt x="264788" y="212654"/>
                  <a:pt x="274130" y="208545"/>
                </a:cubicBezTo>
                <a:cubicBezTo>
                  <a:pt x="283473" y="204437"/>
                  <a:pt x="290546" y="195184"/>
                  <a:pt x="295350" y="180786"/>
                </a:cubicBezTo>
                <a:cubicBezTo>
                  <a:pt x="300154" y="166389"/>
                  <a:pt x="302556" y="150521"/>
                  <a:pt x="302556" y="133184"/>
                </a:cubicBezTo>
                <a:cubicBezTo>
                  <a:pt x="302556" y="115846"/>
                  <a:pt x="301897" y="100133"/>
                  <a:pt x="300577" y="86044"/>
                </a:cubicBezTo>
                <a:cubicBezTo>
                  <a:pt x="299258" y="71955"/>
                  <a:pt x="295487" y="59518"/>
                  <a:pt x="289263" y="48734"/>
                </a:cubicBezTo>
                <a:cubicBezTo>
                  <a:pt x="283039" y="37950"/>
                  <a:pt x="275048" y="32347"/>
                  <a:pt x="265290" y="31924"/>
                </a:cubicBezTo>
                <a:close/>
                <a:moveTo>
                  <a:pt x="889470" y="1455"/>
                </a:moveTo>
                <a:lnTo>
                  <a:pt x="894353" y="1455"/>
                </a:lnTo>
                <a:cubicBezTo>
                  <a:pt x="910227" y="3577"/>
                  <a:pt x="919190" y="10797"/>
                  <a:pt x="921241" y="23115"/>
                </a:cubicBezTo>
                <a:lnTo>
                  <a:pt x="921241" y="34537"/>
                </a:lnTo>
                <a:cubicBezTo>
                  <a:pt x="914845" y="51272"/>
                  <a:pt x="903810" y="58737"/>
                  <a:pt x="888136" y="56930"/>
                </a:cubicBezTo>
                <a:cubicBezTo>
                  <a:pt x="874226" y="54793"/>
                  <a:pt x="866762" y="44991"/>
                  <a:pt x="865744" y="27525"/>
                </a:cubicBezTo>
                <a:cubicBezTo>
                  <a:pt x="865744" y="14375"/>
                  <a:pt x="873653" y="5685"/>
                  <a:pt x="889470" y="1455"/>
                </a:cubicBezTo>
                <a:close/>
                <a:moveTo>
                  <a:pt x="1183824" y="785"/>
                </a:moveTo>
                <a:cubicBezTo>
                  <a:pt x="1191424" y="1873"/>
                  <a:pt x="1198490" y="4093"/>
                  <a:pt x="1205022" y="7445"/>
                </a:cubicBezTo>
                <a:cubicBezTo>
                  <a:pt x="1218086" y="14149"/>
                  <a:pt x="1227181" y="23843"/>
                  <a:pt x="1232308" y="36527"/>
                </a:cubicBezTo>
                <a:cubicBezTo>
                  <a:pt x="1237434" y="49211"/>
                  <a:pt x="1238108" y="63189"/>
                  <a:pt x="1234330" y="78462"/>
                </a:cubicBezTo>
                <a:cubicBezTo>
                  <a:pt x="1230551" y="93734"/>
                  <a:pt x="1220294" y="105909"/>
                  <a:pt x="1203559" y="114986"/>
                </a:cubicBezTo>
                <a:cubicBezTo>
                  <a:pt x="1215562" y="119116"/>
                  <a:pt x="1225084" y="126831"/>
                  <a:pt x="1232125" y="138131"/>
                </a:cubicBezTo>
                <a:cubicBezTo>
                  <a:pt x="1239166" y="149431"/>
                  <a:pt x="1241518" y="164266"/>
                  <a:pt x="1239180" y="182636"/>
                </a:cubicBezTo>
                <a:cubicBezTo>
                  <a:pt x="1236843" y="201006"/>
                  <a:pt x="1228504" y="215920"/>
                  <a:pt x="1214164" y="227377"/>
                </a:cubicBezTo>
                <a:cubicBezTo>
                  <a:pt x="1199824" y="238835"/>
                  <a:pt x="1183619" y="244331"/>
                  <a:pt x="1165551" y="243865"/>
                </a:cubicBezTo>
                <a:cubicBezTo>
                  <a:pt x="1147482" y="243399"/>
                  <a:pt x="1131783" y="237695"/>
                  <a:pt x="1118454" y="226754"/>
                </a:cubicBezTo>
                <a:cubicBezTo>
                  <a:pt x="1105125" y="215812"/>
                  <a:pt x="1096545" y="198984"/>
                  <a:pt x="1092717" y="176269"/>
                </a:cubicBezTo>
                <a:lnTo>
                  <a:pt x="1124272" y="170160"/>
                </a:lnTo>
                <a:cubicBezTo>
                  <a:pt x="1128374" y="183998"/>
                  <a:pt x="1134146" y="194205"/>
                  <a:pt x="1141588" y="200780"/>
                </a:cubicBezTo>
                <a:cubicBezTo>
                  <a:pt x="1149031" y="207355"/>
                  <a:pt x="1158083" y="210671"/>
                  <a:pt x="1168745" y="210728"/>
                </a:cubicBezTo>
                <a:cubicBezTo>
                  <a:pt x="1179407" y="210786"/>
                  <a:pt x="1188072" y="206452"/>
                  <a:pt x="1194740" y="197725"/>
                </a:cubicBezTo>
                <a:cubicBezTo>
                  <a:pt x="1201408" y="188999"/>
                  <a:pt x="1204312" y="179001"/>
                  <a:pt x="1203452" y="167729"/>
                </a:cubicBezTo>
                <a:cubicBezTo>
                  <a:pt x="1202591" y="156458"/>
                  <a:pt x="1198271" y="147746"/>
                  <a:pt x="1190492" y="141594"/>
                </a:cubicBezTo>
                <a:cubicBezTo>
                  <a:pt x="1182712" y="135442"/>
                  <a:pt x="1168562" y="130904"/>
                  <a:pt x="1148041" y="127978"/>
                </a:cubicBezTo>
                <a:lnTo>
                  <a:pt x="1148041" y="104425"/>
                </a:lnTo>
                <a:cubicBezTo>
                  <a:pt x="1168146" y="102517"/>
                  <a:pt x="1182171" y="97810"/>
                  <a:pt x="1190115" y="90303"/>
                </a:cubicBezTo>
                <a:cubicBezTo>
                  <a:pt x="1198060" y="82796"/>
                  <a:pt x="1201613" y="73080"/>
                  <a:pt x="1200774" y="61156"/>
                </a:cubicBezTo>
                <a:cubicBezTo>
                  <a:pt x="1199935" y="49233"/>
                  <a:pt x="1194722" y="40600"/>
                  <a:pt x="1185136" y="35258"/>
                </a:cubicBezTo>
                <a:cubicBezTo>
                  <a:pt x="1175549" y="29916"/>
                  <a:pt x="1165275" y="29350"/>
                  <a:pt x="1154312" y="33559"/>
                </a:cubicBezTo>
                <a:cubicBezTo>
                  <a:pt x="1143348" y="37768"/>
                  <a:pt x="1134103" y="50512"/>
                  <a:pt x="1126574" y="71793"/>
                </a:cubicBezTo>
                <a:lnTo>
                  <a:pt x="1095405" y="66954"/>
                </a:lnTo>
                <a:cubicBezTo>
                  <a:pt x="1100969" y="47881"/>
                  <a:pt x="1108695" y="32695"/>
                  <a:pt x="1118583" y="21395"/>
                </a:cubicBezTo>
                <a:cubicBezTo>
                  <a:pt x="1128470" y="10095"/>
                  <a:pt x="1142083" y="3269"/>
                  <a:pt x="1159420" y="917"/>
                </a:cubicBezTo>
                <a:cubicBezTo>
                  <a:pt x="1168089" y="-259"/>
                  <a:pt x="1176223" y="-303"/>
                  <a:pt x="1183824" y="785"/>
                </a:cubicBezTo>
                <a:close/>
                <a:moveTo>
                  <a:pt x="627627" y="121"/>
                </a:moveTo>
                <a:cubicBezTo>
                  <a:pt x="644742" y="121"/>
                  <a:pt x="659437" y="6968"/>
                  <a:pt x="671712" y="20663"/>
                </a:cubicBezTo>
                <a:cubicBezTo>
                  <a:pt x="683987" y="34358"/>
                  <a:pt x="691950" y="51233"/>
                  <a:pt x="695599" y="71288"/>
                </a:cubicBezTo>
                <a:cubicBezTo>
                  <a:pt x="699249" y="91343"/>
                  <a:pt x="700389" y="114380"/>
                  <a:pt x="699019" y="140400"/>
                </a:cubicBezTo>
                <a:cubicBezTo>
                  <a:pt x="697650" y="166421"/>
                  <a:pt x="692968" y="187892"/>
                  <a:pt x="684973" y="204813"/>
                </a:cubicBezTo>
                <a:cubicBezTo>
                  <a:pt x="676979" y="221735"/>
                  <a:pt x="664807" y="233490"/>
                  <a:pt x="648459" y="240079"/>
                </a:cubicBezTo>
                <a:cubicBezTo>
                  <a:pt x="632112" y="246669"/>
                  <a:pt x="615796" y="245966"/>
                  <a:pt x="599513" y="237971"/>
                </a:cubicBezTo>
                <a:cubicBezTo>
                  <a:pt x="583229" y="229977"/>
                  <a:pt x="571804" y="219408"/>
                  <a:pt x="565236" y="206265"/>
                </a:cubicBezTo>
                <a:cubicBezTo>
                  <a:pt x="558668" y="193122"/>
                  <a:pt x="554001" y="179399"/>
                  <a:pt x="551233" y="165094"/>
                </a:cubicBezTo>
                <a:cubicBezTo>
                  <a:pt x="548465" y="150790"/>
                  <a:pt x="547533" y="131571"/>
                  <a:pt x="548437" y="107436"/>
                </a:cubicBezTo>
                <a:cubicBezTo>
                  <a:pt x="549354" y="83301"/>
                  <a:pt x="552782" y="64154"/>
                  <a:pt x="558718" y="49993"/>
                </a:cubicBezTo>
                <a:cubicBezTo>
                  <a:pt x="564655" y="35832"/>
                  <a:pt x="573345" y="23980"/>
                  <a:pt x="584789" y="14436"/>
                </a:cubicBezTo>
                <a:cubicBezTo>
                  <a:pt x="596232" y="4893"/>
                  <a:pt x="610512" y="121"/>
                  <a:pt x="627627" y="121"/>
                </a:cubicBezTo>
                <a:close/>
                <a:moveTo>
                  <a:pt x="446652" y="121"/>
                </a:moveTo>
                <a:cubicBezTo>
                  <a:pt x="463767" y="121"/>
                  <a:pt x="478462" y="6968"/>
                  <a:pt x="490737" y="20663"/>
                </a:cubicBezTo>
                <a:cubicBezTo>
                  <a:pt x="503012" y="34358"/>
                  <a:pt x="510975" y="51233"/>
                  <a:pt x="514624" y="71288"/>
                </a:cubicBezTo>
                <a:cubicBezTo>
                  <a:pt x="518274" y="91343"/>
                  <a:pt x="519414" y="114380"/>
                  <a:pt x="518044" y="140400"/>
                </a:cubicBezTo>
                <a:cubicBezTo>
                  <a:pt x="516675" y="166421"/>
                  <a:pt x="511993" y="187892"/>
                  <a:pt x="503998" y="204813"/>
                </a:cubicBezTo>
                <a:cubicBezTo>
                  <a:pt x="496004" y="221735"/>
                  <a:pt x="483832" y="233490"/>
                  <a:pt x="467484" y="240079"/>
                </a:cubicBezTo>
                <a:cubicBezTo>
                  <a:pt x="451137" y="246669"/>
                  <a:pt x="434821" y="245966"/>
                  <a:pt x="418538" y="237971"/>
                </a:cubicBezTo>
                <a:cubicBezTo>
                  <a:pt x="402254" y="229977"/>
                  <a:pt x="390829" y="219408"/>
                  <a:pt x="384261" y="206265"/>
                </a:cubicBezTo>
                <a:cubicBezTo>
                  <a:pt x="377693" y="193122"/>
                  <a:pt x="373026" y="179399"/>
                  <a:pt x="370258" y="165094"/>
                </a:cubicBezTo>
                <a:cubicBezTo>
                  <a:pt x="367490" y="150790"/>
                  <a:pt x="366558" y="131571"/>
                  <a:pt x="367462" y="107436"/>
                </a:cubicBezTo>
                <a:cubicBezTo>
                  <a:pt x="368379" y="83301"/>
                  <a:pt x="371807" y="64154"/>
                  <a:pt x="377743" y="49993"/>
                </a:cubicBezTo>
                <a:cubicBezTo>
                  <a:pt x="383680" y="35832"/>
                  <a:pt x="392370" y="23980"/>
                  <a:pt x="403814" y="14436"/>
                </a:cubicBezTo>
                <a:cubicBezTo>
                  <a:pt x="415257" y="4893"/>
                  <a:pt x="429537" y="121"/>
                  <a:pt x="446652" y="121"/>
                </a:cubicBezTo>
                <a:close/>
                <a:moveTo>
                  <a:pt x="265677" y="121"/>
                </a:moveTo>
                <a:cubicBezTo>
                  <a:pt x="282792" y="121"/>
                  <a:pt x="297487" y="6968"/>
                  <a:pt x="309762" y="20663"/>
                </a:cubicBezTo>
                <a:cubicBezTo>
                  <a:pt x="322037" y="34358"/>
                  <a:pt x="330000" y="51233"/>
                  <a:pt x="333649" y="71288"/>
                </a:cubicBezTo>
                <a:cubicBezTo>
                  <a:pt x="337299" y="91343"/>
                  <a:pt x="338439" y="114380"/>
                  <a:pt x="337070" y="140400"/>
                </a:cubicBezTo>
                <a:cubicBezTo>
                  <a:pt x="335700" y="166421"/>
                  <a:pt x="331018" y="187892"/>
                  <a:pt x="323023" y="204813"/>
                </a:cubicBezTo>
                <a:cubicBezTo>
                  <a:pt x="315029" y="221735"/>
                  <a:pt x="302857" y="233490"/>
                  <a:pt x="286510" y="240079"/>
                </a:cubicBezTo>
                <a:cubicBezTo>
                  <a:pt x="270162" y="246669"/>
                  <a:pt x="253846" y="245966"/>
                  <a:pt x="237563" y="237971"/>
                </a:cubicBezTo>
                <a:cubicBezTo>
                  <a:pt x="221280" y="229977"/>
                  <a:pt x="209854" y="219408"/>
                  <a:pt x="203286" y="206265"/>
                </a:cubicBezTo>
                <a:cubicBezTo>
                  <a:pt x="196718" y="193122"/>
                  <a:pt x="192051" y="179399"/>
                  <a:pt x="189283" y="165094"/>
                </a:cubicBezTo>
                <a:cubicBezTo>
                  <a:pt x="186515" y="150790"/>
                  <a:pt x="185583" y="131571"/>
                  <a:pt x="186487" y="107436"/>
                </a:cubicBezTo>
                <a:cubicBezTo>
                  <a:pt x="187404" y="83301"/>
                  <a:pt x="190832" y="64154"/>
                  <a:pt x="196769" y="49993"/>
                </a:cubicBezTo>
                <a:cubicBezTo>
                  <a:pt x="202705" y="35832"/>
                  <a:pt x="211396" y="23980"/>
                  <a:pt x="222839" y="14436"/>
                </a:cubicBezTo>
                <a:cubicBezTo>
                  <a:pt x="234283" y="4893"/>
                  <a:pt x="248562" y="121"/>
                  <a:pt x="265677" y="121"/>
                </a:cubicBezTo>
                <a:close/>
                <a:moveTo>
                  <a:pt x="80550" y="121"/>
                </a:moveTo>
                <a:cubicBezTo>
                  <a:pt x="89692" y="121"/>
                  <a:pt x="99078" y="2046"/>
                  <a:pt x="108707" y="5896"/>
                </a:cubicBezTo>
                <a:cubicBezTo>
                  <a:pt x="118337" y="9747"/>
                  <a:pt x="126916" y="15436"/>
                  <a:pt x="134444" y="22965"/>
                </a:cubicBezTo>
                <a:cubicBezTo>
                  <a:pt x="141973" y="30494"/>
                  <a:pt x="147139" y="38219"/>
                  <a:pt x="149943" y="46142"/>
                </a:cubicBezTo>
                <a:cubicBezTo>
                  <a:pt x="152746" y="54065"/>
                  <a:pt x="154148" y="64275"/>
                  <a:pt x="154148" y="76773"/>
                </a:cubicBezTo>
                <a:cubicBezTo>
                  <a:pt x="154148" y="89270"/>
                  <a:pt x="149534" y="105210"/>
                  <a:pt x="140306" y="124590"/>
                </a:cubicBezTo>
                <a:cubicBezTo>
                  <a:pt x="131078" y="143971"/>
                  <a:pt x="108560" y="183962"/>
                  <a:pt x="72753" y="244564"/>
                </a:cubicBezTo>
                <a:lnTo>
                  <a:pt x="36551" y="244564"/>
                </a:lnTo>
                <a:cubicBezTo>
                  <a:pt x="56412" y="208068"/>
                  <a:pt x="72609" y="177918"/>
                  <a:pt x="85143" y="154113"/>
                </a:cubicBezTo>
                <a:cubicBezTo>
                  <a:pt x="64823" y="157713"/>
                  <a:pt x="46765" y="154529"/>
                  <a:pt x="30969" y="144563"/>
                </a:cubicBezTo>
                <a:cubicBezTo>
                  <a:pt x="15173" y="134596"/>
                  <a:pt x="5630" y="121095"/>
                  <a:pt x="2339" y="104059"/>
                </a:cubicBezTo>
                <a:cubicBezTo>
                  <a:pt x="-952" y="87023"/>
                  <a:pt x="-769" y="71833"/>
                  <a:pt x="2887" y="58489"/>
                </a:cubicBezTo>
                <a:cubicBezTo>
                  <a:pt x="6544" y="45146"/>
                  <a:pt x="12381" y="33993"/>
                  <a:pt x="20397" y="25030"/>
                </a:cubicBezTo>
                <a:cubicBezTo>
                  <a:pt x="28413" y="16067"/>
                  <a:pt x="38157" y="9675"/>
                  <a:pt x="49629" y="5853"/>
                </a:cubicBezTo>
                <a:cubicBezTo>
                  <a:pt x="61101" y="2032"/>
                  <a:pt x="71408" y="121"/>
                  <a:pt x="80550" y="1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任意多边形: 形状 36"/>
          <p:cNvSpPr>
            <a:spLocks noChangeArrowheads="1"/>
          </p:cNvSpPr>
          <p:nvPr/>
        </p:nvSpPr>
        <p:spPr bwMode="auto">
          <a:xfrm>
            <a:off x="2744363" y="3236358"/>
            <a:ext cx="1060446" cy="245850"/>
          </a:xfrm>
          <a:custGeom>
            <a:avLst/>
            <a:gdLst/>
            <a:ahLst/>
            <a:cxnLst/>
            <a:rect l="l" t="t" r="r" b="b"/>
            <a:pathLst>
              <a:path w="1060446" h="245850">
                <a:moveTo>
                  <a:pt x="519478" y="183524"/>
                </a:moveTo>
                <a:lnTo>
                  <a:pt x="525738" y="183524"/>
                </a:lnTo>
                <a:cubicBezTo>
                  <a:pt x="541612" y="185632"/>
                  <a:pt x="550575" y="193297"/>
                  <a:pt x="552625" y="206518"/>
                </a:cubicBezTo>
                <a:lnTo>
                  <a:pt x="552625" y="216757"/>
                </a:lnTo>
                <a:cubicBezTo>
                  <a:pt x="545169" y="233378"/>
                  <a:pt x="534076" y="240325"/>
                  <a:pt x="519349" y="237601"/>
                </a:cubicBezTo>
                <a:cubicBezTo>
                  <a:pt x="505568" y="236540"/>
                  <a:pt x="498161" y="227204"/>
                  <a:pt x="497129" y="209594"/>
                </a:cubicBezTo>
                <a:cubicBezTo>
                  <a:pt x="497129" y="196459"/>
                  <a:pt x="504579" y="187769"/>
                  <a:pt x="519478" y="183524"/>
                </a:cubicBezTo>
                <a:close/>
                <a:moveTo>
                  <a:pt x="898322" y="147085"/>
                </a:moveTo>
                <a:lnTo>
                  <a:pt x="1060446" y="147085"/>
                </a:lnTo>
                <a:lnTo>
                  <a:pt x="1060446" y="175565"/>
                </a:lnTo>
                <a:lnTo>
                  <a:pt x="898322" y="175565"/>
                </a:lnTo>
                <a:close/>
                <a:moveTo>
                  <a:pt x="71960" y="117380"/>
                </a:moveTo>
                <a:cubicBezTo>
                  <a:pt x="59212" y="119086"/>
                  <a:pt x="49941" y="125310"/>
                  <a:pt x="44147" y="136051"/>
                </a:cubicBezTo>
                <a:cubicBezTo>
                  <a:pt x="38354" y="146791"/>
                  <a:pt x="35891" y="158393"/>
                  <a:pt x="36758" y="170854"/>
                </a:cubicBezTo>
                <a:cubicBezTo>
                  <a:pt x="37626" y="183316"/>
                  <a:pt x="41824" y="193519"/>
                  <a:pt x="49353" y="201463"/>
                </a:cubicBezTo>
                <a:cubicBezTo>
                  <a:pt x="56881" y="209408"/>
                  <a:pt x="66643" y="213574"/>
                  <a:pt x="78639" y="213961"/>
                </a:cubicBezTo>
                <a:cubicBezTo>
                  <a:pt x="90635" y="214348"/>
                  <a:pt x="100805" y="210161"/>
                  <a:pt x="109151" y="201399"/>
                </a:cubicBezTo>
                <a:cubicBezTo>
                  <a:pt x="117497" y="192637"/>
                  <a:pt x="121670" y="179308"/>
                  <a:pt x="121670" y="161411"/>
                </a:cubicBezTo>
                <a:cubicBezTo>
                  <a:pt x="121670" y="143515"/>
                  <a:pt x="116572" y="131275"/>
                  <a:pt x="106377" y="124693"/>
                </a:cubicBezTo>
                <a:cubicBezTo>
                  <a:pt x="96181" y="118111"/>
                  <a:pt x="84708" y="115673"/>
                  <a:pt x="71960" y="117380"/>
                </a:cubicBezTo>
                <a:close/>
                <a:moveTo>
                  <a:pt x="401279" y="106581"/>
                </a:moveTo>
                <a:lnTo>
                  <a:pt x="644410" y="106581"/>
                </a:lnTo>
                <a:lnTo>
                  <a:pt x="644410" y="136416"/>
                </a:lnTo>
                <a:lnTo>
                  <a:pt x="401279" y="136416"/>
                </a:lnTo>
                <a:close/>
                <a:moveTo>
                  <a:pt x="898322" y="64744"/>
                </a:moveTo>
                <a:lnTo>
                  <a:pt x="1060446" y="64744"/>
                </a:lnTo>
                <a:lnTo>
                  <a:pt x="1060446" y="93224"/>
                </a:lnTo>
                <a:lnTo>
                  <a:pt x="898322" y="93224"/>
                </a:lnTo>
                <a:close/>
                <a:moveTo>
                  <a:pt x="258624" y="33113"/>
                </a:moveTo>
                <a:cubicBezTo>
                  <a:pt x="248866" y="32690"/>
                  <a:pt x="240036" y="37903"/>
                  <a:pt x="232135" y="48751"/>
                </a:cubicBezTo>
                <a:cubicBezTo>
                  <a:pt x="224233" y="59599"/>
                  <a:pt x="218956" y="77119"/>
                  <a:pt x="216303" y="101311"/>
                </a:cubicBezTo>
                <a:cubicBezTo>
                  <a:pt x="213664" y="125489"/>
                  <a:pt x="214561" y="147089"/>
                  <a:pt x="218992" y="166111"/>
                </a:cubicBezTo>
                <a:cubicBezTo>
                  <a:pt x="223423" y="185134"/>
                  <a:pt x="230274" y="198187"/>
                  <a:pt x="239545" y="205271"/>
                </a:cubicBezTo>
                <a:cubicBezTo>
                  <a:pt x="248816" y="212355"/>
                  <a:pt x="258123" y="213843"/>
                  <a:pt x="267465" y="209734"/>
                </a:cubicBezTo>
                <a:cubicBezTo>
                  <a:pt x="276808" y="205626"/>
                  <a:pt x="283881" y="196373"/>
                  <a:pt x="288685" y="181975"/>
                </a:cubicBezTo>
                <a:cubicBezTo>
                  <a:pt x="293489" y="167578"/>
                  <a:pt x="295891" y="151710"/>
                  <a:pt x="295891" y="134373"/>
                </a:cubicBezTo>
                <a:cubicBezTo>
                  <a:pt x="295891" y="117035"/>
                  <a:pt x="295231" y="101322"/>
                  <a:pt x="293912" y="87233"/>
                </a:cubicBezTo>
                <a:cubicBezTo>
                  <a:pt x="292593" y="73144"/>
                  <a:pt x="288821" y="60707"/>
                  <a:pt x="282598" y="49923"/>
                </a:cubicBezTo>
                <a:cubicBezTo>
                  <a:pt x="276374" y="39139"/>
                  <a:pt x="268383" y="33536"/>
                  <a:pt x="258624" y="33113"/>
                </a:cubicBezTo>
                <a:close/>
                <a:moveTo>
                  <a:pt x="520855" y="2644"/>
                </a:moveTo>
                <a:lnTo>
                  <a:pt x="525738" y="2644"/>
                </a:lnTo>
                <a:cubicBezTo>
                  <a:pt x="541612" y="4766"/>
                  <a:pt x="550575" y="11986"/>
                  <a:pt x="552625" y="24304"/>
                </a:cubicBezTo>
                <a:lnTo>
                  <a:pt x="552625" y="35726"/>
                </a:lnTo>
                <a:cubicBezTo>
                  <a:pt x="546230" y="52461"/>
                  <a:pt x="535195" y="59926"/>
                  <a:pt x="519521" y="58119"/>
                </a:cubicBezTo>
                <a:cubicBezTo>
                  <a:pt x="505611" y="55982"/>
                  <a:pt x="498147" y="46180"/>
                  <a:pt x="497129" y="28714"/>
                </a:cubicBezTo>
                <a:cubicBezTo>
                  <a:pt x="497129" y="15564"/>
                  <a:pt x="505037" y="6874"/>
                  <a:pt x="520855" y="2644"/>
                </a:cubicBezTo>
                <a:close/>
                <a:moveTo>
                  <a:pt x="82651" y="2644"/>
                </a:moveTo>
                <a:lnTo>
                  <a:pt x="120487" y="2644"/>
                </a:lnTo>
                <a:lnTo>
                  <a:pt x="63786" y="90363"/>
                </a:lnTo>
                <a:cubicBezTo>
                  <a:pt x="85813" y="84067"/>
                  <a:pt x="104491" y="85405"/>
                  <a:pt x="119820" y="94374"/>
                </a:cubicBezTo>
                <a:cubicBezTo>
                  <a:pt x="135150" y="103344"/>
                  <a:pt x="145378" y="113189"/>
                  <a:pt x="150505" y="123908"/>
                </a:cubicBezTo>
                <a:cubicBezTo>
                  <a:pt x="155632" y="134627"/>
                  <a:pt x="158428" y="146250"/>
                  <a:pt x="158894" y="158776"/>
                </a:cubicBezTo>
                <a:cubicBezTo>
                  <a:pt x="159360" y="171302"/>
                  <a:pt x="157471" y="183696"/>
                  <a:pt x="153226" y="195957"/>
                </a:cubicBezTo>
                <a:cubicBezTo>
                  <a:pt x="148981" y="208218"/>
                  <a:pt x="141392" y="219346"/>
                  <a:pt x="130457" y="229341"/>
                </a:cubicBezTo>
                <a:cubicBezTo>
                  <a:pt x="119523" y="239336"/>
                  <a:pt x="104351" y="244792"/>
                  <a:pt x="84941" y="245710"/>
                </a:cubicBezTo>
                <a:cubicBezTo>
                  <a:pt x="65532" y="246628"/>
                  <a:pt x="48922" y="243054"/>
                  <a:pt x="35113" y="234987"/>
                </a:cubicBezTo>
                <a:cubicBezTo>
                  <a:pt x="21303" y="226921"/>
                  <a:pt x="11806" y="215549"/>
                  <a:pt x="6622" y="200872"/>
                </a:cubicBezTo>
                <a:cubicBezTo>
                  <a:pt x="1438" y="186195"/>
                  <a:pt x="-702" y="172145"/>
                  <a:pt x="202" y="158722"/>
                </a:cubicBezTo>
                <a:cubicBezTo>
                  <a:pt x="1105" y="145300"/>
                  <a:pt x="3579" y="134104"/>
                  <a:pt x="7623" y="125134"/>
                </a:cubicBezTo>
                <a:cubicBezTo>
                  <a:pt x="11667" y="116164"/>
                  <a:pt x="17840" y="104732"/>
                  <a:pt x="26143" y="90836"/>
                </a:cubicBezTo>
                <a:close/>
                <a:moveTo>
                  <a:pt x="259012" y="1310"/>
                </a:moveTo>
                <a:cubicBezTo>
                  <a:pt x="276127" y="1310"/>
                  <a:pt x="290822" y="8157"/>
                  <a:pt x="303097" y="21852"/>
                </a:cubicBezTo>
                <a:cubicBezTo>
                  <a:pt x="315372" y="35547"/>
                  <a:pt x="323335" y="52422"/>
                  <a:pt x="326984" y="72477"/>
                </a:cubicBezTo>
                <a:cubicBezTo>
                  <a:pt x="330634" y="92532"/>
                  <a:pt x="331774" y="115569"/>
                  <a:pt x="330404" y="141589"/>
                </a:cubicBezTo>
                <a:cubicBezTo>
                  <a:pt x="329035" y="167610"/>
                  <a:pt x="324353" y="189081"/>
                  <a:pt x="316358" y="206002"/>
                </a:cubicBezTo>
                <a:cubicBezTo>
                  <a:pt x="308364" y="222924"/>
                  <a:pt x="296192" y="234679"/>
                  <a:pt x="279844" y="241268"/>
                </a:cubicBezTo>
                <a:cubicBezTo>
                  <a:pt x="263497" y="247858"/>
                  <a:pt x="247181" y="247155"/>
                  <a:pt x="230898" y="239160"/>
                </a:cubicBezTo>
                <a:cubicBezTo>
                  <a:pt x="214614" y="231166"/>
                  <a:pt x="203189" y="220597"/>
                  <a:pt x="196621" y="207454"/>
                </a:cubicBezTo>
                <a:cubicBezTo>
                  <a:pt x="190053" y="194311"/>
                  <a:pt x="185385" y="180588"/>
                  <a:pt x="182618" y="166283"/>
                </a:cubicBezTo>
                <a:cubicBezTo>
                  <a:pt x="179850" y="151979"/>
                  <a:pt x="178918" y="132760"/>
                  <a:pt x="179821" y="108625"/>
                </a:cubicBezTo>
                <a:cubicBezTo>
                  <a:pt x="180739" y="84490"/>
                  <a:pt x="184167" y="65343"/>
                  <a:pt x="190103" y="51182"/>
                </a:cubicBezTo>
                <a:cubicBezTo>
                  <a:pt x="196040" y="37021"/>
                  <a:pt x="204730" y="25169"/>
                  <a:pt x="216174" y="15625"/>
                </a:cubicBezTo>
                <a:cubicBezTo>
                  <a:pt x="227617" y="6082"/>
                  <a:pt x="241897" y="1310"/>
                  <a:pt x="259012" y="1310"/>
                </a:cubicBezTo>
                <a:close/>
                <a:moveTo>
                  <a:pt x="805965" y="1"/>
                </a:moveTo>
                <a:cubicBezTo>
                  <a:pt x="810349" y="10"/>
                  <a:pt x="814488" y="493"/>
                  <a:pt x="818381" y="1450"/>
                </a:cubicBezTo>
                <a:cubicBezTo>
                  <a:pt x="826168" y="3364"/>
                  <a:pt x="834159" y="6974"/>
                  <a:pt x="842355" y="12280"/>
                </a:cubicBezTo>
                <a:cubicBezTo>
                  <a:pt x="850550" y="17586"/>
                  <a:pt x="857211" y="25369"/>
                  <a:pt x="862338" y="35630"/>
                </a:cubicBezTo>
                <a:cubicBezTo>
                  <a:pt x="867464" y="45890"/>
                  <a:pt x="869329" y="58273"/>
                  <a:pt x="867930" y="72778"/>
                </a:cubicBezTo>
                <a:cubicBezTo>
                  <a:pt x="866532" y="87283"/>
                  <a:pt x="859402" y="104409"/>
                  <a:pt x="846538" y="124155"/>
                </a:cubicBezTo>
                <a:cubicBezTo>
                  <a:pt x="833675" y="143902"/>
                  <a:pt x="809562" y="172690"/>
                  <a:pt x="774199" y="210519"/>
                </a:cubicBezTo>
                <a:lnTo>
                  <a:pt x="871383" y="210519"/>
                </a:lnTo>
                <a:lnTo>
                  <a:pt x="871383" y="241688"/>
                </a:lnTo>
                <a:lnTo>
                  <a:pt x="726790" y="241688"/>
                </a:lnTo>
                <a:lnTo>
                  <a:pt x="726790" y="231987"/>
                </a:lnTo>
                <a:cubicBezTo>
                  <a:pt x="727723" y="218019"/>
                  <a:pt x="734136" y="205543"/>
                  <a:pt x="746031" y="194559"/>
                </a:cubicBezTo>
                <a:cubicBezTo>
                  <a:pt x="757927" y="183574"/>
                  <a:pt x="772812" y="166692"/>
                  <a:pt x="790687" y="143913"/>
                </a:cubicBezTo>
                <a:cubicBezTo>
                  <a:pt x="808562" y="121133"/>
                  <a:pt x="820152" y="103592"/>
                  <a:pt x="825458" y="91288"/>
                </a:cubicBezTo>
                <a:cubicBezTo>
                  <a:pt x="830764" y="78984"/>
                  <a:pt x="832782" y="68713"/>
                  <a:pt x="831513" y="60474"/>
                </a:cubicBezTo>
                <a:cubicBezTo>
                  <a:pt x="830244" y="52236"/>
                  <a:pt x="826437" y="45510"/>
                  <a:pt x="820091" y="40297"/>
                </a:cubicBezTo>
                <a:cubicBezTo>
                  <a:pt x="813746" y="35085"/>
                  <a:pt x="806318" y="32912"/>
                  <a:pt x="797807" y="33780"/>
                </a:cubicBezTo>
                <a:cubicBezTo>
                  <a:pt x="789296" y="34647"/>
                  <a:pt x="781097" y="37985"/>
                  <a:pt x="773210" y="43793"/>
                </a:cubicBezTo>
                <a:cubicBezTo>
                  <a:pt x="765323" y="49601"/>
                  <a:pt x="758877" y="59330"/>
                  <a:pt x="753872" y="72982"/>
                </a:cubicBezTo>
                <a:lnTo>
                  <a:pt x="721391" y="68164"/>
                </a:lnTo>
                <a:cubicBezTo>
                  <a:pt x="728762" y="44460"/>
                  <a:pt x="738363" y="27639"/>
                  <a:pt x="750194" y="17701"/>
                </a:cubicBezTo>
                <a:cubicBezTo>
                  <a:pt x="762024" y="7763"/>
                  <a:pt x="775984" y="2328"/>
                  <a:pt x="792074" y="1396"/>
                </a:cubicBezTo>
                <a:cubicBezTo>
                  <a:pt x="796950" y="457"/>
                  <a:pt x="801580" y="-8"/>
                  <a:pt x="805965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任意多边形: 形状 35"/>
          <p:cNvSpPr>
            <a:spLocks noChangeArrowheads="1"/>
          </p:cNvSpPr>
          <p:nvPr/>
        </p:nvSpPr>
        <p:spPr bwMode="auto">
          <a:xfrm>
            <a:off x="4756725" y="3257652"/>
            <a:ext cx="1245285" cy="244443"/>
          </a:xfrm>
          <a:custGeom>
            <a:avLst/>
            <a:gdLst/>
            <a:ahLst/>
            <a:cxnLst/>
            <a:rect l="l" t="t" r="r" b="b"/>
            <a:pathLst>
              <a:path w="1245285" h="244443">
                <a:moveTo>
                  <a:pt x="704317" y="182214"/>
                </a:moveTo>
                <a:lnTo>
                  <a:pt x="710577" y="182214"/>
                </a:lnTo>
                <a:cubicBezTo>
                  <a:pt x="726451" y="184322"/>
                  <a:pt x="735414" y="191987"/>
                  <a:pt x="737465" y="205208"/>
                </a:cubicBezTo>
                <a:lnTo>
                  <a:pt x="737465" y="215447"/>
                </a:lnTo>
                <a:cubicBezTo>
                  <a:pt x="730008" y="232068"/>
                  <a:pt x="718916" y="239015"/>
                  <a:pt x="704188" y="236291"/>
                </a:cubicBezTo>
                <a:cubicBezTo>
                  <a:pt x="690407" y="235230"/>
                  <a:pt x="683000" y="225894"/>
                  <a:pt x="681968" y="208284"/>
                </a:cubicBezTo>
                <a:cubicBezTo>
                  <a:pt x="681968" y="195149"/>
                  <a:pt x="689418" y="186459"/>
                  <a:pt x="704317" y="182214"/>
                </a:cubicBezTo>
                <a:close/>
                <a:moveTo>
                  <a:pt x="1083161" y="145775"/>
                </a:moveTo>
                <a:lnTo>
                  <a:pt x="1245285" y="145775"/>
                </a:lnTo>
                <a:lnTo>
                  <a:pt x="1245285" y="174255"/>
                </a:lnTo>
                <a:lnTo>
                  <a:pt x="1083161" y="174255"/>
                </a:lnTo>
                <a:close/>
                <a:moveTo>
                  <a:pt x="73243" y="133697"/>
                </a:moveTo>
                <a:cubicBezTo>
                  <a:pt x="62516" y="134565"/>
                  <a:pt x="53708" y="138243"/>
                  <a:pt x="46817" y="144732"/>
                </a:cubicBezTo>
                <a:cubicBezTo>
                  <a:pt x="39927" y="151221"/>
                  <a:pt x="36267" y="159492"/>
                  <a:pt x="35836" y="169544"/>
                </a:cubicBezTo>
                <a:cubicBezTo>
                  <a:pt x="35421" y="179582"/>
                  <a:pt x="37088" y="188348"/>
                  <a:pt x="40838" y="195841"/>
                </a:cubicBezTo>
                <a:cubicBezTo>
                  <a:pt x="44588" y="203333"/>
                  <a:pt x="51317" y="207879"/>
                  <a:pt x="61025" y="209478"/>
                </a:cubicBezTo>
                <a:cubicBezTo>
                  <a:pt x="70733" y="211077"/>
                  <a:pt x="80893" y="210862"/>
                  <a:pt x="91505" y="208833"/>
                </a:cubicBezTo>
                <a:cubicBezTo>
                  <a:pt x="102117" y="206804"/>
                  <a:pt x="109542" y="201161"/>
                  <a:pt x="113779" y="191904"/>
                </a:cubicBezTo>
                <a:cubicBezTo>
                  <a:pt x="118017" y="182648"/>
                  <a:pt x="119504" y="173506"/>
                  <a:pt x="118242" y="164479"/>
                </a:cubicBezTo>
                <a:cubicBezTo>
                  <a:pt x="116981" y="155451"/>
                  <a:pt x="111847" y="147848"/>
                  <a:pt x="102841" y="141667"/>
                </a:cubicBezTo>
                <a:cubicBezTo>
                  <a:pt x="93835" y="135486"/>
                  <a:pt x="83969" y="132830"/>
                  <a:pt x="73243" y="133697"/>
                </a:cubicBezTo>
                <a:close/>
                <a:moveTo>
                  <a:pt x="586118" y="105271"/>
                </a:moveTo>
                <a:lnTo>
                  <a:pt x="829249" y="105271"/>
                </a:lnTo>
                <a:lnTo>
                  <a:pt x="829249" y="135106"/>
                </a:lnTo>
                <a:lnTo>
                  <a:pt x="586118" y="135106"/>
                </a:lnTo>
                <a:close/>
                <a:moveTo>
                  <a:pt x="1083161" y="63434"/>
                </a:moveTo>
                <a:lnTo>
                  <a:pt x="1245285" y="63434"/>
                </a:lnTo>
                <a:lnTo>
                  <a:pt x="1245285" y="91914"/>
                </a:lnTo>
                <a:lnTo>
                  <a:pt x="1083161" y="91914"/>
                </a:lnTo>
                <a:close/>
                <a:moveTo>
                  <a:pt x="1003414" y="59519"/>
                </a:moveTo>
                <a:lnTo>
                  <a:pt x="936087" y="159262"/>
                </a:lnTo>
                <a:lnTo>
                  <a:pt x="1003414" y="159262"/>
                </a:lnTo>
                <a:close/>
                <a:moveTo>
                  <a:pt x="72684" y="32470"/>
                </a:moveTo>
                <a:cubicBezTo>
                  <a:pt x="60724" y="33337"/>
                  <a:pt x="52396" y="36704"/>
                  <a:pt x="47699" y="42569"/>
                </a:cubicBezTo>
                <a:cubicBezTo>
                  <a:pt x="43003" y="48434"/>
                  <a:pt x="40655" y="55554"/>
                  <a:pt x="40655" y="63929"/>
                </a:cubicBezTo>
                <a:cubicBezTo>
                  <a:pt x="40655" y="72289"/>
                  <a:pt x="43516" y="80144"/>
                  <a:pt x="49237" y="87493"/>
                </a:cubicBezTo>
                <a:cubicBezTo>
                  <a:pt x="54959" y="94843"/>
                  <a:pt x="63768" y="98517"/>
                  <a:pt x="75663" y="98517"/>
                </a:cubicBezTo>
                <a:cubicBezTo>
                  <a:pt x="87558" y="98517"/>
                  <a:pt x="96596" y="94821"/>
                  <a:pt x="102777" y="87429"/>
                </a:cubicBezTo>
                <a:cubicBezTo>
                  <a:pt x="108957" y="80036"/>
                  <a:pt x="111836" y="71199"/>
                  <a:pt x="111413" y="60917"/>
                </a:cubicBezTo>
                <a:cubicBezTo>
                  <a:pt x="110990" y="50635"/>
                  <a:pt x="107419" y="43107"/>
                  <a:pt x="100701" y="38331"/>
                </a:cubicBezTo>
                <a:cubicBezTo>
                  <a:pt x="93982" y="33556"/>
                  <a:pt x="84643" y="31602"/>
                  <a:pt x="72684" y="32470"/>
                </a:cubicBezTo>
                <a:close/>
                <a:moveTo>
                  <a:pt x="443464" y="31803"/>
                </a:moveTo>
                <a:cubicBezTo>
                  <a:pt x="433705" y="31380"/>
                  <a:pt x="424875" y="36593"/>
                  <a:pt x="416974" y="47441"/>
                </a:cubicBezTo>
                <a:cubicBezTo>
                  <a:pt x="409072" y="58289"/>
                  <a:pt x="403795" y="75809"/>
                  <a:pt x="401142" y="100001"/>
                </a:cubicBezTo>
                <a:cubicBezTo>
                  <a:pt x="398503" y="124179"/>
                  <a:pt x="399400" y="145779"/>
                  <a:pt x="403831" y="164801"/>
                </a:cubicBezTo>
                <a:cubicBezTo>
                  <a:pt x="408262" y="183824"/>
                  <a:pt x="415113" y="196877"/>
                  <a:pt x="424384" y="203961"/>
                </a:cubicBezTo>
                <a:cubicBezTo>
                  <a:pt x="433655" y="211045"/>
                  <a:pt x="442962" y="212533"/>
                  <a:pt x="452304" y="208424"/>
                </a:cubicBezTo>
                <a:cubicBezTo>
                  <a:pt x="461647" y="204316"/>
                  <a:pt x="468720" y="195063"/>
                  <a:pt x="473524" y="180665"/>
                </a:cubicBezTo>
                <a:cubicBezTo>
                  <a:pt x="478328" y="166268"/>
                  <a:pt x="480730" y="150400"/>
                  <a:pt x="480730" y="133063"/>
                </a:cubicBezTo>
                <a:cubicBezTo>
                  <a:pt x="480730" y="115725"/>
                  <a:pt x="480071" y="100012"/>
                  <a:pt x="478751" y="85923"/>
                </a:cubicBezTo>
                <a:cubicBezTo>
                  <a:pt x="477432" y="71834"/>
                  <a:pt x="473660" y="59397"/>
                  <a:pt x="467437" y="48613"/>
                </a:cubicBezTo>
                <a:cubicBezTo>
                  <a:pt x="461213" y="37829"/>
                  <a:pt x="453222" y="32226"/>
                  <a:pt x="443464" y="31803"/>
                </a:cubicBezTo>
                <a:close/>
                <a:moveTo>
                  <a:pt x="262489" y="31803"/>
                </a:moveTo>
                <a:cubicBezTo>
                  <a:pt x="252730" y="31380"/>
                  <a:pt x="243900" y="36593"/>
                  <a:pt x="235999" y="47441"/>
                </a:cubicBezTo>
                <a:cubicBezTo>
                  <a:pt x="228097" y="58289"/>
                  <a:pt x="222820" y="75809"/>
                  <a:pt x="220167" y="100001"/>
                </a:cubicBezTo>
                <a:cubicBezTo>
                  <a:pt x="217528" y="124179"/>
                  <a:pt x="218425" y="145779"/>
                  <a:pt x="222856" y="164801"/>
                </a:cubicBezTo>
                <a:cubicBezTo>
                  <a:pt x="227287" y="183824"/>
                  <a:pt x="234138" y="196877"/>
                  <a:pt x="243409" y="203961"/>
                </a:cubicBezTo>
                <a:cubicBezTo>
                  <a:pt x="252680" y="211045"/>
                  <a:pt x="261987" y="212533"/>
                  <a:pt x="271329" y="208424"/>
                </a:cubicBezTo>
                <a:cubicBezTo>
                  <a:pt x="280672" y="204316"/>
                  <a:pt x="287745" y="195063"/>
                  <a:pt x="292549" y="180665"/>
                </a:cubicBezTo>
                <a:cubicBezTo>
                  <a:pt x="297353" y="166268"/>
                  <a:pt x="299755" y="150400"/>
                  <a:pt x="299755" y="133063"/>
                </a:cubicBezTo>
                <a:cubicBezTo>
                  <a:pt x="299755" y="115725"/>
                  <a:pt x="299096" y="100012"/>
                  <a:pt x="297776" y="85923"/>
                </a:cubicBezTo>
                <a:cubicBezTo>
                  <a:pt x="296457" y="71834"/>
                  <a:pt x="292686" y="59397"/>
                  <a:pt x="286462" y="48613"/>
                </a:cubicBezTo>
                <a:cubicBezTo>
                  <a:pt x="280238" y="37829"/>
                  <a:pt x="272247" y="32226"/>
                  <a:pt x="262489" y="31803"/>
                </a:cubicBezTo>
                <a:close/>
                <a:moveTo>
                  <a:pt x="1010362" y="1334"/>
                </a:moveTo>
                <a:lnTo>
                  <a:pt x="1037314" y="1334"/>
                </a:lnTo>
                <a:lnTo>
                  <a:pt x="1037314" y="159262"/>
                </a:lnTo>
                <a:lnTo>
                  <a:pt x="1069709" y="159262"/>
                </a:lnTo>
                <a:lnTo>
                  <a:pt x="1069709" y="189097"/>
                </a:lnTo>
                <a:lnTo>
                  <a:pt x="1037314" y="189097"/>
                </a:lnTo>
                <a:lnTo>
                  <a:pt x="1037314" y="240378"/>
                </a:lnTo>
                <a:lnTo>
                  <a:pt x="1003414" y="240378"/>
                </a:lnTo>
                <a:lnTo>
                  <a:pt x="1003414" y="189097"/>
                </a:lnTo>
                <a:lnTo>
                  <a:pt x="899476" y="189097"/>
                </a:lnTo>
                <a:lnTo>
                  <a:pt x="899476" y="161499"/>
                </a:lnTo>
                <a:close/>
                <a:moveTo>
                  <a:pt x="705694" y="1334"/>
                </a:moveTo>
                <a:lnTo>
                  <a:pt x="710577" y="1334"/>
                </a:lnTo>
                <a:cubicBezTo>
                  <a:pt x="726451" y="3456"/>
                  <a:pt x="735414" y="10676"/>
                  <a:pt x="737465" y="22994"/>
                </a:cubicBezTo>
                <a:lnTo>
                  <a:pt x="737465" y="34416"/>
                </a:lnTo>
                <a:cubicBezTo>
                  <a:pt x="731069" y="51151"/>
                  <a:pt x="720034" y="58616"/>
                  <a:pt x="704360" y="56809"/>
                </a:cubicBezTo>
                <a:cubicBezTo>
                  <a:pt x="690450" y="54672"/>
                  <a:pt x="682986" y="44870"/>
                  <a:pt x="681968" y="27404"/>
                </a:cubicBezTo>
                <a:cubicBezTo>
                  <a:pt x="681968" y="14254"/>
                  <a:pt x="689877" y="5564"/>
                  <a:pt x="705694" y="1334"/>
                </a:cubicBezTo>
                <a:close/>
                <a:moveTo>
                  <a:pt x="75598" y="1334"/>
                </a:moveTo>
                <a:cubicBezTo>
                  <a:pt x="85070" y="1334"/>
                  <a:pt x="93660" y="2298"/>
                  <a:pt x="101368" y="4227"/>
                </a:cubicBezTo>
                <a:cubicBezTo>
                  <a:pt x="109076" y="6156"/>
                  <a:pt x="117246" y="10239"/>
                  <a:pt x="125879" y="16477"/>
                </a:cubicBezTo>
                <a:cubicBezTo>
                  <a:pt x="134511" y="22715"/>
                  <a:pt x="140688" y="31462"/>
                  <a:pt x="144410" y="42719"/>
                </a:cubicBezTo>
                <a:cubicBezTo>
                  <a:pt x="148131" y="53977"/>
                  <a:pt x="147848" y="67266"/>
                  <a:pt x="143560" y="82589"/>
                </a:cubicBezTo>
                <a:cubicBezTo>
                  <a:pt x="139272" y="97911"/>
                  <a:pt x="128818" y="108613"/>
                  <a:pt x="112198" y="114693"/>
                </a:cubicBezTo>
                <a:cubicBezTo>
                  <a:pt x="126782" y="117877"/>
                  <a:pt x="137401" y="124459"/>
                  <a:pt x="144055" y="134439"/>
                </a:cubicBezTo>
                <a:cubicBezTo>
                  <a:pt x="150709" y="144420"/>
                  <a:pt x="154036" y="156398"/>
                  <a:pt x="154036" y="170372"/>
                </a:cubicBezTo>
                <a:cubicBezTo>
                  <a:pt x="154036" y="184347"/>
                  <a:pt x="151895" y="195626"/>
                  <a:pt x="147615" y="204208"/>
                </a:cubicBezTo>
                <a:cubicBezTo>
                  <a:pt x="143334" y="212791"/>
                  <a:pt x="138534" y="219975"/>
                  <a:pt x="133214" y="225761"/>
                </a:cubicBezTo>
                <a:cubicBezTo>
                  <a:pt x="127893" y="231548"/>
                  <a:pt x="120720" y="236108"/>
                  <a:pt x="111693" y="239442"/>
                </a:cubicBezTo>
                <a:cubicBezTo>
                  <a:pt x="102665" y="242776"/>
                  <a:pt x="91351" y="244443"/>
                  <a:pt x="77749" y="244443"/>
                </a:cubicBezTo>
                <a:cubicBezTo>
                  <a:pt x="64148" y="244443"/>
                  <a:pt x="52367" y="242780"/>
                  <a:pt x="42408" y="239453"/>
                </a:cubicBezTo>
                <a:cubicBezTo>
                  <a:pt x="32449" y="236126"/>
                  <a:pt x="24088" y="231085"/>
                  <a:pt x="17327" y="224331"/>
                </a:cubicBezTo>
                <a:cubicBezTo>
                  <a:pt x="10565" y="217577"/>
                  <a:pt x="5987" y="209650"/>
                  <a:pt x="3593" y="200551"/>
                </a:cubicBezTo>
                <a:cubicBezTo>
                  <a:pt x="1198" y="191453"/>
                  <a:pt x="0" y="181346"/>
                  <a:pt x="0" y="170233"/>
                </a:cubicBezTo>
                <a:cubicBezTo>
                  <a:pt x="0" y="159105"/>
                  <a:pt x="2811" y="148152"/>
                  <a:pt x="8432" y="137376"/>
                </a:cubicBezTo>
                <a:cubicBezTo>
                  <a:pt x="14054" y="126599"/>
                  <a:pt x="22945" y="118751"/>
                  <a:pt x="35105" y="113833"/>
                </a:cubicBezTo>
                <a:cubicBezTo>
                  <a:pt x="24938" y="109258"/>
                  <a:pt x="17904" y="102823"/>
                  <a:pt x="14003" y="94527"/>
                </a:cubicBezTo>
                <a:cubicBezTo>
                  <a:pt x="10103" y="86231"/>
                  <a:pt x="7920" y="76914"/>
                  <a:pt x="7454" y="66574"/>
                </a:cubicBezTo>
                <a:cubicBezTo>
                  <a:pt x="6988" y="56235"/>
                  <a:pt x="8382" y="47330"/>
                  <a:pt x="11637" y="39859"/>
                </a:cubicBezTo>
                <a:cubicBezTo>
                  <a:pt x="14893" y="32387"/>
                  <a:pt x="19854" y="25318"/>
                  <a:pt x="26522" y="18649"/>
                </a:cubicBezTo>
                <a:cubicBezTo>
                  <a:pt x="33191" y="11981"/>
                  <a:pt x="40669" y="7428"/>
                  <a:pt x="48958" y="4990"/>
                </a:cubicBezTo>
                <a:cubicBezTo>
                  <a:pt x="57246" y="2553"/>
                  <a:pt x="66127" y="1334"/>
                  <a:pt x="75598" y="1334"/>
                </a:cubicBezTo>
                <a:close/>
                <a:moveTo>
                  <a:pt x="443851" y="0"/>
                </a:moveTo>
                <a:cubicBezTo>
                  <a:pt x="460966" y="0"/>
                  <a:pt x="475661" y="6847"/>
                  <a:pt x="487936" y="20542"/>
                </a:cubicBezTo>
                <a:cubicBezTo>
                  <a:pt x="500211" y="34237"/>
                  <a:pt x="508174" y="51112"/>
                  <a:pt x="511823" y="71167"/>
                </a:cubicBezTo>
                <a:cubicBezTo>
                  <a:pt x="515473" y="91222"/>
                  <a:pt x="516613" y="114259"/>
                  <a:pt x="515243" y="140279"/>
                </a:cubicBezTo>
                <a:cubicBezTo>
                  <a:pt x="513874" y="166300"/>
                  <a:pt x="509192" y="187771"/>
                  <a:pt x="501197" y="204692"/>
                </a:cubicBezTo>
                <a:cubicBezTo>
                  <a:pt x="493203" y="221614"/>
                  <a:pt x="481031" y="233369"/>
                  <a:pt x="464683" y="239958"/>
                </a:cubicBezTo>
                <a:cubicBezTo>
                  <a:pt x="448336" y="246548"/>
                  <a:pt x="432020" y="245845"/>
                  <a:pt x="415737" y="237850"/>
                </a:cubicBezTo>
                <a:cubicBezTo>
                  <a:pt x="399453" y="229856"/>
                  <a:pt x="388028" y="219287"/>
                  <a:pt x="381460" y="206144"/>
                </a:cubicBezTo>
                <a:cubicBezTo>
                  <a:pt x="374892" y="193001"/>
                  <a:pt x="370225" y="179278"/>
                  <a:pt x="367457" y="164973"/>
                </a:cubicBezTo>
                <a:cubicBezTo>
                  <a:pt x="364689" y="150669"/>
                  <a:pt x="363757" y="131450"/>
                  <a:pt x="364661" y="107315"/>
                </a:cubicBezTo>
                <a:cubicBezTo>
                  <a:pt x="365578" y="83180"/>
                  <a:pt x="369006" y="64033"/>
                  <a:pt x="374942" y="49872"/>
                </a:cubicBezTo>
                <a:cubicBezTo>
                  <a:pt x="380879" y="35711"/>
                  <a:pt x="389569" y="23859"/>
                  <a:pt x="401013" y="14315"/>
                </a:cubicBezTo>
                <a:cubicBezTo>
                  <a:pt x="412456" y="4772"/>
                  <a:pt x="426736" y="0"/>
                  <a:pt x="443851" y="0"/>
                </a:cubicBezTo>
                <a:close/>
                <a:moveTo>
                  <a:pt x="262876" y="0"/>
                </a:moveTo>
                <a:cubicBezTo>
                  <a:pt x="279991" y="0"/>
                  <a:pt x="294686" y="6847"/>
                  <a:pt x="306961" y="20542"/>
                </a:cubicBezTo>
                <a:cubicBezTo>
                  <a:pt x="319236" y="34237"/>
                  <a:pt x="327199" y="51112"/>
                  <a:pt x="330848" y="71167"/>
                </a:cubicBezTo>
                <a:cubicBezTo>
                  <a:pt x="334498" y="91222"/>
                  <a:pt x="335638" y="114259"/>
                  <a:pt x="334269" y="140279"/>
                </a:cubicBezTo>
                <a:cubicBezTo>
                  <a:pt x="332899" y="166300"/>
                  <a:pt x="328217" y="187771"/>
                  <a:pt x="320222" y="204692"/>
                </a:cubicBezTo>
                <a:cubicBezTo>
                  <a:pt x="312228" y="221614"/>
                  <a:pt x="300056" y="233369"/>
                  <a:pt x="283709" y="239958"/>
                </a:cubicBezTo>
                <a:cubicBezTo>
                  <a:pt x="267361" y="246548"/>
                  <a:pt x="251045" y="245845"/>
                  <a:pt x="234762" y="237850"/>
                </a:cubicBezTo>
                <a:cubicBezTo>
                  <a:pt x="218478" y="229856"/>
                  <a:pt x="207053" y="219287"/>
                  <a:pt x="200485" y="206144"/>
                </a:cubicBezTo>
                <a:cubicBezTo>
                  <a:pt x="193917" y="193001"/>
                  <a:pt x="189250" y="179278"/>
                  <a:pt x="186482" y="164973"/>
                </a:cubicBezTo>
                <a:cubicBezTo>
                  <a:pt x="183714" y="150669"/>
                  <a:pt x="182782" y="131450"/>
                  <a:pt x="183686" y="107315"/>
                </a:cubicBezTo>
                <a:cubicBezTo>
                  <a:pt x="184603" y="83180"/>
                  <a:pt x="188031" y="64033"/>
                  <a:pt x="193967" y="49872"/>
                </a:cubicBezTo>
                <a:cubicBezTo>
                  <a:pt x="199904" y="35711"/>
                  <a:pt x="208595" y="23859"/>
                  <a:pt x="220038" y="14315"/>
                </a:cubicBezTo>
                <a:cubicBezTo>
                  <a:pt x="231481" y="4772"/>
                  <a:pt x="245761" y="0"/>
                  <a:pt x="26287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任意多边形: 形状 31"/>
          <p:cNvSpPr>
            <a:spLocks noChangeArrowheads="1"/>
          </p:cNvSpPr>
          <p:nvPr/>
        </p:nvSpPr>
        <p:spPr bwMode="auto">
          <a:xfrm>
            <a:off x="7062223" y="3234002"/>
            <a:ext cx="1411335" cy="244424"/>
          </a:xfrm>
          <a:custGeom>
            <a:avLst/>
            <a:gdLst/>
            <a:ahLst/>
            <a:cxnLst/>
            <a:rect l="l" t="t" r="r" b="b"/>
            <a:pathLst>
              <a:path w="1411335" h="244424">
                <a:moveTo>
                  <a:pt x="879893" y="182214"/>
                </a:moveTo>
                <a:lnTo>
                  <a:pt x="886153" y="182214"/>
                </a:lnTo>
                <a:cubicBezTo>
                  <a:pt x="902027" y="184322"/>
                  <a:pt x="910990" y="191987"/>
                  <a:pt x="913041" y="205208"/>
                </a:cubicBezTo>
                <a:lnTo>
                  <a:pt x="913041" y="215447"/>
                </a:lnTo>
                <a:cubicBezTo>
                  <a:pt x="905584" y="232068"/>
                  <a:pt x="894492" y="239015"/>
                  <a:pt x="879764" y="236291"/>
                </a:cubicBezTo>
                <a:cubicBezTo>
                  <a:pt x="865983" y="235230"/>
                  <a:pt x="858576" y="225894"/>
                  <a:pt x="857544" y="208284"/>
                </a:cubicBezTo>
                <a:cubicBezTo>
                  <a:pt x="857544" y="195149"/>
                  <a:pt x="864994" y="186459"/>
                  <a:pt x="879893" y="182214"/>
                </a:cubicBezTo>
                <a:close/>
                <a:moveTo>
                  <a:pt x="1249212" y="145775"/>
                </a:moveTo>
                <a:lnTo>
                  <a:pt x="1411335" y="145775"/>
                </a:lnTo>
                <a:lnTo>
                  <a:pt x="1411335" y="174255"/>
                </a:lnTo>
                <a:lnTo>
                  <a:pt x="1249212" y="174255"/>
                </a:lnTo>
                <a:close/>
                <a:moveTo>
                  <a:pt x="761694" y="105271"/>
                </a:moveTo>
                <a:lnTo>
                  <a:pt x="1004825" y="105271"/>
                </a:lnTo>
                <a:lnTo>
                  <a:pt x="1004825" y="135106"/>
                </a:lnTo>
                <a:lnTo>
                  <a:pt x="761694" y="135106"/>
                </a:lnTo>
                <a:close/>
                <a:moveTo>
                  <a:pt x="1249212" y="63434"/>
                </a:moveTo>
                <a:lnTo>
                  <a:pt x="1411335" y="63434"/>
                </a:lnTo>
                <a:lnTo>
                  <a:pt x="1411335" y="91914"/>
                </a:lnTo>
                <a:lnTo>
                  <a:pt x="1249212" y="91914"/>
                </a:lnTo>
                <a:close/>
                <a:moveTo>
                  <a:pt x="619040" y="31803"/>
                </a:moveTo>
                <a:cubicBezTo>
                  <a:pt x="609281" y="31380"/>
                  <a:pt x="600451" y="36593"/>
                  <a:pt x="592550" y="47441"/>
                </a:cubicBezTo>
                <a:cubicBezTo>
                  <a:pt x="584648" y="58289"/>
                  <a:pt x="579371" y="75809"/>
                  <a:pt x="576718" y="100001"/>
                </a:cubicBezTo>
                <a:cubicBezTo>
                  <a:pt x="574079" y="124179"/>
                  <a:pt x="574976" y="145779"/>
                  <a:pt x="579407" y="164801"/>
                </a:cubicBezTo>
                <a:cubicBezTo>
                  <a:pt x="583838" y="183824"/>
                  <a:pt x="590689" y="196877"/>
                  <a:pt x="599960" y="203961"/>
                </a:cubicBezTo>
                <a:cubicBezTo>
                  <a:pt x="609231" y="211045"/>
                  <a:pt x="618538" y="212533"/>
                  <a:pt x="627880" y="208424"/>
                </a:cubicBezTo>
                <a:cubicBezTo>
                  <a:pt x="637223" y="204316"/>
                  <a:pt x="644296" y="195063"/>
                  <a:pt x="649100" y="180665"/>
                </a:cubicBezTo>
                <a:cubicBezTo>
                  <a:pt x="653904" y="166268"/>
                  <a:pt x="656306" y="150400"/>
                  <a:pt x="656306" y="133063"/>
                </a:cubicBezTo>
                <a:cubicBezTo>
                  <a:pt x="656306" y="115725"/>
                  <a:pt x="655646" y="100012"/>
                  <a:pt x="654327" y="85923"/>
                </a:cubicBezTo>
                <a:cubicBezTo>
                  <a:pt x="653008" y="71834"/>
                  <a:pt x="649236" y="59397"/>
                  <a:pt x="643013" y="48613"/>
                </a:cubicBezTo>
                <a:cubicBezTo>
                  <a:pt x="636789" y="37829"/>
                  <a:pt x="628798" y="32226"/>
                  <a:pt x="619040" y="31803"/>
                </a:cubicBezTo>
                <a:close/>
                <a:moveTo>
                  <a:pt x="438065" y="31803"/>
                </a:moveTo>
                <a:cubicBezTo>
                  <a:pt x="428306" y="31380"/>
                  <a:pt x="419476" y="36593"/>
                  <a:pt x="411575" y="47441"/>
                </a:cubicBezTo>
                <a:cubicBezTo>
                  <a:pt x="403673" y="58289"/>
                  <a:pt x="398396" y="75809"/>
                  <a:pt x="395743" y="100001"/>
                </a:cubicBezTo>
                <a:cubicBezTo>
                  <a:pt x="393104" y="124179"/>
                  <a:pt x="394001" y="145779"/>
                  <a:pt x="398432" y="164801"/>
                </a:cubicBezTo>
                <a:cubicBezTo>
                  <a:pt x="402863" y="183824"/>
                  <a:pt x="409714" y="196877"/>
                  <a:pt x="418985" y="203961"/>
                </a:cubicBezTo>
                <a:cubicBezTo>
                  <a:pt x="428256" y="211045"/>
                  <a:pt x="437563" y="212533"/>
                  <a:pt x="446905" y="208424"/>
                </a:cubicBezTo>
                <a:cubicBezTo>
                  <a:pt x="456248" y="204316"/>
                  <a:pt x="463321" y="195063"/>
                  <a:pt x="468125" y="180665"/>
                </a:cubicBezTo>
                <a:cubicBezTo>
                  <a:pt x="472929" y="166268"/>
                  <a:pt x="475331" y="150400"/>
                  <a:pt x="475331" y="133063"/>
                </a:cubicBezTo>
                <a:cubicBezTo>
                  <a:pt x="475331" y="115725"/>
                  <a:pt x="474672" y="100012"/>
                  <a:pt x="473352" y="85923"/>
                </a:cubicBezTo>
                <a:cubicBezTo>
                  <a:pt x="472033" y="71834"/>
                  <a:pt x="468261" y="59397"/>
                  <a:pt x="462038" y="48613"/>
                </a:cubicBezTo>
                <a:cubicBezTo>
                  <a:pt x="455814" y="37829"/>
                  <a:pt x="447823" y="32226"/>
                  <a:pt x="438065" y="31803"/>
                </a:cubicBezTo>
                <a:close/>
                <a:moveTo>
                  <a:pt x="257090" y="31803"/>
                </a:moveTo>
                <a:cubicBezTo>
                  <a:pt x="247331" y="31380"/>
                  <a:pt x="238501" y="36593"/>
                  <a:pt x="230600" y="47441"/>
                </a:cubicBezTo>
                <a:cubicBezTo>
                  <a:pt x="222698" y="58289"/>
                  <a:pt x="217421" y="75809"/>
                  <a:pt x="214768" y="100001"/>
                </a:cubicBezTo>
                <a:cubicBezTo>
                  <a:pt x="212129" y="124179"/>
                  <a:pt x="213026" y="145779"/>
                  <a:pt x="217457" y="164801"/>
                </a:cubicBezTo>
                <a:cubicBezTo>
                  <a:pt x="221888" y="183824"/>
                  <a:pt x="228739" y="196877"/>
                  <a:pt x="238010" y="203961"/>
                </a:cubicBezTo>
                <a:cubicBezTo>
                  <a:pt x="247281" y="211045"/>
                  <a:pt x="256588" y="212533"/>
                  <a:pt x="265930" y="208424"/>
                </a:cubicBezTo>
                <a:cubicBezTo>
                  <a:pt x="275273" y="204316"/>
                  <a:pt x="282346" y="195063"/>
                  <a:pt x="287150" y="180665"/>
                </a:cubicBezTo>
                <a:cubicBezTo>
                  <a:pt x="291954" y="166268"/>
                  <a:pt x="294356" y="150400"/>
                  <a:pt x="294356" y="133063"/>
                </a:cubicBezTo>
                <a:cubicBezTo>
                  <a:pt x="294356" y="115725"/>
                  <a:pt x="293697" y="100012"/>
                  <a:pt x="292377" y="85923"/>
                </a:cubicBezTo>
                <a:cubicBezTo>
                  <a:pt x="291058" y="71834"/>
                  <a:pt x="287287" y="59397"/>
                  <a:pt x="281063" y="48613"/>
                </a:cubicBezTo>
                <a:cubicBezTo>
                  <a:pt x="274839" y="37829"/>
                  <a:pt x="266848" y="32226"/>
                  <a:pt x="257090" y="31803"/>
                </a:cubicBezTo>
                <a:close/>
                <a:moveTo>
                  <a:pt x="1085850" y="5399"/>
                </a:moveTo>
                <a:lnTo>
                  <a:pt x="1238552" y="5399"/>
                </a:lnTo>
                <a:lnTo>
                  <a:pt x="1238552" y="32244"/>
                </a:lnTo>
                <a:cubicBezTo>
                  <a:pt x="1196062" y="100934"/>
                  <a:pt x="1167905" y="170311"/>
                  <a:pt x="1154081" y="240378"/>
                </a:cubicBezTo>
                <a:lnTo>
                  <a:pt x="1116911" y="240378"/>
                </a:lnTo>
                <a:cubicBezTo>
                  <a:pt x="1133130" y="168906"/>
                  <a:pt x="1161473" y="100969"/>
                  <a:pt x="1201942" y="36568"/>
                </a:cubicBezTo>
                <a:lnTo>
                  <a:pt x="1085850" y="36568"/>
                </a:lnTo>
                <a:close/>
                <a:moveTo>
                  <a:pt x="0" y="5399"/>
                </a:moveTo>
                <a:lnTo>
                  <a:pt x="152702" y="5399"/>
                </a:lnTo>
                <a:lnTo>
                  <a:pt x="152702" y="32244"/>
                </a:lnTo>
                <a:cubicBezTo>
                  <a:pt x="110212" y="100934"/>
                  <a:pt x="82055" y="170311"/>
                  <a:pt x="68231" y="240378"/>
                </a:cubicBezTo>
                <a:lnTo>
                  <a:pt x="31061" y="240378"/>
                </a:lnTo>
                <a:cubicBezTo>
                  <a:pt x="47280" y="168906"/>
                  <a:pt x="75623" y="100969"/>
                  <a:pt x="116092" y="36568"/>
                </a:cubicBezTo>
                <a:lnTo>
                  <a:pt x="0" y="36568"/>
                </a:lnTo>
                <a:close/>
                <a:moveTo>
                  <a:pt x="881270" y="1334"/>
                </a:moveTo>
                <a:lnTo>
                  <a:pt x="886153" y="1334"/>
                </a:lnTo>
                <a:cubicBezTo>
                  <a:pt x="902027" y="3456"/>
                  <a:pt x="910990" y="10676"/>
                  <a:pt x="913041" y="22994"/>
                </a:cubicBezTo>
                <a:lnTo>
                  <a:pt x="913041" y="34416"/>
                </a:lnTo>
                <a:cubicBezTo>
                  <a:pt x="906645" y="51151"/>
                  <a:pt x="895610" y="58616"/>
                  <a:pt x="879936" y="56809"/>
                </a:cubicBezTo>
                <a:cubicBezTo>
                  <a:pt x="866026" y="54672"/>
                  <a:pt x="858562" y="44870"/>
                  <a:pt x="857544" y="27404"/>
                </a:cubicBezTo>
                <a:cubicBezTo>
                  <a:pt x="857544" y="14254"/>
                  <a:pt x="865453" y="5564"/>
                  <a:pt x="881270" y="1334"/>
                </a:cubicBezTo>
                <a:close/>
                <a:moveTo>
                  <a:pt x="619427" y="0"/>
                </a:moveTo>
                <a:cubicBezTo>
                  <a:pt x="636542" y="0"/>
                  <a:pt x="651237" y="6847"/>
                  <a:pt x="663512" y="20542"/>
                </a:cubicBezTo>
                <a:cubicBezTo>
                  <a:pt x="675787" y="34237"/>
                  <a:pt x="683750" y="51112"/>
                  <a:pt x="687399" y="71167"/>
                </a:cubicBezTo>
                <a:cubicBezTo>
                  <a:pt x="691049" y="91222"/>
                  <a:pt x="692189" y="114259"/>
                  <a:pt x="690819" y="140279"/>
                </a:cubicBezTo>
                <a:cubicBezTo>
                  <a:pt x="689450" y="166300"/>
                  <a:pt x="684768" y="187771"/>
                  <a:pt x="676773" y="204692"/>
                </a:cubicBezTo>
                <a:cubicBezTo>
                  <a:pt x="668779" y="221614"/>
                  <a:pt x="656607" y="233369"/>
                  <a:pt x="640259" y="239958"/>
                </a:cubicBezTo>
                <a:cubicBezTo>
                  <a:pt x="623912" y="246548"/>
                  <a:pt x="607596" y="245845"/>
                  <a:pt x="591313" y="237850"/>
                </a:cubicBezTo>
                <a:cubicBezTo>
                  <a:pt x="575029" y="229856"/>
                  <a:pt x="563604" y="219287"/>
                  <a:pt x="557036" y="206144"/>
                </a:cubicBezTo>
                <a:cubicBezTo>
                  <a:pt x="550468" y="193001"/>
                  <a:pt x="545801" y="179278"/>
                  <a:pt x="543033" y="164973"/>
                </a:cubicBezTo>
                <a:cubicBezTo>
                  <a:pt x="540265" y="150669"/>
                  <a:pt x="539333" y="131450"/>
                  <a:pt x="540237" y="107315"/>
                </a:cubicBezTo>
                <a:cubicBezTo>
                  <a:pt x="541154" y="83180"/>
                  <a:pt x="544582" y="64033"/>
                  <a:pt x="550518" y="49872"/>
                </a:cubicBezTo>
                <a:cubicBezTo>
                  <a:pt x="556455" y="35711"/>
                  <a:pt x="565145" y="23859"/>
                  <a:pt x="576589" y="14315"/>
                </a:cubicBezTo>
                <a:cubicBezTo>
                  <a:pt x="588032" y="4772"/>
                  <a:pt x="602312" y="0"/>
                  <a:pt x="619427" y="0"/>
                </a:cubicBezTo>
                <a:close/>
                <a:moveTo>
                  <a:pt x="438452" y="0"/>
                </a:moveTo>
                <a:cubicBezTo>
                  <a:pt x="455567" y="0"/>
                  <a:pt x="470262" y="6847"/>
                  <a:pt x="482537" y="20542"/>
                </a:cubicBezTo>
                <a:cubicBezTo>
                  <a:pt x="494812" y="34237"/>
                  <a:pt x="502775" y="51112"/>
                  <a:pt x="506424" y="71167"/>
                </a:cubicBezTo>
                <a:cubicBezTo>
                  <a:pt x="510074" y="91222"/>
                  <a:pt x="511214" y="114259"/>
                  <a:pt x="509844" y="140279"/>
                </a:cubicBezTo>
                <a:cubicBezTo>
                  <a:pt x="508475" y="166300"/>
                  <a:pt x="503793" y="187771"/>
                  <a:pt x="495798" y="204692"/>
                </a:cubicBezTo>
                <a:cubicBezTo>
                  <a:pt x="487804" y="221614"/>
                  <a:pt x="475632" y="233369"/>
                  <a:pt x="459284" y="239958"/>
                </a:cubicBezTo>
                <a:cubicBezTo>
                  <a:pt x="442937" y="246548"/>
                  <a:pt x="426621" y="245845"/>
                  <a:pt x="410338" y="237850"/>
                </a:cubicBezTo>
                <a:cubicBezTo>
                  <a:pt x="394054" y="229856"/>
                  <a:pt x="382629" y="219287"/>
                  <a:pt x="376061" y="206144"/>
                </a:cubicBezTo>
                <a:cubicBezTo>
                  <a:pt x="369493" y="193001"/>
                  <a:pt x="364826" y="179278"/>
                  <a:pt x="362058" y="164973"/>
                </a:cubicBezTo>
                <a:cubicBezTo>
                  <a:pt x="359290" y="150669"/>
                  <a:pt x="358358" y="131450"/>
                  <a:pt x="359262" y="107315"/>
                </a:cubicBezTo>
                <a:cubicBezTo>
                  <a:pt x="360179" y="83180"/>
                  <a:pt x="363607" y="64033"/>
                  <a:pt x="369543" y="49872"/>
                </a:cubicBezTo>
                <a:cubicBezTo>
                  <a:pt x="375480" y="35711"/>
                  <a:pt x="384170" y="23859"/>
                  <a:pt x="395614" y="14315"/>
                </a:cubicBezTo>
                <a:cubicBezTo>
                  <a:pt x="407057" y="4772"/>
                  <a:pt x="421337" y="0"/>
                  <a:pt x="438452" y="0"/>
                </a:cubicBezTo>
                <a:close/>
                <a:moveTo>
                  <a:pt x="257477" y="0"/>
                </a:moveTo>
                <a:cubicBezTo>
                  <a:pt x="274592" y="0"/>
                  <a:pt x="289287" y="6847"/>
                  <a:pt x="301562" y="20542"/>
                </a:cubicBezTo>
                <a:cubicBezTo>
                  <a:pt x="313837" y="34237"/>
                  <a:pt x="321800" y="51112"/>
                  <a:pt x="325449" y="71167"/>
                </a:cubicBezTo>
                <a:cubicBezTo>
                  <a:pt x="329099" y="91222"/>
                  <a:pt x="330239" y="114259"/>
                  <a:pt x="328870" y="140279"/>
                </a:cubicBezTo>
                <a:cubicBezTo>
                  <a:pt x="327500" y="166300"/>
                  <a:pt x="322818" y="187771"/>
                  <a:pt x="314823" y="204692"/>
                </a:cubicBezTo>
                <a:cubicBezTo>
                  <a:pt x="306829" y="221614"/>
                  <a:pt x="294657" y="233369"/>
                  <a:pt x="278310" y="239958"/>
                </a:cubicBezTo>
                <a:cubicBezTo>
                  <a:pt x="261962" y="246548"/>
                  <a:pt x="245646" y="245845"/>
                  <a:pt x="229363" y="237850"/>
                </a:cubicBezTo>
                <a:cubicBezTo>
                  <a:pt x="213079" y="229856"/>
                  <a:pt x="201654" y="219287"/>
                  <a:pt x="195086" y="206144"/>
                </a:cubicBezTo>
                <a:cubicBezTo>
                  <a:pt x="188518" y="193001"/>
                  <a:pt x="183851" y="179278"/>
                  <a:pt x="181083" y="164973"/>
                </a:cubicBezTo>
                <a:cubicBezTo>
                  <a:pt x="178315" y="150669"/>
                  <a:pt x="177383" y="131450"/>
                  <a:pt x="178287" y="107315"/>
                </a:cubicBezTo>
                <a:cubicBezTo>
                  <a:pt x="179204" y="83180"/>
                  <a:pt x="182632" y="64033"/>
                  <a:pt x="188568" y="49872"/>
                </a:cubicBezTo>
                <a:cubicBezTo>
                  <a:pt x="194505" y="35711"/>
                  <a:pt x="203195" y="23859"/>
                  <a:pt x="214639" y="14315"/>
                </a:cubicBezTo>
                <a:cubicBezTo>
                  <a:pt x="226083" y="4772"/>
                  <a:pt x="240362" y="0"/>
                  <a:pt x="25747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3825540" y="2391883"/>
            <a:ext cx="720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6041050" y="2391883"/>
            <a:ext cx="898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8463426" y="2372451"/>
            <a:ext cx="9048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3809606" y="3075778"/>
            <a:ext cx="720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6017237" y="3068960"/>
            <a:ext cx="87085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8463424" y="3065294"/>
            <a:ext cx="11557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322648" y="2423078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119183" y="1657339"/>
            <a:ext cx="2208717" cy="317527"/>
          </a:xfrm>
          <a:custGeom>
            <a:avLst/>
            <a:gdLst/>
            <a:ahLst/>
            <a:cxnLst/>
            <a:rect l="l" t="t" r="r" b="b"/>
            <a:pathLst>
              <a:path w="2208717" h="317527">
                <a:moveTo>
                  <a:pt x="2163101" y="225715"/>
                </a:moveTo>
                <a:cubicBezTo>
                  <a:pt x="2159729" y="225905"/>
                  <a:pt x="2156450" y="227184"/>
                  <a:pt x="2153263" y="229554"/>
                </a:cubicBezTo>
                <a:cubicBezTo>
                  <a:pt x="2146888" y="234294"/>
                  <a:pt x="2143701" y="240610"/>
                  <a:pt x="2143701" y="248505"/>
                </a:cubicBezTo>
                <a:cubicBezTo>
                  <a:pt x="2143701" y="256399"/>
                  <a:pt x="2147250" y="262325"/>
                  <a:pt x="2154349" y="266283"/>
                </a:cubicBezTo>
                <a:cubicBezTo>
                  <a:pt x="2161447" y="270241"/>
                  <a:pt x="2168395" y="270040"/>
                  <a:pt x="2175192" y="265681"/>
                </a:cubicBezTo>
                <a:cubicBezTo>
                  <a:pt x="2181990" y="261307"/>
                  <a:pt x="2185184" y="254997"/>
                  <a:pt x="2184775" y="246752"/>
                </a:cubicBezTo>
                <a:cubicBezTo>
                  <a:pt x="2184367" y="238506"/>
                  <a:pt x="2180606" y="232394"/>
                  <a:pt x="2173493" y="228414"/>
                </a:cubicBezTo>
                <a:cubicBezTo>
                  <a:pt x="2169937" y="226424"/>
                  <a:pt x="2166473" y="225525"/>
                  <a:pt x="2163101" y="225715"/>
                </a:cubicBezTo>
                <a:close/>
                <a:moveTo>
                  <a:pt x="1559302" y="224693"/>
                </a:moveTo>
                <a:cubicBezTo>
                  <a:pt x="1556972" y="224098"/>
                  <a:pt x="1549350" y="224678"/>
                  <a:pt x="1536437" y="226435"/>
                </a:cubicBezTo>
                <a:cubicBezTo>
                  <a:pt x="1523524" y="228192"/>
                  <a:pt x="1506713" y="230698"/>
                  <a:pt x="1486006" y="233953"/>
                </a:cubicBezTo>
                <a:cubicBezTo>
                  <a:pt x="1488716" y="246286"/>
                  <a:pt x="1491283" y="261293"/>
                  <a:pt x="1493707" y="278974"/>
                </a:cubicBezTo>
                <a:cubicBezTo>
                  <a:pt x="1509567" y="278142"/>
                  <a:pt x="1530489" y="275217"/>
                  <a:pt x="1556474" y="270198"/>
                </a:cubicBezTo>
                <a:cubicBezTo>
                  <a:pt x="1558897" y="260490"/>
                  <a:pt x="1560557" y="250627"/>
                  <a:pt x="1561453" y="240610"/>
                </a:cubicBezTo>
                <a:cubicBezTo>
                  <a:pt x="1562350" y="230594"/>
                  <a:pt x="1561633" y="225288"/>
                  <a:pt x="1559302" y="224693"/>
                </a:cubicBezTo>
                <a:close/>
                <a:moveTo>
                  <a:pt x="2165583" y="202795"/>
                </a:moveTo>
                <a:cubicBezTo>
                  <a:pt x="2171104" y="202917"/>
                  <a:pt x="2176748" y="204190"/>
                  <a:pt x="2182517" y="206613"/>
                </a:cubicBezTo>
                <a:cubicBezTo>
                  <a:pt x="2194053" y="211460"/>
                  <a:pt x="2201715" y="219140"/>
                  <a:pt x="2205500" y="229651"/>
                </a:cubicBezTo>
                <a:cubicBezTo>
                  <a:pt x="2209286" y="240162"/>
                  <a:pt x="2209731" y="250559"/>
                  <a:pt x="2206834" y="260841"/>
                </a:cubicBezTo>
                <a:cubicBezTo>
                  <a:pt x="2203937" y="271123"/>
                  <a:pt x="2198517" y="278992"/>
                  <a:pt x="2190572" y="284448"/>
                </a:cubicBezTo>
                <a:cubicBezTo>
                  <a:pt x="2182628" y="289905"/>
                  <a:pt x="2173188" y="292633"/>
                  <a:pt x="2162254" y="292633"/>
                </a:cubicBezTo>
                <a:cubicBezTo>
                  <a:pt x="2151320" y="292633"/>
                  <a:pt x="2141418" y="288195"/>
                  <a:pt x="2132548" y="279318"/>
                </a:cubicBezTo>
                <a:cubicBezTo>
                  <a:pt x="2123679" y="270442"/>
                  <a:pt x="2119244" y="260898"/>
                  <a:pt x="2119244" y="250688"/>
                </a:cubicBezTo>
                <a:cubicBezTo>
                  <a:pt x="2119244" y="240478"/>
                  <a:pt x="2121632" y="231547"/>
                  <a:pt x="2126407" y="223897"/>
                </a:cubicBezTo>
                <a:cubicBezTo>
                  <a:pt x="2131182" y="216246"/>
                  <a:pt x="2138844" y="210241"/>
                  <a:pt x="2149391" y="205882"/>
                </a:cubicBezTo>
                <a:cubicBezTo>
                  <a:pt x="2154664" y="203702"/>
                  <a:pt x="2160062" y="202673"/>
                  <a:pt x="2165583" y="202795"/>
                </a:cubicBezTo>
                <a:close/>
                <a:moveTo>
                  <a:pt x="1968877" y="197646"/>
                </a:moveTo>
                <a:cubicBezTo>
                  <a:pt x="1971089" y="197587"/>
                  <a:pt x="1974168" y="198260"/>
                  <a:pt x="1978115" y="199666"/>
                </a:cubicBezTo>
                <a:cubicBezTo>
                  <a:pt x="1993903" y="205287"/>
                  <a:pt x="2004953" y="211281"/>
                  <a:pt x="2011262" y="217648"/>
                </a:cubicBezTo>
                <a:cubicBezTo>
                  <a:pt x="2017572" y="224015"/>
                  <a:pt x="2019830" y="232031"/>
                  <a:pt x="2018038" y="241697"/>
                </a:cubicBezTo>
                <a:cubicBezTo>
                  <a:pt x="2016246" y="251362"/>
                  <a:pt x="2010717" y="252549"/>
                  <a:pt x="2001454" y="245257"/>
                </a:cubicBezTo>
                <a:cubicBezTo>
                  <a:pt x="1992190" y="237965"/>
                  <a:pt x="1982510" y="228862"/>
                  <a:pt x="1972415" y="217949"/>
                </a:cubicBezTo>
                <a:cubicBezTo>
                  <a:pt x="1963423" y="204591"/>
                  <a:pt x="1962244" y="197824"/>
                  <a:pt x="1968877" y="197646"/>
                </a:cubicBezTo>
                <a:close/>
                <a:moveTo>
                  <a:pt x="1569305" y="194923"/>
                </a:moveTo>
                <a:cubicBezTo>
                  <a:pt x="1573535" y="195073"/>
                  <a:pt x="1578285" y="196453"/>
                  <a:pt x="1583555" y="199063"/>
                </a:cubicBezTo>
                <a:cubicBezTo>
                  <a:pt x="1594095" y="204283"/>
                  <a:pt x="1602968" y="210263"/>
                  <a:pt x="1610174" y="217003"/>
                </a:cubicBezTo>
                <a:cubicBezTo>
                  <a:pt x="1617380" y="223743"/>
                  <a:pt x="1616774" y="230608"/>
                  <a:pt x="1608357" y="237599"/>
                </a:cubicBezTo>
                <a:cubicBezTo>
                  <a:pt x="1599939" y="244590"/>
                  <a:pt x="1592002" y="254768"/>
                  <a:pt x="1584545" y="268133"/>
                </a:cubicBezTo>
                <a:cubicBezTo>
                  <a:pt x="1598039" y="284251"/>
                  <a:pt x="1598068" y="292590"/>
                  <a:pt x="1584631" y="293149"/>
                </a:cubicBezTo>
                <a:cubicBezTo>
                  <a:pt x="1571194" y="293709"/>
                  <a:pt x="1541223" y="295709"/>
                  <a:pt x="1494718" y="299151"/>
                </a:cubicBezTo>
                <a:cubicBezTo>
                  <a:pt x="1491061" y="312803"/>
                  <a:pt x="1486006" y="315606"/>
                  <a:pt x="1479553" y="307561"/>
                </a:cubicBezTo>
                <a:cubicBezTo>
                  <a:pt x="1473100" y="299516"/>
                  <a:pt x="1467633" y="285424"/>
                  <a:pt x="1463151" y="265283"/>
                </a:cubicBezTo>
                <a:cubicBezTo>
                  <a:pt x="1458670" y="245142"/>
                  <a:pt x="1454135" y="231705"/>
                  <a:pt x="1449546" y="224972"/>
                </a:cubicBezTo>
                <a:cubicBezTo>
                  <a:pt x="1444957" y="218240"/>
                  <a:pt x="1445896" y="214307"/>
                  <a:pt x="1452364" y="213174"/>
                </a:cubicBezTo>
                <a:cubicBezTo>
                  <a:pt x="1458831" y="212041"/>
                  <a:pt x="1464958" y="212152"/>
                  <a:pt x="1470744" y="213507"/>
                </a:cubicBezTo>
                <a:cubicBezTo>
                  <a:pt x="1476531" y="214863"/>
                  <a:pt x="1485759" y="214884"/>
                  <a:pt x="1498428" y="213572"/>
                </a:cubicBezTo>
                <a:cubicBezTo>
                  <a:pt x="1511098" y="212260"/>
                  <a:pt x="1522627" y="210518"/>
                  <a:pt x="1533017" y="208345"/>
                </a:cubicBezTo>
                <a:cubicBezTo>
                  <a:pt x="1543406" y="206172"/>
                  <a:pt x="1551792" y="202777"/>
                  <a:pt x="1558173" y="198160"/>
                </a:cubicBezTo>
                <a:cubicBezTo>
                  <a:pt x="1561364" y="195851"/>
                  <a:pt x="1565074" y="194772"/>
                  <a:pt x="1569305" y="194923"/>
                </a:cubicBezTo>
                <a:close/>
                <a:moveTo>
                  <a:pt x="488610" y="181814"/>
                </a:moveTo>
                <a:lnTo>
                  <a:pt x="430004" y="188437"/>
                </a:lnTo>
                <a:cubicBezTo>
                  <a:pt x="428670" y="190506"/>
                  <a:pt x="427389" y="192146"/>
                  <a:pt x="426161" y="193358"/>
                </a:cubicBezTo>
                <a:lnTo>
                  <a:pt x="424731" y="194311"/>
                </a:lnTo>
                <a:lnTo>
                  <a:pt x="431919" y="196149"/>
                </a:lnTo>
                <a:cubicBezTo>
                  <a:pt x="437841" y="198436"/>
                  <a:pt x="440329" y="200885"/>
                  <a:pt x="439383" y="203494"/>
                </a:cubicBezTo>
                <a:cubicBezTo>
                  <a:pt x="438436" y="206104"/>
                  <a:pt x="437561" y="208764"/>
                  <a:pt x="436758" y="211475"/>
                </a:cubicBezTo>
                <a:cubicBezTo>
                  <a:pt x="450296" y="210686"/>
                  <a:pt x="468687" y="208628"/>
                  <a:pt x="491932" y="205301"/>
                </a:cubicBezTo>
                <a:cubicBezTo>
                  <a:pt x="491932" y="198619"/>
                  <a:pt x="490810" y="192578"/>
                  <a:pt x="488566" y="187179"/>
                </a:cubicBezTo>
                <a:close/>
                <a:moveTo>
                  <a:pt x="499289" y="180607"/>
                </a:moveTo>
                <a:lnTo>
                  <a:pt x="491605" y="181476"/>
                </a:lnTo>
                <a:lnTo>
                  <a:pt x="495482" y="181253"/>
                </a:lnTo>
                <a:lnTo>
                  <a:pt x="502071" y="183232"/>
                </a:lnTo>
                <a:close/>
                <a:moveTo>
                  <a:pt x="1128526" y="145503"/>
                </a:moveTo>
                <a:cubicBezTo>
                  <a:pt x="1121786" y="146363"/>
                  <a:pt x="1109977" y="147976"/>
                  <a:pt x="1093099" y="150342"/>
                </a:cubicBezTo>
                <a:cubicBezTo>
                  <a:pt x="1095737" y="173645"/>
                  <a:pt x="1097512" y="193022"/>
                  <a:pt x="1098422" y="208474"/>
                </a:cubicBezTo>
                <a:cubicBezTo>
                  <a:pt x="1099333" y="223926"/>
                  <a:pt x="1100175" y="237086"/>
                  <a:pt x="1100950" y="247956"/>
                </a:cubicBezTo>
                <a:cubicBezTo>
                  <a:pt x="1107432" y="247956"/>
                  <a:pt x="1119606" y="247175"/>
                  <a:pt x="1137474" y="245612"/>
                </a:cubicBezTo>
                <a:cubicBezTo>
                  <a:pt x="1137474" y="203595"/>
                  <a:pt x="1136592" y="177517"/>
                  <a:pt x="1134829" y="167379"/>
                </a:cubicBezTo>
                <a:cubicBezTo>
                  <a:pt x="1133065" y="157240"/>
                  <a:pt x="1130964" y="149948"/>
                  <a:pt x="1128526" y="145503"/>
                </a:cubicBezTo>
                <a:close/>
                <a:moveTo>
                  <a:pt x="1195251" y="138748"/>
                </a:moveTo>
                <a:cubicBezTo>
                  <a:pt x="1178172" y="140512"/>
                  <a:pt x="1163918" y="142025"/>
                  <a:pt x="1152489" y="143287"/>
                </a:cubicBezTo>
                <a:cubicBezTo>
                  <a:pt x="1155084" y="144248"/>
                  <a:pt x="1156633" y="145714"/>
                  <a:pt x="1157135" y="147686"/>
                </a:cubicBezTo>
                <a:cubicBezTo>
                  <a:pt x="1157637" y="149658"/>
                  <a:pt x="1157888" y="153827"/>
                  <a:pt x="1157888" y="160194"/>
                </a:cubicBezTo>
                <a:cubicBezTo>
                  <a:pt x="1163351" y="160280"/>
                  <a:pt x="1169926" y="158950"/>
                  <a:pt x="1177613" y="156204"/>
                </a:cubicBezTo>
                <a:cubicBezTo>
                  <a:pt x="1185299" y="153458"/>
                  <a:pt x="1191358" y="155501"/>
                  <a:pt x="1195789" y="162334"/>
                </a:cubicBezTo>
                <a:cubicBezTo>
                  <a:pt x="1200220" y="169168"/>
                  <a:pt x="1197320" y="173695"/>
                  <a:pt x="1187088" y="175918"/>
                </a:cubicBezTo>
                <a:cubicBezTo>
                  <a:pt x="1176856" y="178141"/>
                  <a:pt x="1167123" y="179252"/>
                  <a:pt x="1157888" y="179252"/>
                </a:cubicBezTo>
                <a:lnTo>
                  <a:pt x="1157888" y="197988"/>
                </a:lnTo>
                <a:cubicBezTo>
                  <a:pt x="1163308" y="198088"/>
                  <a:pt x="1169406" y="196988"/>
                  <a:pt x="1176182" y="194686"/>
                </a:cubicBezTo>
                <a:cubicBezTo>
                  <a:pt x="1182958" y="192384"/>
                  <a:pt x="1188576" y="194342"/>
                  <a:pt x="1193036" y="200558"/>
                </a:cubicBezTo>
                <a:cubicBezTo>
                  <a:pt x="1197495" y="206775"/>
                  <a:pt x="1195333" y="211303"/>
                  <a:pt x="1186550" y="214142"/>
                </a:cubicBezTo>
                <a:cubicBezTo>
                  <a:pt x="1177767" y="216981"/>
                  <a:pt x="1168213" y="218401"/>
                  <a:pt x="1157888" y="218401"/>
                </a:cubicBezTo>
                <a:lnTo>
                  <a:pt x="1157888" y="242536"/>
                </a:lnTo>
                <a:lnTo>
                  <a:pt x="1194369" y="238965"/>
                </a:lnTo>
                <a:cubicBezTo>
                  <a:pt x="1196033" y="221369"/>
                  <a:pt x="1197090" y="201956"/>
                  <a:pt x="1197542" y="180726"/>
                </a:cubicBezTo>
                <a:cubicBezTo>
                  <a:pt x="1197994" y="159495"/>
                  <a:pt x="1197230" y="145503"/>
                  <a:pt x="1195251" y="138748"/>
                </a:cubicBezTo>
                <a:close/>
                <a:moveTo>
                  <a:pt x="1266278" y="130908"/>
                </a:moveTo>
                <a:cubicBezTo>
                  <a:pt x="1262163" y="129840"/>
                  <a:pt x="1246725" y="131191"/>
                  <a:pt x="1219966" y="134963"/>
                </a:cubicBezTo>
                <a:cubicBezTo>
                  <a:pt x="1228972" y="141903"/>
                  <a:pt x="1232095" y="147854"/>
                  <a:pt x="1229334" y="152816"/>
                </a:cubicBezTo>
                <a:cubicBezTo>
                  <a:pt x="1226574" y="157778"/>
                  <a:pt x="1224304" y="166712"/>
                  <a:pt x="1222526" y="179618"/>
                </a:cubicBezTo>
                <a:cubicBezTo>
                  <a:pt x="1220748" y="192524"/>
                  <a:pt x="1218998" y="211245"/>
                  <a:pt x="1217278" y="235781"/>
                </a:cubicBezTo>
                <a:cubicBezTo>
                  <a:pt x="1230958" y="233975"/>
                  <a:pt x="1240728" y="234093"/>
                  <a:pt x="1246585" y="236136"/>
                </a:cubicBezTo>
                <a:cubicBezTo>
                  <a:pt x="1252443" y="238180"/>
                  <a:pt x="1255935" y="241105"/>
                  <a:pt x="1257061" y="244913"/>
                </a:cubicBezTo>
                <a:cubicBezTo>
                  <a:pt x="1258187" y="248720"/>
                  <a:pt x="1260359" y="243425"/>
                  <a:pt x="1263579" y="229027"/>
                </a:cubicBezTo>
                <a:cubicBezTo>
                  <a:pt x="1266798" y="214630"/>
                  <a:pt x="1269082" y="199755"/>
                  <a:pt x="1270430" y="184404"/>
                </a:cubicBezTo>
                <a:cubicBezTo>
                  <a:pt x="1271778" y="169053"/>
                  <a:pt x="1272452" y="156057"/>
                  <a:pt x="1272452" y="145417"/>
                </a:cubicBezTo>
                <a:cubicBezTo>
                  <a:pt x="1272452" y="136812"/>
                  <a:pt x="1270394" y="131976"/>
                  <a:pt x="1266278" y="130908"/>
                </a:cubicBezTo>
                <a:close/>
                <a:moveTo>
                  <a:pt x="1890355" y="130846"/>
                </a:moveTo>
                <a:cubicBezTo>
                  <a:pt x="1893996" y="131479"/>
                  <a:pt x="1896949" y="133127"/>
                  <a:pt x="1899215" y="135791"/>
                </a:cubicBezTo>
                <a:cubicBezTo>
                  <a:pt x="1903747" y="141118"/>
                  <a:pt x="1900843" y="145162"/>
                  <a:pt x="1890503" y="147923"/>
                </a:cubicBezTo>
                <a:cubicBezTo>
                  <a:pt x="1880164" y="150683"/>
                  <a:pt x="1865982" y="153397"/>
                  <a:pt x="1847956" y="156064"/>
                </a:cubicBezTo>
                <a:cubicBezTo>
                  <a:pt x="1854266" y="158215"/>
                  <a:pt x="1857421" y="161865"/>
                  <a:pt x="1857421" y="167013"/>
                </a:cubicBezTo>
                <a:lnTo>
                  <a:pt x="1857421" y="179080"/>
                </a:lnTo>
                <a:cubicBezTo>
                  <a:pt x="1859930" y="179224"/>
                  <a:pt x="1864906" y="177460"/>
                  <a:pt x="1872349" y="173789"/>
                </a:cubicBezTo>
                <a:cubicBezTo>
                  <a:pt x="1879791" y="170118"/>
                  <a:pt x="1886585" y="171107"/>
                  <a:pt x="1892730" y="176757"/>
                </a:cubicBezTo>
                <a:cubicBezTo>
                  <a:pt x="1898875" y="182407"/>
                  <a:pt x="1897315" y="186709"/>
                  <a:pt x="1888051" y="189663"/>
                </a:cubicBezTo>
                <a:cubicBezTo>
                  <a:pt x="1878787" y="192617"/>
                  <a:pt x="1868455" y="194094"/>
                  <a:pt x="1857055" y="194094"/>
                </a:cubicBezTo>
                <a:lnTo>
                  <a:pt x="1854710" y="222337"/>
                </a:lnTo>
                <a:lnTo>
                  <a:pt x="1898492" y="240015"/>
                </a:lnTo>
                <a:lnTo>
                  <a:pt x="1898430" y="240081"/>
                </a:lnTo>
                <a:lnTo>
                  <a:pt x="1898615" y="240064"/>
                </a:lnTo>
                <a:lnTo>
                  <a:pt x="1930096" y="252775"/>
                </a:lnTo>
                <a:cubicBezTo>
                  <a:pt x="1950231" y="259981"/>
                  <a:pt x="1965374" y="264247"/>
                  <a:pt x="1975523" y="265573"/>
                </a:cubicBezTo>
                <a:cubicBezTo>
                  <a:pt x="1995821" y="268226"/>
                  <a:pt x="2014912" y="269553"/>
                  <a:pt x="2032794" y="269553"/>
                </a:cubicBezTo>
                <a:cubicBezTo>
                  <a:pt x="2053544" y="269553"/>
                  <a:pt x="2062227" y="271757"/>
                  <a:pt x="2058843" y="276167"/>
                </a:cubicBezTo>
                <a:cubicBezTo>
                  <a:pt x="2055459" y="280577"/>
                  <a:pt x="2044101" y="285771"/>
                  <a:pt x="2024771" y="291751"/>
                </a:cubicBezTo>
                <a:cubicBezTo>
                  <a:pt x="2005440" y="297731"/>
                  <a:pt x="1990118" y="300721"/>
                  <a:pt x="1978803" y="300721"/>
                </a:cubicBezTo>
                <a:cubicBezTo>
                  <a:pt x="1967288" y="300721"/>
                  <a:pt x="1951682" y="295913"/>
                  <a:pt x="1931986" y="286298"/>
                </a:cubicBezTo>
                <a:cubicBezTo>
                  <a:pt x="1912290" y="276683"/>
                  <a:pt x="1890145" y="264720"/>
                  <a:pt x="1865551" y="250408"/>
                </a:cubicBezTo>
                <a:cubicBezTo>
                  <a:pt x="1840958" y="236097"/>
                  <a:pt x="1821283" y="225872"/>
                  <a:pt x="1806527" y="219735"/>
                </a:cubicBezTo>
                <a:cubicBezTo>
                  <a:pt x="1802956" y="226833"/>
                  <a:pt x="1796371" y="236100"/>
                  <a:pt x="1786770" y="247537"/>
                </a:cubicBezTo>
                <a:cubicBezTo>
                  <a:pt x="1777169" y="258973"/>
                  <a:pt x="1765145" y="268223"/>
                  <a:pt x="1750697" y="275285"/>
                </a:cubicBezTo>
                <a:cubicBezTo>
                  <a:pt x="1736249" y="282348"/>
                  <a:pt x="1736267" y="277820"/>
                  <a:pt x="1750751" y="261701"/>
                </a:cubicBezTo>
                <a:cubicBezTo>
                  <a:pt x="1765234" y="245583"/>
                  <a:pt x="1775807" y="229378"/>
                  <a:pt x="1782468" y="213088"/>
                </a:cubicBezTo>
                <a:cubicBezTo>
                  <a:pt x="1789129" y="196798"/>
                  <a:pt x="1792011" y="186157"/>
                  <a:pt x="1791115" y="181167"/>
                </a:cubicBezTo>
                <a:cubicBezTo>
                  <a:pt x="1790219" y="176176"/>
                  <a:pt x="1795421" y="175725"/>
                  <a:pt x="1806721" y="179812"/>
                </a:cubicBezTo>
                <a:cubicBezTo>
                  <a:pt x="1818021" y="183899"/>
                  <a:pt x="1823137" y="187853"/>
                  <a:pt x="1822068" y="191674"/>
                </a:cubicBezTo>
                <a:cubicBezTo>
                  <a:pt x="1821000" y="195496"/>
                  <a:pt x="1817483" y="200548"/>
                  <a:pt x="1811518" y="206829"/>
                </a:cubicBezTo>
                <a:cubicBezTo>
                  <a:pt x="1824438" y="212005"/>
                  <a:pt x="1831587" y="214909"/>
                  <a:pt x="1832963" y="215540"/>
                </a:cubicBezTo>
                <a:cubicBezTo>
                  <a:pt x="1832963" y="193528"/>
                  <a:pt x="1832533" y="179539"/>
                  <a:pt x="1831673" y="173574"/>
                </a:cubicBezTo>
                <a:cubicBezTo>
                  <a:pt x="1830812" y="167608"/>
                  <a:pt x="1829801" y="163650"/>
                  <a:pt x="1828640" y="161700"/>
                </a:cubicBezTo>
                <a:cubicBezTo>
                  <a:pt x="1799859" y="169716"/>
                  <a:pt x="1781801" y="174646"/>
                  <a:pt x="1774466" y="176488"/>
                </a:cubicBezTo>
                <a:cubicBezTo>
                  <a:pt x="1767131" y="178331"/>
                  <a:pt x="1759072" y="175717"/>
                  <a:pt x="1750288" y="168648"/>
                </a:cubicBezTo>
                <a:cubicBezTo>
                  <a:pt x="1741505" y="161578"/>
                  <a:pt x="1742849" y="157742"/>
                  <a:pt x="1754322" y="157140"/>
                </a:cubicBezTo>
                <a:cubicBezTo>
                  <a:pt x="1765794" y="156537"/>
                  <a:pt x="1786662" y="152895"/>
                  <a:pt x="1816927" y="146212"/>
                </a:cubicBezTo>
                <a:cubicBezTo>
                  <a:pt x="1847192" y="139530"/>
                  <a:pt x="1867340" y="134790"/>
                  <a:pt x="1877371" y="131994"/>
                </a:cubicBezTo>
                <a:cubicBezTo>
                  <a:pt x="1882387" y="130596"/>
                  <a:pt x="1886715" y="130213"/>
                  <a:pt x="1890355" y="130846"/>
                </a:cubicBezTo>
                <a:close/>
                <a:moveTo>
                  <a:pt x="1956519" y="119776"/>
                </a:moveTo>
                <a:cubicBezTo>
                  <a:pt x="1962398" y="120737"/>
                  <a:pt x="1967822" y="122404"/>
                  <a:pt x="1972791" y="124777"/>
                </a:cubicBezTo>
                <a:cubicBezTo>
                  <a:pt x="1977760" y="127151"/>
                  <a:pt x="1979316" y="130284"/>
                  <a:pt x="1977459" y="134177"/>
                </a:cubicBezTo>
                <a:cubicBezTo>
                  <a:pt x="1975602" y="138071"/>
                  <a:pt x="1974010" y="145567"/>
                  <a:pt x="1972684" y="156666"/>
                </a:cubicBezTo>
                <a:cubicBezTo>
                  <a:pt x="1971357" y="167766"/>
                  <a:pt x="1968571" y="178976"/>
                  <a:pt x="1964327" y="190298"/>
                </a:cubicBezTo>
                <a:cubicBezTo>
                  <a:pt x="1960082" y="201619"/>
                  <a:pt x="1953478" y="211525"/>
                  <a:pt x="1944516" y="220014"/>
                </a:cubicBezTo>
                <a:cubicBezTo>
                  <a:pt x="1935553" y="228504"/>
                  <a:pt x="1923941" y="234856"/>
                  <a:pt x="1909680" y="239072"/>
                </a:cubicBezTo>
                <a:lnTo>
                  <a:pt x="1898615" y="240064"/>
                </a:lnTo>
                <a:lnTo>
                  <a:pt x="1898492" y="240015"/>
                </a:lnTo>
                <a:lnTo>
                  <a:pt x="1907464" y="230458"/>
                </a:lnTo>
                <a:cubicBezTo>
                  <a:pt x="1920249" y="220498"/>
                  <a:pt x="1929699" y="209621"/>
                  <a:pt x="1935815" y="197826"/>
                </a:cubicBezTo>
                <a:cubicBezTo>
                  <a:pt x="1941931" y="186032"/>
                  <a:pt x="1946115" y="173125"/>
                  <a:pt x="1948366" y="159108"/>
                </a:cubicBezTo>
                <a:cubicBezTo>
                  <a:pt x="1950618" y="145090"/>
                  <a:pt x="1950392" y="134568"/>
                  <a:pt x="1947689" y="127541"/>
                </a:cubicBezTo>
                <a:cubicBezTo>
                  <a:pt x="1944985" y="120515"/>
                  <a:pt x="1947929" y="117926"/>
                  <a:pt x="1956519" y="119776"/>
                </a:cubicBezTo>
                <a:close/>
                <a:moveTo>
                  <a:pt x="148078" y="100073"/>
                </a:moveTo>
                <a:cubicBezTo>
                  <a:pt x="142955" y="99994"/>
                  <a:pt x="136457" y="100517"/>
                  <a:pt x="128584" y="101643"/>
                </a:cubicBezTo>
                <a:cubicBezTo>
                  <a:pt x="112839" y="103894"/>
                  <a:pt x="84115" y="107996"/>
                  <a:pt x="42414" y="113947"/>
                </a:cubicBezTo>
                <a:cubicBezTo>
                  <a:pt x="44178" y="142914"/>
                  <a:pt x="46336" y="175875"/>
                  <a:pt x="48888" y="212830"/>
                </a:cubicBezTo>
                <a:cubicBezTo>
                  <a:pt x="71618" y="210234"/>
                  <a:pt x="106887" y="206327"/>
                  <a:pt x="154698" y="201107"/>
                </a:cubicBezTo>
                <a:cubicBezTo>
                  <a:pt x="158025" y="182880"/>
                  <a:pt x="160814" y="162467"/>
                  <a:pt x="163065" y="139867"/>
                </a:cubicBezTo>
                <a:cubicBezTo>
                  <a:pt x="165317" y="117267"/>
                  <a:pt x="164069" y="104683"/>
                  <a:pt x="159322" y="102116"/>
                </a:cubicBezTo>
                <a:cubicBezTo>
                  <a:pt x="156949" y="100833"/>
                  <a:pt x="153201" y="100152"/>
                  <a:pt x="148078" y="100073"/>
                </a:cubicBezTo>
                <a:close/>
                <a:moveTo>
                  <a:pt x="489539" y="94203"/>
                </a:moveTo>
                <a:cubicBezTo>
                  <a:pt x="485305" y="94438"/>
                  <a:pt x="479578" y="95118"/>
                  <a:pt x="472358" y="96244"/>
                </a:cubicBezTo>
                <a:cubicBezTo>
                  <a:pt x="457917" y="98495"/>
                  <a:pt x="442000" y="100804"/>
                  <a:pt x="424605" y="103170"/>
                </a:cubicBezTo>
                <a:cubicBezTo>
                  <a:pt x="424605" y="109652"/>
                  <a:pt x="424791" y="113359"/>
                  <a:pt x="425164" y="114291"/>
                </a:cubicBezTo>
                <a:cubicBezTo>
                  <a:pt x="434672" y="113502"/>
                  <a:pt x="445011" y="111057"/>
                  <a:pt x="456182" y="106956"/>
                </a:cubicBezTo>
                <a:cubicBezTo>
                  <a:pt x="467353" y="102855"/>
                  <a:pt x="475907" y="104181"/>
                  <a:pt x="481844" y="110936"/>
                </a:cubicBezTo>
                <a:cubicBezTo>
                  <a:pt x="487781" y="117690"/>
                  <a:pt x="483396" y="122662"/>
                  <a:pt x="468690" y="125853"/>
                </a:cubicBezTo>
                <a:cubicBezTo>
                  <a:pt x="453985" y="129044"/>
                  <a:pt x="440193" y="131005"/>
                  <a:pt x="427315" y="131736"/>
                </a:cubicBezTo>
                <a:cubicBezTo>
                  <a:pt x="428219" y="135464"/>
                  <a:pt x="428670" y="138648"/>
                  <a:pt x="428670" y="141287"/>
                </a:cubicBezTo>
                <a:cubicBezTo>
                  <a:pt x="439454" y="138920"/>
                  <a:pt x="449984" y="136307"/>
                  <a:pt x="460258" y="133446"/>
                </a:cubicBezTo>
                <a:cubicBezTo>
                  <a:pt x="470533" y="130585"/>
                  <a:pt x="478635" y="132267"/>
                  <a:pt x="484565" y="138490"/>
                </a:cubicBezTo>
                <a:cubicBezTo>
                  <a:pt x="490495" y="144714"/>
                  <a:pt x="487050" y="149461"/>
                  <a:pt x="474229" y="152730"/>
                </a:cubicBezTo>
                <a:cubicBezTo>
                  <a:pt x="461409" y="156000"/>
                  <a:pt x="446667" y="158022"/>
                  <a:pt x="430004" y="158796"/>
                </a:cubicBezTo>
                <a:lnTo>
                  <a:pt x="431015" y="172347"/>
                </a:lnTo>
                <a:cubicBezTo>
                  <a:pt x="432033" y="171573"/>
                  <a:pt x="440817" y="169809"/>
                  <a:pt x="457365" y="167056"/>
                </a:cubicBezTo>
                <a:cubicBezTo>
                  <a:pt x="473914" y="164303"/>
                  <a:pt x="484117" y="162926"/>
                  <a:pt x="487974" y="162926"/>
                </a:cubicBezTo>
                <a:cubicBezTo>
                  <a:pt x="492735" y="162926"/>
                  <a:pt x="496414" y="162912"/>
                  <a:pt x="499009" y="162883"/>
                </a:cubicBezTo>
                <a:cubicBezTo>
                  <a:pt x="501490" y="138576"/>
                  <a:pt x="502526" y="121486"/>
                  <a:pt x="502117" y="111613"/>
                </a:cubicBezTo>
                <a:cubicBezTo>
                  <a:pt x="501709" y="101740"/>
                  <a:pt x="500257" y="96147"/>
                  <a:pt x="497762" y="94835"/>
                </a:cubicBezTo>
                <a:cubicBezTo>
                  <a:pt x="496514" y="94179"/>
                  <a:pt x="493773" y="93968"/>
                  <a:pt x="489539" y="94203"/>
                </a:cubicBezTo>
                <a:close/>
                <a:moveTo>
                  <a:pt x="1504462" y="71271"/>
                </a:moveTo>
                <a:cubicBezTo>
                  <a:pt x="1500533" y="78398"/>
                  <a:pt x="1494381" y="85510"/>
                  <a:pt x="1486006" y="92609"/>
                </a:cubicBezTo>
                <a:cubicBezTo>
                  <a:pt x="1494711" y="93842"/>
                  <a:pt x="1501404" y="96570"/>
                  <a:pt x="1506086" y="100793"/>
                </a:cubicBezTo>
                <a:cubicBezTo>
                  <a:pt x="1510768" y="105017"/>
                  <a:pt x="1518157" y="111316"/>
                  <a:pt x="1528252" y="119690"/>
                </a:cubicBezTo>
                <a:cubicBezTo>
                  <a:pt x="1535236" y="110168"/>
                  <a:pt x="1540940" y="100983"/>
                  <a:pt x="1545364" y="92136"/>
                </a:cubicBezTo>
                <a:cubicBezTo>
                  <a:pt x="1549788" y="83288"/>
                  <a:pt x="1552000" y="77207"/>
                  <a:pt x="1552000" y="73895"/>
                </a:cubicBezTo>
                <a:cubicBezTo>
                  <a:pt x="1552000" y="72145"/>
                  <a:pt x="1548730" y="71944"/>
                  <a:pt x="1542191" y="73292"/>
                </a:cubicBezTo>
                <a:cubicBezTo>
                  <a:pt x="1535652" y="74640"/>
                  <a:pt x="1529199" y="75988"/>
                  <a:pt x="1522832" y="77336"/>
                </a:cubicBezTo>
                <a:cubicBezTo>
                  <a:pt x="1516465" y="78684"/>
                  <a:pt x="1510341" y="76662"/>
                  <a:pt x="1504462" y="71271"/>
                </a:cubicBezTo>
                <a:close/>
                <a:moveTo>
                  <a:pt x="167913" y="69878"/>
                </a:moveTo>
                <a:cubicBezTo>
                  <a:pt x="171658" y="69906"/>
                  <a:pt x="175434" y="70876"/>
                  <a:pt x="179241" y="72787"/>
                </a:cubicBezTo>
                <a:cubicBezTo>
                  <a:pt x="186856" y="76609"/>
                  <a:pt x="196324" y="82739"/>
                  <a:pt x="207645" y="91178"/>
                </a:cubicBezTo>
                <a:cubicBezTo>
                  <a:pt x="218967" y="99617"/>
                  <a:pt x="220286" y="107985"/>
                  <a:pt x="211603" y="116281"/>
                </a:cubicBezTo>
                <a:cubicBezTo>
                  <a:pt x="202920" y="124577"/>
                  <a:pt x="192420" y="153440"/>
                  <a:pt x="180101" y="202871"/>
                </a:cubicBezTo>
                <a:cubicBezTo>
                  <a:pt x="195388" y="218616"/>
                  <a:pt x="194011" y="226489"/>
                  <a:pt x="175971" y="226489"/>
                </a:cubicBezTo>
                <a:cubicBezTo>
                  <a:pt x="160842" y="226489"/>
                  <a:pt x="140691" y="227389"/>
                  <a:pt x="115517" y="229188"/>
                </a:cubicBezTo>
                <a:cubicBezTo>
                  <a:pt x="90342" y="230988"/>
                  <a:pt x="67896" y="232713"/>
                  <a:pt x="48179" y="234362"/>
                </a:cubicBezTo>
                <a:cubicBezTo>
                  <a:pt x="41969" y="249806"/>
                  <a:pt x="36742" y="253642"/>
                  <a:pt x="32498" y="245870"/>
                </a:cubicBezTo>
                <a:cubicBezTo>
                  <a:pt x="28253" y="238097"/>
                  <a:pt x="24786" y="223004"/>
                  <a:pt x="22097" y="200591"/>
                </a:cubicBezTo>
                <a:cubicBezTo>
                  <a:pt x="19409" y="178177"/>
                  <a:pt x="16720" y="158212"/>
                  <a:pt x="14031" y="140695"/>
                </a:cubicBezTo>
                <a:cubicBezTo>
                  <a:pt x="11342" y="123178"/>
                  <a:pt x="7499" y="109000"/>
                  <a:pt x="2501" y="98158"/>
                </a:cubicBezTo>
                <a:cubicBezTo>
                  <a:pt x="-2496" y="87317"/>
                  <a:pt x="-5" y="83065"/>
                  <a:pt x="9976" y="85403"/>
                </a:cubicBezTo>
                <a:cubicBezTo>
                  <a:pt x="19957" y="87740"/>
                  <a:pt x="27278" y="89540"/>
                  <a:pt x="31938" y="90802"/>
                </a:cubicBezTo>
                <a:cubicBezTo>
                  <a:pt x="36599" y="92064"/>
                  <a:pt x="50380" y="91591"/>
                  <a:pt x="73281" y="89382"/>
                </a:cubicBezTo>
                <a:cubicBezTo>
                  <a:pt x="96182" y="87174"/>
                  <a:pt x="113982" y="84754"/>
                  <a:pt x="126680" y="82122"/>
                </a:cubicBezTo>
                <a:cubicBezTo>
                  <a:pt x="139379" y="79491"/>
                  <a:pt x="149410" y="76322"/>
                  <a:pt x="156773" y="72615"/>
                </a:cubicBezTo>
                <a:cubicBezTo>
                  <a:pt x="160455" y="70761"/>
                  <a:pt x="164168" y="69849"/>
                  <a:pt x="167913" y="69878"/>
                </a:cubicBezTo>
                <a:close/>
                <a:moveTo>
                  <a:pt x="517245" y="47867"/>
                </a:moveTo>
                <a:cubicBezTo>
                  <a:pt x="519973" y="47157"/>
                  <a:pt x="525288" y="48147"/>
                  <a:pt x="533189" y="50836"/>
                </a:cubicBezTo>
                <a:cubicBezTo>
                  <a:pt x="548992" y="56213"/>
                  <a:pt x="555710" y="64111"/>
                  <a:pt x="553344" y="74529"/>
                </a:cubicBezTo>
                <a:cubicBezTo>
                  <a:pt x="550978" y="84947"/>
                  <a:pt x="544331" y="86105"/>
                  <a:pt x="533404" y="78003"/>
                </a:cubicBezTo>
                <a:cubicBezTo>
                  <a:pt x="527238" y="70948"/>
                  <a:pt x="521710" y="63312"/>
                  <a:pt x="516820" y="55095"/>
                </a:cubicBezTo>
                <a:cubicBezTo>
                  <a:pt x="514375" y="50986"/>
                  <a:pt x="514516" y="48577"/>
                  <a:pt x="517245" y="47867"/>
                </a:cubicBezTo>
                <a:close/>
                <a:moveTo>
                  <a:pt x="1858200" y="46555"/>
                </a:moveTo>
                <a:cubicBezTo>
                  <a:pt x="1855892" y="46613"/>
                  <a:pt x="1852839" y="46978"/>
                  <a:pt x="1849042" y="47652"/>
                </a:cubicBezTo>
                <a:cubicBezTo>
                  <a:pt x="1841449" y="49000"/>
                  <a:pt x="1832540" y="51065"/>
                  <a:pt x="1822316" y="53847"/>
                </a:cubicBezTo>
                <a:cubicBezTo>
                  <a:pt x="1823162" y="55195"/>
                  <a:pt x="1824359" y="61849"/>
                  <a:pt x="1825908" y="73809"/>
                </a:cubicBezTo>
                <a:cubicBezTo>
                  <a:pt x="1828733" y="73938"/>
                  <a:pt x="1833465" y="72396"/>
                  <a:pt x="1840105" y="69184"/>
                </a:cubicBezTo>
                <a:cubicBezTo>
                  <a:pt x="1846744" y="65972"/>
                  <a:pt x="1852638" y="67234"/>
                  <a:pt x="1857786" y="72970"/>
                </a:cubicBezTo>
                <a:cubicBezTo>
                  <a:pt x="1862934" y="78706"/>
                  <a:pt x="1860643" y="83004"/>
                  <a:pt x="1850914" y="85865"/>
                </a:cubicBezTo>
                <a:cubicBezTo>
                  <a:pt x="1841184" y="88726"/>
                  <a:pt x="1833451" y="90157"/>
                  <a:pt x="1827715" y="90157"/>
                </a:cubicBezTo>
                <a:lnTo>
                  <a:pt x="1830059" y="111602"/>
                </a:lnTo>
                <a:cubicBezTo>
                  <a:pt x="1847167" y="109208"/>
                  <a:pt x="1856205" y="107200"/>
                  <a:pt x="1857173" y="105579"/>
                </a:cubicBezTo>
                <a:cubicBezTo>
                  <a:pt x="1858141" y="103959"/>
                  <a:pt x="1859747" y="94122"/>
                  <a:pt x="1861991" y="76067"/>
                </a:cubicBezTo>
                <a:cubicBezTo>
                  <a:pt x="1864236" y="58013"/>
                  <a:pt x="1864537" y="48427"/>
                  <a:pt x="1862895" y="47308"/>
                </a:cubicBezTo>
                <a:cubicBezTo>
                  <a:pt x="1862074" y="46749"/>
                  <a:pt x="1860509" y="46498"/>
                  <a:pt x="1858200" y="46555"/>
                </a:cubicBezTo>
                <a:close/>
                <a:moveTo>
                  <a:pt x="922699" y="32537"/>
                </a:moveTo>
                <a:cubicBezTo>
                  <a:pt x="939618" y="31620"/>
                  <a:pt x="951796" y="34418"/>
                  <a:pt x="959233" y="40930"/>
                </a:cubicBezTo>
                <a:cubicBezTo>
                  <a:pt x="969149" y="49613"/>
                  <a:pt x="972340" y="55941"/>
                  <a:pt x="968805" y="59913"/>
                </a:cubicBezTo>
                <a:cubicBezTo>
                  <a:pt x="965270" y="63885"/>
                  <a:pt x="955372" y="65420"/>
                  <a:pt x="939110" y="64516"/>
                </a:cubicBezTo>
                <a:cubicBezTo>
                  <a:pt x="922848" y="63613"/>
                  <a:pt x="907558" y="63613"/>
                  <a:pt x="893240" y="64516"/>
                </a:cubicBezTo>
                <a:cubicBezTo>
                  <a:pt x="878921" y="65420"/>
                  <a:pt x="857737" y="67019"/>
                  <a:pt x="829687" y="69313"/>
                </a:cubicBezTo>
                <a:cubicBezTo>
                  <a:pt x="837775" y="78032"/>
                  <a:pt x="840697" y="84123"/>
                  <a:pt x="838453" y="87586"/>
                </a:cubicBezTo>
                <a:cubicBezTo>
                  <a:pt x="836208" y="91049"/>
                  <a:pt x="835086" y="105364"/>
                  <a:pt x="835086" y="130531"/>
                </a:cubicBezTo>
                <a:cubicBezTo>
                  <a:pt x="855277" y="130531"/>
                  <a:pt x="872876" y="132951"/>
                  <a:pt x="887883" y="137791"/>
                </a:cubicBezTo>
                <a:cubicBezTo>
                  <a:pt x="902890" y="142631"/>
                  <a:pt x="911563" y="152325"/>
                  <a:pt x="913900" y="166873"/>
                </a:cubicBezTo>
                <a:cubicBezTo>
                  <a:pt x="916238" y="181421"/>
                  <a:pt x="905891" y="183035"/>
                  <a:pt x="882861" y="171713"/>
                </a:cubicBezTo>
                <a:cubicBezTo>
                  <a:pt x="859830" y="160391"/>
                  <a:pt x="843906" y="151203"/>
                  <a:pt x="835086" y="144147"/>
                </a:cubicBezTo>
                <a:cubicBezTo>
                  <a:pt x="835932" y="211934"/>
                  <a:pt x="834932" y="257453"/>
                  <a:pt x="832086" y="280706"/>
                </a:cubicBezTo>
                <a:cubicBezTo>
                  <a:pt x="829239" y="303958"/>
                  <a:pt x="824812" y="315585"/>
                  <a:pt x="818803" y="315585"/>
                </a:cubicBezTo>
                <a:cubicBezTo>
                  <a:pt x="814343" y="315585"/>
                  <a:pt x="809615" y="310257"/>
                  <a:pt x="804617" y="299603"/>
                </a:cubicBezTo>
                <a:cubicBezTo>
                  <a:pt x="799619" y="288948"/>
                  <a:pt x="798046" y="279777"/>
                  <a:pt x="799895" y="272091"/>
                </a:cubicBezTo>
                <a:cubicBezTo>
                  <a:pt x="801745" y="264404"/>
                  <a:pt x="803545" y="256195"/>
                  <a:pt x="805295" y="247461"/>
                </a:cubicBezTo>
                <a:cubicBezTo>
                  <a:pt x="807044" y="238728"/>
                  <a:pt x="808371" y="209037"/>
                  <a:pt x="809274" y="158387"/>
                </a:cubicBezTo>
                <a:cubicBezTo>
                  <a:pt x="810177" y="107738"/>
                  <a:pt x="807460" y="79150"/>
                  <a:pt x="801122" y="72626"/>
                </a:cubicBezTo>
                <a:cubicBezTo>
                  <a:pt x="756495" y="79824"/>
                  <a:pt x="728521" y="84546"/>
                  <a:pt x="717199" y="86790"/>
                </a:cubicBezTo>
                <a:cubicBezTo>
                  <a:pt x="705877" y="89034"/>
                  <a:pt x="695223" y="84958"/>
                  <a:pt x="685235" y="74562"/>
                </a:cubicBezTo>
                <a:cubicBezTo>
                  <a:pt x="675247" y="64165"/>
                  <a:pt x="675612" y="59422"/>
                  <a:pt x="686332" y="60333"/>
                </a:cubicBezTo>
                <a:cubicBezTo>
                  <a:pt x="697051" y="61243"/>
                  <a:pt x="715550" y="60365"/>
                  <a:pt x="741828" y="57697"/>
                </a:cubicBezTo>
                <a:cubicBezTo>
                  <a:pt x="768107" y="55030"/>
                  <a:pt x="795045" y="51660"/>
                  <a:pt x="822643" y="47588"/>
                </a:cubicBezTo>
                <a:cubicBezTo>
                  <a:pt x="850240" y="43515"/>
                  <a:pt x="877426" y="39217"/>
                  <a:pt x="904199" y="34692"/>
                </a:cubicBezTo>
                <a:cubicBezTo>
                  <a:pt x="910892" y="33561"/>
                  <a:pt x="917059" y="32843"/>
                  <a:pt x="922699" y="32537"/>
                </a:cubicBezTo>
                <a:close/>
                <a:moveTo>
                  <a:pt x="1245564" y="30014"/>
                </a:moveTo>
                <a:cubicBezTo>
                  <a:pt x="1252720" y="28608"/>
                  <a:pt x="1260141" y="31394"/>
                  <a:pt x="1267827" y="38370"/>
                </a:cubicBezTo>
                <a:cubicBezTo>
                  <a:pt x="1275513" y="45347"/>
                  <a:pt x="1274312" y="50542"/>
                  <a:pt x="1264224" y="53955"/>
                </a:cubicBezTo>
                <a:cubicBezTo>
                  <a:pt x="1254136" y="57368"/>
                  <a:pt x="1228140" y="61892"/>
                  <a:pt x="1186238" y="67528"/>
                </a:cubicBezTo>
                <a:cubicBezTo>
                  <a:pt x="1195230" y="75228"/>
                  <a:pt x="1195893" y="81664"/>
                  <a:pt x="1188228" y="86833"/>
                </a:cubicBezTo>
                <a:cubicBezTo>
                  <a:pt x="1180563" y="92003"/>
                  <a:pt x="1167302" y="105207"/>
                  <a:pt x="1148445" y="126444"/>
                </a:cubicBezTo>
                <a:cubicBezTo>
                  <a:pt x="1176752" y="122888"/>
                  <a:pt x="1201378" y="119550"/>
                  <a:pt x="1222322" y="116431"/>
                </a:cubicBezTo>
                <a:cubicBezTo>
                  <a:pt x="1243266" y="113312"/>
                  <a:pt x="1257330" y="110376"/>
                  <a:pt x="1264514" y="107623"/>
                </a:cubicBezTo>
                <a:cubicBezTo>
                  <a:pt x="1271699" y="104870"/>
                  <a:pt x="1278647" y="104963"/>
                  <a:pt x="1285358" y="107903"/>
                </a:cubicBezTo>
                <a:cubicBezTo>
                  <a:pt x="1292069" y="110842"/>
                  <a:pt x="1300171" y="116543"/>
                  <a:pt x="1309664" y="125003"/>
                </a:cubicBezTo>
                <a:cubicBezTo>
                  <a:pt x="1319158" y="133464"/>
                  <a:pt x="1321362" y="140466"/>
                  <a:pt x="1316279" y="146008"/>
                </a:cubicBezTo>
                <a:cubicBezTo>
                  <a:pt x="1311195" y="151551"/>
                  <a:pt x="1307356" y="160596"/>
                  <a:pt x="1304760" y="173143"/>
                </a:cubicBezTo>
                <a:cubicBezTo>
                  <a:pt x="1302164" y="185691"/>
                  <a:pt x="1299956" y="201505"/>
                  <a:pt x="1298135" y="220584"/>
                </a:cubicBezTo>
                <a:cubicBezTo>
                  <a:pt x="1296314" y="239664"/>
                  <a:pt x="1292582" y="255320"/>
                  <a:pt x="1286939" y="267552"/>
                </a:cubicBezTo>
                <a:cubicBezTo>
                  <a:pt x="1281296" y="279784"/>
                  <a:pt x="1274312" y="288371"/>
                  <a:pt x="1265988" y="293311"/>
                </a:cubicBezTo>
                <a:cubicBezTo>
                  <a:pt x="1257663" y="298251"/>
                  <a:pt x="1252182" y="294372"/>
                  <a:pt x="1249543" y="281674"/>
                </a:cubicBezTo>
                <a:cubicBezTo>
                  <a:pt x="1246904" y="268975"/>
                  <a:pt x="1244589" y="259966"/>
                  <a:pt x="1242595" y="254646"/>
                </a:cubicBezTo>
                <a:cubicBezTo>
                  <a:pt x="1231984" y="253872"/>
                  <a:pt x="1210971" y="254836"/>
                  <a:pt x="1179559" y="257539"/>
                </a:cubicBezTo>
                <a:cubicBezTo>
                  <a:pt x="1148147" y="260242"/>
                  <a:pt x="1121693" y="262418"/>
                  <a:pt x="1100197" y="264067"/>
                </a:cubicBezTo>
                <a:cubicBezTo>
                  <a:pt x="1093013" y="282208"/>
                  <a:pt x="1086861" y="286015"/>
                  <a:pt x="1081741" y="275489"/>
                </a:cubicBezTo>
                <a:cubicBezTo>
                  <a:pt x="1076622" y="264964"/>
                  <a:pt x="1073607" y="250183"/>
                  <a:pt x="1072696" y="231146"/>
                </a:cubicBezTo>
                <a:cubicBezTo>
                  <a:pt x="1071786" y="212109"/>
                  <a:pt x="1070018" y="195568"/>
                  <a:pt x="1067394" y="181522"/>
                </a:cubicBezTo>
                <a:cubicBezTo>
                  <a:pt x="1064770" y="167475"/>
                  <a:pt x="1060948" y="154558"/>
                  <a:pt x="1055929" y="142771"/>
                </a:cubicBezTo>
                <a:cubicBezTo>
                  <a:pt x="1050910" y="130983"/>
                  <a:pt x="1052674" y="125792"/>
                  <a:pt x="1061220" y="127197"/>
                </a:cubicBezTo>
                <a:cubicBezTo>
                  <a:pt x="1069767" y="128603"/>
                  <a:pt x="1076410" y="129954"/>
                  <a:pt x="1081150" y="131252"/>
                </a:cubicBezTo>
                <a:cubicBezTo>
                  <a:pt x="1085889" y="132550"/>
                  <a:pt x="1101939" y="131965"/>
                  <a:pt x="1129300" y="129499"/>
                </a:cubicBezTo>
                <a:cubicBezTo>
                  <a:pt x="1142006" y="110025"/>
                  <a:pt x="1149470" y="96502"/>
                  <a:pt x="1151693" y="88930"/>
                </a:cubicBezTo>
                <a:cubicBezTo>
                  <a:pt x="1153916" y="81359"/>
                  <a:pt x="1155027" y="75472"/>
                  <a:pt x="1155027" y="71271"/>
                </a:cubicBezTo>
                <a:cubicBezTo>
                  <a:pt x="1150409" y="72117"/>
                  <a:pt x="1145014" y="73002"/>
                  <a:pt x="1138840" y="73927"/>
                </a:cubicBezTo>
                <a:cubicBezTo>
                  <a:pt x="1132667" y="74852"/>
                  <a:pt x="1127278" y="75071"/>
                  <a:pt x="1122675" y="74583"/>
                </a:cubicBezTo>
                <a:cubicBezTo>
                  <a:pt x="1118072" y="74096"/>
                  <a:pt x="1111963" y="70249"/>
                  <a:pt x="1104348" y="63043"/>
                </a:cubicBezTo>
                <a:cubicBezTo>
                  <a:pt x="1096734" y="55837"/>
                  <a:pt x="1101502" y="52234"/>
                  <a:pt x="1118653" y="52234"/>
                </a:cubicBezTo>
                <a:cubicBezTo>
                  <a:pt x="1132749" y="52234"/>
                  <a:pt x="1151331" y="50237"/>
                  <a:pt x="1174397" y="46243"/>
                </a:cubicBezTo>
                <a:cubicBezTo>
                  <a:pt x="1197463" y="42249"/>
                  <a:pt x="1213302" y="38897"/>
                  <a:pt x="1221913" y="36187"/>
                </a:cubicBezTo>
                <a:cubicBezTo>
                  <a:pt x="1230524" y="33477"/>
                  <a:pt x="1238408" y="31419"/>
                  <a:pt x="1245564" y="30014"/>
                </a:cubicBezTo>
                <a:close/>
                <a:moveTo>
                  <a:pt x="2003465" y="26615"/>
                </a:moveTo>
                <a:cubicBezTo>
                  <a:pt x="2012478" y="24780"/>
                  <a:pt x="2019408" y="27013"/>
                  <a:pt x="2024254" y="33316"/>
                </a:cubicBezTo>
                <a:cubicBezTo>
                  <a:pt x="2029101" y="39618"/>
                  <a:pt x="2026119" y="44067"/>
                  <a:pt x="2015306" y="46663"/>
                </a:cubicBezTo>
                <a:cubicBezTo>
                  <a:pt x="2004494" y="49258"/>
                  <a:pt x="1986504" y="52779"/>
                  <a:pt x="1961337" y="57224"/>
                </a:cubicBezTo>
                <a:cubicBezTo>
                  <a:pt x="1970343" y="60938"/>
                  <a:pt x="1973139" y="65276"/>
                  <a:pt x="1969726" y="70238"/>
                </a:cubicBezTo>
                <a:cubicBezTo>
                  <a:pt x="1966313" y="75200"/>
                  <a:pt x="1959917" y="83589"/>
                  <a:pt x="1950539" y="95405"/>
                </a:cubicBezTo>
                <a:cubicBezTo>
                  <a:pt x="1965438" y="92021"/>
                  <a:pt x="1975896" y="88701"/>
                  <a:pt x="1981911" y="85446"/>
                </a:cubicBezTo>
                <a:cubicBezTo>
                  <a:pt x="1987927" y="82191"/>
                  <a:pt x="1996126" y="83349"/>
                  <a:pt x="2006508" y="88920"/>
                </a:cubicBezTo>
                <a:cubicBezTo>
                  <a:pt x="2016891" y="94491"/>
                  <a:pt x="2021128" y="99711"/>
                  <a:pt x="2019221" y="104579"/>
                </a:cubicBezTo>
                <a:cubicBezTo>
                  <a:pt x="2017314" y="109448"/>
                  <a:pt x="2015736" y="113757"/>
                  <a:pt x="2014489" y="117507"/>
                </a:cubicBezTo>
                <a:cubicBezTo>
                  <a:pt x="2013241" y="121257"/>
                  <a:pt x="2013062" y="130058"/>
                  <a:pt x="2013951" y="143911"/>
                </a:cubicBezTo>
                <a:cubicBezTo>
                  <a:pt x="2014840" y="157763"/>
                  <a:pt x="2014166" y="172064"/>
                  <a:pt x="2011929" y="186813"/>
                </a:cubicBezTo>
                <a:cubicBezTo>
                  <a:pt x="2009692" y="201562"/>
                  <a:pt x="2004949" y="205287"/>
                  <a:pt x="1997700" y="197988"/>
                </a:cubicBezTo>
                <a:cubicBezTo>
                  <a:pt x="1990451" y="190689"/>
                  <a:pt x="1987278" y="184784"/>
                  <a:pt x="1988182" y="180274"/>
                </a:cubicBezTo>
                <a:cubicBezTo>
                  <a:pt x="1989085" y="175764"/>
                  <a:pt x="1989759" y="164650"/>
                  <a:pt x="1990204" y="146933"/>
                </a:cubicBezTo>
                <a:cubicBezTo>
                  <a:pt x="1990648" y="129216"/>
                  <a:pt x="1990164" y="117575"/>
                  <a:pt x="1988752" y="112011"/>
                </a:cubicBezTo>
                <a:cubicBezTo>
                  <a:pt x="1987339" y="106447"/>
                  <a:pt x="1982352" y="104927"/>
                  <a:pt x="1973791" y="107451"/>
                </a:cubicBezTo>
                <a:lnTo>
                  <a:pt x="1933008" y="115109"/>
                </a:lnTo>
                <a:cubicBezTo>
                  <a:pt x="1933008" y="128158"/>
                  <a:pt x="1932477" y="145936"/>
                  <a:pt x="1931416" y="168443"/>
                </a:cubicBezTo>
                <a:cubicBezTo>
                  <a:pt x="1930355" y="190950"/>
                  <a:pt x="1925827" y="199070"/>
                  <a:pt x="1917832" y="192804"/>
                </a:cubicBezTo>
                <a:cubicBezTo>
                  <a:pt x="1909838" y="186537"/>
                  <a:pt x="1906296" y="179890"/>
                  <a:pt x="1907206" y="172864"/>
                </a:cubicBezTo>
                <a:cubicBezTo>
                  <a:pt x="1908117" y="165837"/>
                  <a:pt x="1909017" y="155211"/>
                  <a:pt x="1909906" y="140985"/>
                </a:cubicBezTo>
                <a:cubicBezTo>
                  <a:pt x="1910795" y="126760"/>
                  <a:pt x="1909440" y="116284"/>
                  <a:pt x="1905840" y="109559"/>
                </a:cubicBezTo>
                <a:cubicBezTo>
                  <a:pt x="1902241" y="102833"/>
                  <a:pt x="1904069" y="99471"/>
                  <a:pt x="1911325" y="99471"/>
                </a:cubicBezTo>
                <a:cubicBezTo>
                  <a:pt x="1916258" y="99471"/>
                  <a:pt x="1920148" y="99693"/>
                  <a:pt x="1922995" y="100137"/>
                </a:cubicBezTo>
                <a:cubicBezTo>
                  <a:pt x="1925841" y="100582"/>
                  <a:pt x="1929702" y="100266"/>
                  <a:pt x="1934578" y="99191"/>
                </a:cubicBezTo>
                <a:cubicBezTo>
                  <a:pt x="1940615" y="77967"/>
                  <a:pt x="1943132" y="65513"/>
                  <a:pt x="1942128" y="61827"/>
                </a:cubicBezTo>
                <a:cubicBezTo>
                  <a:pt x="1936492" y="63591"/>
                  <a:pt x="1931147" y="64706"/>
                  <a:pt x="1926092" y="65172"/>
                </a:cubicBezTo>
                <a:cubicBezTo>
                  <a:pt x="1921037" y="65638"/>
                  <a:pt x="1914599" y="63158"/>
                  <a:pt x="1906776" y="57730"/>
                </a:cubicBezTo>
                <a:cubicBezTo>
                  <a:pt x="1898953" y="52302"/>
                  <a:pt x="1900972" y="48695"/>
                  <a:pt x="1912831" y="46910"/>
                </a:cubicBezTo>
                <a:cubicBezTo>
                  <a:pt x="1924690" y="45125"/>
                  <a:pt x="1935790" y="42880"/>
                  <a:pt x="1946129" y="40177"/>
                </a:cubicBezTo>
                <a:cubicBezTo>
                  <a:pt x="1956468" y="37474"/>
                  <a:pt x="1966356" y="34997"/>
                  <a:pt x="1975792" y="32746"/>
                </a:cubicBezTo>
                <a:cubicBezTo>
                  <a:pt x="1985228" y="30494"/>
                  <a:pt x="1994452" y="28451"/>
                  <a:pt x="2003465" y="26615"/>
                </a:cubicBezTo>
                <a:close/>
                <a:moveTo>
                  <a:pt x="1865933" y="24120"/>
                </a:moveTo>
                <a:cubicBezTo>
                  <a:pt x="1868500" y="23776"/>
                  <a:pt x="1871001" y="23969"/>
                  <a:pt x="1873435" y="24701"/>
                </a:cubicBezTo>
                <a:cubicBezTo>
                  <a:pt x="1878303" y="26163"/>
                  <a:pt x="1884724" y="29057"/>
                  <a:pt x="1892697" y="33380"/>
                </a:cubicBezTo>
                <a:cubicBezTo>
                  <a:pt x="1900671" y="37704"/>
                  <a:pt x="1903001" y="41859"/>
                  <a:pt x="1899688" y="45845"/>
                </a:cubicBezTo>
                <a:cubicBezTo>
                  <a:pt x="1896376" y="49832"/>
                  <a:pt x="1893676" y="55572"/>
                  <a:pt x="1891590" y="63064"/>
                </a:cubicBezTo>
                <a:cubicBezTo>
                  <a:pt x="1889503" y="70557"/>
                  <a:pt x="1886843" y="81241"/>
                  <a:pt x="1883609" y="95115"/>
                </a:cubicBezTo>
                <a:cubicBezTo>
                  <a:pt x="1880376" y="108989"/>
                  <a:pt x="1876418" y="118830"/>
                  <a:pt x="1871736" y="124638"/>
                </a:cubicBezTo>
                <a:cubicBezTo>
                  <a:pt x="1867054" y="130445"/>
                  <a:pt x="1862318" y="129305"/>
                  <a:pt x="1857528" y="121217"/>
                </a:cubicBezTo>
                <a:lnTo>
                  <a:pt x="1829887" y="127305"/>
                </a:lnTo>
                <a:cubicBezTo>
                  <a:pt x="1828912" y="133141"/>
                  <a:pt x="1825915" y="136060"/>
                  <a:pt x="1820896" y="136060"/>
                </a:cubicBezTo>
                <a:cubicBezTo>
                  <a:pt x="1816723" y="136060"/>
                  <a:pt x="1813640" y="130101"/>
                  <a:pt x="1811647" y="118184"/>
                </a:cubicBezTo>
                <a:cubicBezTo>
                  <a:pt x="1809653" y="106268"/>
                  <a:pt x="1806896" y="93268"/>
                  <a:pt x="1803376" y="79186"/>
                </a:cubicBezTo>
                <a:cubicBezTo>
                  <a:pt x="1799855" y="65104"/>
                  <a:pt x="1796482" y="55066"/>
                  <a:pt x="1793255" y="49072"/>
                </a:cubicBezTo>
                <a:cubicBezTo>
                  <a:pt x="1790029" y="43078"/>
                  <a:pt x="1792488" y="40081"/>
                  <a:pt x="1800633" y="40081"/>
                </a:cubicBezTo>
                <a:lnTo>
                  <a:pt x="1814142" y="40081"/>
                </a:lnTo>
                <a:cubicBezTo>
                  <a:pt x="1817268" y="40081"/>
                  <a:pt x="1824015" y="38571"/>
                  <a:pt x="1834383" y="35553"/>
                </a:cubicBezTo>
                <a:cubicBezTo>
                  <a:pt x="1844751" y="32534"/>
                  <a:pt x="1852635" y="29605"/>
                  <a:pt x="1858034" y="26766"/>
                </a:cubicBezTo>
                <a:cubicBezTo>
                  <a:pt x="1860733" y="25346"/>
                  <a:pt x="1863366" y="24464"/>
                  <a:pt x="1865933" y="24120"/>
                </a:cubicBezTo>
                <a:close/>
                <a:moveTo>
                  <a:pt x="403563" y="11023"/>
                </a:moveTo>
                <a:cubicBezTo>
                  <a:pt x="405387" y="10394"/>
                  <a:pt x="408350" y="10432"/>
                  <a:pt x="412452" y="11138"/>
                </a:cubicBezTo>
                <a:cubicBezTo>
                  <a:pt x="420654" y="12551"/>
                  <a:pt x="427430" y="14734"/>
                  <a:pt x="432779" y="17688"/>
                </a:cubicBezTo>
                <a:cubicBezTo>
                  <a:pt x="438128" y="20642"/>
                  <a:pt x="439573" y="23926"/>
                  <a:pt x="437113" y="27540"/>
                </a:cubicBezTo>
                <a:cubicBezTo>
                  <a:pt x="434654" y="31154"/>
                  <a:pt x="431840" y="34889"/>
                  <a:pt x="428670" y="38747"/>
                </a:cubicBezTo>
                <a:cubicBezTo>
                  <a:pt x="431596" y="38747"/>
                  <a:pt x="438605" y="36718"/>
                  <a:pt x="449697" y="32659"/>
                </a:cubicBezTo>
                <a:cubicBezTo>
                  <a:pt x="460789" y="28601"/>
                  <a:pt x="469056" y="29885"/>
                  <a:pt x="474498" y="36510"/>
                </a:cubicBezTo>
                <a:cubicBezTo>
                  <a:pt x="479940" y="43135"/>
                  <a:pt x="478306" y="47874"/>
                  <a:pt x="469594" y="50728"/>
                </a:cubicBezTo>
                <a:cubicBezTo>
                  <a:pt x="460882" y="53582"/>
                  <a:pt x="451798" y="55468"/>
                  <a:pt x="442340" y="56385"/>
                </a:cubicBezTo>
                <a:cubicBezTo>
                  <a:pt x="432883" y="57303"/>
                  <a:pt x="425731" y="56866"/>
                  <a:pt x="420884" y="55073"/>
                </a:cubicBezTo>
                <a:cubicBezTo>
                  <a:pt x="410903" y="70503"/>
                  <a:pt x="397305" y="83133"/>
                  <a:pt x="380089" y="92964"/>
                </a:cubicBezTo>
                <a:cubicBezTo>
                  <a:pt x="362874" y="102794"/>
                  <a:pt x="358163" y="102783"/>
                  <a:pt x="365957" y="92931"/>
                </a:cubicBezTo>
                <a:cubicBezTo>
                  <a:pt x="373751" y="83080"/>
                  <a:pt x="380089" y="74601"/>
                  <a:pt x="384972" y="67495"/>
                </a:cubicBezTo>
                <a:cubicBezTo>
                  <a:pt x="389855" y="60390"/>
                  <a:pt x="394057" y="53101"/>
                  <a:pt x="397577" y="45630"/>
                </a:cubicBezTo>
                <a:cubicBezTo>
                  <a:pt x="401098" y="38159"/>
                  <a:pt x="402858" y="32279"/>
                  <a:pt x="402858" y="27992"/>
                </a:cubicBezTo>
                <a:cubicBezTo>
                  <a:pt x="402858" y="23202"/>
                  <a:pt x="402406" y="18843"/>
                  <a:pt x="401503" y="14913"/>
                </a:cubicBezTo>
                <a:cubicBezTo>
                  <a:pt x="401051" y="12949"/>
                  <a:pt x="401738" y="11652"/>
                  <a:pt x="403563" y="11023"/>
                </a:cubicBezTo>
                <a:close/>
                <a:moveTo>
                  <a:pt x="1501145" y="5136"/>
                </a:moveTo>
                <a:cubicBezTo>
                  <a:pt x="1502930" y="5217"/>
                  <a:pt x="1505068" y="5741"/>
                  <a:pt x="1507559" y="6707"/>
                </a:cubicBezTo>
                <a:cubicBezTo>
                  <a:pt x="1517526" y="10572"/>
                  <a:pt x="1524976" y="15193"/>
                  <a:pt x="1529909" y="20571"/>
                </a:cubicBezTo>
                <a:cubicBezTo>
                  <a:pt x="1534842" y="25948"/>
                  <a:pt x="1535114" y="30784"/>
                  <a:pt x="1530726" y="35079"/>
                </a:cubicBezTo>
                <a:cubicBezTo>
                  <a:pt x="1526338" y="39374"/>
                  <a:pt x="1520430" y="46663"/>
                  <a:pt x="1513001" y="56945"/>
                </a:cubicBezTo>
                <a:cubicBezTo>
                  <a:pt x="1518236" y="56486"/>
                  <a:pt x="1524864" y="55848"/>
                  <a:pt x="1532888" y="55030"/>
                </a:cubicBezTo>
                <a:cubicBezTo>
                  <a:pt x="1540911" y="54213"/>
                  <a:pt x="1548594" y="51965"/>
                  <a:pt x="1555936" y="48287"/>
                </a:cubicBezTo>
                <a:cubicBezTo>
                  <a:pt x="1563278" y="44608"/>
                  <a:pt x="1569606" y="44225"/>
                  <a:pt x="1574919" y="47136"/>
                </a:cubicBezTo>
                <a:cubicBezTo>
                  <a:pt x="1580232" y="50047"/>
                  <a:pt x="1586538" y="54432"/>
                  <a:pt x="1593837" y="60289"/>
                </a:cubicBezTo>
                <a:cubicBezTo>
                  <a:pt x="1601136" y="66147"/>
                  <a:pt x="1601004" y="72167"/>
                  <a:pt x="1593439" y="78347"/>
                </a:cubicBezTo>
                <a:cubicBezTo>
                  <a:pt x="1585875" y="84528"/>
                  <a:pt x="1577862" y="94071"/>
                  <a:pt x="1569402" y="106978"/>
                </a:cubicBezTo>
                <a:cubicBezTo>
                  <a:pt x="1560941" y="119884"/>
                  <a:pt x="1554294" y="129040"/>
                  <a:pt x="1549461" y="134446"/>
                </a:cubicBezTo>
                <a:cubicBezTo>
                  <a:pt x="1578902" y="153849"/>
                  <a:pt x="1599634" y="166439"/>
                  <a:pt x="1611659" y="172218"/>
                </a:cubicBezTo>
                <a:cubicBezTo>
                  <a:pt x="1623683" y="177998"/>
                  <a:pt x="1635865" y="182870"/>
                  <a:pt x="1648205" y="186835"/>
                </a:cubicBezTo>
                <a:cubicBezTo>
                  <a:pt x="1660544" y="190800"/>
                  <a:pt x="1673042" y="194213"/>
                  <a:pt x="1685697" y="197074"/>
                </a:cubicBezTo>
                <a:cubicBezTo>
                  <a:pt x="1698352" y="199934"/>
                  <a:pt x="1701478" y="203516"/>
                  <a:pt x="1695076" y="207818"/>
                </a:cubicBezTo>
                <a:cubicBezTo>
                  <a:pt x="1688673" y="212120"/>
                  <a:pt x="1673791" y="214959"/>
                  <a:pt x="1650431" y="216336"/>
                </a:cubicBezTo>
                <a:cubicBezTo>
                  <a:pt x="1627071" y="217713"/>
                  <a:pt x="1609425" y="213364"/>
                  <a:pt x="1597494" y="203290"/>
                </a:cubicBezTo>
                <a:cubicBezTo>
                  <a:pt x="1585563" y="193216"/>
                  <a:pt x="1565071" y="176205"/>
                  <a:pt x="1536017" y="152257"/>
                </a:cubicBezTo>
                <a:cubicBezTo>
                  <a:pt x="1510492" y="176979"/>
                  <a:pt x="1486085" y="195503"/>
                  <a:pt x="1462796" y="207829"/>
                </a:cubicBezTo>
                <a:cubicBezTo>
                  <a:pt x="1439508" y="220154"/>
                  <a:pt x="1417281" y="228371"/>
                  <a:pt x="1396114" y="232480"/>
                </a:cubicBezTo>
                <a:cubicBezTo>
                  <a:pt x="1374948" y="236588"/>
                  <a:pt x="1375400" y="232444"/>
                  <a:pt x="1397470" y="220047"/>
                </a:cubicBezTo>
                <a:cubicBezTo>
                  <a:pt x="1419539" y="207650"/>
                  <a:pt x="1440379" y="194761"/>
                  <a:pt x="1459989" y="181382"/>
                </a:cubicBezTo>
                <a:cubicBezTo>
                  <a:pt x="1479600" y="168002"/>
                  <a:pt x="1498116" y="152580"/>
                  <a:pt x="1515540" y="135113"/>
                </a:cubicBezTo>
                <a:cubicBezTo>
                  <a:pt x="1500382" y="119941"/>
                  <a:pt x="1487225" y="109458"/>
                  <a:pt x="1476068" y="103665"/>
                </a:cubicBezTo>
                <a:cubicBezTo>
                  <a:pt x="1463506" y="117647"/>
                  <a:pt x="1449625" y="127667"/>
                  <a:pt x="1434424" y="133726"/>
                </a:cubicBezTo>
                <a:cubicBezTo>
                  <a:pt x="1419224" y="139784"/>
                  <a:pt x="1419561" y="134955"/>
                  <a:pt x="1435435" y="119239"/>
                </a:cubicBezTo>
                <a:cubicBezTo>
                  <a:pt x="1451310" y="103522"/>
                  <a:pt x="1465482" y="85016"/>
                  <a:pt x="1477950" y="63720"/>
                </a:cubicBezTo>
                <a:cubicBezTo>
                  <a:pt x="1490419" y="42425"/>
                  <a:pt x="1495980" y="26633"/>
                  <a:pt x="1494632" y="16344"/>
                </a:cubicBezTo>
                <a:cubicBezTo>
                  <a:pt x="1493621" y="8627"/>
                  <a:pt x="1495792" y="4891"/>
                  <a:pt x="1501145" y="5136"/>
                </a:cubicBezTo>
                <a:close/>
                <a:moveTo>
                  <a:pt x="502532" y="1"/>
                </a:moveTo>
                <a:cubicBezTo>
                  <a:pt x="505919" y="-16"/>
                  <a:pt x="510840" y="1011"/>
                  <a:pt x="517293" y="3083"/>
                </a:cubicBezTo>
                <a:cubicBezTo>
                  <a:pt x="530199" y="7227"/>
                  <a:pt x="534853" y="12540"/>
                  <a:pt x="531253" y="19022"/>
                </a:cubicBezTo>
                <a:lnTo>
                  <a:pt x="523144" y="25217"/>
                </a:lnTo>
                <a:cubicBezTo>
                  <a:pt x="529683" y="25289"/>
                  <a:pt x="539449" y="23733"/>
                  <a:pt x="552441" y="20549"/>
                </a:cubicBezTo>
                <a:cubicBezTo>
                  <a:pt x="565433" y="17366"/>
                  <a:pt x="574822" y="19434"/>
                  <a:pt x="580609" y="26755"/>
                </a:cubicBezTo>
                <a:cubicBezTo>
                  <a:pt x="586395" y="34076"/>
                  <a:pt x="580046" y="39274"/>
                  <a:pt x="561561" y="42350"/>
                </a:cubicBezTo>
                <a:cubicBezTo>
                  <a:pt x="543077" y="45426"/>
                  <a:pt x="528650" y="46068"/>
                  <a:pt x="518282" y="44275"/>
                </a:cubicBezTo>
                <a:cubicBezTo>
                  <a:pt x="510840" y="56106"/>
                  <a:pt x="500766" y="66036"/>
                  <a:pt x="488060" y="74067"/>
                </a:cubicBezTo>
                <a:lnTo>
                  <a:pt x="482658" y="76962"/>
                </a:lnTo>
                <a:lnTo>
                  <a:pt x="495750" y="73949"/>
                </a:lnTo>
                <a:cubicBezTo>
                  <a:pt x="501193" y="71159"/>
                  <a:pt x="507284" y="71217"/>
                  <a:pt x="514023" y="74121"/>
                </a:cubicBezTo>
                <a:cubicBezTo>
                  <a:pt x="520763" y="77025"/>
                  <a:pt x="527342" y="80567"/>
                  <a:pt x="533759" y="84747"/>
                </a:cubicBezTo>
                <a:cubicBezTo>
                  <a:pt x="540176" y="88927"/>
                  <a:pt x="541553" y="94043"/>
                  <a:pt x="537889" y="100094"/>
                </a:cubicBezTo>
                <a:cubicBezTo>
                  <a:pt x="534225" y="106146"/>
                  <a:pt x="531056" y="118310"/>
                  <a:pt x="528382" y="136587"/>
                </a:cubicBezTo>
                <a:cubicBezTo>
                  <a:pt x="525707" y="154863"/>
                  <a:pt x="522025" y="169017"/>
                  <a:pt x="517336" y="179048"/>
                </a:cubicBezTo>
                <a:cubicBezTo>
                  <a:pt x="516164" y="181556"/>
                  <a:pt x="514909" y="183469"/>
                  <a:pt x="513570" y="184788"/>
                </a:cubicBezTo>
                <a:lnTo>
                  <a:pt x="511226" y="185983"/>
                </a:lnTo>
                <a:lnTo>
                  <a:pt x="513776" y="186749"/>
                </a:lnTo>
                <a:cubicBezTo>
                  <a:pt x="519118" y="188964"/>
                  <a:pt x="521534" y="191147"/>
                  <a:pt x="521025" y="193299"/>
                </a:cubicBezTo>
                <a:cubicBezTo>
                  <a:pt x="520516" y="195450"/>
                  <a:pt x="519423" y="197909"/>
                  <a:pt x="517745" y="200677"/>
                </a:cubicBezTo>
                <a:cubicBezTo>
                  <a:pt x="545550" y="198095"/>
                  <a:pt x="566172" y="195650"/>
                  <a:pt x="579608" y="193342"/>
                </a:cubicBezTo>
                <a:cubicBezTo>
                  <a:pt x="593045" y="191033"/>
                  <a:pt x="603865" y="192703"/>
                  <a:pt x="612067" y="198353"/>
                </a:cubicBezTo>
                <a:cubicBezTo>
                  <a:pt x="620270" y="204004"/>
                  <a:pt x="623450" y="209205"/>
                  <a:pt x="621607" y="213959"/>
                </a:cubicBezTo>
                <a:cubicBezTo>
                  <a:pt x="619765" y="218713"/>
                  <a:pt x="612777" y="220864"/>
                  <a:pt x="600645" y="220412"/>
                </a:cubicBezTo>
                <a:cubicBezTo>
                  <a:pt x="588514" y="219961"/>
                  <a:pt x="577952" y="219735"/>
                  <a:pt x="568961" y="219735"/>
                </a:cubicBezTo>
                <a:cubicBezTo>
                  <a:pt x="561031" y="219735"/>
                  <a:pt x="543959" y="220559"/>
                  <a:pt x="517745" y="222208"/>
                </a:cubicBezTo>
                <a:cubicBezTo>
                  <a:pt x="517745" y="261902"/>
                  <a:pt x="517501" y="283696"/>
                  <a:pt x="517013" y="287589"/>
                </a:cubicBezTo>
                <a:cubicBezTo>
                  <a:pt x="516526" y="291482"/>
                  <a:pt x="514791" y="298021"/>
                  <a:pt x="511808" y="307206"/>
                </a:cubicBezTo>
                <a:cubicBezTo>
                  <a:pt x="508825" y="316391"/>
                  <a:pt x="505470" y="319446"/>
                  <a:pt x="501741" y="316370"/>
                </a:cubicBezTo>
                <a:cubicBezTo>
                  <a:pt x="498013" y="313294"/>
                  <a:pt x="495675" y="308680"/>
                  <a:pt x="494729" y="302528"/>
                </a:cubicBezTo>
                <a:cubicBezTo>
                  <a:pt x="493782" y="296376"/>
                  <a:pt x="493080" y="287327"/>
                  <a:pt x="492621" y="275382"/>
                </a:cubicBezTo>
                <a:cubicBezTo>
                  <a:pt x="492162" y="263437"/>
                  <a:pt x="491932" y="246243"/>
                  <a:pt x="491932" y="223800"/>
                </a:cubicBezTo>
                <a:lnTo>
                  <a:pt x="434693" y="231501"/>
                </a:lnTo>
                <a:cubicBezTo>
                  <a:pt x="431323" y="248322"/>
                  <a:pt x="423286" y="263558"/>
                  <a:pt x="410580" y="277210"/>
                </a:cubicBezTo>
                <a:cubicBezTo>
                  <a:pt x="397875" y="290862"/>
                  <a:pt x="382162" y="299771"/>
                  <a:pt x="363440" y="303937"/>
                </a:cubicBezTo>
                <a:cubicBezTo>
                  <a:pt x="344719" y="308103"/>
                  <a:pt x="342034" y="305611"/>
                  <a:pt x="355385" y="296462"/>
                </a:cubicBezTo>
                <a:cubicBezTo>
                  <a:pt x="368736" y="287313"/>
                  <a:pt x="380007" y="277486"/>
                  <a:pt x="389199" y="266982"/>
                </a:cubicBezTo>
                <a:cubicBezTo>
                  <a:pt x="398391" y="256478"/>
                  <a:pt x="404744" y="245232"/>
                  <a:pt x="408257" y="233243"/>
                </a:cubicBezTo>
                <a:cubicBezTo>
                  <a:pt x="377483" y="238635"/>
                  <a:pt x="357471" y="242231"/>
                  <a:pt x="348222" y="244031"/>
                </a:cubicBezTo>
                <a:cubicBezTo>
                  <a:pt x="338972" y="245830"/>
                  <a:pt x="329795" y="242206"/>
                  <a:pt x="320689" y="233157"/>
                </a:cubicBezTo>
                <a:cubicBezTo>
                  <a:pt x="311583" y="224108"/>
                  <a:pt x="314422" y="220262"/>
                  <a:pt x="329207" y="221617"/>
                </a:cubicBezTo>
                <a:cubicBezTo>
                  <a:pt x="343992" y="222972"/>
                  <a:pt x="370793" y="221119"/>
                  <a:pt x="409612" y="216056"/>
                </a:cubicBezTo>
                <a:cubicBezTo>
                  <a:pt x="409612" y="209403"/>
                  <a:pt x="408487" y="203376"/>
                  <a:pt x="406235" y="197977"/>
                </a:cubicBezTo>
                <a:cubicBezTo>
                  <a:pt x="403984" y="192578"/>
                  <a:pt x="406221" y="190352"/>
                  <a:pt x="412946" y="191298"/>
                </a:cubicBezTo>
                <a:lnTo>
                  <a:pt x="416257" y="192144"/>
                </a:lnTo>
                <a:lnTo>
                  <a:pt x="411903" y="183283"/>
                </a:lnTo>
                <a:cubicBezTo>
                  <a:pt x="410645" y="179725"/>
                  <a:pt x="409670" y="175746"/>
                  <a:pt x="408978" y="171347"/>
                </a:cubicBezTo>
                <a:cubicBezTo>
                  <a:pt x="407594" y="162550"/>
                  <a:pt x="405798" y="149988"/>
                  <a:pt x="403589" y="133661"/>
                </a:cubicBezTo>
                <a:cubicBezTo>
                  <a:pt x="401381" y="117335"/>
                  <a:pt x="398233" y="105533"/>
                  <a:pt x="394146" y="98255"/>
                </a:cubicBezTo>
                <a:cubicBezTo>
                  <a:pt x="390059" y="90978"/>
                  <a:pt x="392089" y="87339"/>
                  <a:pt x="400234" y="87339"/>
                </a:cubicBezTo>
                <a:cubicBezTo>
                  <a:pt x="405870" y="87339"/>
                  <a:pt x="410881" y="87557"/>
                  <a:pt x="415270" y="87995"/>
                </a:cubicBezTo>
                <a:cubicBezTo>
                  <a:pt x="417464" y="88213"/>
                  <a:pt x="421848" y="87939"/>
                  <a:pt x="428423" y="87172"/>
                </a:cubicBezTo>
                <a:lnTo>
                  <a:pt x="428895" y="87104"/>
                </a:lnTo>
                <a:lnTo>
                  <a:pt x="422970" y="83617"/>
                </a:lnTo>
                <a:cubicBezTo>
                  <a:pt x="414065" y="72590"/>
                  <a:pt x="411512" y="65499"/>
                  <a:pt x="415313" y="62344"/>
                </a:cubicBezTo>
                <a:cubicBezTo>
                  <a:pt x="419113" y="59189"/>
                  <a:pt x="425888" y="59408"/>
                  <a:pt x="435640" y="63000"/>
                </a:cubicBezTo>
                <a:cubicBezTo>
                  <a:pt x="445391" y="66592"/>
                  <a:pt x="448801" y="73142"/>
                  <a:pt x="445868" y="82649"/>
                </a:cubicBezTo>
                <a:lnTo>
                  <a:pt x="444618" y="84844"/>
                </a:lnTo>
                <a:lnTo>
                  <a:pt x="454720" y="83392"/>
                </a:lnTo>
                <a:lnTo>
                  <a:pt x="476488" y="78382"/>
                </a:lnTo>
                <a:lnTo>
                  <a:pt x="476322" y="74857"/>
                </a:lnTo>
                <a:cubicBezTo>
                  <a:pt x="476890" y="73025"/>
                  <a:pt x="478082" y="70554"/>
                  <a:pt x="479897" y="67442"/>
                </a:cubicBezTo>
                <a:cubicBezTo>
                  <a:pt x="487161" y="54994"/>
                  <a:pt x="492334" y="44017"/>
                  <a:pt x="495417" y="34509"/>
                </a:cubicBezTo>
                <a:cubicBezTo>
                  <a:pt x="498500" y="25002"/>
                  <a:pt x="499368" y="18459"/>
                  <a:pt x="498020" y="14881"/>
                </a:cubicBezTo>
                <a:cubicBezTo>
                  <a:pt x="496672" y="11303"/>
                  <a:pt x="496320" y="7406"/>
                  <a:pt x="496966" y="3190"/>
                </a:cubicBezTo>
                <a:cubicBezTo>
                  <a:pt x="497288" y="1082"/>
                  <a:pt x="499144" y="19"/>
                  <a:pt x="50253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2730473" y="2213214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16÷2=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4871864" y="2204866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30÷5=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6905617" y="2213409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21÷7=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2730473" y="3197464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160÷2=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2769327" y="4183302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1600÷2=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4871864" y="3189116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300÷5=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4871864" y="4174954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3000÷5=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6905617" y="3197659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210÷7=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6905617" y="4183497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2100÷7=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16"/>
          <p:cNvSpPr txBox="1">
            <a:spLocks noChangeArrowheads="1"/>
          </p:cNvSpPr>
          <p:nvPr/>
        </p:nvSpPr>
        <p:spPr bwMode="auto">
          <a:xfrm>
            <a:off x="3671743" y="2217677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7987491" y="2209852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19"/>
          <p:cNvSpPr txBox="1">
            <a:spLocks noChangeArrowheads="1"/>
          </p:cNvSpPr>
          <p:nvPr/>
        </p:nvSpPr>
        <p:spPr bwMode="auto">
          <a:xfrm>
            <a:off x="5837248" y="2221560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20"/>
          <p:cNvSpPr txBox="1">
            <a:spLocks noChangeArrowheads="1"/>
          </p:cNvSpPr>
          <p:nvPr/>
        </p:nvSpPr>
        <p:spPr bwMode="auto">
          <a:xfrm>
            <a:off x="3832355" y="3207398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21"/>
          <p:cNvSpPr txBox="1">
            <a:spLocks noChangeArrowheads="1"/>
          </p:cNvSpPr>
          <p:nvPr/>
        </p:nvSpPr>
        <p:spPr bwMode="auto">
          <a:xfrm>
            <a:off x="5979862" y="3197462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22"/>
          <p:cNvSpPr txBox="1">
            <a:spLocks noChangeArrowheads="1"/>
          </p:cNvSpPr>
          <p:nvPr/>
        </p:nvSpPr>
        <p:spPr bwMode="auto">
          <a:xfrm>
            <a:off x="8134024" y="3189114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24"/>
          <p:cNvSpPr txBox="1">
            <a:spLocks noChangeArrowheads="1"/>
          </p:cNvSpPr>
          <p:nvPr/>
        </p:nvSpPr>
        <p:spPr bwMode="auto">
          <a:xfrm>
            <a:off x="4032864" y="4184569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25"/>
          <p:cNvSpPr txBox="1">
            <a:spLocks noChangeArrowheads="1"/>
          </p:cNvSpPr>
          <p:nvPr/>
        </p:nvSpPr>
        <p:spPr bwMode="auto">
          <a:xfrm>
            <a:off x="6121096" y="4169481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26"/>
          <p:cNvSpPr txBox="1">
            <a:spLocks noChangeArrowheads="1"/>
          </p:cNvSpPr>
          <p:nvPr/>
        </p:nvSpPr>
        <p:spPr bwMode="auto">
          <a:xfrm>
            <a:off x="8217390" y="4183495"/>
            <a:ext cx="928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9376" y="5085184"/>
            <a:ext cx="1097375" cy="124978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44272" y="2554461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  <p:bldP spid="48" grpId="0" autoUpdateAnimBg="0"/>
      <p:bldP spid="49" grpId="0" autoUpdateAnimBg="0"/>
      <p:bldP spid="5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045072" y="1595582"/>
            <a:ext cx="2208717" cy="317527"/>
          </a:xfrm>
          <a:custGeom>
            <a:avLst/>
            <a:gdLst/>
            <a:ahLst/>
            <a:cxnLst/>
            <a:rect l="l" t="t" r="r" b="b"/>
            <a:pathLst>
              <a:path w="2208717" h="317527">
                <a:moveTo>
                  <a:pt x="2163101" y="225715"/>
                </a:moveTo>
                <a:cubicBezTo>
                  <a:pt x="2159729" y="225905"/>
                  <a:pt x="2156450" y="227184"/>
                  <a:pt x="2153263" y="229554"/>
                </a:cubicBezTo>
                <a:cubicBezTo>
                  <a:pt x="2146888" y="234294"/>
                  <a:pt x="2143701" y="240610"/>
                  <a:pt x="2143701" y="248505"/>
                </a:cubicBezTo>
                <a:cubicBezTo>
                  <a:pt x="2143701" y="256399"/>
                  <a:pt x="2147250" y="262325"/>
                  <a:pt x="2154349" y="266283"/>
                </a:cubicBezTo>
                <a:cubicBezTo>
                  <a:pt x="2161447" y="270241"/>
                  <a:pt x="2168395" y="270040"/>
                  <a:pt x="2175192" y="265681"/>
                </a:cubicBezTo>
                <a:cubicBezTo>
                  <a:pt x="2181990" y="261307"/>
                  <a:pt x="2185184" y="254997"/>
                  <a:pt x="2184775" y="246752"/>
                </a:cubicBezTo>
                <a:cubicBezTo>
                  <a:pt x="2184367" y="238506"/>
                  <a:pt x="2180606" y="232394"/>
                  <a:pt x="2173493" y="228414"/>
                </a:cubicBezTo>
                <a:cubicBezTo>
                  <a:pt x="2169937" y="226424"/>
                  <a:pt x="2166473" y="225525"/>
                  <a:pt x="2163101" y="225715"/>
                </a:cubicBezTo>
                <a:close/>
                <a:moveTo>
                  <a:pt x="1559302" y="224693"/>
                </a:moveTo>
                <a:cubicBezTo>
                  <a:pt x="1556972" y="224098"/>
                  <a:pt x="1549350" y="224678"/>
                  <a:pt x="1536437" y="226435"/>
                </a:cubicBezTo>
                <a:cubicBezTo>
                  <a:pt x="1523524" y="228192"/>
                  <a:pt x="1506713" y="230698"/>
                  <a:pt x="1486006" y="233953"/>
                </a:cubicBezTo>
                <a:cubicBezTo>
                  <a:pt x="1488716" y="246286"/>
                  <a:pt x="1491283" y="261293"/>
                  <a:pt x="1493707" y="278974"/>
                </a:cubicBezTo>
                <a:cubicBezTo>
                  <a:pt x="1509567" y="278142"/>
                  <a:pt x="1530489" y="275217"/>
                  <a:pt x="1556474" y="270198"/>
                </a:cubicBezTo>
                <a:cubicBezTo>
                  <a:pt x="1558897" y="260490"/>
                  <a:pt x="1560557" y="250627"/>
                  <a:pt x="1561453" y="240610"/>
                </a:cubicBezTo>
                <a:cubicBezTo>
                  <a:pt x="1562350" y="230594"/>
                  <a:pt x="1561633" y="225288"/>
                  <a:pt x="1559302" y="224693"/>
                </a:cubicBezTo>
                <a:close/>
                <a:moveTo>
                  <a:pt x="2165583" y="202795"/>
                </a:moveTo>
                <a:cubicBezTo>
                  <a:pt x="2171104" y="202917"/>
                  <a:pt x="2176748" y="204190"/>
                  <a:pt x="2182517" y="206613"/>
                </a:cubicBezTo>
                <a:cubicBezTo>
                  <a:pt x="2194053" y="211460"/>
                  <a:pt x="2201715" y="219140"/>
                  <a:pt x="2205500" y="229651"/>
                </a:cubicBezTo>
                <a:cubicBezTo>
                  <a:pt x="2209286" y="240162"/>
                  <a:pt x="2209731" y="250559"/>
                  <a:pt x="2206834" y="260841"/>
                </a:cubicBezTo>
                <a:cubicBezTo>
                  <a:pt x="2203937" y="271123"/>
                  <a:pt x="2198517" y="278992"/>
                  <a:pt x="2190572" y="284448"/>
                </a:cubicBezTo>
                <a:cubicBezTo>
                  <a:pt x="2182628" y="289905"/>
                  <a:pt x="2173188" y="292633"/>
                  <a:pt x="2162254" y="292633"/>
                </a:cubicBezTo>
                <a:cubicBezTo>
                  <a:pt x="2151320" y="292633"/>
                  <a:pt x="2141418" y="288195"/>
                  <a:pt x="2132548" y="279318"/>
                </a:cubicBezTo>
                <a:cubicBezTo>
                  <a:pt x="2123679" y="270442"/>
                  <a:pt x="2119244" y="260898"/>
                  <a:pt x="2119244" y="250688"/>
                </a:cubicBezTo>
                <a:cubicBezTo>
                  <a:pt x="2119244" y="240478"/>
                  <a:pt x="2121632" y="231547"/>
                  <a:pt x="2126407" y="223897"/>
                </a:cubicBezTo>
                <a:cubicBezTo>
                  <a:pt x="2131182" y="216246"/>
                  <a:pt x="2138844" y="210241"/>
                  <a:pt x="2149391" y="205882"/>
                </a:cubicBezTo>
                <a:cubicBezTo>
                  <a:pt x="2154664" y="203702"/>
                  <a:pt x="2160062" y="202673"/>
                  <a:pt x="2165583" y="202795"/>
                </a:cubicBezTo>
                <a:close/>
                <a:moveTo>
                  <a:pt x="1968877" y="197646"/>
                </a:moveTo>
                <a:cubicBezTo>
                  <a:pt x="1971089" y="197587"/>
                  <a:pt x="1974168" y="198260"/>
                  <a:pt x="1978115" y="199666"/>
                </a:cubicBezTo>
                <a:cubicBezTo>
                  <a:pt x="1993903" y="205287"/>
                  <a:pt x="2004953" y="211281"/>
                  <a:pt x="2011262" y="217648"/>
                </a:cubicBezTo>
                <a:cubicBezTo>
                  <a:pt x="2017572" y="224015"/>
                  <a:pt x="2019830" y="232031"/>
                  <a:pt x="2018038" y="241697"/>
                </a:cubicBezTo>
                <a:cubicBezTo>
                  <a:pt x="2016246" y="251362"/>
                  <a:pt x="2010717" y="252549"/>
                  <a:pt x="2001454" y="245257"/>
                </a:cubicBezTo>
                <a:cubicBezTo>
                  <a:pt x="1992190" y="237965"/>
                  <a:pt x="1982510" y="228862"/>
                  <a:pt x="1972415" y="217949"/>
                </a:cubicBezTo>
                <a:cubicBezTo>
                  <a:pt x="1963423" y="204591"/>
                  <a:pt x="1962244" y="197824"/>
                  <a:pt x="1968877" y="197646"/>
                </a:cubicBezTo>
                <a:close/>
                <a:moveTo>
                  <a:pt x="1569305" y="194923"/>
                </a:moveTo>
                <a:cubicBezTo>
                  <a:pt x="1573535" y="195073"/>
                  <a:pt x="1578285" y="196453"/>
                  <a:pt x="1583555" y="199063"/>
                </a:cubicBezTo>
                <a:cubicBezTo>
                  <a:pt x="1594095" y="204283"/>
                  <a:pt x="1602968" y="210263"/>
                  <a:pt x="1610174" y="217003"/>
                </a:cubicBezTo>
                <a:cubicBezTo>
                  <a:pt x="1617380" y="223743"/>
                  <a:pt x="1616774" y="230608"/>
                  <a:pt x="1608357" y="237599"/>
                </a:cubicBezTo>
                <a:cubicBezTo>
                  <a:pt x="1599939" y="244590"/>
                  <a:pt x="1592002" y="254768"/>
                  <a:pt x="1584545" y="268133"/>
                </a:cubicBezTo>
                <a:cubicBezTo>
                  <a:pt x="1598039" y="284251"/>
                  <a:pt x="1598068" y="292590"/>
                  <a:pt x="1584631" y="293149"/>
                </a:cubicBezTo>
                <a:cubicBezTo>
                  <a:pt x="1571194" y="293709"/>
                  <a:pt x="1541223" y="295709"/>
                  <a:pt x="1494718" y="299151"/>
                </a:cubicBezTo>
                <a:cubicBezTo>
                  <a:pt x="1491061" y="312803"/>
                  <a:pt x="1486006" y="315606"/>
                  <a:pt x="1479553" y="307561"/>
                </a:cubicBezTo>
                <a:cubicBezTo>
                  <a:pt x="1473100" y="299516"/>
                  <a:pt x="1467633" y="285424"/>
                  <a:pt x="1463151" y="265283"/>
                </a:cubicBezTo>
                <a:cubicBezTo>
                  <a:pt x="1458670" y="245142"/>
                  <a:pt x="1454135" y="231705"/>
                  <a:pt x="1449546" y="224972"/>
                </a:cubicBezTo>
                <a:cubicBezTo>
                  <a:pt x="1444957" y="218240"/>
                  <a:pt x="1445896" y="214307"/>
                  <a:pt x="1452364" y="213174"/>
                </a:cubicBezTo>
                <a:cubicBezTo>
                  <a:pt x="1458831" y="212041"/>
                  <a:pt x="1464958" y="212152"/>
                  <a:pt x="1470744" y="213507"/>
                </a:cubicBezTo>
                <a:cubicBezTo>
                  <a:pt x="1476531" y="214863"/>
                  <a:pt x="1485759" y="214884"/>
                  <a:pt x="1498428" y="213572"/>
                </a:cubicBezTo>
                <a:cubicBezTo>
                  <a:pt x="1511098" y="212260"/>
                  <a:pt x="1522627" y="210518"/>
                  <a:pt x="1533017" y="208345"/>
                </a:cubicBezTo>
                <a:cubicBezTo>
                  <a:pt x="1543406" y="206172"/>
                  <a:pt x="1551792" y="202777"/>
                  <a:pt x="1558173" y="198160"/>
                </a:cubicBezTo>
                <a:cubicBezTo>
                  <a:pt x="1561364" y="195851"/>
                  <a:pt x="1565074" y="194772"/>
                  <a:pt x="1569305" y="194923"/>
                </a:cubicBezTo>
                <a:close/>
                <a:moveTo>
                  <a:pt x="488610" y="181814"/>
                </a:moveTo>
                <a:lnTo>
                  <a:pt x="430004" y="188437"/>
                </a:lnTo>
                <a:cubicBezTo>
                  <a:pt x="428670" y="190506"/>
                  <a:pt x="427389" y="192146"/>
                  <a:pt x="426161" y="193358"/>
                </a:cubicBezTo>
                <a:lnTo>
                  <a:pt x="424731" y="194311"/>
                </a:lnTo>
                <a:lnTo>
                  <a:pt x="431919" y="196149"/>
                </a:lnTo>
                <a:cubicBezTo>
                  <a:pt x="437841" y="198436"/>
                  <a:pt x="440329" y="200885"/>
                  <a:pt x="439383" y="203494"/>
                </a:cubicBezTo>
                <a:cubicBezTo>
                  <a:pt x="438436" y="206104"/>
                  <a:pt x="437561" y="208764"/>
                  <a:pt x="436758" y="211475"/>
                </a:cubicBezTo>
                <a:cubicBezTo>
                  <a:pt x="450296" y="210686"/>
                  <a:pt x="468687" y="208628"/>
                  <a:pt x="491932" y="205301"/>
                </a:cubicBezTo>
                <a:cubicBezTo>
                  <a:pt x="491932" y="198619"/>
                  <a:pt x="490810" y="192578"/>
                  <a:pt x="488566" y="187179"/>
                </a:cubicBezTo>
                <a:close/>
                <a:moveTo>
                  <a:pt x="499289" y="180607"/>
                </a:moveTo>
                <a:lnTo>
                  <a:pt x="491605" y="181476"/>
                </a:lnTo>
                <a:lnTo>
                  <a:pt x="495482" y="181253"/>
                </a:lnTo>
                <a:lnTo>
                  <a:pt x="502071" y="183232"/>
                </a:lnTo>
                <a:close/>
                <a:moveTo>
                  <a:pt x="1128526" y="145503"/>
                </a:moveTo>
                <a:cubicBezTo>
                  <a:pt x="1121786" y="146363"/>
                  <a:pt x="1109977" y="147976"/>
                  <a:pt x="1093099" y="150342"/>
                </a:cubicBezTo>
                <a:cubicBezTo>
                  <a:pt x="1095737" y="173645"/>
                  <a:pt x="1097512" y="193022"/>
                  <a:pt x="1098422" y="208474"/>
                </a:cubicBezTo>
                <a:cubicBezTo>
                  <a:pt x="1099333" y="223926"/>
                  <a:pt x="1100175" y="237086"/>
                  <a:pt x="1100950" y="247956"/>
                </a:cubicBezTo>
                <a:cubicBezTo>
                  <a:pt x="1107432" y="247956"/>
                  <a:pt x="1119606" y="247175"/>
                  <a:pt x="1137474" y="245612"/>
                </a:cubicBezTo>
                <a:cubicBezTo>
                  <a:pt x="1137474" y="203595"/>
                  <a:pt x="1136592" y="177517"/>
                  <a:pt x="1134829" y="167379"/>
                </a:cubicBezTo>
                <a:cubicBezTo>
                  <a:pt x="1133065" y="157240"/>
                  <a:pt x="1130964" y="149948"/>
                  <a:pt x="1128526" y="145503"/>
                </a:cubicBezTo>
                <a:close/>
                <a:moveTo>
                  <a:pt x="1195251" y="138748"/>
                </a:moveTo>
                <a:cubicBezTo>
                  <a:pt x="1178172" y="140512"/>
                  <a:pt x="1163918" y="142025"/>
                  <a:pt x="1152489" y="143287"/>
                </a:cubicBezTo>
                <a:cubicBezTo>
                  <a:pt x="1155084" y="144248"/>
                  <a:pt x="1156633" y="145714"/>
                  <a:pt x="1157135" y="147686"/>
                </a:cubicBezTo>
                <a:cubicBezTo>
                  <a:pt x="1157637" y="149658"/>
                  <a:pt x="1157888" y="153827"/>
                  <a:pt x="1157888" y="160194"/>
                </a:cubicBezTo>
                <a:cubicBezTo>
                  <a:pt x="1163351" y="160280"/>
                  <a:pt x="1169926" y="158950"/>
                  <a:pt x="1177613" y="156204"/>
                </a:cubicBezTo>
                <a:cubicBezTo>
                  <a:pt x="1185299" y="153458"/>
                  <a:pt x="1191358" y="155501"/>
                  <a:pt x="1195789" y="162334"/>
                </a:cubicBezTo>
                <a:cubicBezTo>
                  <a:pt x="1200220" y="169168"/>
                  <a:pt x="1197320" y="173695"/>
                  <a:pt x="1187088" y="175918"/>
                </a:cubicBezTo>
                <a:cubicBezTo>
                  <a:pt x="1176856" y="178141"/>
                  <a:pt x="1167123" y="179252"/>
                  <a:pt x="1157888" y="179252"/>
                </a:cubicBezTo>
                <a:lnTo>
                  <a:pt x="1157888" y="197988"/>
                </a:lnTo>
                <a:cubicBezTo>
                  <a:pt x="1163308" y="198088"/>
                  <a:pt x="1169406" y="196988"/>
                  <a:pt x="1176182" y="194686"/>
                </a:cubicBezTo>
                <a:cubicBezTo>
                  <a:pt x="1182958" y="192384"/>
                  <a:pt x="1188576" y="194342"/>
                  <a:pt x="1193036" y="200558"/>
                </a:cubicBezTo>
                <a:cubicBezTo>
                  <a:pt x="1197495" y="206775"/>
                  <a:pt x="1195333" y="211303"/>
                  <a:pt x="1186550" y="214142"/>
                </a:cubicBezTo>
                <a:cubicBezTo>
                  <a:pt x="1177767" y="216981"/>
                  <a:pt x="1168213" y="218401"/>
                  <a:pt x="1157888" y="218401"/>
                </a:cubicBezTo>
                <a:lnTo>
                  <a:pt x="1157888" y="242536"/>
                </a:lnTo>
                <a:lnTo>
                  <a:pt x="1194369" y="238965"/>
                </a:lnTo>
                <a:cubicBezTo>
                  <a:pt x="1196033" y="221369"/>
                  <a:pt x="1197090" y="201956"/>
                  <a:pt x="1197542" y="180726"/>
                </a:cubicBezTo>
                <a:cubicBezTo>
                  <a:pt x="1197994" y="159495"/>
                  <a:pt x="1197230" y="145503"/>
                  <a:pt x="1195251" y="138748"/>
                </a:cubicBezTo>
                <a:close/>
                <a:moveTo>
                  <a:pt x="1266278" y="130908"/>
                </a:moveTo>
                <a:cubicBezTo>
                  <a:pt x="1262163" y="129840"/>
                  <a:pt x="1246725" y="131191"/>
                  <a:pt x="1219966" y="134963"/>
                </a:cubicBezTo>
                <a:cubicBezTo>
                  <a:pt x="1228972" y="141903"/>
                  <a:pt x="1232095" y="147854"/>
                  <a:pt x="1229334" y="152816"/>
                </a:cubicBezTo>
                <a:cubicBezTo>
                  <a:pt x="1226574" y="157778"/>
                  <a:pt x="1224304" y="166712"/>
                  <a:pt x="1222526" y="179618"/>
                </a:cubicBezTo>
                <a:cubicBezTo>
                  <a:pt x="1220748" y="192524"/>
                  <a:pt x="1218998" y="211245"/>
                  <a:pt x="1217278" y="235781"/>
                </a:cubicBezTo>
                <a:cubicBezTo>
                  <a:pt x="1230958" y="233975"/>
                  <a:pt x="1240728" y="234093"/>
                  <a:pt x="1246585" y="236136"/>
                </a:cubicBezTo>
                <a:cubicBezTo>
                  <a:pt x="1252443" y="238180"/>
                  <a:pt x="1255935" y="241105"/>
                  <a:pt x="1257061" y="244913"/>
                </a:cubicBezTo>
                <a:cubicBezTo>
                  <a:pt x="1258187" y="248720"/>
                  <a:pt x="1260359" y="243425"/>
                  <a:pt x="1263579" y="229027"/>
                </a:cubicBezTo>
                <a:cubicBezTo>
                  <a:pt x="1266798" y="214630"/>
                  <a:pt x="1269082" y="199755"/>
                  <a:pt x="1270430" y="184404"/>
                </a:cubicBezTo>
                <a:cubicBezTo>
                  <a:pt x="1271778" y="169053"/>
                  <a:pt x="1272452" y="156057"/>
                  <a:pt x="1272452" y="145417"/>
                </a:cubicBezTo>
                <a:cubicBezTo>
                  <a:pt x="1272452" y="136812"/>
                  <a:pt x="1270394" y="131976"/>
                  <a:pt x="1266278" y="130908"/>
                </a:cubicBezTo>
                <a:close/>
                <a:moveTo>
                  <a:pt x="1890355" y="130846"/>
                </a:moveTo>
                <a:cubicBezTo>
                  <a:pt x="1893996" y="131479"/>
                  <a:pt x="1896949" y="133127"/>
                  <a:pt x="1899215" y="135791"/>
                </a:cubicBezTo>
                <a:cubicBezTo>
                  <a:pt x="1903747" y="141118"/>
                  <a:pt x="1900843" y="145162"/>
                  <a:pt x="1890503" y="147923"/>
                </a:cubicBezTo>
                <a:cubicBezTo>
                  <a:pt x="1880164" y="150683"/>
                  <a:pt x="1865982" y="153397"/>
                  <a:pt x="1847956" y="156064"/>
                </a:cubicBezTo>
                <a:cubicBezTo>
                  <a:pt x="1854266" y="158215"/>
                  <a:pt x="1857421" y="161865"/>
                  <a:pt x="1857421" y="167013"/>
                </a:cubicBezTo>
                <a:lnTo>
                  <a:pt x="1857421" y="179080"/>
                </a:lnTo>
                <a:cubicBezTo>
                  <a:pt x="1859930" y="179224"/>
                  <a:pt x="1864906" y="177460"/>
                  <a:pt x="1872349" y="173789"/>
                </a:cubicBezTo>
                <a:cubicBezTo>
                  <a:pt x="1879791" y="170118"/>
                  <a:pt x="1886585" y="171107"/>
                  <a:pt x="1892730" y="176757"/>
                </a:cubicBezTo>
                <a:cubicBezTo>
                  <a:pt x="1898875" y="182407"/>
                  <a:pt x="1897315" y="186709"/>
                  <a:pt x="1888051" y="189663"/>
                </a:cubicBezTo>
                <a:cubicBezTo>
                  <a:pt x="1878787" y="192617"/>
                  <a:pt x="1868455" y="194094"/>
                  <a:pt x="1857055" y="194094"/>
                </a:cubicBezTo>
                <a:lnTo>
                  <a:pt x="1854710" y="222337"/>
                </a:lnTo>
                <a:lnTo>
                  <a:pt x="1898492" y="240015"/>
                </a:lnTo>
                <a:lnTo>
                  <a:pt x="1898430" y="240081"/>
                </a:lnTo>
                <a:lnTo>
                  <a:pt x="1898615" y="240064"/>
                </a:lnTo>
                <a:lnTo>
                  <a:pt x="1930096" y="252775"/>
                </a:lnTo>
                <a:cubicBezTo>
                  <a:pt x="1950231" y="259981"/>
                  <a:pt x="1965374" y="264247"/>
                  <a:pt x="1975523" y="265573"/>
                </a:cubicBezTo>
                <a:cubicBezTo>
                  <a:pt x="1995821" y="268226"/>
                  <a:pt x="2014912" y="269553"/>
                  <a:pt x="2032794" y="269553"/>
                </a:cubicBezTo>
                <a:cubicBezTo>
                  <a:pt x="2053544" y="269553"/>
                  <a:pt x="2062227" y="271757"/>
                  <a:pt x="2058843" y="276167"/>
                </a:cubicBezTo>
                <a:cubicBezTo>
                  <a:pt x="2055459" y="280577"/>
                  <a:pt x="2044101" y="285771"/>
                  <a:pt x="2024771" y="291751"/>
                </a:cubicBezTo>
                <a:cubicBezTo>
                  <a:pt x="2005440" y="297731"/>
                  <a:pt x="1990118" y="300721"/>
                  <a:pt x="1978803" y="300721"/>
                </a:cubicBezTo>
                <a:cubicBezTo>
                  <a:pt x="1967288" y="300721"/>
                  <a:pt x="1951682" y="295913"/>
                  <a:pt x="1931986" y="286298"/>
                </a:cubicBezTo>
                <a:cubicBezTo>
                  <a:pt x="1912290" y="276683"/>
                  <a:pt x="1890145" y="264720"/>
                  <a:pt x="1865551" y="250408"/>
                </a:cubicBezTo>
                <a:cubicBezTo>
                  <a:pt x="1840958" y="236097"/>
                  <a:pt x="1821283" y="225872"/>
                  <a:pt x="1806527" y="219735"/>
                </a:cubicBezTo>
                <a:cubicBezTo>
                  <a:pt x="1802956" y="226833"/>
                  <a:pt x="1796371" y="236100"/>
                  <a:pt x="1786770" y="247537"/>
                </a:cubicBezTo>
                <a:cubicBezTo>
                  <a:pt x="1777169" y="258973"/>
                  <a:pt x="1765145" y="268223"/>
                  <a:pt x="1750697" y="275285"/>
                </a:cubicBezTo>
                <a:cubicBezTo>
                  <a:pt x="1736249" y="282348"/>
                  <a:pt x="1736267" y="277820"/>
                  <a:pt x="1750751" y="261701"/>
                </a:cubicBezTo>
                <a:cubicBezTo>
                  <a:pt x="1765234" y="245583"/>
                  <a:pt x="1775807" y="229378"/>
                  <a:pt x="1782468" y="213088"/>
                </a:cubicBezTo>
                <a:cubicBezTo>
                  <a:pt x="1789129" y="196798"/>
                  <a:pt x="1792011" y="186157"/>
                  <a:pt x="1791115" y="181167"/>
                </a:cubicBezTo>
                <a:cubicBezTo>
                  <a:pt x="1790219" y="176176"/>
                  <a:pt x="1795421" y="175725"/>
                  <a:pt x="1806721" y="179812"/>
                </a:cubicBezTo>
                <a:cubicBezTo>
                  <a:pt x="1818021" y="183899"/>
                  <a:pt x="1823137" y="187853"/>
                  <a:pt x="1822068" y="191674"/>
                </a:cubicBezTo>
                <a:cubicBezTo>
                  <a:pt x="1821000" y="195496"/>
                  <a:pt x="1817483" y="200548"/>
                  <a:pt x="1811518" y="206829"/>
                </a:cubicBezTo>
                <a:cubicBezTo>
                  <a:pt x="1824438" y="212005"/>
                  <a:pt x="1831587" y="214909"/>
                  <a:pt x="1832963" y="215540"/>
                </a:cubicBezTo>
                <a:cubicBezTo>
                  <a:pt x="1832963" y="193528"/>
                  <a:pt x="1832533" y="179539"/>
                  <a:pt x="1831673" y="173574"/>
                </a:cubicBezTo>
                <a:cubicBezTo>
                  <a:pt x="1830812" y="167608"/>
                  <a:pt x="1829801" y="163650"/>
                  <a:pt x="1828640" y="161700"/>
                </a:cubicBezTo>
                <a:cubicBezTo>
                  <a:pt x="1799859" y="169716"/>
                  <a:pt x="1781801" y="174646"/>
                  <a:pt x="1774466" y="176488"/>
                </a:cubicBezTo>
                <a:cubicBezTo>
                  <a:pt x="1767131" y="178331"/>
                  <a:pt x="1759072" y="175717"/>
                  <a:pt x="1750288" y="168648"/>
                </a:cubicBezTo>
                <a:cubicBezTo>
                  <a:pt x="1741505" y="161578"/>
                  <a:pt x="1742849" y="157742"/>
                  <a:pt x="1754322" y="157140"/>
                </a:cubicBezTo>
                <a:cubicBezTo>
                  <a:pt x="1765794" y="156537"/>
                  <a:pt x="1786662" y="152895"/>
                  <a:pt x="1816927" y="146212"/>
                </a:cubicBezTo>
                <a:cubicBezTo>
                  <a:pt x="1847192" y="139530"/>
                  <a:pt x="1867340" y="134790"/>
                  <a:pt x="1877371" y="131994"/>
                </a:cubicBezTo>
                <a:cubicBezTo>
                  <a:pt x="1882387" y="130596"/>
                  <a:pt x="1886715" y="130213"/>
                  <a:pt x="1890355" y="130846"/>
                </a:cubicBezTo>
                <a:close/>
                <a:moveTo>
                  <a:pt x="1956519" y="119776"/>
                </a:moveTo>
                <a:cubicBezTo>
                  <a:pt x="1962398" y="120737"/>
                  <a:pt x="1967822" y="122404"/>
                  <a:pt x="1972791" y="124777"/>
                </a:cubicBezTo>
                <a:cubicBezTo>
                  <a:pt x="1977760" y="127151"/>
                  <a:pt x="1979316" y="130284"/>
                  <a:pt x="1977459" y="134177"/>
                </a:cubicBezTo>
                <a:cubicBezTo>
                  <a:pt x="1975602" y="138071"/>
                  <a:pt x="1974010" y="145567"/>
                  <a:pt x="1972684" y="156666"/>
                </a:cubicBezTo>
                <a:cubicBezTo>
                  <a:pt x="1971357" y="167766"/>
                  <a:pt x="1968571" y="178976"/>
                  <a:pt x="1964327" y="190298"/>
                </a:cubicBezTo>
                <a:cubicBezTo>
                  <a:pt x="1960082" y="201619"/>
                  <a:pt x="1953478" y="211525"/>
                  <a:pt x="1944516" y="220014"/>
                </a:cubicBezTo>
                <a:cubicBezTo>
                  <a:pt x="1935553" y="228504"/>
                  <a:pt x="1923941" y="234856"/>
                  <a:pt x="1909680" y="239072"/>
                </a:cubicBezTo>
                <a:lnTo>
                  <a:pt x="1898615" y="240064"/>
                </a:lnTo>
                <a:lnTo>
                  <a:pt x="1898492" y="240015"/>
                </a:lnTo>
                <a:lnTo>
                  <a:pt x="1907464" y="230458"/>
                </a:lnTo>
                <a:cubicBezTo>
                  <a:pt x="1920249" y="220498"/>
                  <a:pt x="1929699" y="209621"/>
                  <a:pt x="1935815" y="197826"/>
                </a:cubicBezTo>
                <a:cubicBezTo>
                  <a:pt x="1941931" y="186032"/>
                  <a:pt x="1946115" y="173125"/>
                  <a:pt x="1948366" y="159108"/>
                </a:cubicBezTo>
                <a:cubicBezTo>
                  <a:pt x="1950618" y="145090"/>
                  <a:pt x="1950392" y="134568"/>
                  <a:pt x="1947689" y="127541"/>
                </a:cubicBezTo>
                <a:cubicBezTo>
                  <a:pt x="1944985" y="120515"/>
                  <a:pt x="1947929" y="117926"/>
                  <a:pt x="1956519" y="119776"/>
                </a:cubicBezTo>
                <a:close/>
                <a:moveTo>
                  <a:pt x="148078" y="100073"/>
                </a:moveTo>
                <a:cubicBezTo>
                  <a:pt x="142955" y="99994"/>
                  <a:pt x="136457" y="100517"/>
                  <a:pt x="128584" y="101643"/>
                </a:cubicBezTo>
                <a:cubicBezTo>
                  <a:pt x="112839" y="103894"/>
                  <a:pt x="84115" y="107996"/>
                  <a:pt x="42414" y="113947"/>
                </a:cubicBezTo>
                <a:cubicBezTo>
                  <a:pt x="44178" y="142914"/>
                  <a:pt x="46336" y="175875"/>
                  <a:pt x="48888" y="212830"/>
                </a:cubicBezTo>
                <a:cubicBezTo>
                  <a:pt x="71618" y="210234"/>
                  <a:pt x="106887" y="206327"/>
                  <a:pt x="154698" y="201107"/>
                </a:cubicBezTo>
                <a:cubicBezTo>
                  <a:pt x="158025" y="182880"/>
                  <a:pt x="160814" y="162467"/>
                  <a:pt x="163065" y="139867"/>
                </a:cubicBezTo>
                <a:cubicBezTo>
                  <a:pt x="165317" y="117267"/>
                  <a:pt x="164069" y="104683"/>
                  <a:pt x="159322" y="102116"/>
                </a:cubicBezTo>
                <a:cubicBezTo>
                  <a:pt x="156949" y="100833"/>
                  <a:pt x="153201" y="100152"/>
                  <a:pt x="148078" y="100073"/>
                </a:cubicBezTo>
                <a:close/>
                <a:moveTo>
                  <a:pt x="489539" y="94203"/>
                </a:moveTo>
                <a:cubicBezTo>
                  <a:pt x="485305" y="94438"/>
                  <a:pt x="479578" y="95118"/>
                  <a:pt x="472358" y="96244"/>
                </a:cubicBezTo>
                <a:cubicBezTo>
                  <a:pt x="457917" y="98495"/>
                  <a:pt x="442000" y="100804"/>
                  <a:pt x="424605" y="103170"/>
                </a:cubicBezTo>
                <a:cubicBezTo>
                  <a:pt x="424605" y="109652"/>
                  <a:pt x="424791" y="113359"/>
                  <a:pt x="425164" y="114291"/>
                </a:cubicBezTo>
                <a:cubicBezTo>
                  <a:pt x="434672" y="113502"/>
                  <a:pt x="445011" y="111057"/>
                  <a:pt x="456182" y="106956"/>
                </a:cubicBezTo>
                <a:cubicBezTo>
                  <a:pt x="467353" y="102855"/>
                  <a:pt x="475907" y="104181"/>
                  <a:pt x="481844" y="110936"/>
                </a:cubicBezTo>
                <a:cubicBezTo>
                  <a:pt x="487781" y="117690"/>
                  <a:pt x="483396" y="122662"/>
                  <a:pt x="468690" y="125853"/>
                </a:cubicBezTo>
                <a:cubicBezTo>
                  <a:pt x="453985" y="129044"/>
                  <a:pt x="440193" y="131005"/>
                  <a:pt x="427315" y="131736"/>
                </a:cubicBezTo>
                <a:cubicBezTo>
                  <a:pt x="428219" y="135464"/>
                  <a:pt x="428670" y="138648"/>
                  <a:pt x="428670" y="141287"/>
                </a:cubicBezTo>
                <a:cubicBezTo>
                  <a:pt x="439454" y="138920"/>
                  <a:pt x="449984" y="136307"/>
                  <a:pt x="460258" y="133446"/>
                </a:cubicBezTo>
                <a:cubicBezTo>
                  <a:pt x="470533" y="130585"/>
                  <a:pt x="478635" y="132267"/>
                  <a:pt x="484565" y="138490"/>
                </a:cubicBezTo>
                <a:cubicBezTo>
                  <a:pt x="490495" y="144714"/>
                  <a:pt x="487050" y="149461"/>
                  <a:pt x="474229" y="152730"/>
                </a:cubicBezTo>
                <a:cubicBezTo>
                  <a:pt x="461409" y="156000"/>
                  <a:pt x="446667" y="158022"/>
                  <a:pt x="430004" y="158796"/>
                </a:cubicBezTo>
                <a:lnTo>
                  <a:pt x="431015" y="172347"/>
                </a:lnTo>
                <a:cubicBezTo>
                  <a:pt x="432033" y="171573"/>
                  <a:pt x="440817" y="169809"/>
                  <a:pt x="457365" y="167056"/>
                </a:cubicBezTo>
                <a:cubicBezTo>
                  <a:pt x="473914" y="164303"/>
                  <a:pt x="484117" y="162926"/>
                  <a:pt x="487974" y="162926"/>
                </a:cubicBezTo>
                <a:cubicBezTo>
                  <a:pt x="492735" y="162926"/>
                  <a:pt x="496414" y="162912"/>
                  <a:pt x="499009" y="162883"/>
                </a:cubicBezTo>
                <a:cubicBezTo>
                  <a:pt x="501490" y="138576"/>
                  <a:pt x="502526" y="121486"/>
                  <a:pt x="502117" y="111613"/>
                </a:cubicBezTo>
                <a:cubicBezTo>
                  <a:pt x="501709" y="101740"/>
                  <a:pt x="500257" y="96147"/>
                  <a:pt x="497762" y="94835"/>
                </a:cubicBezTo>
                <a:cubicBezTo>
                  <a:pt x="496514" y="94179"/>
                  <a:pt x="493773" y="93968"/>
                  <a:pt x="489539" y="94203"/>
                </a:cubicBezTo>
                <a:close/>
                <a:moveTo>
                  <a:pt x="1504462" y="71271"/>
                </a:moveTo>
                <a:cubicBezTo>
                  <a:pt x="1500533" y="78398"/>
                  <a:pt x="1494381" y="85510"/>
                  <a:pt x="1486006" y="92609"/>
                </a:cubicBezTo>
                <a:cubicBezTo>
                  <a:pt x="1494711" y="93842"/>
                  <a:pt x="1501404" y="96570"/>
                  <a:pt x="1506086" y="100793"/>
                </a:cubicBezTo>
                <a:cubicBezTo>
                  <a:pt x="1510768" y="105017"/>
                  <a:pt x="1518157" y="111316"/>
                  <a:pt x="1528252" y="119690"/>
                </a:cubicBezTo>
                <a:cubicBezTo>
                  <a:pt x="1535236" y="110168"/>
                  <a:pt x="1540940" y="100983"/>
                  <a:pt x="1545364" y="92136"/>
                </a:cubicBezTo>
                <a:cubicBezTo>
                  <a:pt x="1549788" y="83288"/>
                  <a:pt x="1552000" y="77207"/>
                  <a:pt x="1552000" y="73895"/>
                </a:cubicBezTo>
                <a:cubicBezTo>
                  <a:pt x="1552000" y="72145"/>
                  <a:pt x="1548730" y="71944"/>
                  <a:pt x="1542191" y="73292"/>
                </a:cubicBezTo>
                <a:cubicBezTo>
                  <a:pt x="1535652" y="74640"/>
                  <a:pt x="1529199" y="75988"/>
                  <a:pt x="1522832" y="77336"/>
                </a:cubicBezTo>
                <a:cubicBezTo>
                  <a:pt x="1516465" y="78684"/>
                  <a:pt x="1510341" y="76662"/>
                  <a:pt x="1504462" y="71271"/>
                </a:cubicBezTo>
                <a:close/>
                <a:moveTo>
                  <a:pt x="167913" y="69878"/>
                </a:moveTo>
                <a:cubicBezTo>
                  <a:pt x="171658" y="69906"/>
                  <a:pt x="175434" y="70876"/>
                  <a:pt x="179241" y="72787"/>
                </a:cubicBezTo>
                <a:cubicBezTo>
                  <a:pt x="186856" y="76609"/>
                  <a:pt x="196324" y="82739"/>
                  <a:pt x="207645" y="91178"/>
                </a:cubicBezTo>
                <a:cubicBezTo>
                  <a:pt x="218967" y="99617"/>
                  <a:pt x="220286" y="107985"/>
                  <a:pt x="211603" y="116281"/>
                </a:cubicBezTo>
                <a:cubicBezTo>
                  <a:pt x="202920" y="124577"/>
                  <a:pt x="192420" y="153440"/>
                  <a:pt x="180101" y="202871"/>
                </a:cubicBezTo>
                <a:cubicBezTo>
                  <a:pt x="195388" y="218616"/>
                  <a:pt x="194011" y="226489"/>
                  <a:pt x="175971" y="226489"/>
                </a:cubicBezTo>
                <a:cubicBezTo>
                  <a:pt x="160842" y="226489"/>
                  <a:pt x="140691" y="227389"/>
                  <a:pt x="115517" y="229188"/>
                </a:cubicBezTo>
                <a:cubicBezTo>
                  <a:pt x="90342" y="230988"/>
                  <a:pt x="67896" y="232713"/>
                  <a:pt x="48179" y="234362"/>
                </a:cubicBezTo>
                <a:cubicBezTo>
                  <a:pt x="41969" y="249806"/>
                  <a:pt x="36742" y="253642"/>
                  <a:pt x="32498" y="245870"/>
                </a:cubicBezTo>
                <a:cubicBezTo>
                  <a:pt x="28253" y="238097"/>
                  <a:pt x="24786" y="223004"/>
                  <a:pt x="22097" y="200591"/>
                </a:cubicBezTo>
                <a:cubicBezTo>
                  <a:pt x="19408" y="178177"/>
                  <a:pt x="16720" y="158212"/>
                  <a:pt x="14031" y="140695"/>
                </a:cubicBezTo>
                <a:cubicBezTo>
                  <a:pt x="11342" y="123178"/>
                  <a:pt x="7499" y="109000"/>
                  <a:pt x="2501" y="98158"/>
                </a:cubicBezTo>
                <a:cubicBezTo>
                  <a:pt x="-2496" y="87317"/>
                  <a:pt x="-5" y="83065"/>
                  <a:pt x="9976" y="85403"/>
                </a:cubicBezTo>
                <a:cubicBezTo>
                  <a:pt x="19957" y="87740"/>
                  <a:pt x="27278" y="89540"/>
                  <a:pt x="31938" y="90802"/>
                </a:cubicBezTo>
                <a:cubicBezTo>
                  <a:pt x="36599" y="92064"/>
                  <a:pt x="50380" y="91591"/>
                  <a:pt x="73281" y="89382"/>
                </a:cubicBezTo>
                <a:cubicBezTo>
                  <a:pt x="96182" y="87174"/>
                  <a:pt x="113982" y="84754"/>
                  <a:pt x="126680" y="82122"/>
                </a:cubicBezTo>
                <a:cubicBezTo>
                  <a:pt x="139379" y="79491"/>
                  <a:pt x="149410" y="76322"/>
                  <a:pt x="156773" y="72615"/>
                </a:cubicBezTo>
                <a:cubicBezTo>
                  <a:pt x="160455" y="70761"/>
                  <a:pt x="164168" y="69849"/>
                  <a:pt x="167913" y="69878"/>
                </a:cubicBezTo>
                <a:close/>
                <a:moveTo>
                  <a:pt x="517245" y="47867"/>
                </a:moveTo>
                <a:cubicBezTo>
                  <a:pt x="519973" y="47157"/>
                  <a:pt x="525288" y="48147"/>
                  <a:pt x="533189" y="50836"/>
                </a:cubicBezTo>
                <a:cubicBezTo>
                  <a:pt x="548992" y="56213"/>
                  <a:pt x="555710" y="64111"/>
                  <a:pt x="553344" y="74529"/>
                </a:cubicBezTo>
                <a:cubicBezTo>
                  <a:pt x="550978" y="84947"/>
                  <a:pt x="544331" y="86105"/>
                  <a:pt x="533404" y="78003"/>
                </a:cubicBezTo>
                <a:cubicBezTo>
                  <a:pt x="527238" y="70948"/>
                  <a:pt x="521710" y="63312"/>
                  <a:pt x="516820" y="55095"/>
                </a:cubicBezTo>
                <a:cubicBezTo>
                  <a:pt x="514375" y="50986"/>
                  <a:pt x="514516" y="48577"/>
                  <a:pt x="517245" y="47867"/>
                </a:cubicBezTo>
                <a:close/>
                <a:moveTo>
                  <a:pt x="1858200" y="46555"/>
                </a:moveTo>
                <a:cubicBezTo>
                  <a:pt x="1855892" y="46613"/>
                  <a:pt x="1852839" y="46978"/>
                  <a:pt x="1849042" y="47652"/>
                </a:cubicBezTo>
                <a:cubicBezTo>
                  <a:pt x="1841449" y="49000"/>
                  <a:pt x="1832540" y="51065"/>
                  <a:pt x="1822316" y="53847"/>
                </a:cubicBezTo>
                <a:cubicBezTo>
                  <a:pt x="1823162" y="55195"/>
                  <a:pt x="1824359" y="61849"/>
                  <a:pt x="1825908" y="73809"/>
                </a:cubicBezTo>
                <a:cubicBezTo>
                  <a:pt x="1828733" y="73938"/>
                  <a:pt x="1833465" y="72396"/>
                  <a:pt x="1840105" y="69184"/>
                </a:cubicBezTo>
                <a:cubicBezTo>
                  <a:pt x="1846744" y="65972"/>
                  <a:pt x="1852638" y="67234"/>
                  <a:pt x="1857786" y="72970"/>
                </a:cubicBezTo>
                <a:cubicBezTo>
                  <a:pt x="1862934" y="78706"/>
                  <a:pt x="1860643" y="83004"/>
                  <a:pt x="1850914" y="85865"/>
                </a:cubicBezTo>
                <a:cubicBezTo>
                  <a:pt x="1841184" y="88726"/>
                  <a:pt x="1833451" y="90157"/>
                  <a:pt x="1827715" y="90157"/>
                </a:cubicBezTo>
                <a:lnTo>
                  <a:pt x="1830059" y="111602"/>
                </a:lnTo>
                <a:cubicBezTo>
                  <a:pt x="1847167" y="109208"/>
                  <a:pt x="1856205" y="107200"/>
                  <a:pt x="1857173" y="105579"/>
                </a:cubicBezTo>
                <a:cubicBezTo>
                  <a:pt x="1858141" y="103959"/>
                  <a:pt x="1859747" y="94122"/>
                  <a:pt x="1861991" y="76067"/>
                </a:cubicBezTo>
                <a:cubicBezTo>
                  <a:pt x="1864236" y="58013"/>
                  <a:pt x="1864537" y="48427"/>
                  <a:pt x="1862895" y="47308"/>
                </a:cubicBezTo>
                <a:cubicBezTo>
                  <a:pt x="1862074" y="46749"/>
                  <a:pt x="1860509" y="46498"/>
                  <a:pt x="1858200" y="46555"/>
                </a:cubicBezTo>
                <a:close/>
                <a:moveTo>
                  <a:pt x="922699" y="32537"/>
                </a:moveTo>
                <a:cubicBezTo>
                  <a:pt x="939618" y="31620"/>
                  <a:pt x="951796" y="34418"/>
                  <a:pt x="959233" y="40930"/>
                </a:cubicBezTo>
                <a:cubicBezTo>
                  <a:pt x="969149" y="49613"/>
                  <a:pt x="972340" y="55941"/>
                  <a:pt x="968805" y="59913"/>
                </a:cubicBezTo>
                <a:cubicBezTo>
                  <a:pt x="965270" y="63885"/>
                  <a:pt x="955372" y="65420"/>
                  <a:pt x="939110" y="64516"/>
                </a:cubicBezTo>
                <a:cubicBezTo>
                  <a:pt x="922848" y="63613"/>
                  <a:pt x="907558" y="63613"/>
                  <a:pt x="893240" y="64516"/>
                </a:cubicBezTo>
                <a:cubicBezTo>
                  <a:pt x="878921" y="65420"/>
                  <a:pt x="857737" y="67019"/>
                  <a:pt x="829687" y="69313"/>
                </a:cubicBezTo>
                <a:cubicBezTo>
                  <a:pt x="837775" y="78032"/>
                  <a:pt x="840697" y="84123"/>
                  <a:pt x="838453" y="87586"/>
                </a:cubicBezTo>
                <a:cubicBezTo>
                  <a:pt x="836208" y="91049"/>
                  <a:pt x="835086" y="105364"/>
                  <a:pt x="835086" y="130531"/>
                </a:cubicBezTo>
                <a:cubicBezTo>
                  <a:pt x="855277" y="130531"/>
                  <a:pt x="872876" y="132951"/>
                  <a:pt x="887883" y="137791"/>
                </a:cubicBezTo>
                <a:cubicBezTo>
                  <a:pt x="902890" y="142631"/>
                  <a:pt x="911563" y="152325"/>
                  <a:pt x="913900" y="166873"/>
                </a:cubicBezTo>
                <a:cubicBezTo>
                  <a:pt x="916238" y="181421"/>
                  <a:pt x="905891" y="183035"/>
                  <a:pt x="882861" y="171713"/>
                </a:cubicBezTo>
                <a:cubicBezTo>
                  <a:pt x="859830" y="160391"/>
                  <a:pt x="843906" y="151203"/>
                  <a:pt x="835086" y="144147"/>
                </a:cubicBezTo>
                <a:cubicBezTo>
                  <a:pt x="835932" y="211934"/>
                  <a:pt x="834932" y="257453"/>
                  <a:pt x="832086" y="280706"/>
                </a:cubicBezTo>
                <a:cubicBezTo>
                  <a:pt x="829239" y="303958"/>
                  <a:pt x="824812" y="315585"/>
                  <a:pt x="818803" y="315585"/>
                </a:cubicBezTo>
                <a:cubicBezTo>
                  <a:pt x="814343" y="315585"/>
                  <a:pt x="809615" y="310257"/>
                  <a:pt x="804617" y="299603"/>
                </a:cubicBezTo>
                <a:cubicBezTo>
                  <a:pt x="799619" y="288948"/>
                  <a:pt x="798046" y="279777"/>
                  <a:pt x="799895" y="272091"/>
                </a:cubicBezTo>
                <a:cubicBezTo>
                  <a:pt x="801745" y="264404"/>
                  <a:pt x="803545" y="256195"/>
                  <a:pt x="805295" y="247461"/>
                </a:cubicBezTo>
                <a:cubicBezTo>
                  <a:pt x="807044" y="238728"/>
                  <a:pt x="808371" y="209037"/>
                  <a:pt x="809274" y="158387"/>
                </a:cubicBezTo>
                <a:cubicBezTo>
                  <a:pt x="810177" y="107738"/>
                  <a:pt x="807460" y="79150"/>
                  <a:pt x="801122" y="72626"/>
                </a:cubicBezTo>
                <a:cubicBezTo>
                  <a:pt x="756495" y="79824"/>
                  <a:pt x="728521" y="84546"/>
                  <a:pt x="717199" y="86790"/>
                </a:cubicBezTo>
                <a:cubicBezTo>
                  <a:pt x="705877" y="89034"/>
                  <a:pt x="695223" y="84958"/>
                  <a:pt x="685235" y="74562"/>
                </a:cubicBezTo>
                <a:cubicBezTo>
                  <a:pt x="675247" y="64165"/>
                  <a:pt x="675612" y="59422"/>
                  <a:pt x="686332" y="60333"/>
                </a:cubicBezTo>
                <a:cubicBezTo>
                  <a:pt x="697051" y="61243"/>
                  <a:pt x="715550" y="60365"/>
                  <a:pt x="741828" y="57697"/>
                </a:cubicBezTo>
                <a:cubicBezTo>
                  <a:pt x="768107" y="55030"/>
                  <a:pt x="795045" y="51660"/>
                  <a:pt x="822643" y="47588"/>
                </a:cubicBezTo>
                <a:cubicBezTo>
                  <a:pt x="850240" y="43515"/>
                  <a:pt x="877426" y="39217"/>
                  <a:pt x="904199" y="34692"/>
                </a:cubicBezTo>
                <a:cubicBezTo>
                  <a:pt x="910892" y="33561"/>
                  <a:pt x="917059" y="32843"/>
                  <a:pt x="922699" y="32537"/>
                </a:cubicBezTo>
                <a:close/>
                <a:moveTo>
                  <a:pt x="1245564" y="30014"/>
                </a:moveTo>
                <a:cubicBezTo>
                  <a:pt x="1252720" y="28608"/>
                  <a:pt x="1260141" y="31394"/>
                  <a:pt x="1267827" y="38370"/>
                </a:cubicBezTo>
                <a:cubicBezTo>
                  <a:pt x="1275513" y="45347"/>
                  <a:pt x="1274312" y="50542"/>
                  <a:pt x="1264224" y="53955"/>
                </a:cubicBezTo>
                <a:cubicBezTo>
                  <a:pt x="1254136" y="57368"/>
                  <a:pt x="1228140" y="61892"/>
                  <a:pt x="1186238" y="67528"/>
                </a:cubicBezTo>
                <a:cubicBezTo>
                  <a:pt x="1195230" y="75228"/>
                  <a:pt x="1195893" y="81664"/>
                  <a:pt x="1188228" y="86833"/>
                </a:cubicBezTo>
                <a:cubicBezTo>
                  <a:pt x="1180563" y="92003"/>
                  <a:pt x="1167302" y="105207"/>
                  <a:pt x="1148445" y="126444"/>
                </a:cubicBezTo>
                <a:cubicBezTo>
                  <a:pt x="1176752" y="122888"/>
                  <a:pt x="1201378" y="119550"/>
                  <a:pt x="1222322" y="116431"/>
                </a:cubicBezTo>
                <a:cubicBezTo>
                  <a:pt x="1243266" y="113312"/>
                  <a:pt x="1257330" y="110376"/>
                  <a:pt x="1264514" y="107623"/>
                </a:cubicBezTo>
                <a:cubicBezTo>
                  <a:pt x="1271699" y="104870"/>
                  <a:pt x="1278647" y="104963"/>
                  <a:pt x="1285358" y="107903"/>
                </a:cubicBezTo>
                <a:cubicBezTo>
                  <a:pt x="1292069" y="110842"/>
                  <a:pt x="1300171" y="116543"/>
                  <a:pt x="1309664" y="125003"/>
                </a:cubicBezTo>
                <a:cubicBezTo>
                  <a:pt x="1319158" y="133464"/>
                  <a:pt x="1321362" y="140466"/>
                  <a:pt x="1316279" y="146008"/>
                </a:cubicBezTo>
                <a:cubicBezTo>
                  <a:pt x="1311195" y="151551"/>
                  <a:pt x="1307356" y="160596"/>
                  <a:pt x="1304760" y="173143"/>
                </a:cubicBezTo>
                <a:cubicBezTo>
                  <a:pt x="1302164" y="185691"/>
                  <a:pt x="1299956" y="201505"/>
                  <a:pt x="1298135" y="220584"/>
                </a:cubicBezTo>
                <a:cubicBezTo>
                  <a:pt x="1296314" y="239664"/>
                  <a:pt x="1292582" y="255320"/>
                  <a:pt x="1286939" y="267552"/>
                </a:cubicBezTo>
                <a:cubicBezTo>
                  <a:pt x="1281296" y="279784"/>
                  <a:pt x="1274312" y="288371"/>
                  <a:pt x="1265988" y="293311"/>
                </a:cubicBezTo>
                <a:cubicBezTo>
                  <a:pt x="1257663" y="298251"/>
                  <a:pt x="1252182" y="294372"/>
                  <a:pt x="1249543" y="281674"/>
                </a:cubicBezTo>
                <a:cubicBezTo>
                  <a:pt x="1246904" y="268975"/>
                  <a:pt x="1244589" y="259966"/>
                  <a:pt x="1242595" y="254646"/>
                </a:cubicBezTo>
                <a:cubicBezTo>
                  <a:pt x="1231984" y="253872"/>
                  <a:pt x="1210971" y="254836"/>
                  <a:pt x="1179559" y="257539"/>
                </a:cubicBezTo>
                <a:cubicBezTo>
                  <a:pt x="1148147" y="260242"/>
                  <a:pt x="1121693" y="262418"/>
                  <a:pt x="1100197" y="264067"/>
                </a:cubicBezTo>
                <a:cubicBezTo>
                  <a:pt x="1093013" y="282208"/>
                  <a:pt x="1086861" y="286015"/>
                  <a:pt x="1081741" y="275489"/>
                </a:cubicBezTo>
                <a:cubicBezTo>
                  <a:pt x="1076622" y="264964"/>
                  <a:pt x="1073607" y="250183"/>
                  <a:pt x="1072696" y="231146"/>
                </a:cubicBezTo>
                <a:cubicBezTo>
                  <a:pt x="1071786" y="212109"/>
                  <a:pt x="1070018" y="195568"/>
                  <a:pt x="1067394" y="181522"/>
                </a:cubicBezTo>
                <a:cubicBezTo>
                  <a:pt x="1064770" y="167475"/>
                  <a:pt x="1060948" y="154558"/>
                  <a:pt x="1055929" y="142771"/>
                </a:cubicBezTo>
                <a:cubicBezTo>
                  <a:pt x="1050910" y="130983"/>
                  <a:pt x="1052674" y="125792"/>
                  <a:pt x="1061220" y="127197"/>
                </a:cubicBezTo>
                <a:cubicBezTo>
                  <a:pt x="1069767" y="128603"/>
                  <a:pt x="1076410" y="129954"/>
                  <a:pt x="1081150" y="131252"/>
                </a:cubicBezTo>
                <a:cubicBezTo>
                  <a:pt x="1085889" y="132550"/>
                  <a:pt x="1101939" y="131965"/>
                  <a:pt x="1129300" y="129499"/>
                </a:cubicBezTo>
                <a:cubicBezTo>
                  <a:pt x="1142006" y="110025"/>
                  <a:pt x="1149470" y="96502"/>
                  <a:pt x="1151693" y="88930"/>
                </a:cubicBezTo>
                <a:cubicBezTo>
                  <a:pt x="1153916" y="81359"/>
                  <a:pt x="1155027" y="75472"/>
                  <a:pt x="1155027" y="71271"/>
                </a:cubicBezTo>
                <a:cubicBezTo>
                  <a:pt x="1150409" y="72117"/>
                  <a:pt x="1145014" y="73002"/>
                  <a:pt x="1138840" y="73927"/>
                </a:cubicBezTo>
                <a:cubicBezTo>
                  <a:pt x="1132667" y="74852"/>
                  <a:pt x="1127278" y="75071"/>
                  <a:pt x="1122675" y="74583"/>
                </a:cubicBezTo>
                <a:cubicBezTo>
                  <a:pt x="1118072" y="74096"/>
                  <a:pt x="1111963" y="70249"/>
                  <a:pt x="1104348" y="63043"/>
                </a:cubicBezTo>
                <a:cubicBezTo>
                  <a:pt x="1096734" y="55837"/>
                  <a:pt x="1101502" y="52234"/>
                  <a:pt x="1118653" y="52234"/>
                </a:cubicBezTo>
                <a:cubicBezTo>
                  <a:pt x="1132749" y="52234"/>
                  <a:pt x="1151331" y="50237"/>
                  <a:pt x="1174397" y="46243"/>
                </a:cubicBezTo>
                <a:cubicBezTo>
                  <a:pt x="1197463" y="42249"/>
                  <a:pt x="1213302" y="38897"/>
                  <a:pt x="1221913" y="36187"/>
                </a:cubicBezTo>
                <a:cubicBezTo>
                  <a:pt x="1230524" y="33477"/>
                  <a:pt x="1238408" y="31419"/>
                  <a:pt x="1245564" y="30014"/>
                </a:cubicBezTo>
                <a:close/>
                <a:moveTo>
                  <a:pt x="2003465" y="26615"/>
                </a:moveTo>
                <a:cubicBezTo>
                  <a:pt x="2012478" y="24780"/>
                  <a:pt x="2019408" y="27013"/>
                  <a:pt x="2024254" y="33316"/>
                </a:cubicBezTo>
                <a:cubicBezTo>
                  <a:pt x="2029101" y="39618"/>
                  <a:pt x="2026119" y="44067"/>
                  <a:pt x="2015306" y="46663"/>
                </a:cubicBezTo>
                <a:cubicBezTo>
                  <a:pt x="2004494" y="49258"/>
                  <a:pt x="1986504" y="52779"/>
                  <a:pt x="1961337" y="57224"/>
                </a:cubicBezTo>
                <a:cubicBezTo>
                  <a:pt x="1970343" y="60938"/>
                  <a:pt x="1973139" y="65276"/>
                  <a:pt x="1969726" y="70238"/>
                </a:cubicBezTo>
                <a:cubicBezTo>
                  <a:pt x="1966313" y="75200"/>
                  <a:pt x="1959917" y="83589"/>
                  <a:pt x="1950539" y="95405"/>
                </a:cubicBezTo>
                <a:cubicBezTo>
                  <a:pt x="1965438" y="92021"/>
                  <a:pt x="1975896" y="88701"/>
                  <a:pt x="1981911" y="85446"/>
                </a:cubicBezTo>
                <a:cubicBezTo>
                  <a:pt x="1987927" y="82191"/>
                  <a:pt x="1996126" y="83349"/>
                  <a:pt x="2006508" y="88920"/>
                </a:cubicBezTo>
                <a:cubicBezTo>
                  <a:pt x="2016891" y="94491"/>
                  <a:pt x="2021128" y="99711"/>
                  <a:pt x="2019221" y="104579"/>
                </a:cubicBezTo>
                <a:cubicBezTo>
                  <a:pt x="2017314" y="109448"/>
                  <a:pt x="2015736" y="113757"/>
                  <a:pt x="2014489" y="117507"/>
                </a:cubicBezTo>
                <a:cubicBezTo>
                  <a:pt x="2013241" y="121257"/>
                  <a:pt x="2013062" y="130058"/>
                  <a:pt x="2013951" y="143911"/>
                </a:cubicBezTo>
                <a:cubicBezTo>
                  <a:pt x="2014840" y="157763"/>
                  <a:pt x="2014166" y="172064"/>
                  <a:pt x="2011929" y="186813"/>
                </a:cubicBezTo>
                <a:cubicBezTo>
                  <a:pt x="2009692" y="201562"/>
                  <a:pt x="2004949" y="205287"/>
                  <a:pt x="1997700" y="197988"/>
                </a:cubicBezTo>
                <a:cubicBezTo>
                  <a:pt x="1990451" y="190689"/>
                  <a:pt x="1987278" y="184784"/>
                  <a:pt x="1988182" y="180274"/>
                </a:cubicBezTo>
                <a:cubicBezTo>
                  <a:pt x="1989085" y="175764"/>
                  <a:pt x="1989759" y="164650"/>
                  <a:pt x="1990204" y="146933"/>
                </a:cubicBezTo>
                <a:cubicBezTo>
                  <a:pt x="1990648" y="129216"/>
                  <a:pt x="1990164" y="117575"/>
                  <a:pt x="1988752" y="112011"/>
                </a:cubicBezTo>
                <a:cubicBezTo>
                  <a:pt x="1987339" y="106447"/>
                  <a:pt x="1982352" y="104927"/>
                  <a:pt x="1973791" y="107451"/>
                </a:cubicBezTo>
                <a:lnTo>
                  <a:pt x="1933008" y="115109"/>
                </a:lnTo>
                <a:cubicBezTo>
                  <a:pt x="1933008" y="128158"/>
                  <a:pt x="1932477" y="145936"/>
                  <a:pt x="1931416" y="168443"/>
                </a:cubicBezTo>
                <a:cubicBezTo>
                  <a:pt x="1930355" y="190950"/>
                  <a:pt x="1925827" y="199070"/>
                  <a:pt x="1917832" y="192804"/>
                </a:cubicBezTo>
                <a:cubicBezTo>
                  <a:pt x="1909838" y="186537"/>
                  <a:pt x="1906296" y="179890"/>
                  <a:pt x="1907206" y="172864"/>
                </a:cubicBezTo>
                <a:cubicBezTo>
                  <a:pt x="1908117" y="165837"/>
                  <a:pt x="1909017" y="155211"/>
                  <a:pt x="1909906" y="140985"/>
                </a:cubicBezTo>
                <a:cubicBezTo>
                  <a:pt x="1910795" y="126760"/>
                  <a:pt x="1909440" y="116284"/>
                  <a:pt x="1905840" y="109559"/>
                </a:cubicBezTo>
                <a:cubicBezTo>
                  <a:pt x="1902241" y="102833"/>
                  <a:pt x="1904069" y="99471"/>
                  <a:pt x="1911325" y="99471"/>
                </a:cubicBezTo>
                <a:cubicBezTo>
                  <a:pt x="1916258" y="99471"/>
                  <a:pt x="1920148" y="99693"/>
                  <a:pt x="1922995" y="100137"/>
                </a:cubicBezTo>
                <a:cubicBezTo>
                  <a:pt x="1925841" y="100582"/>
                  <a:pt x="1929702" y="100266"/>
                  <a:pt x="1934578" y="99191"/>
                </a:cubicBezTo>
                <a:cubicBezTo>
                  <a:pt x="1940615" y="77967"/>
                  <a:pt x="1943132" y="65513"/>
                  <a:pt x="1942128" y="61827"/>
                </a:cubicBezTo>
                <a:cubicBezTo>
                  <a:pt x="1936492" y="63591"/>
                  <a:pt x="1931147" y="64706"/>
                  <a:pt x="1926092" y="65172"/>
                </a:cubicBezTo>
                <a:cubicBezTo>
                  <a:pt x="1921037" y="65638"/>
                  <a:pt x="1914599" y="63158"/>
                  <a:pt x="1906776" y="57730"/>
                </a:cubicBezTo>
                <a:cubicBezTo>
                  <a:pt x="1898953" y="52302"/>
                  <a:pt x="1900972" y="48695"/>
                  <a:pt x="1912831" y="46910"/>
                </a:cubicBezTo>
                <a:cubicBezTo>
                  <a:pt x="1924690" y="45125"/>
                  <a:pt x="1935790" y="42880"/>
                  <a:pt x="1946129" y="40177"/>
                </a:cubicBezTo>
                <a:cubicBezTo>
                  <a:pt x="1956468" y="37474"/>
                  <a:pt x="1966356" y="34997"/>
                  <a:pt x="1975792" y="32746"/>
                </a:cubicBezTo>
                <a:cubicBezTo>
                  <a:pt x="1985228" y="30494"/>
                  <a:pt x="1994452" y="28451"/>
                  <a:pt x="2003465" y="26615"/>
                </a:cubicBezTo>
                <a:close/>
                <a:moveTo>
                  <a:pt x="1865933" y="24120"/>
                </a:moveTo>
                <a:cubicBezTo>
                  <a:pt x="1868500" y="23776"/>
                  <a:pt x="1871001" y="23969"/>
                  <a:pt x="1873435" y="24701"/>
                </a:cubicBezTo>
                <a:cubicBezTo>
                  <a:pt x="1878303" y="26163"/>
                  <a:pt x="1884724" y="29057"/>
                  <a:pt x="1892697" y="33380"/>
                </a:cubicBezTo>
                <a:cubicBezTo>
                  <a:pt x="1900671" y="37704"/>
                  <a:pt x="1903001" y="41859"/>
                  <a:pt x="1899688" y="45845"/>
                </a:cubicBezTo>
                <a:cubicBezTo>
                  <a:pt x="1896376" y="49832"/>
                  <a:pt x="1893676" y="55572"/>
                  <a:pt x="1891590" y="63064"/>
                </a:cubicBezTo>
                <a:cubicBezTo>
                  <a:pt x="1889503" y="70557"/>
                  <a:pt x="1886843" y="81241"/>
                  <a:pt x="1883609" y="95115"/>
                </a:cubicBezTo>
                <a:cubicBezTo>
                  <a:pt x="1880376" y="108989"/>
                  <a:pt x="1876418" y="118830"/>
                  <a:pt x="1871736" y="124638"/>
                </a:cubicBezTo>
                <a:cubicBezTo>
                  <a:pt x="1867054" y="130445"/>
                  <a:pt x="1862318" y="129305"/>
                  <a:pt x="1857528" y="121217"/>
                </a:cubicBezTo>
                <a:lnTo>
                  <a:pt x="1829887" y="127305"/>
                </a:lnTo>
                <a:cubicBezTo>
                  <a:pt x="1828912" y="133141"/>
                  <a:pt x="1825915" y="136060"/>
                  <a:pt x="1820896" y="136060"/>
                </a:cubicBezTo>
                <a:cubicBezTo>
                  <a:pt x="1816723" y="136060"/>
                  <a:pt x="1813640" y="130101"/>
                  <a:pt x="1811647" y="118184"/>
                </a:cubicBezTo>
                <a:cubicBezTo>
                  <a:pt x="1809653" y="106268"/>
                  <a:pt x="1806896" y="93268"/>
                  <a:pt x="1803376" y="79186"/>
                </a:cubicBezTo>
                <a:cubicBezTo>
                  <a:pt x="1799855" y="65104"/>
                  <a:pt x="1796482" y="55066"/>
                  <a:pt x="1793255" y="49072"/>
                </a:cubicBezTo>
                <a:cubicBezTo>
                  <a:pt x="1790029" y="43078"/>
                  <a:pt x="1792488" y="40081"/>
                  <a:pt x="1800633" y="40081"/>
                </a:cubicBezTo>
                <a:lnTo>
                  <a:pt x="1814142" y="40081"/>
                </a:lnTo>
                <a:cubicBezTo>
                  <a:pt x="1817268" y="40081"/>
                  <a:pt x="1824015" y="38571"/>
                  <a:pt x="1834383" y="35553"/>
                </a:cubicBezTo>
                <a:cubicBezTo>
                  <a:pt x="1844751" y="32534"/>
                  <a:pt x="1852635" y="29605"/>
                  <a:pt x="1858034" y="26766"/>
                </a:cubicBezTo>
                <a:cubicBezTo>
                  <a:pt x="1860733" y="25346"/>
                  <a:pt x="1863366" y="24464"/>
                  <a:pt x="1865933" y="24120"/>
                </a:cubicBezTo>
                <a:close/>
                <a:moveTo>
                  <a:pt x="403563" y="11023"/>
                </a:moveTo>
                <a:cubicBezTo>
                  <a:pt x="405387" y="10394"/>
                  <a:pt x="408350" y="10432"/>
                  <a:pt x="412452" y="11138"/>
                </a:cubicBezTo>
                <a:cubicBezTo>
                  <a:pt x="420654" y="12551"/>
                  <a:pt x="427430" y="14734"/>
                  <a:pt x="432779" y="17688"/>
                </a:cubicBezTo>
                <a:cubicBezTo>
                  <a:pt x="438128" y="20642"/>
                  <a:pt x="439573" y="23926"/>
                  <a:pt x="437113" y="27540"/>
                </a:cubicBezTo>
                <a:cubicBezTo>
                  <a:pt x="434654" y="31154"/>
                  <a:pt x="431840" y="34889"/>
                  <a:pt x="428670" y="38747"/>
                </a:cubicBezTo>
                <a:cubicBezTo>
                  <a:pt x="431596" y="38747"/>
                  <a:pt x="438605" y="36718"/>
                  <a:pt x="449697" y="32659"/>
                </a:cubicBezTo>
                <a:cubicBezTo>
                  <a:pt x="460789" y="28601"/>
                  <a:pt x="469056" y="29885"/>
                  <a:pt x="474498" y="36510"/>
                </a:cubicBezTo>
                <a:cubicBezTo>
                  <a:pt x="479940" y="43135"/>
                  <a:pt x="478306" y="47874"/>
                  <a:pt x="469594" y="50728"/>
                </a:cubicBezTo>
                <a:cubicBezTo>
                  <a:pt x="460882" y="53582"/>
                  <a:pt x="451798" y="55468"/>
                  <a:pt x="442340" y="56385"/>
                </a:cubicBezTo>
                <a:cubicBezTo>
                  <a:pt x="432883" y="57303"/>
                  <a:pt x="425731" y="56866"/>
                  <a:pt x="420884" y="55073"/>
                </a:cubicBezTo>
                <a:cubicBezTo>
                  <a:pt x="410903" y="70503"/>
                  <a:pt x="397305" y="83133"/>
                  <a:pt x="380089" y="92964"/>
                </a:cubicBezTo>
                <a:cubicBezTo>
                  <a:pt x="362874" y="102794"/>
                  <a:pt x="358163" y="102783"/>
                  <a:pt x="365957" y="92931"/>
                </a:cubicBezTo>
                <a:cubicBezTo>
                  <a:pt x="373751" y="83080"/>
                  <a:pt x="380089" y="74601"/>
                  <a:pt x="384972" y="67495"/>
                </a:cubicBezTo>
                <a:cubicBezTo>
                  <a:pt x="389855" y="60390"/>
                  <a:pt x="394057" y="53101"/>
                  <a:pt x="397577" y="45630"/>
                </a:cubicBezTo>
                <a:cubicBezTo>
                  <a:pt x="401098" y="38159"/>
                  <a:pt x="402858" y="32279"/>
                  <a:pt x="402858" y="27992"/>
                </a:cubicBezTo>
                <a:cubicBezTo>
                  <a:pt x="402858" y="23202"/>
                  <a:pt x="402406" y="18843"/>
                  <a:pt x="401503" y="14913"/>
                </a:cubicBezTo>
                <a:cubicBezTo>
                  <a:pt x="401051" y="12949"/>
                  <a:pt x="401738" y="11652"/>
                  <a:pt x="403563" y="11023"/>
                </a:cubicBezTo>
                <a:close/>
                <a:moveTo>
                  <a:pt x="1501145" y="5136"/>
                </a:moveTo>
                <a:cubicBezTo>
                  <a:pt x="1502930" y="5217"/>
                  <a:pt x="1505068" y="5741"/>
                  <a:pt x="1507559" y="6707"/>
                </a:cubicBezTo>
                <a:cubicBezTo>
                  <a:pt x="1517526" y="10572"/>
                  <a:pt x="1524976" y="15193"/>
                  <a:pt x="1529909" y="20571"/>
                </a:cubicBezTo>
                <a:cubicBezTo>
                  <a:pt x="1534842" y="25948"/>
                  <a:pt x="1535114" y="30784"/>
                  <a:pt x="1530726" y="35079"/>
                </a:cubicBezTo>
                <a:cubicBezTo>
                  <a:pt x="1526338" y="39374"/>
                  <a:pt x="1520430" y="46663"/>
                  <a:pt x="1513001" y="56945"/>
                </a:cubicBezTo>
                <a:cubicBezTo>
                  <a:pt x="1518236" y="56486"/>
                  <a:pt x="1524864" y="55848"/>
                  <a:pt x="1532888" y="55030"/>
                </a:cubicBezTo>
                <a:cubicBezTo>
                  <a:pt x="1540911" y="54213"/>
                  <a:pt x="1548594" y="51965"/>
                  <a:pt x="1555936" y="48287"/>
                </a:cubicBezTo>
                <a:cubicBezTo>
                  <a:pt x="1563278" y="44608"/>
                  <a:pt x="1569606" y="44225"/>
                  <a:pt x="1574919" y="47136"/>
                </a:cubicBezTo>
                <a:cubicBezTo>
                  <a:pt x="1580232" y="50047"/>
                  <a:pt x="1586538" y="54432"/>
                  <a:pt x="1593837" y="60289"/>
                </a:cubicBezTo>
                <a:cubicBezTo>
                  <a:pt x="1601136" y="66147"/>
                  <a:pt x="1601004" y="72167"/>
                  <a:pt x="1593439" y="78347"/>
                </a:cubicBezTo>
                <a:cubicBezTo>
                  <a:pt x="1585875" y="84528"/>
                  <a:pt x="1577862" y="94071"/>
                  <a:pt x="1569402" y="106978"/>
                </a:cubicBezTo>
                <a:cubicBezTo>
                  <a:pt x="1560941" y="119884"/>
                  <a:pt x="1554294" y="129040"/>
                  <a:pt x="1549461" y="134446"/>
                </a:cubicBezTo>
                <a:cubicBezTo>
                  <a:pt x="1578902" y="153849"/>
                  <a:pt x="1599634" y="166439"/>
                  <a:pt x="1611659" y="172218"/>
                </a:cubicBezTo>
                <a:cubicBezTo>
                  <a:pt x="1623683" y="177998"/>
                  <a:pt x="1635865" y="182870"/>
                  <a:pt x="1648205" y="186835"/>
                </a:cubicBezTo>
                <a:cubicBezTo>
                  <a:pt x="1660544" y="190800"/>
                  <a:pt x="1673042" y="194213"/>
                  <a:pt x="1685697" y="197074"/>
                </a:cubicBezTo>
                <a:cubicBezTo>
                  <a:pt x="1698352" y="199934"/>
                  <a:pt x="1701478" y="203516"/>
                  <a:pt x="1695076" y="207818"/>
                </a:cubicBezTo>
                <a:cubicBezTo>
                  <a:pt x="1688673" y="212120"/>
                  <a:pt x="1673791" y="214959"/>
                  <a:pt x="1650431" y="216336"/>
                </a:cubicBezTo>
                <a:cubicBezTo>
                  <a:pt x="1627071" y="217713"/>
                  <a:pt x="1609425" y="213364"/>
                  <a:pt x="1597494" y="203290"/>
                </a:cubicBezTo>
                <a:cubicBezTo>
                  <a:pt x="1585563" y="193216"/>
                  <a:pt x="1565071" y="176205"/>
                  <a:pt x="1536017" y="152257"/>
                </a:cubicBezTo>
                <a:cubicBezTo>
                  <a:pt x="1510492" y="176979"/>
                  <a:pt x="1486085" y="195503"/>
                  <a:pt x="1462796" y="207829"/>
                </a:cubicBezTo>
                <a:cubicBezTo>
                  <a:pt x="1439508" y="220154"/>
                  <a:pt x="1417281" y="228371"/>
                  <a:pt x="1396114" y="232480"/>
                </a:cubicBezTo>
                <a:cubicBezTo>
                  <a:pt x="1374948" y="236588"/>
                  <a:pt x="1375400" y="232444"/>
                  <a:pt x="1397470" y="220047"/>
                </a:cubicBezTo>
                <a:cubicBezTo>
                  <a:pt x="1419539" y="207650"/>
                  <a:pt x="1440379" y="194761"/>
                  <a:pt x="1459989" y="181382"/>
                </a:cubicBezTo>
                <a:cubicBezTo>
                  <a:pt x="1479600" y="168002"/>
                  <a:pt x="1498116" y="152580"/>
                  <a:pt x="1515540" y="135113"/>
                </a:cubicBezTo>
                <a:cubicBezTo>
                  <a:pt x="1500382" y="119941"/>
                  <a:pt x="1487225" y="109458"/>
                  <a:pt x="1476068" y="103665"/>
                </a:cubicBezTo>
                <a:cubicBezTo>
                  <a:pt x="1463506" y="117647"/>
                  <a:pt x="1449625" y="127667"/>
                  <a:pt x="1434424" y="133726"/>
                </a:cubicBezTo>
                <a:cubicBezTo>
                  <a:pt x="1419224" y="139784"/>
                  <a:pt x="1419561" y="134955"/>
                  <a:pt x="1435435" y="119239"/>
                </a:cubicBezTo>
                <a:cubicBezTo>
                  <a:pt x="1451310" y="103522"/>
                  <a:pt x="1465482" y="85016"/>
                  <a:pt x="1477950" y="63720"/>
                </a:cubicBezTo>
                <a:cubicBezTo>
                  <a:pt x="1490419" y="42425"/>
                  <a:pt x="1495980" y="26633"/>
                  <a:pt x="1494632" y="16344"/>
                </a:cubicBezTo>
                <a:cubicBezTo>
                  <a:pt x="1493621" y="8627"/>
                  <a:pt x="1495792" y="4891"/>
                  <a:pt x="1501145" y="5136"/>
                </a:cubicBezTo>
                <a:close/>
                <a:moveTo>
                  <a:pt x="502532" y="1"/>
                </a:moveTo>
                <a:cubicBezTo>
                  <a:pt x="505919" y="-16"/>
                  <a:pt x="510840" y="1011"/>
                  <a:pt x="517293" y="3083"/>
                </a:cubicBezTo>
                <a:cubicBezTo>
                  <a:pt x="530199" y="7227"/>
                  <a:pt x="534853" y="12540"/>
                  <a:pt x="531253" y="19022"/>
                </a:cubicBezTo>
                <a:lnTo>
                  <a:pt x="523144" y="25217"/>
                </a:lnTo>
                <a:cubicBezTo>
                  <a:pt x="529683" y="25289"/>
                  <a:pt x="539449" y="23733"/>
                  <a:pt x="552441" y="20549"/>
                </a:cubicBezTo>
                <a:cubicBezTo>
                  <a:pt x="565433" y="17366"/>
                  <a:pt x="574822" y="19434"/>
                  <a:pt x="580609" y="26755"/>
                </a:cubicBezTo>
                <a:cubicBezTo>
                  <a:pt x="586395" y="34076"/>
                  <a:pt x="580046" y="39274"/>
                  <a:pt x="561561" y="42350"/>
                </a:cubicBezTo>
                <a:cubicBezTo>
                  <a:pt x="543077" y="45426"/>
                  <a:pt x="528650" y="46068"/>
                  <a:pt x="518282" y="44275"/>
                </a:cubicBezTo>
                <a:cubicBezTo>
                  <a:pt x="510840" y="56106"/>
                  <a:pt x="500766" y="66036"/>
                  <a:pt x="488060" y="74067"/>
                </a:cubicBezTo>
                <a:lnTo>
                  <a:pt x="482658" y="76962"/>
                </a:lnTo>
                <a:lnTo>
                  <a:pt x="495750" y="73949"/>
                </a:lnTo>
                <a:cubicBezTo>
                  <a:pt x="501193" y="71159"/>
                  <a:pt x="507284" y="71217"/>
                  <a:pt x="514023" y="74121"/>
                </a:cubicBezTo>
                <a:cubicBezTo>
                  <a:pt x="520763" y="77025"/>
                  <a:pt x="527342" y="80567"/>
                  <a:pt x="533759" y="84747"/>
                </a:cubicBezTo>
                <a:cubicBezTo>
                  <a:pt x="540176" y="88927"/>
                  <a:pt x="541553" y="94043"/>
                  <a:pt x="537889" y="100094"/>
                </a:cubicBezTo>
                <a:cubicBezTo>
                  <a:pt x="534225" y="106146"/>
                  <a:pt x="531056" y="118310"/>
                  <a:pt x="528382" y="136587"/>
                </a:cubicBezTo>
                <a:cubicBezTo>
                  <a:pt x="525707" y="154863"/>
                  <a:pt x="522025" y="169017"/>
                  <a:pt x="517336" y="179048"/>
                </a:cubicBezTo>
                <a:cubicBezTo>
                  <a:pt x="516164" y="181556"/>
                  <a:pt x="514909" y="183469"/>
                  <a:pt x="513570" y="184788"/>
                </a:cubicBezTo>
                <a:lnTo>
                  <a:pt x="511226" y="185983"/>
                </a:lnTo>
                <a:lnTo>
                  <a:pt x="513776" y="186749"/>
                </a:lnTo>
                <a:cubicBezTo>
                  <a:pt x="519118" y="188964"/>
                  <a:pt x="521534" y="191147"/>
                  <a:pt x="521025" y="193299"/>
                </a:cubicBezTo>
                <a:cubicBezTo>
                  <a:pt x="520516" y="195450"/>
                  <a:pt x="519423" y="197909"/>
                  <a:pt x="517745" y="200677"/>
                </a:cubicBezTo>
                <a:cubicBezTo>
                  <a:pt x="545550" y="198095"/>
                  <a:pt x="566172" y="195650"/>
                  <a:pt x="579608" y="193342"/>
                </a:cubicBezTo>
                <a:cubicBezTo>
                  <a:pt x="593045" y="191033"/>
                  <a:pt x="603865" y="192703"/>
                  <a:pt x="612067" y="198353"/>
                </a:cubicBezTo>
                <a:cubicBezTo>
                  <a:pt x="620270" y="204004"/>
                  <a:pt x="623450" y="209205"/>
                  <a:pt x="621607" y="213959"/>
                </a:cubicBezTo>
                <a:cubicBezTo>
                  <a:pt x="619765" y="218713"/>
                  <a:pt x="612777" y="220864"/>
                  <a:pt x="600645" y="220412"/>
                </a:cubicBezTo>
                <a:cubicBezTo>
                  <a:pt x="588514" y="219961"/>
                  <a:pt x="577952" y="219735"/>
                  <a:pt x="568961" y="219735"/>
                </a:cubicBezTo>
                <a:cubicBezTo>
                  <a:pt x="561031" y="219735"/>
                  <a:pt x="543959" y="220559"/>
                  <a:pt x="517745" y="222208"/>
                </a:cubicBezTo>
                <a:cubicBezTo>
                  <a:pt x="517745" y="261902"/>
                  <a:pt x="517501" y="283696"/>
                  <a:pt x="517013" y="287589"/>
                </a:cubicBezTo>
                <a:cubicBezTo>
                  <a:pt x="516526" y="291482"/>
                  <a:pt x="514791" y="298021"/>
                  <a:pt x="511808" y="307206"/>
                </a:cubicBezTo>
                <a:cubicBezTo>
                  <a:pt x="508825" y="316391"/>
                  <a:pt x="505470" y="319446"/>
                  <a:pt x="501741" y="316370"/>
                </a:cubicBezTo>
                <a:cubicBezTo>
                  <a:pt x="498013" y="313294"/>
                  <a:pt x="495675" y="308680"/>
                  <a:pt x="494729" y="302528"/>
                </a:cubicBezTo>
                <a:cubicBezTo>
                  <a:pt x="493782" y="296376"/>
                  <a:pt x="493080" y="287327"/>
                  <a:pt x="492621" y="275382"/>
                </a:cubicBezTo>
                <a:cubicBezTo>
                  <a:pt x="492162" y="263437"/>
                  <a:pt x="491932" y="246243"/>
                  <a:pt x="491932" y="223800"/>
                </a:cubicBezTo>
                <a:lnTo>
                  <a:pt x="434693" y="231501"/>
                </a:lnTo>
                <a:cubicBezTo>
                  <a:pt x="431323" y="248322"/>
                  <a:pt x="423286" y="263558"/>
                  <a:pt x="410580" y="277210"/>
                </a:cubicBezTo>
                <a:cubicBezTo>
                  <a:pt x="397875" y="290862"/>
                  <a:pt x="382162" y="299771"/>
                  <a:pt x="363440" y="303937"/>
                </a:cubicBezTo>
                <a:cubicBezTo>
                  <a:pt x="344719" y="308103"/>
                  <a:pt x="342034" y="305611"/>
                  <a:pt x="355385" y="296462"/>
                </a:cubicBezTo>
                <a:cubicBezTo>
                  <a:pt x="368736" y="287313"/>
                  <a:pt x="380007" y="277486"/>
                  <a:pt x="389199" y="266982"/>
                </a:cubicBezTo>
                <a:cubicBezTo>
                  <a:pt x="398391" y="256478"/>
                  <a:pt x="404744" y="245232"/>
                  <a:pt x="408257" y="233243"/>
                </a:cubicBezTo>
                <a:cubicBezTo>
                  <a:pt x="377483" y="238635"/>
                  <a:pt x="357471" y="242231"/>
                  <a:pt x="348222" y="244031"/>
                </a:cubicBezTo>
                <a:cubicBezTo>
                  <a:pt x="338972" y="245830"/>
                  <a:pt x="329795" y="242206"/>
                  <a:pt x="320689" y="233157"/>
                </a:cubicBezTo>
                <a:cubicBezTo>
                  <a:pt x="311583" y="224108"/>
                  <a:pt x="314422" y="220262"/>
                  <a:pt x="329207" y="221617"/>
                </a:cubicBezTo>
                <a:cubicBezTo>
                  <a:pt x="343992" y="222972"/>
                  <a:pt x="370793" y="221119"/>
                  <a:pt x="409612" y="216056"/>
                </a:cubicBezTo>
                <a:cubicBezTo>
                  <a:pt x="409612" y="209403"/>
                  <a:pt x="408487" y="203376"/>
                  <a:pt x="406235" y="197977"/>
                </a:cubicBezTo>
                <a:cubicBezTo>
                  <a:pt x="403984" y="192578"/>
                  <a:pt x="406221" y="190352"/>
                  <a:pt x="412946" y="191298"/>
                </a:cubicBezTo>
                <a:lnTo>
                  <a:pt x="416257" y="192144"/>
                </a:lnTo>
                <a:lnTo>
                  <a:pt x="411903" y="183283"/>
                </a:lnTo>
                <a:cubicBezTo>
                  <a:pt x="410645" y="179725"/>
                  <a:pt x="409670" y="175746"/>
                  <a:pt x="408978" y="171347"/>
                </a:cubicBezTo>
                <a:cubicBezTo>
                  <a:pt x="407594" y="162550"/>
                  <a:pt x="405798" y="149988"/>
                  <a:pt x="403589" y="133661"/>
                </a:cubicBezTo>
                <a:cubicBezTo>
                  <a:pt x="401381" y="117335"/>
                  <a:pt x="398233" y="105533"/>
                  <a:pt x="394146" y="98255"/>
                </a:cubicBezTo>
                <a:cubicBezTo>
                  <a:pt x="390059" y="90978"/>
                  <a:pt x="392089" y="87339"/>
                  <a:pt x="400234" y="87339"/>
                </a:cubicBezTo>
                <a:cubicBezTo>
                  <a:pt x="405870" y="87339"/>
                  <a:pt x="410881" y="87557"/>
                  <a:pt x="415270" y="87995"/>
                </a:cubicBezTo>
                <a:cubicBezTo>
                  <a:pt x="417464" y="88213"/>
                  <a:pt x="421848" y="87939"/>
                  <a:pt x="428423" y="87172"/>
                </a:cubicBezTo>
                <a:lnTo>
                  <a:pt x="428895" y="87104"/>
                </a:lnTo>
                <a:lnTo>
                  <a:pt x="422970" y="83617"/>
                </a:lnTo>
                <a:cubicBezTo>
                  <a:pt x="414065" y="72590"/>
                  <a:pt x="411512" y="65499"/>
                  <a:pt x="415313" y="62344"/>
                </a:cubicBezTo>
                <a:cubicBezTo>
                  <a:pt x="419113" y="59189"/>
                  <a:pt x="425888" y="59408"/>
                  <a:pt x="435640" y="63000"/>
                </a:cubicBezTo>
                <a:cubicBezTo>
                  <a:pt x="445391" y="66592"/>
                  <a:pt x="448801" y="73142"/>
                  <a:pt x="445868" y="82649"/>
                </a:cubicBezTo>
                <a:lnTo>
                  <a:pt x="444618" y="84844"/>
                </a:lnTo>
                <a:lnTo>
                  <a:pt x="454720" y="83392"/>
                </a:lnTo>
                <a:lnTo>
                  <a:pt x="476488" y="78382"/>
                </a:lnTo>
                <a:lnTo>
                  <a:pt x="476322" y="74857"/>
                </a:lnTo>
                <a:cubicBezTo>
                  <a:pt x="476890" y="73025"/>
                  <a:pt x="478082" y="70554"/>
                  <a:pt x="479897" y="67442"/>
                </a:cubicBezTo>
                <a:cubicBezTo>
                  <a:pt x="487161" y="54994"/>
                  <a:pt x="492334" y="44017"/>
                  <a:pt x="495417" y="34509"/>
                </a:cubicBezTo>
                <a:cubicBezTo>
                  <a:pt x="498500" y="25002"/>
                  <a:pt x="499368" y="18459"/>
                  <a:pt x="498020" y="14881"/>
                </a:cubicBezTo>
                <a:cubicBezTo>
                  <a:pt x="496672" y="11303"/>
                  <a:pt x="496320" y="7406"/>
                  <a:pt x="496966" y="3190"/>
                </a:cubicBezTo>
                <a:cubicBezTo>
                  <a:pt x="497288" y="1082"/>
                  <a:pt x="499144" y="19"/>
                  <a:pt x="50253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692693" y="2138157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530522" y="2135086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6716441" y="2170444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×3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2694966" y="3075774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4532348" y="3059467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800÷2=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6792606" y="3075775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÷3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3662727" y="2132858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5715776" y="2135085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7732869" y="2170444"/>
            <a:ext cx="904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3705479" y="3080021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5722572" y="3069197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7732867" y="3075774"/>
            <a:ext cx="1155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8498052" y="2163866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8574217" y="3069197"/>
            <a:ext cx="1261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9514480" y="2163866"/>
            <a:ext cx="904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9514478" y="3069196"/>
            <a:ext cx="1155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4091220" y="4145074"/>
            <a:ext cx="4009559" cy="1247306"/>
          </a:xfrm>
          <a:prstGeom prst="wedgeRoundRectCallout">
            <a:avLst>
              <a:gd name="adj1" fmla="val -70503"/>
              <a:gd name="adj2" fmla="val 17988"/>
              <a:gd name="adj3" fmla="val 16667"/>
            </a:avLst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先求出第一行得数，根据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一个因数＝积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另一个因数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，直接写出第二行得数。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22648" y="2423078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  <p:bldP spid="29" grpId="0"/>
      <p:bldP spid="30" grpId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/>
      <p:bldP spid="38" grpId="0"/>
      <p:bldP spid="39" grpId="0" autoUpdateAnimBg="0"/>
      <p:bldP spid="40" grpId="0" autoUpdateAnimBg="0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标注 53"/>
          <p:cNvSpPr/>
          <p:nvPr/>
        </p:nvSpPr>
        <p:spPr>
          <a:xfrm flipH="1">
            <a:off x="3539716" y="3861048"/>
            <a:ext cx="5112568" cy="1191526"/>
          </a:xfrm>
          <a:prstGeom prst="wedgeRoundRectCallout">
            <a:avLst>
              <a:gd name="adj1" fmla="val -57488"/>
              <a:gd name="adj2" fmla="val -8429"/>
              <a:gd name="adj3" fmla="val 16667"/>
            </a:avLst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口算几十几除以一位数时，可以看成是整十数和几个一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除以这个数，最后把两个商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8323" y="1740208"/>
          <a:ext cx="7200800" cy="166248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04032"/>
                <a:gridCol w="1016000"/>
                <a:gridCol w="1016000"/>
                <a:gridCol w="1016000"/>
                <a:gridCol w="1016000"/>
                <a:gridCol w="896664"/>
                <a:gridCol w="936104"/>
              </a:tblGrid>
              <a:tr h="5541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4000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720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541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541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商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3670451" y="2833444"/>
            <a:ext cx="1270014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78563" y="2833444"/>
            <a:ext cx="1270014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77929" y="2833444"/>
            <a:ext cx="1270014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66795" y="2833444"/>
            <a:ext cx="1270014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85407" y="2820328"/>
            <a:ext cx="1270014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606406" y="2832155"/>
            <a:ext cx="1270014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44272" y="2554461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2650" y="2224684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0" y="3640137"/>
            <a:ext cx="4705350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绝知此事要躬行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" y="2363787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50950" y="2513012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036888" y="34194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393" b="90000" l="8197" r="90000">
                        <a14:foregroundMark x1="54262" y1="7869" x2="54262" y2="7869"/>
                        <a14:foregroundMark x1="67377" y1="7377" x2="67377" y2="7377"/>
                        <a14:foregroundMark x1="54262" y1="6557" x2="54262" y2="6557"/>
                        <a14:foregroundMark x1="8197" y1="81475" x2="8197" y2="8147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13576" y="836613"/>
            <a:ext cx="5852684" cy="585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22648" y="2423078"/>
            <a:ext cx="4303539" cy="4303539"/>
          </a:xfrm>
          <a:prstGeom prst="rect">
            <a:avLst/>
          </a:prstGeom>
        </p:spPr>
      </p:pic>
      <p:sp>
        <p:nvSpPr>
          <p:cNvPr id="23" name="任意多边形: 形状 22"/>
          <p:cNvSpPr>
            <a:spLocks noChangeArrowheads="1"/>
          </p:cNvSpPr>
          <p:nvPr/>
        </p:nvSpPr>
        <p:spPr bwMode="auto">
          <a:xfrm>
            <a:off x="2614107" y="1597922"/>
            <a:ext cx="1357413" cy="361251"/>
          </a:xfrm>
          <a:custGeom>
            <a:avLst/>
            <a:gdLst/>
            <a:ahLst/>
            <a:cxnLst/>
            <a:rect l="l" t="t" r="r" b="b"/>
            <a:pathLst>
              <a:path w="1357413" h="361251">
                <a:moveTo>
                  <a:pt x="245652" y="273768"/>
                </a:moveTo>
                <a:cubicBezTo>
                  <a:pt x="249566" y="273505"/>
                  <a:pt x="256542" y="275557"/>
                  <a:pt x="266579" y="279924"/>
                </a:cubicBezTo>
                <a:cubicBezTo>
                  <a:pt x="286652" y="288657"/>
                  <a:pt x="300018" y="297494"/>
                  <a:pt x="306676" y="306435"/>
                </a:cubicBezTo>
                <a:cubicBezTo>
                  <a:pt x="313334" y="315376"/>
                  <a:pt x="314988" y="326725"/>
                  <a:pt x="311638" y="340483"/>
                </a:cubicBezTo>
                <a:cubicBezTo>
                  <a:pt x="308289" y="354240"/>
                  <a:pt x="301243" y="355757"/>
                  <a:pt x="290502" y="345032"/>
                </a:cubicBezTo>
                <a:cubicBezTo>
                  <a:pt x="279761" y="334308"/>
                  <a:pt x="269749" y="323146"/>
                  <a:pt x="260467" y="311547"/>
                </a:cubicBezTo>
                <a:cubicBezTo>
                  <a:pt x="253300" y="301298"/>
                  <a:pt x="247509" y="291281"/>
                  <a:pt x="243093" y="281499"/>
                </a:cubicBezTo>
                <a:cubicBezTo>
                  <a:pt x="240884" y="276607"/>
                  <a:pt x="241738" y="274030"/>
                  <a:pt x="245652" y="273768"/>
                </a:cubicBezTo>
                <a:close/>
                <a:moveTo>
                  <a:pt x="1304400" y="253550"/>
                </a:moveTo>
                <a:cubicBezTo>
                  <a:pt x="1300481" y="253771"/>
                  <a:pt x="1296670" y="255259"/>
                  <a:pt x="1292966" y="258013"/>
                </a:cubicBezTo>
                <a:cubicBezTo>
                  <a:pt x="1285558" y="263521"/>
                  <a:pt x="1281854" y="270862"/>
                  <a:pt x="1281854" y="280036"/>
                </a:cubicBezTo>
                <a:cubicBezTo>
                  <a:pt x="1281854" y="289211"/>
                  <a:pt x="1285979" y="296098"/>
                  <a:pt x="1294229" y="300698"/>
                </a:cubicBezTo>
                <a:cubicBezTo>
                  <a:pt x="1302478" y="305297"/>
                  <a:pt x="1310553" y="305064"/>
                  <a:pt x="1318452" y="299998"/>
                </a:cubicBezTo>
                <a:cubicBezTo>
                  <a:pt x="1326352" y="294915"/>
                  <a:pt x="1330064" y="287582"/>
                  <a:pt x="1329589" y="277999"/>
                </a:cubicBezTo>
                <a:cubicBezTo>
                  <a:pt x="1329114" y="268416"/>
                  <a:pt x="1324743" y="261312"/>
                  <a:pt x="1316477" y="256688"/>
                </a:cubicBezTo>
                <a:cubicBezTo>
                  <a:pt x="1312344" y="254375"/>
                  <a:pt x="1308318" y="253330"/>
                  <a:pt x="1304400" y="253550"/>
                </a:cubicBezTo>
                <a:close/>
                <a:moveTo>
                  <a:pt x="1307284" y="226915"/>
                </a:moveTo>
                <a:cubicBezTo>
                  <a:pt x="1313700" y="227056"/>
                  <a:pt x="1320260" y="228535"/>
                  <a:pt x="1326964" y="231352"/>
                </a:cubicBezTo>
                <a:cubicBezTo>
                  <a:pt x="1340372" y="236985"/>
                  <a:pt x="1349275" y="245909"/>
                  <a:pt x="1353675" y="258125"/>
                </a:cubicBezTo>
                <a:cubicBezTo>
                  <a:pt x="1358075" y="270341"/>
                  <a:pt x="1358591" y="282424"/>
                  <a:pt x="1355225" y="294373"/>
                </a:cubicBezTo>
                <a:cubicBezTo>
                  <a:pt x="1351858" y="306322"/>
                  <a:pt x="1345559" y="315468"/>
                  <a:pt x="1336326" y="321809"/>
                </a:cubicBezTo>
                <a:cubicBezTo>
                  <a:pt x="1327093" y="328150"/>
                  <a:pt x="1316123" y="331321"/>
                  <a:pt x="1303416" y="331321"/>
                </a:cubicBezTo>
                <a:cubicBezTo>
                  <a:pt x="1290708" y="331321"/>
                  <a:pt x="1279200" y="326163"/>
                  <a:pt x="1268893" y="315847"/>
                </a:cubicBezTo>
                <a:cubicBezTo>
                  <a:pt x="1258585" y="305531"/>
                  <a:pt x="1253431" y="294440"/>
                  <a:pt x="1253431" y="282574"/>
                </a:cubicBezTo>
                <a:cubicBezTo>
                  <a:pt x="1253431" y="270708"/>
                  <a:pt x="1256206" y="260329"/>
                  <a:pt x="1261756" y="251438"/>
                </a:cubicBezTo>
                <a:cubicBezTo>
                  <a:pt x="1267305" y="242547"/>
                  <a:pt x="1276209" y="235568"/>
                  <a:pt x="1288466" y="230502"/>
                </a:cubicBezTo>
                <a:cubicBezTo>
                  <a:pt x="1294595" y="227969"/>
                  <a:pt x="1300868" y="226773"/>
                  <a:pt x="1307284" y="226915"/>
                </a:cubicBezTo>
                <a:close/>
                <a:moveTo>
                  <a:pt x="1078681" y="220931"/>
                </a:moveTo>
                <a:cubicBezTo>
                  <a:pt x="1081250" y="220862"/>
                  <a:pt x="1084829" y="221644"/>
                  <a:pt x="1089416" y="223277"/>
                </a:cubicBezTo>
                <a:cubicBezTo>
                  <a:pt x="1107765" y="229810"/>
                  <a:pt x="1120606" y="236776"/>
                  <a:pt x="1127939" y="244176"/>
                </a:cubicBezTo>
                <a:cubicBezTo>
                  <a:pt x="1135272" y="251576"/>
                  <a:pt x="1137896" y="260892"/>
                  <a:pt x="1135813" y="272124"/>
                </a:cubicBezTo>
                <a:cubicBezTo>
                  <a:pt x="1133730" y="283357"/>
                  <a:pt x="1127305" y="284736"/>
                  <a:pt x="1116539" y="276262"/>
                </a:cubicBezTo>
                <a:cubicBezTo>
                  <a:pt x="1105773" y="267787"/>
                  <a:pt x="1094524" y="257209"/>
                  <a:pt x="1082791" y="244526"/>
                </a:cubicBezTo>
                <a:cubicBezTo>
                  <a:pt x="1072342" y="229002"/>
                  <a:pt x="1070972" y="221137"/>
                  <a:pt x="1078681" y="220931"/>
                </a:cubicBezTo>
                <a:close/>
                <a:moveTo>
                  <a:pt x="628850" y="200054"/>
                </a:moveTo>
                <a:cubicBezTo>
                  <a:pt x="634613" y="199400"/>
                  <a:pt x="639443" y="199495"/>
                  <a:pt x="643343" y="200341"/>
                </a:cubicBezTo>
                <a:cubicBezTo>
                  <a:pt x="651143" y="202033"/>
                  <a:pt x="657497" y="205599"/>
                  <a:pt x="662405" y="211041"/>
                </a:cubicBezTo>
                <a:cubicBezTo>
                  <a:pt x="667313" y="216482"/>
                  <a:pt x="663629" y="221148"/>
                  <a:pt x="651355" y="225040"/>
                </a:cubicBezTo>
                <a:cubicBezTo>
                  <a:pt x="639081" y="228931"/>
                  <a:pt x="619070" y="232585"/>
                  <a:pt x="591321" y="236002"/>
                </a:cubicBezTo>
                <a:cubicBezTo>
                  <a:pt x="601787" y="244051"/>
                  <a:pt x="605683" y="250434"/>
                  <a:pt x="603008" y="255150"/>
                </a:cubicBezTo>
                <a:cubicBezTo>
                  <a:pt x="600333" y="259867"/>
                  <a:pt x="598013" y="273691"/>
                  <a:pt x="596046" y="296623"/>
                </a:cubicBezTo>
                <a:cubicBezTo>
                  <a:pt x="633927" y="294623"/>
                  <a:pt x="658501" y="292552"/>
                  <a:pt x="669767" y="290411"/>
                </a:cubicBezTo>
                <a:cubicBezTo>
                  <a:pt x="681033" y="288269"/>
                  <a:pt x="692086" y="288032"/>
                  <a:pt x="702927" y="289698"/>
                </a:cubicBezTo>
                <a:cubicBezTo>
                  <a:pt x="713768" y="291365"/>
                  <a:pt x="723238" y="296115"/>
                  <a:pt x="731338" y="303947"/>
                </a:cubicBezTo>
                <a:cubicBezTo>
                  <a:pt x="739437" y="311780"/>
                  <a:pt x="739950" y="317517"/>
                  <a:pt x="732875" y="321159"/>
                </a:cubicBezTo>
                <a:cubicBezTo>
                  <a:pt x="725801" y="324800"/>
                  <a:pt x="708523" y="325313"/>
                  <a:pt x="681041" y="322696"/>
                </a:cubicBezTo>
                <a:cubicBezTo>
                  <a:pt x="653559" y="320080"/>
                  <a:pt x="629457" y="319817"/>
                  <a:pt x="608733" y="321909"/>
                </a:cubicBezTo>
                <a:cubicBezTo>
                  <a:pt x="588009" y="324000"/>
                  <a:pt x="566544" y="326338"/>
                  <a:pt x="544337" y="328921"/>
                </a:cubicBezTo>
                <a:cubicBezTo>
                  <a:pt x="522130" y="331504"/>
                  <a:pt x="503810" y="333858"/>
                  <a:pt x="489378" y="335983"/>
                </a:cubicBezTo>
                <a:cubicBezTo>
                  <a:pt x="474945" y="338108"/>
                  <a:pt x="461629" y="333908"/>
                  <a:pt x="449430" y="323384"/>
                </a:cubicBezTo>
                <a:cubicBezTo>
                  <a:pt x="437231" y="312859"/>
                  <a:pt x="437889" y="308130"/>
                  <a:pt x="451405" y="309197"/>
                </a:cubicBezTo>
                <a:cubicBezTo>
                  <a:pt x="464921" y="310264"/>
                  <a:pt x="481832" y="309755"/>
                  <a:pt x="502139" y="307672"/>
                </a:cubicBezTo>
                <a:cubicBezTo>
                  <a:pt x="522446" y="305589"/>
                  <a:pt x="544274" y="303147"/>
                  <a:pt x="567623" y="300348"/>
                </a:cubicBezTo>
                <a:lnTo>
                  <a:pt x="567623" y="260625"/>
                </a:lnTo>
                <a:cubicBezTo>
                  <a:pt x="567623" y="251392"/>
                  <a:pt x="565915" y="244626"/>
                  <a:pt x="562498" y="240326"/>
                </a:cubicBezTo>
                <a:cubicBezTo>
                  <a:pt x="544383" y="242426"/>
                  <a:pt x="530771" y="240330"/>
                  <a:pt x="521663" y="234039"/>
                </a:cubicBezTo>
                <a:cubicBezTo>
                  <a:pt x="512555" y="227748"/>
                  <a:pt x="514651" y="223556"/>
                  <a:pt x="527950" y="221465"/>
                </a:cubicBezTo>
                <a:cubicBezTo>
                  <a:pt x="541249" y="219373"/>
                  <a:pt x="554232" y="217061"/>
                  <a:pt x="566898" y="214528"/>
                </a:cubicBezTo>
                <a:cubicBezTo>
                  <a:pt x="579564" y="211995"/>
                  <a:pt x="593521" y="208574"/>
                  <a:pt x="608770" y="204266"/>
                </a:cubicBezTo>
                <a:cubicBezTo>
                  <a:pt x="616395" y="202112"/>
                  <a:pt x="623088" y="200708"/>
                  <a:pt x="628850" y="200054"/>
                </a:cubicBezTo>
                <a:close/>
                <a:moveTo>
                  <a:pt x="987425" y="143298"/>
                </a:moveTo>
                <a:cubicBezTo>
                  <a:pt x="991656" y="144033"/>
                  <a:pt x="995088" y="145949"/>
                  <a:pt x="997722" y="149044"/>
                </a:cubicBezTo>
                <a:cubicBezTo>
                  <a:pt x="1002988" y="155236"/>
                  <a:pt x="999613" y="159935"/>
                  <a:pt x="987597" y="163143"/>
                </a:cubicBezTo>
                <a:cubicBezTo>
                  <a:pt x="975581" y="166352"/>
                  <a:pt x="959099" y="169506"/>
                  <a:pt x="938150" y="172605"/>
                </a:cubicBezTo>
                <a:cubicBezTo>
                  <a:pt x="945483" y="175105"/>
                  <a:pt x="949150" y="179347"/>
                  <a:pt x="949150" y="185330"/>
                </a:cubicBezTo>
                <a:lnTo>
                  <a:pt x="949150" y="199354"/>
                </a:lnTo>
                <a:cubicBezTo>
                  <a:pt x="952066" y="199520"/>
                  <a:pt x="957849" y="197471"/>
                  <a:pt x="966499" y="193204"/>
                </a:cubicBezTo>
                <a:cubicBezTo>
                  <a:pt x="975148" y="188938"/>
                  <a:pt x="983043" y="190088"/>
                  <a:pt x="990185" y="196654"/>
                </a:cubicBezTo>
                <a:cubicBezTo>
                  <a:pt x="997326" y="203220"/>
                  <a:pt x="995513" y="208220"/>
                  <a:pt x="984747" y="211653"/>
                </a:cubicBezTo>
                <a:cubicBezTo>
                  <a:pt x="973981" y="215086"/>
                  <a:pt x="961974" y="216803"/>
                  <a:pt x="948725" y="216803"/>
                </a:cubicBezTo>
                <a:lnTo>
                  <a:pt x="946000" y="249626"/>
                </a:lnTo>
                <a:lnTo>
                  <a:pt x="996881" y="270169"/>
                </a:lnTo>
                <a:lnTo>
                  <a:pt x="996809" y="270246"/>
                </a:lnTo>
                <a:lnTo>
                  <a:pt x="997024" y="270227"/>
                </a:lnTo>
                <a:lnTo>
                  <a:pt x="1033610" y="284998"/>
                </a:lnTo>
                <a:cubicBezTo>
                  <a:pt x="1057011" y="293373"/>
                  <a:pt x="1074609" y="298331"/>
                  <a:pt x="1086404" y="299873"/>
                </a:cubicBezTo>
                <a:cubicBezTo>
                  <a:pt x="1109994" y="302956"/>
                  <a:pt x="1132180" y="304497"/>
                  <a:pt x="1152962" y="304497"/>
                </a:cubicBezTo>
                <a:cubicBezTo>
                  <a:pt x="1177077" y="304497"/>
                  <a:pt x="1187168" y="307060"/>
                  <a:pt x="1183235" y="312184"/>
                </a:cubicBezTo>
                <a:cubicBezTo>
                  <a:pt x="1179302" y="317309"/>
                  <a:pt x="1166103" y="323346"/>
                  <a:pt x="1143638" y="330296"/>
                </a:cubicBezTo>
                <a:cubicBezTo>
                  <a:pt x="1121172" y="337245"/>
                  <a:pt x="1103365" y="340720"/>
                  <a:pt x="1090216" y="340720"/>
                </a:cubicBezTo>
                <a:cubicBezTo>
                  <a:pt x="1076834" y="340720"/>
                  <a:pt x="1058697" y="335133"/>
                  <a:pt x="1035807" y="323959"/>
                </a:cubicBezTo>
                <a:cubicBezTo>
                  <a:pt x="1012916" y="312784"/>
                  <a:pt x="987181" y="298881"/>
                  <a:pt x="958599" y="282249"/>
                </a:cubicBezTo>
                <a:cubicBezTo>
                  <a:pt x="930017" y="265616"/>
                  <a:pt x="907152" y="253734"/>
                  <a:pt x="890003" y="246601"/>
                </a:cubicBezTo>
                <a:cubicBezTo>
                  <a:pt x="885853" y="254850"/>
                  <a:pt x="878200" y="265621"/>
                  <a:pt x="867042" y="278911"/>
                </a:cubicBezTo>
                <a:cubicBezTo>
                  <a:pt x="855884" y="292202"/>
                  <a:pt x="841910" y="302952"/>
                  <a:pt x="825120" y="311159"/>
                </a:cubicBezTo>
                <a:cubicBezTo>
                  <a:pt x="808329" y="319367"/>
                  <a:pt x="808350" y="314105"/>
                  <a:pt x="825182" y="295373"/>
                </a:cubicBezTo>
                <a:cubicBezTo>
                  <a:pt x="842014" y="276641"/>
                  <a:pt x="854301" y="257808"/>
                  <a:pt x="862042" y="238876"/>
                </a:cubicBezTo>
                <a:cubicBezTo>
                  <a:pt x="869784" y="219944"/>
                  <a:pt x="873133" y="207578"/>
                  <a:pt x="872092" y="201779"/>
                </a:cubicBezTo>
                <a:cubicBezTo>
                  <a:pt x="871050" y="195979"/>
                  <a:pt x="877096" y="195454"/>
                  <a:pt x="890228" y="200204"/>
                </a:cubicBezTo>
                <a:cubicBezTo>
                  <a:pt x="903361" y="204953"/>
                  <a:pt x="909306" y="209549"/>
                  <a:pt x="908065" y="213990"/>
                </a:cubicBezTo>
                <a:cubicBezTo>
                  <a:pt x="906823" y="218432"/>
                  <a:pt x="902736" y="224302"/>
                  <a:pt x="895803" y="231602"/>
                </a:cubicBezTo>
                <a:cubicBezTo>
                  <a:pt x="910819" y="237618"/>
                  <a:pt x="919126" y="240993"/>
                  <a:pt x="920726" y="241726"/>
                </a:cubicBezTo>
                <a:cubicBezTo>
                  <a:pt x="920726" y="216144"/>
                  <a:pt x="920226" y="199887"/>
                  <a:pt x="919226" y="192954"/>
                </a:cubicBezTo>
                <a:cubicBezTo>
                  <a:pt x="918226" y="186021"/>
                  <a:pt x="917052" y="181422"/>
                  <a:pt x="915702" y="179155"/>
                </a:cubicBezTo>
                <a:cubicBezTo>
                  <a:pt x="882254" y="188471"/>
                  <a:pt x="861267" y="194200"/>
                  <a:pt x="852743" y="196341"/>
                </a:cubicBezTo>
                <a:cubicBezTo>
                  <a:pt x="844218" y="198483"/>
                  <a:pt x="834852" y="195446"/>
                  <a:pt x="824645" y="187229"/>
                </a:cubicBezTo>
                <a:cubicBezTo>
                  <a:pt x="814437" y="179013"/>
                  <a:pt x="815999" y="174555"/>
                  <a:pt x="829332" y="173855"/>
                </a:cubicBezTo>
                <a:cubicBezTo>
                  <a:pt x="842664" y="173155"/>
                  <a:pt x="866917" y="168922"/>
                  <a:pt x="902090" y="161156"/>
                </a:cubicBezTo>
                <a:cubicBezTo>
                  <a:pt x="937263" y="153390"/>
                  <a:pt x="960678" y="147882"/>
                  <a:pt x="972336" y="144632"/>
                </a:cubicBezTo>
                <a:cubicBezTo>
                  <a:pt x="978164" y="143007"/>
                  <a:pt x="983194" y="142562"/>
                  <a:pt x="987425" y="143298"/>
                </a:cubicBezTo>
                <a:close/>
                <a:moveTo>
                  <a:pt x="1058061" y="129788"/>
                </a:moveTo>
                <a:cubicBezTo>
                  <a:pt x="1059736" y="129680"/>
                  <a:pt x="1061822" y="129895"/>
                  <a:pt x="1064318" y="130433"/>
                </a:cubicBezTo>
                <a:cubicBezTo>
                  <a:pt x="1071150" y="131550"/>
                  <a:pt x="1077454" y="133487"/>
                  <a:pt x="1083229" y="136245"/>
                </a:cubicBezTo>
                <a:cubicBezTo>
                  <a:pt x="1089004" y="139003"/>
                  <a:pt x="1090812" y="142645"/>
                  <a:pt x="1088654" y="147169"/>
                </a:cubicBezTo>
                <a:cubicBezTo>
                  <a:pt x="1086495" y="151694"/>
                  <a:pt x="1084646" y="160406"/>
                  <a:pt x="1083104" y="173305"/>
                </a:cubicBezTo>
                <a:cubicBezTo>
                  <a:pt x="1081562" y="186205"/>
                  <a:pt x="1078325" y="199233"/>
                  <a:pt x="1073392" y="212390"/>
                </a:cubicBezTo>
                <a:cubicBezTo>
                  <a:pt x="1068459" y="225548"/>
                  <a:pt x="1060784" y="237060"/>
                  <a:pt x="1050368" y="246926"/>
                </a:cubicBezTo>
                <a:cubicBezTo>
                  <a:pt x="1039952" y="256792"/>
                  <a:pt x="1026457" y="264175"/>
                  <a:pt x="1009883" y="269074"/>
                </a:cubicBezTo>
                <a:lnTo>
                  <a:pt x="997024" y="270227"/>
                </a:lnTo>
                <a:lnTo>
                  <a:pt x="996881" y="270169"/>
                </a:lnTo>
                <a:lnTo>
                  <a:pt x="1007309" y="259063"/>
                </a:lnTo>
                <a:cubicBezTo>
                  <a:pt x="1022166" y="247488"/>
                  <a:pt x="1033149" y="234847"/>
                  <a:pt x="1040257" y="221140"/>
                </a:cubicBezTo>
                <a:cubicBezTo>
                  <a:pt x="1047364" y="207432"/>
                  <a:pt x="1052227" y="192433"/>
                  <a:pt x="1054843" y="176143"/>
                </a:cubicBezTo>
                <a:cubicBezTo>
                  <a:pt x="1057460" y="159852"/>
                  <a:pt x="1057197" y="147624"/>
                  <a:pt x="1054056" y="139457"/>
                </a:cubicBezTo>
                <a:cubicBezTo>
                  <a:pt x="1051700" y="133333"/>
                  <a:pt x="1053035" y="130110"/>
                  <a:pt x="1058061" y="129788"/>
                </a:cubicBezTo>
                <a:close/>
                <a:moveTo>
                  <a:pt x="242005" y="121896"/>
                </a:moveTo>
                <a:cubicBezTo>
                  <a:pt x="231614" y="123454"/>
                  <a:pt x="214669" y="127050"/>
                  <a:pt x="191171" y="132683"/>
                </a:cubicBezTo>
                <a:lnTo>
                  <a:pt x="191171" y="147607"/>
                </a:lnTo>
                <a:cubicBezTo>
                  <a:pt x="202620" y="146674"/>
                  <a:pt x="212361" y="144607"/>
                  <a:pt x="220394" y="141407"/>
                </a:cubicBezTo>
                <a:cubicBezTo>
                  <a:pt x="228427" y="138207"/>
                  <a:pt x="235760" y="139074"/>
                  <a:pt x="242393" y="144007"/>
                </a:cubicBezTo>
                <a:cubicBezTo>
                  <a:pt x="249026" y="148940"/>
                  <a:pt x="249480" y="153652"/>
                  <a:pt x="243755" y="158144"/>
                </a:cubicBezTo>
                <a:cubicBezTo>
                  <a:pt x="238030" y="162635"/>
                  <a:pt x="229677" y="165693"/>
                  <a:pt x="218694" y="167318"/>
                </a:cubicBezTo>
                <a:cubicBezTo>
                  <a:pt x="207712" y="168943"/>
                  <a:pt x="198537" y="169231"/>
                  <a:pt x="191171" y="168181"/>
                </a:cubicBezTo>
                <a:lnTo>
                  <a:pt x="191171" y="180530"/>
                </a:lnTo>
                <a:cubicBezTo>
                  <a:pt x="198470" y="180663"/>
                  <a:pt x="207495" y="178867"/>
                  <a:pt x="218244" y="175143"/>
                </a:cubicBezTo>
                <a:cubicBezTo>
                  <a:pt x="228994" y="171418"/>
                  <a:pt x="237626" y="172472"/>
                  <a:pt x="244143" y="178305"/>
                </a:cubicBezTo>
                <a:cubicBezTo>
                  <a:pt x="250659" y="184138"/>
                  <a:pt x="249876" y="188871"/>
                  <a:pt x="241793" y="192504"/>
                </a:cubicBezTo>
                <a:cubicBezTo>
                  <a:pt x="233710" y="196137"/>
                  <a:pt x="225019" y="198741"/>
                  <a:pt x="215719" y="200316"/>
                </a:cubicBezTo>
                <a:cubicBezTo>
                  <a:pt x="206420" y="201891"/>
                  <a:pt x="198237" y="201112"/>
                  <a:pt x="191171" y="197979"/>
                </a:cubicBezTo>
                <a:lnTo>
                  <a:pt x="191171" y="215053"/>
                </a:lnTo>
                <a:cubicBezTo>
                  <a:pt x="200637" y="215153"/>
                  <a:pt x="210728" y="213349"/>
                  <a:pt x="221444" y="209641"/>
                </a:cubicBezTo>
                <a:cubicBezTo>
                  <a:pt x="232160" y="205933"/>
                  <a:pt x="240772" y="206978"/>
                  <a:pt x="247280" y="212778"/>
                </a:cubicBezTo>
                <a:cubicBezTo>
                  <a:pt x="253788" y="218578"/>
                  <a:pt x="253321" y="223302"/>
                  <a:pt x="245880" y="226952"/>
                </a:cubicBezTo>
                <a:cubicBezTo>
                  <a:pt x="238439" y="230602"/>
                  <a:pt x="228994" y="232960"/>
                  <a:pt x="217544" y="234027"/>
                </a:cubicBezTo>
                <a:cubicBezTo>
                  <a:pt x="206095" y="235093"/>
                  <a:pt x="197170" y="235102"/>
                  <a:pt x="190771" y="234052"/>
                </a:cubicBezTo>
                <a:cubicBezTo>
                  <a:pt x="189954" y="246684"/>
                  <a:pt x="189563" y="252376"/>
                  <a:pt x="189596" y="251126"/>
                </a:cubicBezTo>
                <a:cubicBezTo>
                  <a:pt x="218311" y="248042"/>
                  <a:pt x="241284" y="245151"/>
                  <a:pt x="258517" y="242451"/>
                </a:cubicBezTo>
                <a:cubicBezTo>
                  <a:pt x="259500" y="208553"/>
                  <a:pt x="259992" y="182196"/>
                  <a:pt x="259992" y="163381"/>
                </a:cubicBezTo>
                <a:cubicBezTo>
                  <a:pt x="259992" y="145049"/>
                  <a:pt x="259592" y="133162"/>
                  <a:pt x="258792" y="127721"/>
                </a:cubicBezTo>
                <a:cubicBezTo>
                  <a:pt x="257992" y="122279"/>
                  <a:pt x="252396" y="120338"/>
                  <a:pt x="242005" y="121896"/>
                </a:cubicBezTo>
                <a:close/>
                <a:moveTo>
                  <a:pt x="600164" y="118234"/>
                </a:moveTo>
                <a:cubicBezTo>
                  <a:pt x="603050" y="118282"/>
                  <a:pt x="606673" y="118711"/>
                  <a:pt x="611033" y="119521"/>
                </a:cubicBezTo>
                <a:cubicBezTo>
                  <a:pt x="628473" y="122763"/>
                  <a:pt x="644451" y="128571"/>
                  <a:pt x="658967" y="136945"/>
                </a:cubicBezTo>
                <a:cubicBezTo>
                  <a:pt x="673483" y="145320"/>
                  <a:pt x="680741" y="157265"/>
                  <a:pt x="680741" y="172780"/>
                </a:cubicBezTo>
                <a:cubicBezTo>
                  <a:pt x="680741" y="190629"/>
                  <a:pt x="672887" y="194925"/>
                  <a:pt x="657180" y="185667"/>
                </a:cubicBezTo>
                <a:cubicBezTo>
                  <a:pt x="641473" y="176409"/>
                  <a:pt x="628269" y="166956"/>
                  <a:pt x="617570" y="157306"/>
                </a:cubicBezTo>
                <a:cubicBezTo>
                  <a:pt x="608070" y="146807"/>
                  <a:pt x="600246" y="137074"/>
                  <a:pt x="594096" y="128108"/>
                </a:cubicBezTo>
                <a:cubicBezTo>
                  <a:pt x="589484" y="121383"/>
                  <a:pt x="591507" y="118092"/>
                  <a:pt x="600164" y="118234"/>
                </a:cubicBezTo>
                <a:close/>
                <a:moveTo>
                  <a:pt x="525828" y="117088"/>
                </a:moveTo>
                <a:cubicBezTo>
                  <a:pt x="527695" y="116975"/>
                  <a:pt x="529873" y="117344"/>
                  <a:pt x="532363" y="118196"/>
                </a:cubicBezTo>
                <a:cubicBezTo>
                  <a:pt x="542320" y="121604"/>
                  <a:pt x="550716" y="126858"/>
                  <a:pt x="557548" y="133958"/>
                </a:cubicBezTo>
                <a:cubicBezTo>
                  <a:pt x="564381" y="141057"/>
                  <a:pt x="564865" y="146303"/>
                  <a:pt x="558998" y="149694"/>
                </a:cubicBezTo>
                <a:cubicBezTo>
                  <a:pt x="553132" y="153086"/>
                  <a:pt x="543924" y="161844"/>
                  <a:pt x="531375" y="175968"/>
                </a:cubicBezTo>
                <a:cubicBezTo>
                  <a:pt x="518826" y="190092"/>
                  <a:pt x="502381" y="201737"/>
                  <a:pt x="482041" y="210903"/>
                </a:cubicBezTo>
                <a:cubicBezTo>
                  <a:pt x="461700" y="220069"/>
                  <a:pt x="458459" y="217036"/>
                  <a:pt x="472316" y="201804"/>
                </a:cubicBezTo>
                <a:cubicBezTo>
                  <a:pt x="486174" y="186571"/>
                  <a:pt x="497415" y="172643"/>
                  <a:pt x="506039" y="160019"/>
                </a:cubicBezTo>
                <a:cubicBezTo>
                  <a:pt x="514664" y="147394"/>
                  <a:pt x="518459" y="137766"/>
                  <a:pt x="517426" y="131133"/>
                </a:cubicBezTo>
                <a:cubicBezTo>
                  <a:pt x="517426" y="122108"/>
                  <a:pt x="520227" y="117427"/>
                  <a:pt x="525828" y="117088"/>
                </a:cubicBezTo>
                <a:close/>
                <a:moveTo>
                  <a:pt x="677339" y="53624"/>
                </a:moveTo>
                <a:cubicBezTo>
                  <a:pt x="685302" y="52585"/>
                  <a:pt x="694403" y="55369"/>
                  <a:pt x="704639" y="61975"/>
                </a:cubicBezTo>
                <a:cubicBezTo>
                  <a:pt x="718289" y="70782"/>
                  <a:pt x="730792" y="81482"/>
                  <a:pt x="742150" y="94073"/>
                </a:cubicBezTo>
                <a:cubicBezTo>
                  <a:pt x="753507" y="106664"/>
                  <a:pt x="750249" y="113263"/>
                  <a:pt x="732375" y="113871"/>
                </a:cubicBezTo>
                <a:cubicBezTo>
                  <a:pt x="714501" y="114480"/>
                  <a:pt x="696952" y="118975"/>
                  <a:pt x="679728" y="127358"/>
                </a:cubicBezTo>
                <a:cubicBezTo>
                  <a:pt x="662505" y="135741"/>
                  <a:pt x="657088" y="133966"/>
                  <a:pt x="663479" y="122033"/>
                </a:cubicBezTo>
                <a:cubicBezTo>
                  <a:pt x="669871" y="110101"/>
                  <a:pt x="674837" y="100985"/>
                  <a:pt x="678379" y="94685"/>
                </a:cubicBezTo>
                <a:cubicBezTo>
                  <a:pt x="681920" y="88386"/>
                  <a:pt x="682728" y="84682"/>
                  <a:pt x="680803" y="83573"/>
                </a:cubicBezTo>
                <a:cubicBezTo>
                  <a:pt x="678879" y="82465"/>
                  <a:pt x="667317" y="83465"/>
                  <a:pt x="646118" y="86573"/>
                </a:cubicBezTo>
                <a:cubicBezTo>
                  <a:pt x="624919" y="89681"/>
                  <a:pt x="594221" y="93339"/>
                  <a:pt x="554024" y="97547"/>
                </a:cubicBezTo>
                <a:cubicBezTo>
                  <a:pt x="513826" y="101756"/>
                  <a:pt x="492294" y="103335"/>
                  <a:pt x="489428" y="102285"/>
                </a:cubicBezTo>
                <a:cubicBezTo>
                  <a:pt x="485945" y="114117"/>
                  <a:pt x="478191" y="127275"/>
                  <a:pt x="466167" y="141757"/>
                </a:cubicBezTo>
                <a:cubicBezTo>
                  <a:pt x="454142" y="156240"/>
                  <a:pt x="445822" y="156323"/>
                  <a:pt x="441206" y="142007"/>
                </a:cubicBezTo>
                <a:cubicBezTo>
                  <a:pt x="436589" y="127691"/>
                  <a:pt x="437722" y="117025"/>
                  <a:pt x="444605" y="110009"/>
                </a:cubicBezTo>
                <a:cubicBezTo>
                  <a:pt x="451488" y="102993"/>
                  <a:pt x="456738" y="94573"/>
                  <a:pt x="460354" y="84748"/>
                </a:cubicBezTo>
                <a:cubicBezTo>
                  <a:pt x="463971" y="74924"/>
                  <a:pt x="468533" y="66995"/>
                  <a:pt x="474041" y="60962"/>
                </a:cubicBezTo>
                <a:cubicBezTo>
                  <a:pt x="479549" y="54929"/>
                  <a:pt x="484936" y="62370"/>
                  <a:pt x="490203" y="83286"/>
                </a:cubicBezTo>
                <a:cubicBezTo>
                  <a:pt x="526517" y="81286"/>
                  <a:pt x="563119" y="77424"/>
                  <a:pt x="600008" y="71699"/>
                </a:cubicBezTo>
                <a:cubicBezTo>
                  <a:pt x="636898" y="65974"/>
                  <a:pt x="660146" y="60721"/>
                  <a:pt x="669754" y="55937"/>
                </a:cubicBezTo>
                <a:cubicBezTo>
                  <a:pt x="672156" y="54742"/>
                  <a:pt x="674684" y="53971"/>
                  <a:pt x="677339" y="53624"/>
                </a:cubicBezTo>
                <a:close/>
                <a:moveTo>
                  <a:pt x="950056" y="45338"/>
                </a:moveTo>
                <a:cubicBezTo>
                  <a:pt x="947373" y="45405"/>
                  <a:pt x="943825" y="45830"/>
                  <a:pt x="939413" y="46613"/>
                </a:cubicBezTo>
                <a:cubicBezTo>
                  <a:pt x="930588" y="48180"/>
                  <a:pt x="920235" y="50579"/>
                  <a:pt x="908352" y="53813"/>
                </a:cubicBezTo>
                <a:cubicBezTo>
                  <a:pt x="909335" y="55379"/>
                  <a:pt x="910727" y="63112"/>
                  <a:pt x="912527" y="77011"/>
                </a:cubicBezTo>
                <a:cubicBezTo>
                  <a:pt x="915810" y="77161"/>
                  <a:pt x="921310" y="75370"/>
                  <a:pt x="929026" y="71637"/>
                </a:cubicBezTo>
                <a:cubicBezTo>
                  <a:pt x="936742" y="67903"/>
                  <a:pt x="943592" y="69370"/>
                  <a:pt x="949575" y="76036"/>
                </a:cubicBezTo>
                <a:cubicBezTo>
                  <a:pt x="955557" y="82703"/>
                  <a:pt x="952895" y="87698"/>
                  <a:pt x="941588" y="91023"/>
                </a:cubicBezTo>
                <a:cubicBezTo>
                  <a:pt x="930280" y="94348"/>
                  <a:pt x="921293" y="96010"/>
                  <a:pt x="914627" y="96010"/>
                </a:cubicBezTo>
                <a:lnTo>
                  <a:pt x="917351" y="120934"/>
                </a:lnTo>
                <a:cubicBezTo>
                  <a:pt x="937234" y="118150"/>
                  <a:pt x="947737" y="115817"/>
                  <a:pt x="948862" y="113934"/>
                </a:cubicBezTo>
                <a:cubicBezTo>
                  <a:pt x="949987" y="112051"/>
                  <a:pt x="951854" y="100618"/>
                  <a:pt x="954462" y="79636"/>
                </a:cubicBezTo>
                <a:cubicBezTo>
                  <a:pt x="957070" y="58654"/>
                  <a:pt x="957420" y="47513"/>
                  <a:pt x="955512" y="46213"/>
                </a:cubicBezTo>
                <a:cubicBezTo>
                  <a:pt x="954558" y="45563"/>
                  <a:pt x="952739" y="45271"/>
                  <a:pt x="950056" y="45338"/>
                </a:cubicBezTo>
                <a:close/>
                <a:moveTo>
                  <a:pt x="1118877" y="22165"/>
                </a:moveTo>
                <a:cubicBezTo>
                  <a:pt x="1129351" y="20031"/>
                  <a:pt x="1137405" y="22627"/>
                  <a:pt x="1143038" y="29952"/>
                </a:cubicBezTo>
                <a:cubicBezTo>
                  <a:pt x="1148671" y="37276"/>
                  <a:pt x="1145204" y="42447"/>
                  <a:pt x="1132638" y="45463"/>
                </a:cubicBezTo>
                <a:cubicBezTo>
                  <a:pt x="1120073" y="48480"/>
                  <a:pt x="1099165" y="52571"/>
                  <a:pt x="1069917" y="57737"/>
                </a:cubicBezTo>
                <a:cubicBezTo>
                  <a:pt x="1080383" y="62054"/>
                  <a:pt x="1083633" y="67095"/>
                  <a:pt x="1079667" y="72861"/>
                </a:cubicBezTo>
                <a:cubicBezTo>
                  <a:pt x="1075700" y="78628"/>
                  <a:pt x="1068267" y="88377"/>
                  <a:pt x="1057368" y="102110"/>
                </a:cubicBezTo>
                <a:cubicBezTo>
                  <a:pt x="1074684" y="98177"/>
                  <a:pt x="1086837" y="94318"/>
                  <a:pt x="1093828" y="90535"/>
                </a:cubicBezTo>
                <a:cubicBezTo>
                  <a:pt x="1100820" y="86752"/>
                  <a:pt x="1110348" y="88098"/>
                  <a:pt x="1122414" y="94573"/>
                </a:cubicBezTo>
                <a:cubicBezTo>
                  <a:pt x="1134480" y="101047"/>
                  <a:pt x="1139405" y="107114"/>
                  <a:pt x="1137188" y="112772"/>
                </a:cubicBezTo>
                <a:cubicBezTo>
                  <a:pt x="1134972" y="118429"/>
                  <a:pt x="1133138" y="123438"/>
                  <a:pt x="1131689" y="127796"/>
                </a:cubicBezTo>
                <a:cubicBezTo>
                  <a:pt x="1130239" y="132154"/>
                  <a:pt x="1130030" y="142382"/>
                  <a:pt x="1131064" y="158481"/>
                </a:cubicBezTo>
                <a:cubicBezTo>
                  <a:pt x="1132097" y="174580"/>
                  <a:pt x="1131314" y="191200"/>
                  <a:pt x="1128714" y="208341"/>
                </a:cubicBezTo>
                <a:cubicBezTo>
                  <a:pt x="1126114" y="225481"/>
                  <a:pt x="1120602" y="229810"/>
                  <a:pt x="1112177" y="221327"/>
                </a:cubicBezTo>
                <a:cubicBezTo>
                  <a:pt x="1103753" y="212845"/>
                  <a:pt x="1100065" y="205983"/>
                  <a:pt x="1101115" y="200741"/>
                </a:cubicBezTo>
                <a:cubicBezTo>
                  <a:pt x="1102165" y="195500"/>
                  <a:pt x="1102949" y="182584"/>
                  <a:pt x="1103465" y="161994"/>
                </a:cubicBezTo>
                <a:cubicBezTo>
                  <a:pt x="1103982" y="141403"/>
                  <a:pt x="1103419" y="127875"/>
                  <a:pt x="1101778" y="121408"/>
                </a:cubicBezTo>
                <a:cubicBezTo>
                  <a:pt x="1100136" y="114942"/>
                  <a:pt x="1094341" y="113176"/>
                  <a:pt x="1084391" y="116109"/>
                </a:cubicBezTo>
                <a:lnTo>
                  <a:pt x="1036994" y="125008"/>
                </a:lnTo>
                <a:cubicBezTo>
                  <a:pt x="1036994" y="140174"/>
                  <a:pt x="1036378" y="160835"/>
                  <a:pt x="1035144" y="186992"/>
                </a:cubicBezTo>
                <a:cubicBezTo>
                  <a:pt x="1033911" y="213149"/>
                  <a:pt x="1028649" y="222586"/>
                  <a:pt x="1019358" y="215303"/>
                </a:cubicBezTo>
                <a:cubicBezTo>
                  <a:pt x="1010067" y="208020"/>
                  <a:pt x="1005950" y="200295"/>
                  <a:pt x="1007009" y="192129"/>
                </a:cubicBezTo>
                <a:cubicBezTo>
                  <a:pt x="1008067" y="183963"/>
                  <a:pt x="1009113" y="171614"/>
                  <a:pt x="1010146" y="155081"/>
                </a:cubicBezTo>
                <a:cubicBezTo>
                  <a:pt x="1011179" y="138549"/>
                  <a:pt x="1009604" y="126375"/>
                  <a:pt x="1005421" y="118559"/>
                </a:cubicBezTo>
                <a:cubicBezTo>
                  <a:pt x="1001238" y="110742"/>
                  <a:pt x="1003363" y="106834"/>
                  <a:pt x="1011796" y="106834"/>
                </a:cubicBezTo>
                <a:cubicBezTo>
                  <a:pt x="1017529" y="106834"/>
                  <a:pt x="1022049" y="107093"/>
                  <a:pt x="1025357" y="107609"/>
                </a:cubicBezTo>
                <a:cubicBezTo>
                  <a:pt x="1028666" y="108126"/>
                  <a:pt x="1033153" y="107759"/>
                  <a:pt x="1038819" y="106509"/>
                </a:cubicBezTo>
                <a:cubicBezTo>
                  <a:pt x="1045835" y="81844"/>
                  <a:pt x="1048760" y="67370"/>
                  <a:pt x="1047594" y="63087"/>
                </a:cubicBezTo>
                <a:cubicBezTo>
                  <a:pt x="1041044" y="65137"/>
                  <a:pt x="1034832" y="66433"/>
                  <a:pt x="1028957" y="66974"/>
                </a:cubicBezTo>
                <a:cubicBezTo>
                  <a:pt x="1023083" y="67516"/>
                  <a:pt x="1015600" y="64633"/>
                  <a:pt x="1006509" y="58325"/>
                </a:cubicBezTo>
                <a:cubicBezTo>
                  <a:pt x="997417" y="52017"/>
                  <a:pt x="999763" y="47825"/>
                  <a:pt x="1013546" y="45751"/>
                </a:cubicBezTo>
                <a:cubicBezTo>
                  <a:pt x="1027328" y="43676"/>
                  <a:pt x="1040227" y="41068"/>
                  <a:pt x="1052243" y="37926"/>
                </a:cubicBezTo>
                <a:cubicBezTo>
                  <a:pt x="1064259" y="34785"/>
                  <a:pt x="1075750" y="31906"/>
                  <a:pt x="1086716" y="29289"/>
                </a:cubicBezTo>
                <a:cubicBezTo>
                  <a:pt x="1097682" y="26673"/>
                  <a:pt x="1108402" y="24298"/>
                  <a:pt x="1118877" y="22165"/>
                </a:cubicBezTo>
                <a:close/>
                <a:moveTo>
                  <a:pt x="56990" y="21839"/>
                </a:moveTo>
                <a:cubicBezTo>
                  <a:pt x="58849" y="21560"/>
                  <a:pt x="61237" y="21694"/>
                  <a:pt x="64154" y="22240"/>
                </a:cubicBezTo>
                <a:cubicBezTo>
                  <a:pt x="75820" y="24423"/>
                  <a:pt x="85786" y="27968"/>
                  <a:pt x="94052" y="32876"/>
                </a:cubicBezTo>
                <a:cubicBezTo>
                  <a:pt x="102318" y="37784"/>
                  <a:pt x="104622" y="44213"/>
                  <a:pt x="100964" y="52163"/>
                </a:cubicBezTo>
                <a:cubicBezTo>
                  <a:pt x="97306" y="60112"/>
                  <a:pt x="95477" y="86694"/>
                  <a:pt x="95477" y="131908"/>
                </a:cubicBezTo>
                <a:cubicBezTo>
                  <a:pt x="97443" y="132058"/>
                  <a:pt x="103155" y="130529"/>
                  <a:pt x="112613" y="127321"/>
                </a:cubicBezTo>
                <a:cubicBezTo>
                  <a:pt x="122071" y="124112"/>
                  <a:pt x="129683" y="126096"/>
                  <a:pt x="135449" y="133270"/>
                </a:cubicBezTo>
                <a:cubicBezTo>
                  <a:pt x="141216" y="140445"/>
                  <a:pt x="139070" y="145678"/>
                  <a:pt x="129012" y="148969"/>
                </a:cubicBezTo>
                <a:cubicBezTo>
                  <a:pt x="118954" y="152261"/>
                  <a:pt x="107701" y="155240"/>
                  <a:pt x="95252" y="157906"/>
                </a:cubicBezTo>
                <a:cubicBezTo>
                  <a:pt x="94352" y="181188"/>
                  <a:pt x="93902" y="201279"/>
                  <a:pt x="93902" y="218178"/>
                </a:cubicBezTo>
                <a:cubicBezTo>
                  <a:pt x="107668" y="210861"/>
                  <a:pt x="121046" y="204328"/>
                  <a:pt x="134037" y="198579"/>
                </a:cubicBezTo>
                <a:cubicBezTo>
                  <a:pt x="147028" y="192829"/>
                  <a:pt x="152311" y="193929"/>
                  <a:pt x="149886" y="201879"/>
                </a:cubicBezTo>
                <a:cubicBezTo>
                  <a:pt x="147461" y="209828"/>
                  <a:pt x="130179" y="223286"/>
                  <a:pt x="98039" y="242251"/>
                </a:cubicBezTo>
                <a:cubicBezTo>
                  <a:pt x="65899" y="261217"/>
                  <a:pt x="46476" y="274003"/>
                  <a:pt x="39768" y="280611"/>
                </a:cubicBezTo>
                <a:cubicBezTo>
                  <a:pt x="33060" y="287219"/>
                  <a:pt x="23906" y="284840"/>
                  <a:pt x="12307" y="273474"/>
                </a:cubicBezTo>
                <a:cubicBezTo>
                  <a:pt x="707" y="262108"/>
                  <a:pt x="-2692" y="255571"/>
                  <a:pt x="2107" y="253863"/>
                </a:cubicBezTo>
                <a:cubicBezTo>
                  <a:pt x="6907" y="252155"/>
                  <a:pt x="11344" y="251051"/>
                  <a:pt x="15419" y="250551"/>
                </a:cubicBezTo>
                <a:cubicBezTo>
                  <a:pt x="19494" y="250051"/>
                  <a:pt x="27293" y="247292"/>
                  <a:pt x="38818" y="242276"/>
                </a:cubicBezTo>
                <a:cubicBezTo>
                  <a:pt x="50342" y="237260"/>
                  <a:pt x="59229" y="232518"/>
                  <a:pt x="65478" y="228052"/>
                </a:cubicBezTo>
                <a:lnTo>
                  <a:pt x="65478" y="165031"/>
                </a:lnTo>
                <a:cubicBezTo>
                  <a:pt x="63162" y="166031"/>
                  <a:pt x="58762" y="167327"/>
                  <a:pt x="52279" y="168918"/>
                </a:cubicBezTo>
                <a:cubicBezTo>
                  <a:pt x="45796" y="170510"/>
                  <a:pt x="39255" y="171022"/>
                  <a:pt x="32656" y="170456"/>
                </a:cubicBezTo>
                <a:cubicBezTo>
                  <a:pt x="26056" y="169889"/>
                  <a:pt x="19681" y="166047"/>
                  <a:pt x="13532" y="158931"/>
                </a:cubicBezTo>
                <a:cubicBezTo>
                  <a:pt x="7382" y="151815"/>
                  <a:pt x="9365" y="147907"/>
                  <a:pt x="19481" y="147207"/>
                </a:cubicBezTo>
                <a:cubicBezTo>
                  <a:pt x="29597" y="146507"/>
                  <a:pt x="44930" y="143815"/>
                  <a:pt x="65478" y="139132"/>
                </a:cubicBezTo>
                <a:cubicBezTo>
                  <a:pt x="65478" y="127216"/>
                  <a:pt x="64966" y="109713"/>
                  <a:pt x="63941" y="86623"/>
                </a:cubicBezTo>
                <a:cubicBezTo>
                  <a:pt x="62916" y="63533"/>
                  <a:pt x="59779" y="46484"/>
                  <a:pt x="54529" y="35476"/>
                </a:cubicBezTo>
                <a:cubicBezTo>
                  <a:pt x="50592" y="27221"/>
                  <a:pt x="51412" y="22675"/>
                  <a:pt x="56990" y="21839"/>
                </a:cubicBezTo>
                <a:close/>
                <a:moveTo>
                  <a:pt x="959043" y="19265"/>
                </a:moveTo>
                <a:cubicBezTo>
                  <a:pt x="962026" y="18865"/>
                  <a:pt x="964932" y="19090"/>
                  <a:pt x="967761" y="19940"/>
                </a:cubicBezTo>
                <a:cubicBezTo>
                  <a:pt x="973419" y="21640"/>
                  <a:pt x="980881" y="25002"/>
                  <a:pt x="990147" y="30027"/>
                </a:cubicBezTo>
                <a:cubicBezTo>
                  <a:pt x="999413" y="35051"/>
                  <a:pt x="1002121" y="39880"/>
                  <a:pt x="998272" y="44513"/>
                </a:cubicBezTo>
                <a:cubicBezTo>
                  <a:pt x="994422" y="49146"/>
                  <a:pt x="991285" y="55817"/>
                  <a:pt x="988860" y="64524"/>
                </a:cubicBezTo>
                <a:cubicBezTo>
                  <a:pt x="986435" y="73232"/>
                  <a:pt x="983343" y="85648"/>
                  <a:pt x="979585" y="101772"/>
                </a:cubicBezTo>
                <a:cubicBezTo>
                  <a:pt x="975827" y="117896"/>
                  <a:pt x="971227" y="129333"/>
                  <a:pt x="965786" y="136083"/>
                </a:cubicBezTo>
                <a:cubicBezTo>
                  <a:pt x="960345" y="142832"/>
                  <a:pt x="954841" y="141507"/>
                  <a:pt x="949275" y="132108"/>
                </a:cubicBezTo>
                <a:lnTo>
                  <a:pt x="917152" y="139182"/>
                </a:lnTo>
                <a:cubicBezTo>
                  <a:pt x="916018" y="145965"/>
                  <a:pt x="912535" y="149357"/>
                  <a:pt x="906702" y="149357"/>
                </a:cubicBezTo>
                <a:cubicBezTo>
                  <a:pt x="901852" y="149357"/>
                  <a:pt x="898269" y="142432"/>
                  <a:pt x="895953" y="128583"/>
                </a:cubicBezTo>
                <a:cubicBezTo>
                  <a:pt x="893636" y="114734"/>
                  <a:pt x="890432" y="99627"/>
                  <a:pt x="886341" y="83261"/>
                </a:cubicBezTo>
                <a:cubicBezTo>
                  <a:pt x="882249" y="66895"/>
                  <a:pt x="878329" y="55229"/>
                  <a:pt x="874579" y="48263"/>
                </a:cubicBezTo>
                <a:cubicBezTo>
                  <a:pt x="870829" y="41297"/>
                  <a:pt x="873687" y="37814"/>
                  <a:pt x="883154" y="37814"/>
                </a:cubicBezTo>
                <a:lnTo>
                  <a:pt x="898853" y="37814"/>
                </a:lnTo>
                <a:cubicBezTo>
                  <a:pt x="902486" y="37814"/>
                  <a:pt x="910327" y="36060"/>
                  <a:pt x="922376" y="32551"/>
                </a:cubicBezTo>
                <a:cubicBezTo>
                  <a:pt x="934425" y="29043"/>
                  <a:pt x="943587" y="25639"/>
                  <a:pt x="949862" y="22340"/>
                </a:cubicBezTo>
                <a:cubicBezTo>
                  <a:pt x="952999" y="20690"/>
                  <a:pt x="956060" y="19665"/>
                  <a:pt x="959043" y="19265"/>
                </a:cubicBezTo>
                <a:close/>
                <a:moveTo>
                  <a:pt x="563048" y="5741"/>
                </a:moveTo>
                <a:cubicBezTo>
                  <a:pt x="575697" y="7374"/>
                  <a:pt x="586972" y="10832"/>
                  <a:pt x="596871" y="16115"/>
                </a:cubicBezTo>
                <a:cubicBezTo>
                  <a:pt x="606770" y="21398"/>
                  <a:pt x="610749" y="30806"/>
                  <a:pt x="608808" y="44338"/>
                </a:cubicBezTo>
                <a:cubicBezTo>
                  <a:pt x="606866" y="57871"/>
                  <a:pt x="599779" y="61050"/>
                  <a:pt x="587547" y="53875"/>
                </a:cubicBezTo>
                <a:cubicBezTo>
                  <a:pt x="575314" y="46701"/>
                  <a:pt x="564648" y="37414"/>
                  <a:pt x="555549" y="26014"/>
                </a:cubicBezTo>
                <a:cubicBezTo>
                  <a:pt x="547899" y="10865"/>
                  <a:pt x="550399" y="4107"/>
                  <a:pt x="563048" y="5741"/>
                </a:cubicBezTo>
                <a:close/>
                <a:moveTo>
                  <a:pt x="219269" y="241"/>
                </a:moveTo>
                <a:cubicBezTo>
                  <a:pt x="226619" y="1358"/>
                  <a:pt x="235539" y="4382"/>
                  <a:pt x="246030" y="9315"/>
                </a:cubicBezTo>
                <a:cubicBezTo>
                  <a:pt x="256521" y="14248"/>
                  <a:pt x="259829" y="19606"/>
                  <a:pt x="255954" y="25389"/>
                </a:cubicBezTo>
                <a:cubicBezTo>
                  <a:pt x="252080" y="31172"/>
                  <a:pt x="246692" y="41055"/>
                  <a:pt x="239793" y="55038"/>
                </a:cubicBezTo>
                <a:cubicBezTo>
                  <a:pt x="250976" y="53171"/>
                  <a:pt x="261279" y="50613"/>
                  <a:pt x="270703" y="47363"/>
                </a:cubicBezTo>
                <a:cubicBezTo>
                  <a:pt x="280128" y="44113"/>
                  <a:pt x="288315" y="45955"/>
                  <a:pt x="295264" y="52888"/>
                </a:cubicBezTo>
                <a:cubicBezTo>
                  <a:pt x="302214" y="59821"/>
                  <a:pt x="302506" y="64791"/>
                  <a:pt x="296139" y="67799"/>
                </a:cubicBezTo>
                <a:cubicBezTo>
                  <a:pt x="289773" y="70807"/>
                  <a:pt x="281199" y="73395"/>
                  <a:pt x="270416" y="75561"/>
                </a:cubicBezTo>
                <a:lnTo>
                  <a:pt x="233868" y="82836"/>
                </a:lnTo>
                <a:cubicBezTo>
                  <a:pt x="230118" y="93169"/>
                  <a:pt x="226869" y="100635"/>
                  <a:pt x="224119" y="105234"/>
                </a:cubicBezTo>
                <a:cubicBezTo>
                  <a:pt x="237951" y="102435"/>
                  <a:pt x="247230" y="99122"/>
                  <a:pt x="251955" y="95298"/>
                </a:cubicBezTo>
                <a:cubicBezTo>
                  <a:pt x="256679" y="91473"/>
                  <a:pt x="263950" y="91539"/>
                  <a:pt x="273766" y="95498"/>
                </a:cubicBezTo>
                <a:cubicBezTo>
                  <a:pt x="283582" y="99456"/>
                  <a:pt x="291615" y="104772"/>
                  <a:pt x="297864" y="111447"/>
                </a:cubicBezTo>
                <a:cubicBezTo>
                  <a:pt x="304114" y="118121"/>
                  <a:pt x="304860" y="124333"/>
                  <a:pt x="300102" y="130083"/>
                </a:cubicBezTo>
                <a:cubicBezTo>
                  <a:pt x="295344" y="135833"/>
                  <a:pt x="292456" y="147290"/>
                  <a:pt x="291440" y="164456"/>
                </a:cubicBezTo>
                <a:cubicBezTo>
                  <a:pt x="290423" y="181622"/>
                  <a:pt x="289415" y="206328"/>
                  <a:pt x="288415" y="238576"/>
                </a:cubicBezTo>
                <a:cubicBezTo>
                  <a:pt x="304364" y="235527"/>
                  <a:pt x="317559" y="233197"/>
                  <a:pt x="328000" y="231589"/>
                </a:cubicBezTo>
                <a:cubicBezTo>
                  <a:pt x="338441" y="229981"/>
                  <a:pt x="348049" y="234235"/>
                  <a:pt x="356823" y="244351"/>
                </a:cubicBezTo>
                <a:cubicBezTo>
                  <a:pt x="365598" y="254467"/>
                  <a:pt x="365327" y="260250"/>
                  <a:pt x="356011" y="261700"/>
                </a:cubicBezTo>
                <a:cubicBezTo>
                  <a:pt x="346695" y="263150"/>
                  <a:pt x="334437" y="263612"/>
                  <a:pt x="319238" y="263087"/>
                </a:cubicBezTo>
                <a:cubicBezTo>
                  <a:pt x="304039" y="262562"/>
                  <a:pt x="284057" y="263596"/>
                  <a:pt x="259292" y="266187"/>
                </a:cubicBezTo>
                <a:cubicBezTo>
                  <a:pt x="234527" y="268779"/>
                  <a:pt x="211403" y="271641"/>
                  <a:pt x="189921" y="274774"/>
                </a:cubicBezTo>
                <a:lnTo>
                  <a:pt x="188222" y="275040"/>
                </a:lnTo>
                <a:lnTo>
                  <a:pt x="188708" y="275199"/>
                </a:lnTo>
                <a:cubicBezTo>
                  <a:pt x="197833" y="279749"/>
                  <a:pt x="205153" y="284774"/>
                  <a:pt x="210670" y="290273"/>
                </a:cubicBezTo>
                <a:cubicBezTo>
                  <a:pt x="216486" y="296323"/>
                  <a:pt x="215711" y="301885"/>
                  <a:pt x="208345" y="306960"/>
                </a:cubicBezTo>
                <a:cubicBezTo>
                  <a:pt x="200979" y="312034"/>
                  <a:pt x="190671" y="320134"/>
                  <a:pt x="177422" y="331258"/>
                </a:cubicBezTo>
                <a:cubicBezTo>
                  <a:pt x="164172" y="342383"/>
                  <a:pt x="148219" y="351186"/>
                  <a:pt x="129562" y="357669"/>
                </a:cubicBezTo>
                <a:cubicBezTo>
                  <a:pt x="110905" y="364152"/>
                  <a:pt x="107747" y="361836"/>
                  <a:pt x="120088" y="350720"/>
                </a:cubicBezTo>
                <a:cubicBezTo>
                  <a:pt x="132429" y="339604"/>
                  <a:pt x="143428" y="328200"/>
                  <a:pt x="153086" y="316509"/>
                </a:cubicBezTo>
                <a:cubicBezTo>
                  <a:pt x="162743" y="304818"/>
                  <a:pt x="168814" y="293873"/>
                  <a:pt x="171297" y="283674"/>
                </a:cubicBezTo>
                <a:cubicBezTo>
                  <a:pt x="171918" y="281124"/>
                  <a:pt x="172746" y="279035"/>
                  <a:pt x="173782" y="277407"/>
                </a:cubicBezTo>
                <a:lnTo>
                  <a:pt x="173915" y="277282"/>
                </a:lnTo>
                <a:lnTo>
                  <a:pt x="162360" y="279093"/>
                </a:lnTo>
                <a:cubicBezTo>
                  <a:pt x="154727" y="280405"/>
                  <a:pt x="148648" y="281590"/>
                  <a:pt x="144124" y="282649"/>
                </a:cubicBezTo>
                <a:cubicBezTo>
                  <a:pt x="135074" y="284765"/>
                  <a:pt x="125196" y="281353"/>
                  <a:pt x="114488" y="272412"/>
                </a:cubicBezTo>
                <a:cubicBezTo>
                  <a:pt x="103780" y="263471"/>
                  <a:pt x="106826" y="259000"/>
                  <a:pt x="123625" y="259000"/>
                </a:cubicBezTo>
                <a:cubicBezTo>
                  <a:pt x="137091" y="259000"/>
                  <a:pt x="150698" y="258142"/>
                  <a:pt x="164447" y="256425"/>
                </a:cubicBezTo>
                <a:cubicBezTo>
                  <a:pt x="165397" y="239360"/>
                  <a:pt x="165872" y="215144"/>
                  <a:pt x="165872" y="183780"/>
                </a:cubicBezTo>
                <a:cubicBezTo>
                  <a:pt x="165872" y="153532"/>
                  <a:pt x="163260" y="133666"/>
                  <a:pt x="158035" y="124183"/>
                </a:cubicBezTo>
                <a:cubicBezTo>
                  <a:pt x="152811" y="114701"/>
                  <a:pt x="154627" y="110776"/>
                  <a:pt x="163485" y="112409"/>
                </a:cubicBezTo>
                <a:cubicBezTo>
                  <a:pt x="172343" y="114042"/>
                  <a:pt x="177609" y="114826"/>
                  <a:pt x="179284" y="114759"/>
                </a:cubicBezTo>
                <a:cubicBezTo>
                  <a:pt x="180959" y="114692"/>
                  <a:pt x="187704" y="113876"/>
                  <a:pt x="199520" y="112309"/>
                </a:cubicBezTo>
                <a:cubicBezTo>
                  <a:pt x="201187" y="107376"/>
                  <a:pt x="203570" y="98810"/>
                  <a:pt x="206670" y="86611"/>
                </a:cubicBezTo>
                <a:cubicBezTo>
                  <a:pt x="196970" y="88694"/>
                  <a:pt x="189450" y="90260"/>
                  <a:pt x="184109" y="91310"/>
                </a:cubicBezTo>
                <a:cubicBezTo>
                  <a:pt x="178767" y="92360"/>
                  <a:pt x="171255" y="89506"/>
                  <a:pt x="161573" y="82748"/>
                </a:cubicBezTo>
                <a:cubicBezTo>
                  <a:pt x="151890" y="75990"/>
                  <a:pt x="152798" y="71253"/>
                  <a:pt x="164297" y="68537"/>
                </a:cubicBezTo>
                <a:cubicBezTo>
                  <a:pt x="175797" y="65820"/>
                  <a:pt x="191171" y="63145"/>
                  <a:pt x="210420" y="60512"/>
                </a:cubicBezTo>
                <a:cubicBezTo>
                  <a:pt x="212103" y="54596"/>
                  <a:pt x="213465" y="46126"/>
                  <a:pt x="214507" y="35101"/>
                </a:cubicBezTo>
                <a:cubicBezTo>
                  <a:pt x="215549" y="24077"/>
                  <a:pt x="214765" y="15232"/>
                  <a:pt x="212157" y="8565"/>
                </a:cubicBezTo>
                <a:cubicBezTo>
                  <a:pt x="209549" y="1899"/>
                  <a:pt x="211920" y="-876"/>
                  <a:pt x="219269" y="2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>
            <a:off x="2813279" y="2325201"/>
            <a:ext cx="6611388" cy="2684792"/>
          </a:xfrm>
          <a:custGeom>
            <a:avLst/>
            <a:gdLst/>
            <a:ahLst/>
            <a:cxnLst/>
            <a:rect l="l" t="t" r="r" b="b"/>
            <a:pathLst>
              <a:path w="6611388" h="2684792">
                <a:moveTo>
                  <a:pt x="3380476" y="2591446"/>
                </a:moveTo>
                <a:cubicBezTo>
                  <a:pt x="3384243" y="2590837"/>
                  <a:pt x="3388408" y="2591120"/>
                  <a:pt x="3392969" y="2592293"/>
                </a:cubicBezTo>
                <a:cubicBezTo>
                  <a:pt x="3402091" y="2594640"/>
                  <a:pt x="3408050" y="2599574"/>
                  <a:pt x="3410844" y="2607096"/>
                </a:cubicBezTo>
                <a:cubicBezTo>
                  <a:pt x="3413639" y="2614618"/>
                  <a:pt x="3413245" y="2624028"/>
                  <a:pt x="3409664" y="2635328"/>
                </a:cubicBezTo>
                <a:cubicBezTo>
                  <a:pt x="3406083" y="2646628"/>
                  <a:pt x="3399579" y="2657436"/>
                  <a:pt x="3390151" y="2667752"/>
                </a:cubicBezTo>
                <a:cubicBezTo>
                  <a:pt x="3380723" y="2678068"/>
                  <a:pt x="3371635" y="2683684"/>
                  <a:pt x="3362885" y="2684600"/>
                </a:cubicBezTo>
                <a:cubicBezTo>
                  <a:pt x="3354136" y="2685515"/>
                  <a:pt x="3352426" y="2683165"/>
                  <a:pt x="3357758" y="2677549"/>
                </a:cubicBezTo>
                <a:cubicBezTo>
                  <a:pt x="3363089" y="2671933"/>
                  <a:pt x="3368003" y="2666267"/>
                  <a:pt x="3372499" y="2660549"/>
                </a:cubicBezTo>
                <a:cubicBezTo>
                  <a:pt x="3376996" y="2654831"/>
                  <a:pt x="3380906" y="2647984"/>
                  <a:pt x="3384230" y="2640008"/>
                </a:cubicBezTo>
                <a:cubicBezTo>
                  <a:pt x="3378248" y="2640008"/>
                  <a:pt x="3373218" y="2638479"/>
                  <a:pt x="3369142" y="2635420"/>
                </a:cubicBezTo>
                <a:cubicBezTo>
                  <a:pt x="3365066" y="2632361"/>
                  <a:pt x="3362305" y="2628359"/>
                  <a:pt x="3360861" y="2623415"/>
                </a:cubicBezTo>
                <a:cubicBezTo>
                  <a:pt x="3359416" y="2618470"/>
                  <a:pt x="3359151" y="2613851"/>
                  <a:pt x="3360067" y="2609558"/>
                </a:cubicBezTo>
                <a:cubicBezTo>
                  <a:pt x="3360983" y="2605264"/>
                  <a:pt x="3364415" y="2600727"/>
                  <a:pt x="3370363" y="2595945"/>
                </a:cubicBezTo>
                <a:cubicBezTo>
                  <a:pt x="3373337" y="2593554"/>
                  <a:pt x="3376708" y="2592055"/>
                  <a:pt x="3380476" y="2591446"/>
                </a:cubicBezTo>
                <a:close/>
                <a:moveTo>
                  <a:pt x="5559811" y="2581814"/>
                </a:moveTo>
                <a:cubicBezTo>
                  <a:pt x="5556622" y="2581994"/>
                  <a:pt x="5553520" y="2583204"/>
                  <a:pt x="5550505" y="2585446"/>
                </a:cubicBezTo>
                <a:cubicBezTo>
                  <a:pt x="5544475" y="2589929"/>
                  <a:pt x="5541460" y="2595905"/>
                  <a:pt x="5541460" y="2603372"/>
                </a:cubicBezTo>
                <a:cubicBezTo>
                  <a:pt x="5541460" y="2610840"/>
                  <a:pt x="5544817" y="2616445"/>
                  <a:pt x="5551532" y="2620189"/>
                </a:cubicBezTo>
                <a:cubicBezTo>
                  <a:pt x="5558247" y="2623933"/>
                  <a:pt x="5564819" y="2623744"/>
                  <a:pt x="5571249" y="2619620"/>
                </a:cubicBezTo>
                <a:cubicBezTo>
                  <a:pt x="5577679" y="2615482"/>
                  <a:pt x="5580701" y="2609514"/>
                  <a:pt x="5580314" y="2601714"/>
                </a:cubicBezTo>
                <a:cubicBezTo>
                  <a:pt x="5579927" y="2593914"/>
                  <a:pt x="5576370" y="2588132"/>
                  <a:pt x="5569642" y="2584368"/>
                </a:cubicBezTo>
                <a:cubicBezTo>
                  <a:pt x="5566278" y="2582485"/>
                  <a:pt x="5563001" y="2581634"/>
                  <a:pt x="5559811" y="2581814"/>
                </a:cubicBezTo>
                <a:close/>
                <a:moveTo>
                  <a:pt x="452321" y="2573477"/>
                </a:moveTo>
                <a:cubicBezTo>
                  <a:pt x="454999" y="2572922"/>
                  <a:pt x="457215" y="2576946"/>
                  <a:pt x="458970" y="2585548"/>
                </a:cubicBezTo>
                <a:cubicBezTo>
                  <a:pt x="461310" y="2597017"/>
                  <a:pt x="456993" y="2608747"/>
                  <a:pt x="446019" y="2620739"/>
                </a:cubicBezTo>
                <a:cubicBezTo>
                  <a:pt x="435045" y="2632731"/>
                  <a:pt x="428425" y="2633751"/>
                  <a:pt x="426160" y="2623801"/>
                </a:cubicBezTo>
                <a:cubicBezTo>
                  <a:pt x="423895" y="2613851"/>
                  <a:pt x="426716" y="2604407"/>
                  <a:pt x="434624" y="2595467"/>
                </a:cubicBezTo>
                <a:cubicBezTo>
                  <a:pt x="440552" y="2587003"/>
                  <a:pt x="445507" y="2580366"/>
                  <a:pt x="449488" y="2575557"/>
                </a:cubicBezTo>
                <a:cubicBezTo>
                  <a:pt x="450484" y="2574355"/>
                  <a:pt x="451428" y="2573661"/>
                  <a:pt x="452321" y="2573477"/>
                </a:cubicBezTo>
                <a:close/>
                <a:moveTo>
                  <a:pt x="551280" y="2572049"/>
                </a:moveTo>
                <a:cubicBezTo>
                  <a:pt x="554375" y="2572558"/>
                  <a:pt x="558233" y="2573592"/>
                  <a:pt x="562855" y="2575150"/>
                </a:cubicBezTo>
                <a:cubicBezTo>
                  <a:pt x="581344" y="2581383"/>
                  <a:pt x="592861" y="2588420"/>
                  <a:pt x="597406" y="2596261"/>
                </a:cubicBezTo>
                <a:cubicBezTo>
                  <a:pt x="601949" y="2604101"/>
                  <a:pt x="602536" y="2612074"/>
                  <a:pt x="599165" y="2620179"/>
                </a:cubicBezTo>
                <a:cubicBezTo>
                  <a:pt x="595794" y="2628285"/>
                  <a:pt x="589341" y="2628098"/>
                  <a:pt x="579804" y="2619620"/>
                </a:cubicBezTo>
                <a:cubicBezTo>
                  <a:pt x="570268" y="2611142"/>
                  <a:pt x="563157" y="2603922"/>
                  <a:pt x="558470" y="2597960"/>
                </a:cubicBezTo>
                <a:cubicBezTo>
                  <a:pt x="553784" y="2591998"/>
                  <a:pt x="548978" y="2586555"/>
                  <a:pt x="544054" y="2581631"/>
                </a:cubicBezTo>
                <a:cubicBezTo>
                  <a:pt x="539588" y="2573716"/>
                  <a:pt x="541996" y="2570522"/>
                  <a:pt x="551280" y="2572049"/>
                </a:cubicBezTo>
                <a:close/>
                <a:moveTo>
                  <a:pt x="5562159" y="2560134"/>
                </a:moveTo>
                <a:cubicBezTo>
                  <a:pt x="5567381" y="2560249"/>
                  <a:pt x="5572721" y="2561453"/>
                  <a:pt x="5578177" y="2563745"/>
                </a:cubicBezTo>
                <a:cubicBezTo>
                  <a:pt x="5589091" y="2568330"/>
                  <a:pt x="5596337" y="2575594"/>
                  <a:pt x="5599919" y="2585537"/>
                </a:cubicBezTo>
                <a:cubicBezTo>
                  <a:pt x="5603499" y="2595481"/>
                  <a:pt x="5603921" y="2605315"/>
                  <a:pt x="5601180" y="2615042"/>
                </a:cubicBezTo>
                <a:cubicBezTo>
                  <a:pt x="5598440" y="2624768"/>
                  <a:pt x="5593313" y="2632212"/>
                  <a:pt x="5585797" y="2637373"/>
                </a:cubicBezTo>
                <a:cubicBezTo>
                  <a:pt x="5578283" y="2642535"/>
                  <a:pt x="5569354" y="2645115"/>
                  <a:pt x="5559010" y="2645115"/>
                </a:cubicBezTo>
                <a:cubicBezTo>
                  <a:pt x="5548667" y="2645115"/>
                  <a:pt x="5539300" y="2640917"/>
                  <a:pt x="5530910" y="2632520"/>
                </a:cubicBezTo>
                <a:cubicBezTo>
                  <a:pt x="5522520" y="2624124"/>
                  <a:pt x="5518325" y="2615096"/>
                  <a:pt x="5518325" y="2605437"/>
                </a:cubicBezTo>
                <a:cubicBezTo>
                  <a:pt x="5518325" y="2595779"/>
                  <a:pt x="5520583" y="2587332"/>
                  <a:pt x="5525101" y="2580095"/>
                </a:cubicBezTo>
                <a:cubicBezTo>
                  <a:pt x="5529618" y="2572858"/>
                  <a:pt x="5536865" y="2567177"/>
                  <a:pt x="5546842" y="2563053"/>
                </a:cubicBezTo>
                <a:cubicBezTo>
                  <a:pt x="5551831" y="2560992"/>
                  <a:pt x="5556936" y="2560018"/>
                  <a:pt x="5562159" y="2560134"/>
                </a:cubicBezTo>
                <a:close/>
                <a:moveTo>
                  <a:pt x="1313700" y="2519978"/>
                </a:moveTo>
                <a:cubicBezTo>
                  <a:pt x="1302835" y="2522521"/>
                  <a:pt x="1293032" y="2524841"/>
                  <a:pt x="1284291" y="2526936"/>
                </a:cubicBezTo>
                <a:lnTo>
                  <a:pt x="1265317" y="2531561"/>
                </a:lnTo>
                <a:lnTo>
                  <a:pt x="1270655" y="2534272"/>
                </a:lnTo>
                <a:cubicBezTo>
                  <a:pt x="1281772" y="2540491"/>
                  <a:pt x="1286390" y="2545727"/>
                  <a:pt x="1284512" y="2549980"/>
                </a:cubicBezTo>
                <a:cubicBezTo>
                  <a:pt x="1282633" y="2554233"/>
                  <a:pt x="1280168" y="2557770"/>
                  <a:pt x="1277116" y="2560591"/>
                </a:cubicBezTo>
                <a:lnTo>
                  <a:pt x="1315268" y="2587511"/>
                </a:lnTo>
                <a:lnTo>
                  <a:pt x="1315268" y="2540345"/>
                </a:lnTo>
                <a:cubicBezTo>
                  <a:pt x="1315268" y="2528503"/>
                  <a:pt x="1314745" y="2521714"/>
                  <a:pt x="1313700" y="2519978"/>
                </a:cubicBezTo>
                <a:close/>
                <a:moveTo>
                  <a:pt x="542708" y="2485504"/>
                </a:moveTo>
                <a:cubicBezTo>
                  <a:pt x="546220" y="2486212"/>
                  <a:pt x="549968" y="2487822"/>
                  <a:pt x="553953" y="2490331"/>
                </a:cubicBezTo>
                <a:cubicBezTo>
                  <a:pt x="561922" y="2495350"/>
                  <a:pt x="561142" y="2500051"/>
                  <a:pt x="551613" y="2504432"/>
                </a:cubicBezTo>
                <a:cubicBezTo>
                  <a:pt x="542083" y="2508814"/>
                  <a:pt x="531099" y="2511662"/>
                  <a:pt x="518660" y="2512978"/>
                </a:cubicBezTo>
                <a:cubicBezTo>
                  <a:pt x="526324" y="2514443"/>
                  <a:pt x="529498" y="2516793"/>
                  <a:pt x="528183" y="2520028"/>
                </a:cubicBezTo>
                <a:cubicBezTo>
                  <a:pt x="526867" y="2523264"/>
                  <a:pt x="525823" y="2528307"/>
                  <a:pt x="525049" y="2535157"/>
                </a:cubicBezTo>
                <a:cubicBezTo>
                  <a:pt x="537149" y="2533529"/>
                  <a:pt x="548032" y="2531206"/>
                  <a:pt x="557697" y="2528188"/>
                </a:cubicBezTo>
                <a:cubicBezTo>
                  <a:pt x="567362" y="2525170"/>
                  <a:pt x="575830" y="2527842"/>
                  <a:pt x="583101" y="2536205"/>
                </a:cubicBezTo>
                <a:cubicBezTo>
                  <a:pt x="590372" y="2544568"/>
                  <a:pt x="587964" y="2549268"/>
                  <a:pt x="575878" y="2550306"/>
                </a:cubicBezTo>
                <a:cubicBezTo>
                  <a:pt x="563791" y="2551343"/>
                  <a:pt x="546848" y="2553416"/>
                  <a:pt x="525049" y="2556522"/>
                </a:cubicBezTo>
                <a:cubicBezTo>
                  <a:pt x="525049" y="2579976"/>
                  <a:pt x="525256" y="2597312"/>
                  <a:pt x="525670" y="2608530"/>
                </a:cubicBezTo>
                <a:cubicBezTo>
                  <a:pt x="526083" y="2619749"/>
                  <a:pt x="525151" y="2629003"/>
                  <a:pt x="522872" y="2636295"/>
                </a:cubicBezTo>
                <a:cubicBezTo>
                  <a:pt x="520593" y="2643586"/>
                  <a:pt x="515601" y="2650070"/>
                  <a:pt x="507896" y="2655747"/>
                </a:cubicBezTo>
                <a:cubicBezTo>
                  <a:pt x="500191" y="2661424"/>
                  <a:pt x="494806" y="2660390"/>
                  <a:pt x="491740" y="2652644"/>
                </a:cubicBezTo>
                <a:cubicBezTo>
                  <a:pt x="488674" y="2644898"/>
                  <a:pt x="482580" y="2636573"/>
                  <a:pt x="473458" y="2627667"/>
                </a:cubicBezTo>
                <a:cubicBezTo>
                  <a:pt x="464335" y="2618762"/>
                  <a:pt x="465342" y="2615588"/>
                  <a:pt x="476479" y="2618145"/>
                </a:cubicBezTo>
                <a:cubicBezTo>
                  <a:pt x="487616" y="2620702"/>
                  <a:pt x="493822" y="2621617"/>
                  <a:pt x="495097" y="2620891"/>
                </a:cubicBezTo>
                <a:cubicBezTo>
                  <a:pt x="496372" y="2620166"/>
                  <a:pt x="497403" y="2618423"/>
                  <a:pt x="498190" y="2615662"/>
                </a:cubicBezTo>
                <a:cubicBezTo>
                  <a:pt x="498977" y="2612902"/>
                  <a:pt x="499581" y="2606258"/>
                  <a:pt x="500001" y="2595732"/>
                </a:cubicBezTo>
                <a:cubicBezTo>
                  <a:pt x="500422" y="2585205"/>
                  <a:pt x="500286" y="2572725"/>
                  <a:pt x="499594" y="2558292"/>
                </a:cubicBezTo>
                <a:cubicBezTo>
                  <a:pt x="477239" y="2562497"/>
                  <a:pt x="463342" y="2564824"/>
                  <a:pt x="457902" y="2565271"/>
                </a:cubicBezTo>
                <a:cubicBezTo>
                  <a:pt x="452462" y="2565719"/>
                  <a:pt x="446521" y="2562731"/>
                  <a:pt x="440078" y="2556308"/>
                </a:cubicBezTo>
                <a:cubicBezTo>
                  <a:pt x="433634" y="2549885"/>
                  <a:pt x="435547" y="2546674"/>
                  <a:pt x="445816" y="2546674"/>
                </a:cubicBezTo>
                <a:cubicBezTo>
                  <a:pt x="453195" y="2546674"/>
                  <a:pt x="471047" y="2544313"/>
                  <a:pt x="499370" y="2539593"/>
                </a:cubicBezTo>
                <a:cubicBezTo>
                  <a:pt x="499370" y="2532878"/>
                  <a:pt x="498699" y="2525492"/>
                  <a:pt x="497356" y="2517434"/>
                </a:cubicBezTo>
                <a:cubicBezTo>
                  <a:pt x="489651" y="2517434"/>
                  <a:pt x="482312" y="2515406"/>
                  <a:pt x="475340" y="2511350"/>
                </a:cubicBezTo>
                <a:cubicBezTo>
                  <a:pt x="468368" y="2507294"/>
                  <a:pt x="470012" y="2504106"/>
                  <a:pt x="480274" y="2501787"/>
                </a:cubicBezTo>
                <a:cubicBezTo>
                  <a:pt x="490536" y="2499467"/>
                  <a:pt x="500350" y="2496815"/>
                  <a:pt x="509717" y="2493831"/>
                </a:cubicBezTo>
                <a:cubicBezTo>
                  <a:pt x="519084" y="2490847"/>
                  <a:pt x="526806" y="2488263"/>
                  <a:pt x="532883" y="2486078"/>
                </a:cubicBezTo>
                <a:cubicBezTo>
                  <a:pt x="535922" y="2484987"/>
                  <a:pt x="539197" y="2484795"/>
                  <a:pt x="542708" y="2485504"/>
                </a:cubicBezTo>
                <a:close/>
                <a:moveTo>
                  <a:pt x="1395163" y="2482795"/>
                </a:moveTo>
                <a:cubicBezTo>
                  <a:pt x="1404544" y="2482693"/>
                  <a:pt x="1412249" y="2486308"/>
                  <a:pt x="1418277" y="2493638"/>
                </a:cubicBezTo>
                <a:cubicBezTo>
                  <a:pt x="1426314" y="2503411"/>
                  <a:pt x="1421081" y="2508539"/>
                  <a:pt x="1402579" y="2509020"/>
                </a:cubicBezTo>
                <a:cubicBezTo>
                  <a:pt x="1384076" y="2509502"/>
                  <a:pt x="1362684" y="2511594"/>
                  <a:pt x="1338402" y="2515298"/>
                </a:cubicBezTo>
                <a:cubicBezTo>
                  <a:pt x="1341807" y="2519150"/>
                  <a:pt x="1342855" y="2523556"/>
                  <a:pt x="1341546" y="2528513"/>
                </a:cubicBezTo>
                <a:cubicBezTo>
                  <a:pt x="1340237" y="2533471"/>
                  <a:pt x="1339189" y="2539091"/>
                  <a:pt x="1338402" y="2545371"/>
                </a:cubicBezTo>
                <a:cubicBezTo>
                  <a:pt x="1348522" y="2542943"/>
                  <a:pt x="1357546" y="2540207"/>
                  <a:pt x="1365475" y="2537161"/>
                </a:cubicBezTo>
                <a:cubicBezTo>
                  <a:pt x="1373404" y="2534116"/>
                  <a:pt x="1381088" y="2535910"/>
                  <a:pt x="1388529" y="2542543"/>
                </a:cubicBezTo>
                <a:cubicBezTo>
                  <a:pt x="1395969" y="2549176"/>
                  <a:pt x="1392937" y="2554525"/>
                  <a:pt x="1379433" y="2558587"/>
                </a:cubicBezTo>
                <a:cubicBezTo>
                  <a:pt x="1365929" y="2562650"/>
                  <a:pt x="1352191" y="2564254"/>
                  <a:pt x="1338219" y="2563399"/>
                </a:cubicBezTo>
                <a:lnTo>
                  <a:pt x="1337100" y="2599130"/>
                </a:lnTo>
                <a:cubicBezTo>
                  <a:pt x="1361084" y="2611108"/>
                  <a:pt x="1382980" y="2618782"/>
                  <a:pt x="1402792" y="2622153"/>
                </a:cubicBezTo>
                <a:cubicBezTo>
                  <a:pt x="1422604" y="2625524"/>
                  <a:pt x="1441297" y="2628607"/>
                  <a:pt x="1458870" y="2631401"/>
                </a:cubicBezTo>
                <a:cubicBezTo>
                  <a:pt x="1476444" y="2634196"/>
                  <a:pt x="1478580" y="2638011"/>
                  <a:pt x="1465280" y="2642846"/>
                </a:cubicBezTo>
                <a:cubicBezTo>
                  <a:pt x="1451979" y="2647683"/>
                  <a:pt x="1436800" y="2651823"/>
                  <a:pt x="1419742" y="2655269"/>
                </a:cubicBezTo>
                <a:cubicBezTo>
                  <a:pt x="1402684" y="2658714"/>
                  <a:pt x="1389634" y="2658884"/>
                  <a:pt x="1380593" y="2655777"/>
                </a:cubicBezTo>
                <a:cubicBezTo>
                  <a:pt x="1371552" y="2652671"/>
                  <a:pt x="1355745" y="2642168"/>
                  <a:pt x="1333173" y="2624269"/>
                </a:cubicBezTo>
                <a:cubicBezTo>
                  <a:pt x="1310601" y="2606370"/>
                  <a:pt x="1288720" y="2589058"/>
                  <a:pt x="1267532" y="2572332"/>
                </a:cubicBezTo>
                <a:cubicBezTo>
                  <a:pt x="1263231" y="2578911"/>
                  <a:pt x="1255642" y="2588071"/>
                  <a:pt x="1244763" y="2599811"/>
                </a:cubicBezTo>
                <a:cubicBezTo>
                  <a:pt x="1233884" y="2611552"/>
                  <a:pt x="1223374" y="2620729"/>
                  <a:pt x="1213234" y="2627342"/>
                </a:cubicBezTo>
                <a:cubicBezTo>
                  <a:pt x="1203094" y="2633955"/>
                  <a:pt x="1192028" y="2638570"/>
                  <a:pt x="1180037" y="2641188"/>
                </a:cubicBezTo>
                <a:cubicBezTo>
                  <a:pt x="1168045" y="2643806"/>
                  <a:pt x="1168578" y="2640150"/>
                  <a:pt x="1181635" y="2630221"/>
                </a:cubicBezTo>
                <a:cubicBezTo>
                  <a:pt x="1194691" y="2620291"/>
                  <a:pt x="1208344" y="2606519"/>
                  <a:pt x="1222594" y="2588905"/>
                </a:cubicBezTo>
                <a:cubicBezTo>
                  <a:pt x="1236844" y="2571291"/>
                  <a:pt x="1245851" y="2558343"/>
                  <a:pt x="1249616" y="2550061"/>
                </a:cubicBezTo>
                <a:cubicBezTo>
                  <a:pt x="1251498" y="2545921"/>
                  <a:pt x="1252856" y="2542286"/>
                  <a:pt x="1253690" y="2539158"/>
                </a:cubicBezTo>
                <a:lnTo>
                  <a:pt x="1254260" y="2534343"/>
                </a:lnTo>
                <a:lnTo>
                  <a:pt x="1244598" y="2536820"/>
                </a:lnTo>
                <a:cubicBezTo>
                  <a:pt x="1240107" y="2538019"/>
                  <a:pt x="1236680" y="2538994"/>
                  <a:pt x="1234314" y="2539745"/>
                </a:cubicBezTo>
                <a:cubicBezTo>
                  <a:pt x="1224853" y="2542750"/>
                  <a:pt x="1215127" y="2539545"/>
                  <a:pt x="1205136" y="2530131"/>
                </a:cubicBezTo>
                <a:cubicBezTo>
                  <a:pt x="1195145" y="2520717"/>
                  <a:pt x="1193948" y="2516441"/>
                  <a:pt x="1201545" y="2517302"/>
                </a:cubicBezTo>
                <a:cubicBezTo>
                  <a:pt x="1209141" y="2518163"/>
                  <a:pt x="1216188" y="2518187"/>
                  <a:pt x="1222686" y="2517373"/>
                </a:cubicBezTo>
                <a:cubicBezTo>
                  <a:pt x="1229183" y="2516559"/>
                  <a:pt x="1241630" y="2514657"/>
                  <a:pt x="1260023" y="2511666"/>
                </a:cubicBezTo>
                <a:cubicBezTo>
                  <a:pt x="1278418" y="2508674"/>
                  <a:pt x="1300383" y="2504198"/>
                  <a:pt x="1325919" y="2498236"/>
                </a:cubicBezTo>
                <a:cubicBezTo>
                  <a:pt x="1351456" y="2492274"/>
                  <a:pt x="1371223" y="2487574"/>
                  <a:pt x="1385222" y="2484135"/>
                </a:cubicBezTo>
                <a:cubicBezTo>
                  <a:pt x="1388722" y="2483276"/>
                  <a:pt x="1392035" y="2482829"/>
                  <a:pt x="1395163" y="2482795"/>
                </a:cubicBezTo>
                <a:close/>
                <a:moveTo>
                  <a:pt x="2793631" y="2479710"/>
                </a:moveTo>
                <a:cubicBezTo>
                  <a:pt x="2803540" y="2481053"/>
                  <a:pt x="2811642" y="2483528"/>
                  <a:pt x="2817936" y="2487137"/>
                </a:cubicBezTo>
                <a:cubicBezTo>
                  <a:pt x="2825980" y="2490446"/>
                  <a:pt x="2828506" y="2495011"/>
                  <a:pt x="2825515" y="2500830"/>
                </a:cubicBezTo>
                <a:cubicBezTo>
                  <a:pt x="2822524" y="2506650"/>
                  <a:pt x="2821452" y="2530307"/>
                  <a:pt x="2822300" y="2571803"/>
                </a:cubicBezTo>
                <a:cubicBezTo>
                  <a:pt x="2823148" y="2613299"/>
                  <a:pt x="2821686" y="2641422"/>
                  <a:pt x="2817915" y="2656174"/>
                </a:cubicBezTo>
                <a:cubicBezTo>
                  <a:pt x="2814144" y="2670926"/>
                  <a:pt x="2808593" y="2672446"/>
                  <a:pt x="2801261" y="2660732"/>
                </a:cubicBezTo>
                <a:cubicBezTo>
                  <a:pt x="2793929" y="2649019"/>
                  <a:pt x="2790901" y="2639822"/>
                  <a:pt x="2792176" y="2633141"/>
                </a:cubicBezTo>
                <a:cubicBezTo>
                  <a:pt x="2793451" y="2626460"/>
                  <a:pt x="2794940" y="2612956"/>
                  <a:pt x="2796642" y="2592629"/>
                </a:cubicBezTo>
                <a:cubicBezTo>
                  <a:pt x="2798345" y="2572301"/>
                  <a:pt x="2798151" y="2551750"/>
                  <a:pt x="2796062" y="2530975"/>
                </a:cubicBezTo>
                <a:cubicBezTo>
                  <a:pt x="2793973" y="2510201"/>
                  <a:pt x="2790568" y="2496127"/>
                  <a:pt x="2785848" y="2488754"/>
                </a:cubicBezTo>
                <a:cubicBezTo>
                  <a:pt x="2781127" y="2481382"/>
                  <a:pt x="2783721" y="2478367"/>
                  <a:pt x="2793631" y="2479710"/>
                </a:cubicBezTo>
                <a:close/>
                <a:moveTo>
                  <a:pt x="726308" y="2441415"/>
                </a:moveTo>
                <a:cubicBezTo>
                  <a:pt x="734514" y="2442758"/>
                  <a:pt x="741737" y="2445214"/>
                  <a:pt x="747977" y="2448781"/>
                </a:cubicBezTo>
                <a:cubicBezTo>
                  <a:pt x="756062" y="2453054"/>
                  <a:pt x="758816" y="2458470"/>
                  <a:pt x="756239" y="2465029"/>
                </a:cubicBezTo>
                <a:cubicBezTo>
                  <a:pt x="753661" y="2471588"/>
                  <a:pt x="752166" y="2485790"/>
                  <a:pt x="751752" y="2507637"/>
                </a:cubicBezTo>
                <a:cubicBezTo>
                  <a:pt x="751338" y="2529483"/>
                  <a:pt x="751145" y="2543364"/>
                  <a:pt x="751172" y="2549278"/>
                </a:cubicBezTo>
                <a:cubicBezTo>
                  <a:pt x="751172" y="2552629"/>
                  <a:pt x="753814" y="2551740"/>
                  <a:pt x="759097" y="2546613"/>
                </a:cubicBezTo>
                <a:cubicBezTo>
                  <a:pt x="764381" y="2541485"/>
                  <a:pt x="776182" y="2530847"/>
                  <a:pt x="794502" y="2514697"/>
                </a:cubicBezTo>
                <a:cubicBezTo>
                  <a:pt x="812822" y="2498548"/>
                  <a:pt x="823800" y="2491739"/>
                  <a:pt x="827435" y="2494268"/>
                </a:cubicBezTo>
                <a:cubicBezTo>
                  <a:pt x="831070" y="2496798"/>
                  <a:pt x="826421" y="2505470"/>
                  <a:pt x="813487" y="2520283"/>
                </a:cubicBezTo>
                <a:cubicBezTo>
                  <a:pt x="800552" y="2535096"/>
                  <a:pt x="788259" y="2548539"/>
                  <a:pt x="776606" y="2560612"/>
                </a:cubicBezTo>
                <a:cubicBezTo>
                  <a:pt x="764954" y="2572685"/>
                  <a:pt x="755808" y="2584252"/>
                  <a:pt x="749168" y="2595315"/>
                </a:cubicBezTo>
                <a:cubicBezTo>
                  <a:pt x="742527" y="2606377"/>
                  <a:pt x="736786" y="2611908"/>
                  <a:pt x="731943" y="2611908"/>
                </a:cubicBezTo>
                <a:cubicBezTo>
                  <a:pt x="727101" y="2611908"/>
                  <a:pt x="722472" y="2608324"/>
                  <a:pt x="718056" y="2601154"/>
                </a:cubicBezTo>
                <a:cubicBezTo>
                  <a:pt x="713641" y="2593985"/>
                  <a:pt x="713580" y="2587254"/>
                  <a:pt x="717873" y="2580959"/>
                </a:cubicBezTo>
                <a:cubicBezTo>
                  <a:pt x="722166" y="2574665"/>
                  <a:pt x="725571" y="2565461"/>
                  <a:pt x="728088" y="2553348"/>
                </a:cubicBezTo>
                <a:cubicBezTo>
                  <a:pt x="730604" y="2541234"/>
                  <a:pt x="731024" y="2523291"/>
                  <a:pt x="729349" y="2499518"/>
                </a:cubicBezTo>
                <a:cubicBezTo>
                  <a:pt x="727674" y="2475745"/>
                  <a:pt x="724696" y="2459783"/>
                  <a:pt x="720417" y="2451630"/>
                </a:cubicBezTo>
                <a:cubicBezTo>
                  <a:pt x="716137" y="2443478"/>
                  <a:pt x="718100" y="2440073"/>
                  <a:pt x="726308" y="2441415"/>
                </a:cubicBezTo>
                <a:close/>
                <a:moveTo>
                  <a:pt x="1071036" y="2437000"/>
                </a:moveTo>
                <a:cubicBezTo>
                  <a:pt x="1066587" y="2436145"/>
                  <a:pt x="1060754" y="2437268"/>
                  <a:pt x="1053537" y="2440368"/>
                </a:cubicBezTo>
                <a:cubicBezTo>
                  <a:pt x="1046321" y="2443467"/>
                  <a:pt x="1040535" y="2449751"/>
                  <a:pt x="1036181" y="2459220"/>
                </a:cubicBezTo>
                <a:cubicBezTo>
                  <a:pt x="1031826" y="2468688"/>
                  <a:pt x="1030266" y="2478692"/>
                  <a:pt x="1031501" y="2489232"/>
                </a:cubicBezTo>
                <a:cubicBezTo>
                  <a:pt x="1032735" y="2499772"/>
                  <a:pt x="1037035" y="2508145"/>
                  <a:pt x="1044401" y="2514351"/>
                </a:cubicBezTo>
                <a:cubicBezTo>
                  <a:pt x="1051767" y="2520557"/>
                  <a:pt x="1059540" y="2523484"/>
                  <a:pt x="1067720" y="2523131"/>
                </a:cubicBezTo>
                <a:cubicBezTo>
                  <a:pt x="1075899" y="2522779"/>
                  <a:pt x="1082495" y="2520676"/>
                  <a:pt x="1087508" y="2516824"/>
                </a:cubicBezTo>
                <a:cubicBezTo>
                  <a:pt x="1092520" y="2512971"/>
                  <a:pt x="1097481" y="2506121"/>
                  <a:pt x="1102392" y="2496273"/>
                </a:cubicBezTo>
                <a:cubicBezTo>
                  <a:pt x="1105715" y="2483983"/>
                  <a:pt x="1106583" y="2473721"/>
                  <a:pt x="1104996" y="2465487"/>
                </a:cubicBezTo>
                <a:cubicBezTo>
                  <a:pt x="1103409" y="2457253"/>
                  <a:pt x="1099346" y="2450447"/>
                  <a:pt x="1092808" y="2445068"/>
                </a:cubicBezTo>
                <a:cubicBezTo>
                  <a:pt x="1086270" y="2439689"/>
                  <a:pt x="1079013" y="2437000"/>
                  <a:pt x="1071036" y="2437000"/>
                </a:cubicBezTo>
                <a:close/>
                <a:moveTo>
                  <a:pt x="801085" y="2426056"/>
                </a:moveTo>
                <a:cubicBezTo>
                  <a:pt x="804082" y="2424999"/>
                  <a:pt x="809298" y="2425029"/>
                  <a:pt x="816732" y="2426145"/>
                </a:cubicBezTo>
                <a:cubicBezTo>
                  <a:pt x="831599" y="2428376"/>
                  <a:pt x="841841" y="2432788"/>
                  <a:pt x="847457" y="2439381"/>
                </a:cubicBezTo>
                <a:cubicBezTo>
                  <a:pt x="853073" y="2445973"/>
                  <a:pt x="855060" y="2453821"/>
                  <a:pt x="853419" y="2462923"/>
                </a:cubicBezTo>
                <a:cubicBezTo>
                  <a:pt x="851777" y="2472025"/>
                  <a:pt x="846413" y="2473853"/>
                  <a:pt x="837324" y="2468407"/>
                </a:cubicBezTo>
                <a:cubicBezTo>
                  <a:pt x="828235" y="2462960"/>
                  <a:pt x="820327" y="2457294"/>
                  <a:pt x="813598" y="2451406"/>
                </a:cubicBezTo>
                <a:cubicBezTo>
                  <a:pt x="806572" y="2445248"/>
                  <a:pt x="801620" y="2438940"/>
                  <a:pt x="798745" y="2432483"/>
                </a:cubicBezTo>
                <a:cubicBezTo>
                  <a:pt x="797307" y="2429255"/>
                  <a:pt x="798087" y="2427112"/>
                  <a:pt x="801085" y="2426056"/>
                </a:cubicBezTo>
                <a:close/>
                <a:moveTo>
                  <a:pt x="3906555" y="2419740"/>
                </a:moveTo>
                <a:cubicBezTo>
                  <a:pt x="3910250" y="2419327"/>
                  <a:pt x="3914176" y="2420023"/>
                  <a:pt x="3918334" y="2421831"/>
                </a:cubicBezTo>
                <a:cubicBezTo>
                  <a:pt x="3926649" y="2425446"/>
                  <a:pt x="3934028" y="2429946"/>
                  <a:pt x="3940472" y="2435332"/>
                </a:cubicBezTo>
                <a:cubicBezTo>
                  <a:pt x="3946915" y="2440717"/>
                  <a:pt x="3948380" y="2445611"/>
                  <a:pt x="3944867" y="2450012"/>
                </a:cubicBezTo>
                <a:cubicBezTo>
                  <a:pt x="3941354" y="2454414"/>
                  <a:pt x="3938583" y="2461092"/>
                  <a:pt x="3936555" y="2470045"/>
                </a:cubicBezTo>
                <a:cubicBezTo>
                  <a:pt x="3934527" y="2478997"/>
                  <a:pt x="3933723" y="2490531"/>
                  <a:pt x="3934144" y="2504646"/>
                </a:cubicBezTo>
                <a:cubicBezTo>
                  <a:pt x="3934564" y="2518760"/>
                  <a:pt x="3933191" y="2529887"/>
                  <a:pt x="3930023" y="2538026"/>
                </a:cubicBezTo>
                <a:cubicBezTo>
                  <a:pt x="3926856" y="2546165"/>
                  <a:pt x="3921305" y="2553494"/>
                  <a:pt x="3913369" y="2560011"/>
                </a:cubicBezTo>
                <a:cubicBezTo>
                  <a:pt x="3905433" y="2566530"/>
                  <a:pt x="3899248" y="2565322"/>
                  <a:pt x="3894812" y="2556390"/>
                </a:cubicBezTo>
                <a:cubicBezTo>
                  <a:pt x="3890376" y="2547457"/>
                  <a:pt x="3882715" y="2538494"/>
                  <a:pt x="3871829" y="2529500"/>
                </a:cubicBezTo>
                <a:cubicBezTo>
                  <a:pt x="3860943" y="2520507"/>
                  <a:pt x="3861564" y="2517295"/>
                  <a:pt x="3873691" y="2519866"/>
                </a:cubicBezTo>
                <a:cubicBezTo>
                  <a:pt x="3885818" y="2522436"/>
                  <a:pt x="3893984" y="2523925"/>
                  <a:pt x="3898190" y="2524332"/>
                </a:cubicBezTo>
                <a:cubicBezTo>
                  <a:pt x="3902395" y="2524739"/>
                  <a:pt x="3905271" y="2520425"/>
                  <a:pt x="3906817" y="2511391"/>
                </a:cubicBezTo>
                <a:cubicBezTo>
                  <a:pt x="3908363" y="2502357"/>
                  <a:pt x="3909137" y="2491152"/>
                  <a:pt x="3909137" y="2477777"/>
                </a:cubicBezTo>
                <a:cubicBezTo>
                  <a:pt x="3909137" y="2463927"/>
                  <a:pt x="3908329" y="2454943"/>
                  <a:pt x="3906715" y="2450826"/>
                </a:cubicBezTo>
                <a:cubicBezTo>
                  <a:pt x="3905101" y="2446709"/>
                  <a:pt x="3899607" y="2445895"/>
                  <a:pt x="3890234" y="2448385"/>
                </a:cubicBezTo>
                <a:cubicBezTo>
                  <a:pt x="3880860" y="2450874"/>
                  <a:pt x="3870184" y="2453984"/>
                  <a:pt x="3858207" y="2457714"/>
                </a:cubicBezTo>
                <a:cubicBezTo>
                  <a:pt x="3858207" y="2512354"/>
                  <a:pt x="3857538" y="2562094"/>
                  <a:pt x="3856202" y="2606933"/>
                </a:cubicBezTo>
                <a:cubicBezTo>
                  <a:pt x="3854866" y="2651772"/>
                  <a:pt x="3850373" y="2674453"/>
                  <a:pt x="3842722" y="2674975"/>
                </a:cubicBezTo>
                <a:cubicBezTo>
                  <a:pt x="3835071" y="2675498"/>
                  <a:pt x="3831246" y="2659562"/>
                  <a:pt x="3831246" y="2627169"/>
                </a:cubicBezTo>
                <a:cubicBezTo>
                  <a:pt x="3831246" y="2597366"/>
                  <a:pt x="3831460" y="2568066"/>
                  <a:pt x="3831887" y="2539267"/>
                </a:cubicBezTo>
                <a:cubicBezTo>
                  <a:pt x="3832314" y="2510469"/>
                  <a:pt x="3831911" y="2490297"/>
                  <a:pt x="3830676" y="2478753"/>
                </a:cubicBezTo>
                <a:cubicBezTo>
                  <a:pt x="3829442" y="2467210"/>
                  <a:pt x="3826675" y="2457551"/>
                  <a:pt x="3822375" y="2449778"/>
                </a:cubicBezTo>
                <a:cubicBezTo>
                  <a:pt x="3818074" y="2442006"/>
                  <a:pt x="3819241" y="2438564"/>
                  <a:pt x="3825874" y="2439452"/>
                </a:cubicBezTo>
                <a:cubicBezTo>
                  <a:pt x="3832508" y="2440341"/>
                  <a:pt x="3837998" y="2440978"/>
                  <a:pt x="3842346" y="2441365"/>
                </a:cubicBezTo>
                <a:cubicBezTo>
                  <a:pt x="3846693" y="2441751"/>
                  <a:pt x="3855134" y="2440324"/>
                  <a:pt x="3867668" y="2437081"/>
                </a:cubicBezTo>
                <a:cubicBezTo>
                  <a:pt x="3880202" y="2433839"/>
                  <a:pt x="3889701" y="2429583"/>
                  <a:pt x="3896165" y="2424313"/>
                </a:cubicBezTo>
                <a:cubicBezTo>
                  <a:pt x="3899397" y="2421678"/>
                  <a:pt x="3902860" y="2420154"/>
                  <a:pt x="3906555" y="2419740"/>
                </a:cubicBezTo>
                <a:close/>
                <a:moveTo>
                  <a:pt x="3773151" y="2419662"/>
                </a:moveTo>
                <a:cubicBezTo>
                  <a:pt x="3771216" y="2419083"/>
                  <a:pt x="3768630" y="2419115"/>
                  <a:pt x="3765391" y="2419755"/>
                </a:cubicBezTo>
                <a:cubicBezTo>
                  <a:pt x="3758914" y="2421037"/>
                  <a:pt x="3745169" y="2423985"/>
                  <a:pt x="3724157" y="2428596"/>
                </a:cubicBezTo>
                <a:lnTo>
                  <a:pt x="3725235" y="2455984"/>
                </a:lnTo>
                <a:cubicBezTo>
                  <a:pt x="3732736" y="2454465"/>
                  <a:pt x="3739410" y="2452383"/>
                  <a:pt x="3745257" y="2449738"/>
                </a:cubicBezTo>
                <a:cubicBezTo>
                  <a:pt x="3751104" y="2447092"/>
                  <a:pt x="3756919" y="2448408"/>
                  <a:pt x="3762705" y="2453685"/>
                </a:cubicBezTo>
                <a:cubicBezTo>
                  <a:pt x="3768491" y="2458962"/>
                  <a:pt x="3765472" y="2463669"/>
                  <a:pt x="3753650" y="2467806"/>
                </a:cubicBezTo>
                <a:cubicBezTo>
                  <a:pt x="3741829" y="2471944"/>
                  <a:pt x="3732845" y="2473592"/>
                  <a:pt x="3726700" y="2472751"/>
                </a:cubicBezTo>
                <a:lnTo>
                  <a:pt x="3726700" y="2499406"/>
                </a:lnTo>
                <a:cubicBezTo>
                  <a:pt x="3742612" y="2494482"/>
                  <a:pt x="3757581" y="2490467"/>
                  <a:pt x="3771607" y="2487360"/>
                </a:cubicBezTo>
                <a:cubicBezTo>
                  <a:pt x="3773913" y="2476576"/>
                  <a:pt x="3775704" y="2464090"/>
                  <a:pt x="3776979" y="2449900"/>
                </a:cubicBezTo>
                <a:cubicBezTo>
                  <a:pt x="3778254" y="2435711"/>
                  <a:pt x="3778261" y="2426820"/>
                  <a:pt x="3776999" y="2423225"/>
                </a:cubicBezTo>
                <a:cubicBezTo>
                  <a:pt x="3776369" y="2421427"/>
                  <a:pt x="3775086" y="2420240"/>
                  <a:pt x="3773151" y="2419662"/>
                </a:cubicBezTo>
                <a:close/>
                <a:moveTo>
                  <a:pt x="905590" y="2406214"/>
                </a:moveTo>
                <a:cubicBezTo>
                  <a:pt x="909822" y="2406214"/>
                  <a:pt x="916638" y="2408819"/>
                  <a:pt x="926039" y="2414028"/>
                </a:cubicBezTo>
                <a:cubicBezTo>
                  <a:pt x="935440" y="2419237"/>
                  <a:pt x="939903" y="2423703"/>
                  <a:pt x="939428" y="2427427"/>
                </a:cubicBezTo>
                <a:cubicBezTo>
                  <a:pt x="938953" y="2431150"/>
                  <a:pt x="937430" y="2435583"/>
                  <a:pt x="934860" y="2440724"/>
                </a:cubicBezTo>
                <a:cubicBezTo>
                  <a:pt x="932290" y="2445865"/>
                  <a:pt x="928013" y="2460173"/>
                  <a:pt x="922031" y="2483647"/>
                </a:cubicBezTo>
                <a:cubicBezTo>
                  <a:pt x="916048" y="2507121"/>
                  <a:pt x="907190" y="2527961"/>
                  <a:pt x="895457" y="2546165"/>
                </a:cubicBezTo>
                <a:cubicBezTo>
                  <a:pt x="920199" y="2559825"/>
                  <a:pt x="936789" y="2570209"/>
                  <a:pt x="945227" y="2577317"/>
                </a:cubicBezTo>
                <a:cubicBezTo>
                  <a:pt x="953664" y="2584425"/>
                  <a:pt x="958544" y="2592524"/>
                  <a:pt x="959867" y="2601612"/>
                </a:cubicBezTo>
                <a:cubicBezTo>
                  <a:pt x="961190" y="2610701"/>
                  <a:pt x="959758" y="2618307"/>
                  <a:pt x="955574" y="2624432"/>
                </a:cubicBezTo>
                <a:cubicBezTo>
                  <a:pt x="951389" y="2630557"/>
                  <a:pt x="945729" y="2629088"/>
                  <a:pt x="938594" y="2620027"/>
                </a:cubicBezTo>
                <a:cubicBezTo>
                  <a:pt x="931459" y="2610965"/>
                  <a:pt x="925161" y="2602450"/>
                  <a:pt x="919701" y="2594480"/>
                </a:cubicBezTo>
                <a:cubicBezTo>
                  <a:pt x="914241" y="2586511"/>
                  <a:pt x="904118" y="2573593"/>
                  <a:pt x="889332" y="2555728"/>
                </a:cubicBezTo>
                <a:cubicBezTo>
                  <a:pt x="874003" y="2578762"/>
                  <a:pt x="858244" y="2596193"/>
                  <a:pt x="842054" y="2608022"/>
                </a:cubicBezTo>
                <a:cubicBezTo>
                  <a:pt x="825864" y="2619851"/>
                  <a:pt x="810689" y="2627288"/>
                  <a:pt x="796527" y="2630333"/>
                </a:cubicBezTo>
                <a:cubicBezTo>
                  <a:pt x="782365" y="2633378"/>
                  <a:pt x="775535" y="2633192"/>
                  <a:pt x="776037" y="2629773"/>
                </a:cubicBezTo>
                <a:cubicBezTo>
                  <a:pt x="776539" y="2626355"/>
                  <a:pt x="784356" y="2620319"/>
                  <a:pt x="799487" y="2611664"/>
                </a:cubicBezTo>
                <a:cubicBezTo>
                  <a:pt x="814619" y="2603009"/>
                  <a:pt x="830154" y="2589665"/>
                  <a:pt x="846093" y="2571630"/>
                </a:cubicBezTo>
                <a:cubicBezTo>
                  <a:pt x="862032" y="2553595"/>
                  <a:pt x="874431" y="2534465"/>
                  <a:pt x="883289" y="2514240"/>
                </a:cubicBezTo>
                <a:cubicBezTo>
                  <a:pt x="892147" y="2494014"/>
                  <a:pt x="898065" y="2475277"/>
                  <a:pt x="901042" y="2458029"/>
                </a:cubicBezTo>
                <a:cubicBezTo>
                  <a:pt x="904020" y="2440782"/>
                  <a:pt x="904233" y="2427833"/>
                  <a:pt x="901683" y="2419186"/>
                </a:cubicBezTo>
                <a:cubicBezTo>
                  <a:pt x="899133" y="2410538"/>
                  <a:pt x="900435" y="2406214"/>
                  <a:pt x="905590" y="2406214"/>
                </a:cubicBezTo>
                <a:close/>
                <a:moveTo>
                  <a:pt x="1072389" y="2404953"/>
                </a:moveTo>
                <a:cubicBezTo>
                  <a:pt x="1081037" y="2404953"/>
                  <a:pt x="1089915" y="2406774"/>
                  <a:pt x="1099024" y="2410416"/>
                </a:cubicBezTo>
                <a:cubicBezTo>
                  <a:pt x="1108133" y="2414058"/>
                  <a:pt x="1116248" y="2419440"/>
                  <a:pt x="1123370" y="2426562"/>
                </a:cubicBezTo>
                <a:cubicBezTo>
                  <a:pt x="1130492" y="2433683"/>
                  <a:pt x="1135379" y="2440992"/>
                  <a:pt x="1138031" y="2448486"/>
                </a:cubicBezTo>
                <a:cubicBezTo>
                  <a:pt x="1140682" y="2455981"/>
                  <a:pt x="1142009" y="2465639"/>
                  <a:pt x="1142009" y="2477461"/>
                </a:cubicBezTo>
                <a:cubicBezTo>
                  <a:pt x="1142009" y="2489283"/>
                  <a:pt x="1137644" y="2504361"/>
                  <a:pt x="1128915" y="2522694"/>
                </a:cubicBezTo>
                <a:cubicBezTo>
                  <a:pt x="1120186" y="2541027"/>
                  <a:pt x="1098885" y="2578857"/>
                  <a:pt x="1065013" y="2636183"/>
                </a:cubicBezTo>
                <a:lnTo>
                  <a:pt x="1030768" y="2636183"/>
                </a:lnTo>
                <a:cubicBezTo>
                  <a:pt x="1049556" y="2601660"/>
                  <a:pt x="1064878" y="2573139"/>
                  <a:pt x="1076733" y="2550621"/>
                </a:cubicBezTo>
                <a:cubicBezTo>
                  <a:pt x="1057512" y="2554026"/>
                  <a:pt x="1040430" y="2551015"/>
                  <a:pt x="1025488" y="2541587"/>
                </a:cubicBezTo>
                <a:cubicBezTo>
                  <a:pt x="1010546" y="2532159"/>
                  <a:pt x="1001518" y="2519387"/>
                  <a:pt x="998405" y="2503272"/>
                </a:cubicBezTo>
                <a:cubicBezTo>
                  <a:pt x="995292" y="2487157"/>
                  <a:pt x="995465" y="2472788"/>
                  <a:pt x="998924" y="2460166"/>
                </a:cubicBezTo>
                <a:cubicBezTo>
                  <a:pt x="1002383" y="2447544"/>
                  <a:pt x="1007904" y="2436993"/>
                  <a:pt x="1015487" y="2428515"/>
                </a:cubicBezTo>
                <a:cubicBezTo>
                  <a:pt x="1023070" y="2420037"/>
                  <a:pt x="1032287" y="2413990"/>
                  <a:pt x="1043140" y="2410375"/>
                </a:cubicBezTo>
                <a:cubicBezTo>
                  <a:pt x="1053992" y="2406760"/>
                  <a:pt x="1063741" y="2404953"/>
                  <a:pt x="1072389" y="2404953"/>
                </a:cubicBezTo>
                <a:close/>
                <a:moveTo>
                  <a:pt x="1347292" y="2403118"/>
                </a:moveTo>
                <a:cubicBezTo>
                  <a:pt x="1345895" y="2402829"/>
                  <a:pt x="1344264" y="2402843"/>
                  <a:pt x="1342401" y="2403162"/>
                </a:cubicBezTo>
                <a:cubicBezTo>
                  <a:pt x="1334947" y="2404437"/>
                  <a:pt x="1318720" y="2406994"/>
                  <a:pt x="1293719" y="2410833"/>
                </a:cubicBezTo>
                <a:cubicBezTo>
                  <a:pt x="1294560" y="2412868"/>
                  <a:pt x="1295693" y="2418986"/>
                  <a:pt x="1297117" y="2429187"/>
                </a:cubicBezTo>
                <a:cubicBezTo>
                  <a:pt x="1300861" y="2429282"/>
                  <a:pt x="1310055" y="2427603"/>
                  <a:pt x="1324698" y="2424151"/>
                </a:cubicBezTo>
                <a:cubicBezTo>
                  <a:pt x="1339342" y="2420698"/>
                  <a:pt x="1347203" y="2422482"/>
                  <a:pt x="1348281" y="2429502"/>
                </a:cubicBezTo>
                <a:cubicBezTo>
                  <a:pt x="1349360" y="2436522"/>
                  <a:pt x="1343937" y="2441229"/>
                  <a:pt x="1332013" y="2443623"/>
                </a:cubicBezTo>
                <a:cubicBezTo>
                  <a:pt x="1320090" y="2446018"/>
                  <a:pt x="1309027" y="2446360"/>
                  <a:pt x="1298826" y="2444651"/>
                </a:cubicBezTo>
                <a:lnTo>
                  <a:pt x="1302224" y="2470045"/>
                </a:lnTo>
                <a:cubicBezTo>
                  <a:pt x="1308478" y="2468335"/>
                  <a:pt x="1316407" y="2466847"/>
                  <a:pt x="1326011" y="2465578"/>
                </a:cubicBezTo>
                <a:cubicBezTo>
                  <a:pt x="1335615" y="2464310"/>
                  <a:pt x="1342824" y="2463676"/>
                  <a:pt x="1347640" y="2463676"/>
                </a:cubicBezTo>
                <a:cubicBezTo>
                  <a:pt x="1351601" y="2441497"/>
                  <a:pt x="1353582" y="2424914"/>
                  <a:pt x="1353582" y="2413926"/>
                </a:cubicBezTo>
                <a:cubicBezTo>
                  <a:pt x="1353582" y="2407588"/>
                  <a:pt x="1351485" y="2403985"/>
                  <a:pt x="1347292" y="2403118"/>
                </a:cubicBezTo>
                <a:close/>
                <a:moveTo>
                  <a:pt x="3779561" y="2392498"/>
                </a:moveTo>
                <a:cubicBezTo>
                  <a:pt x="3785222" y="2391739"/>
                  <a:pt x="3793898" y="2394392"/>
                  <a:pt x="3805588" y="2400456"/>
                </a:cubicBezTo>
                <a:cubicBezTo>
                  <a:pt x="3817688" y="2407374"/>
                  <a:pt x="3821947" y="2413807"/>
                  <a:pt x="3818366" y="2419755"/>
                </a:cubicBezTo>
                <a:cubicBezTo>
                  <a:pt x="3814785" y="2425704"/>
                  <a:pt x="3811997" y="2431269"/>
                  <a:pt x="3810003" y="2436451"/>
                </a:cubicBezTo>
                <a:cubicBezTo>
                  <a:pt x="3808009" y="2441633"/>
                  <a:pt x="3805520" y="2450836"/>
                  <a:pt x="3802536" y="2464062"/>
                </a:cubicBezTo>
                <a:cubicBezTo>
                  <a:pt x="3799551" y="2477288"/>
                  <a:pt x="3794987" y="2489914"/>
                  <a:pt x="3788842" y="2501939"/>
                </a:cubicBezTo>
                <a:cubicBezTo>
                  <a:pt x="3782697" y="2513965"/>
                  <a:pt x="3777264" y="2514450"/>
                  <a:pt x="3772543" y="2503394"/>
                </a:cubicBezTo>
                <a:cubicBezTo>
                  <a:pt x="3756848" y="2509349"/>
                  <a:pt x="3741567" y="2514185"/>
                  <a:pt x="3726700" y="2517902"/>
                </a:cubicBezTo>
                <a:cubicBezTo>
                  <a:pt x="3726700" y="2536296"/>
                  <a:pt x="3726486" y="2549943"/>
                  <a:pt x="3726059" y="2558841"/>
                </a:cubicBezTo>
                <a:cubicBezTo>
                  <a:pt x="3725632" y="2567740"/>
                  <a:pt x="3727087" y="2570833"/>
                  <a:pt x="3730424" y="2568120"/>
                </a:cubicBezTo>
                <a:cubicBezTo>
                  <a:pt x="3733761" y="2565407"/>
                  <a:pt x="3745664" y="2558719"/>
                  <a:pt x="3766134" y="2548057"/>
                </a:cubicBezTo>
                <a:cubicBezTo>
                  <a:pt x="3761603" y="2545493"/>
                  <a:pt x="3757489" y="2540149"/>
                  <a:pt x="3753793" y="2532023"/>
                </a:cubicBezTo>
                <a:cubicBezTo>
                  <a:pt x="3750096" y="2523898"/>
                  <a:pt x="3752769" y="2520720"/>
                  <a:pt x="3761810" y="2522490"/>
                </a:cubicBezTo>
                <a:cubicBezTo>
                  <a:pt x="3770851" y="2524261"/>
                  <a:pt x="3778817" y="2526750"/>
                  <a:pt x="3785708" y="2529958"/>
                </a:cubicBezTo>
                <a:cubicBezTo>
                  <a:pt x="3792599" y="2533166"/>
                  <a:pt x="3798320" y="2538209"/>
                  <a:pt x="3802871" y="2545086"/>
                </a:cubicBezTo>
                <a:cubicBezTo>
                  <a:pt x="3807422" y="2551964"/>
                  <a:pt x="3808857" y="2559075"/>
                  <a:pt x="3807175" y="2566421"/>
                </a:cubicBezTo>
                <a:cubicBezTo>
                  <a:pt x="3805493" y="2573766"/>
                  <a:pt x="3801010" y="2575822"/>
                  <a:pt x="3793725" y="2572586"/>
                </a:cubicBezTo>
                <a:cubicBezTo>
                  <a:pt x="3786441" y="2569351"/>
                  <a:pt x="3780458" y="2564586"/>
                  <a:pt x="3775779" y="2558292"/>
                </a:cubicBezTo>
                <a:cubicBezTo>
                  <a:pt x="3743236" y="2583021"/>
                  <a:pt x="3723441" y="2600056"/>
                  <a:pt x="3716394" y="2609395"/>
                </a:cubicBezTo>
                <a:cubicBezTo>
                  <a:pt x="3709347" y="2618735"/>
                  <a:pt x="3702680" y="2618121"/>
                  <a:pt x="3696392" y="2607554"/>
                </a:cubicBezTo>
                <a:cubicBezTo>
                  <a:pt x="3690105" y="2596987"/>
                  <a:pt x="3688881" y="2588600"/>
                  <a:pt x="3692720" y="2582394"/>
                </a:cubicBezTo>
                <a:cubicBezTo>
                  <a:pt x="3696558" y="2576188"/>
                  <a:pt x="3699753" y="2567998"/>
                  <a:pt x="3702303" y="2557824"/>
                </a:cubicBezTo>
                <a:cubicBezTo>
                  <a:pt x="3704853" y="2547650"/>
                  <a:pt x="3705705" y="2529985"/>
                  <a:pt x="3704857" y="2504829"/>
                </a:cubicBezTo>
                <a:cubicBezTo>
                  <a:pt x="3704009" y="2479672"/>
                  <a:pt x="3702548" y="2461071"/>
                  <a:pt x="3700472" y="2449025"/>
                </a:cubicBezTo>
                <a:cubicBezTo>
                  <a:pt x="3698397" y="2436980"/>
                  <a:pt x="3694775" y="2427043"/>
                  <a:pt x="3689606" y="2419216"/>
                </a:cubicBezTo>
                <a:cubicBezTo>
                  <a:pt x="3684438" y="2411389"/>
                  <a:pt x="3686032" y="2407920"/>
                  <a:pt x="3694388" y="2408808"/>
                </a:cubicBezTo>
                <a:cubicBezTo>
                  <a:pt x="3702744" y="2409697"/>
                  <a:pt x="3710937" y="2410528"/>
                  <a:pt x="3718968" y="2411301"/>
                </a:cubicBezTo>
                <a:cubicBezTo>
                  <a:pt x="3741011" y="2408045"/>
                  <a:pt x="3754627" y="2405424"/>
                  <a:pt x="3759816" y="2403437"/>
                </a:cubicBezTo>
                <a:cubicBezTo>
                  <a:pt x="3765004" y="2401450"/>
                  <a:pt x="3770034" y="2398435"/>
                  <a:pt x="3774904" y="2394392"/>
                </a:cubicBezTo>
                <a:cubicBezTo>
                  <a:pt x="3776121" y="2393382"/>
                  <a:pt x="3777673" y="2392750"/>
                  <a:pt x="3779561" y="2392498"/>
                </a:cubicBezTo>
                <a:close/>
                <a:moveTo>
                  <a:pt x="3174512" y="2384000"/>
                </a:moveTo>
                <a:cubicBezTo>
                  <a:pt x="3176876" y="2383834"/>
                  <a:pt x="3180279" y="2384781"/>
                  <a:pt x="3184722" y="2386843"/>
                </a:cubicBezTo>
                <a:cubicBezTo>
                  <a:pt x="3193607" y="2390967"/>
                  <a:pt x="3200355" y="2395851"/>
                  <a:pt x="3204967" y="2401493"/>
                </a:cubicBezTo>
                <a:cubicBezTo>
                  <a:pt x="3209580" y="2407137"/>
                  <a:pt x="3207809" y="2411040"/>
                  <a:pt x="3199657" y="2413204"/>
                </a:cubicBezTo>
                <a:cubicBezTo>
                  <a:pt x="3191504" y="2415367"/>
                  <a:pt x="3181836" y="2418931"/>
                  <a:pt x="3170651" y="2423896"/>
                </a:cubicBezTo>
                <a:cubicBezTo>
                  <a:pt x="3159467" y="2428861"/>
                  <a:pt x="3151080" y="2431940"/>
                  <a:pt x="3145491" y="2433134"/>
                </a:cubicBezTo>
                <a:cubicBezTo>
                  <a:pt x="3152287" y="2434341"/>
                  <a:pt x="3157391" y="2436722"/>
                  <a:pt x="3160803" y="2440276"/>
                </a:cubicBezTo>
                <a:cubicBezTo>
                  <a:pt x="3164215" y="2443830"/>
                  <a:pt x="3164859" y="2448334"/>
                  <a:pt x="3162736" y="2453787"/>
                </a:cubicBezTo>
                <a:cubicBezTo>
                  <a:pt x="3160613" y="2459240"/>
                  <a:pt x="3159552" y="2471889"/>
                  <a:pt x="3159552" y="2491735"/>
                </a:cubicBezTo>
                <a:cubicBezTo>
                  <a:pt x="3195309" y="2487584"/>
                  <a:pt x="3220740" y="2483993"/>
                  <a:pt x="3235845" y="2480961"/>
                </a:cubicBezTo>
                <a:cubicBezTo>
                  <a:pt x="3250949" y="2477929"/>
                  <a:pt x="3262327" y="2478509"/>
                  <a:pt x="3269978" y="2482701"/>
                </a:cubicBezTo>
                <a:cubicBezTo>
                  <a:pt x="3277629" y="2486892"/>
                  <a:pt x="3283055" y="2492664"/>
                  <a:pt x="3286256" y="2500017"/>
                </a:cubicBezTo>
                <a:cubicBezTo>
                  <a:pt x="3289457" y="2507369"/>
                  <a:pt x="3284191" y="2510407"/>
                  <a:pt x="3270456" y="2509132"/>
                </a:cubicBezTo>
                <a:cubicBezTo>
                  <a:pt x="3256722" y="2507857"/>
                  <a:pt x="3240382" y="2507433"/>
                  <a:pt x="3221439" y="2507861"/>
                </a:cubicBezTo>
                <a:cubicBezTo>
                  <a:pt x="3202495" y="2508288"/>
                  <a:pt x="3181866" y="2509655"/>
                  <a:pt x="3159552" y="2511961"/>
                </a:cubicBezTo>
                <a:lnTo>
                  <a:pt x="3159552" y="2605458"/>
                </a:lnTo>
                <a:cubicBezTo>
                  <a:pt x="3159552" y="2633103"/>
                  <a:pt x="3156455" y="2653007"/>
                  <a:pt x="3150263" y="2665168"/>
                </a:cubicBezTo>
                <a:cubicBezTo>
                  <a:pt x="3144071" y="2677329"/>
                  <a:pt x="3139787" y="2676478"/>
                  <a:pt x="3137413" y="2662614"/>
                </a:cubicBezTo>
                <a:cubicBezTo>
                  <a:pt x="3135039" y="2648751"/>
                  <a:pt x="3133853" y="2628844"/>
                  <a:pt x="3133853" y="2602894"/>
                </a:cubicBezTo>
                <a:lnTo>
                  <a:pt x="3133853" y="2514870"/>
                </a:lnTo>
                <a:cubicBezTo>
                  <a:pt x="3111741" y="2517366"/>
                  <a:pt x="3092133" y="2520113"/>
                  <a:pt x="3075028" y="2523111"/>
                </a:cubicBezTo>
                <a:cubicBezTo>
                  <a:pt x="3057922" y="2526109"/>
                  <a:pt x="3045591" y="2527829"/>
                  <a:pt x="3038036" y="2528269"/>
                </a:cubicBezTo>
                <a:cubicBezTo>
                  <a:pt x="3030480" y="2528710"/>
                  <a:pt x="3023067" y="2525292"/>
                  <a:pt x="3015796" y="2518014"/>
                </a:cubicBezTo>
                <a:cubicBezTo>
                  <a:pt x="3008525" y="2510737"/>
                  <a:pt x="3008322" y="2507098"/>
                  <a:pt x="3015185" y="2507098"/>
                </a:cubicBezTo>
                <a:cubicBezTo>
                  <a:pt x="3020259" y="2507098"/>
                  <a:pt x="3032515" y="2506039"/>
                  <a:pt x="3051954" y="2503923"/>
                </a:cubicBezTo>
                <a:cubicBezTo>
                  <a:pt x="3071392" y="2501807"/>
                  <a:pt x="3098692" y="2498748"/>
                  <a:pt x="3133853" y="2494747"/>
                </a:cubicBezTo>
                <a:cubicBezTo>
                  <a:pt x="3133853" y="2463289"/>
                  <a:pt x="3132299" y="2445743"/>
                  <a:pt x="3129193" y="2442107"/>
                </a:cubicBezTo>
                <a:cubicBezTo>
                  <a:pt x="3115139" y="2448876"/>
                  <a:pt x="3100700" y="2453122"/>
                  <a:pt x="3085873" y="2454845"/>
                </a:cubicBezTo>
                <a:cubicBezTo>
                  <a:pt x="3071046" y="2456568"/>
                  <a:pt x="3069676" y="2453868"/>
                  <a:pt x="3081763" y="2446747"/>
                </a:cubicBezTo>
                <a:cubicBezTo>
                  <a:pt x="3093849" y="2439625"/>
                  <a:pt x="3106834" y="2432490"/>
                  <a:pt x="3120718" y="2425341"/>
                </a:cubicBezTo>
                <a:cubicBezTo>
                  <a:pt x="3134602" y="2418192"/>
                  <a:pt x="3146234" y="2411352"/>
                  <a:pt x="3155614" y="2404820"/>
                </a:cubicBezTo>
                <a:cubicBezTo>
                  <a:pt x="3164995" y="2398289"/>
                  <a:pt x="3169970" y="2392629"/>
                  <a:pt x="3170539" y="2387840"/>
                </a:cubicBezTo>
                <a:cubicBezTo>
                  <a:pt x="3170824" y="2385446"/>
                  <a:pt x="3172148" y="2384166"/>
                  <a:pt x="3174512" y="2384000"/>
                </a:cubicBezTo>
                <a:close/>
                <a:moveTo>
                  <a:pt x="1355761" y="2382008"/>
                </a:moveTo>
                <a:cubicBezTo>
                  <a:pt x="1358272" y="2381807"/>
                  <a:pt x="1360785" y="2382055"/>
                  <a:pt x="1363298" y="2382753"/>
                </a:cubicBezTo>
                <a:cubicBezTo>
                  <a:pt x="1368323" y="2384151"/>
                  <a:pt x="1375008" y="2387542"/>
                  <a:pt x="1383350" y="2392927"/>
                </a:cubicBezTo>
                <a:cubicBezTo>
                  <a:pt x="1391693" y="2398313"/>
                  <a:pt x="1394267" y="2403115"/>
                  <a:pt x="1391072" y="2407333"/>
                </a:cubicBezTo>
                <a:cubicBezTo>
                  <a:pt x="1387878" y="2411552"/>
                  <a:pt x="1385063" y="2416497"/>
                  <a:pt x="1382628" y="2422167"/>
                </a:cubicBezTo>
                <a:cubicBezTo>
                  <a:pt x="1380193" y="2427837"/>
                  <a:pt x="1376812" y="2438679"/>
                  <a:pt x="1372485" y="2454692"/>
                </a:cubicBezTo>
                <a:cubicBezTo>
                  <a:pt x="1368157" y="2470706"/>
                  <a:pt x="1363681" y="2480273"/>
                  <a:pt x="1359055" y="2483393"/>
                </a:cubicBezTo>
                <a:cubicBezTo>
                  <a:pt x="1354429" y="2486513"/>
                  <a:pt x="1350550" y="2485088"/>
                  <a:pt x="1347416" y="2479120"/>
                </a:cubicBezTo>
                <a:cubicBezTo>
                  <a:pt x="1338314" y="2480829"/>
                  <a:pt x="1322965" y="2483223"/>
                  <a:pt x="1301370" y="2486302"/>
                </a:cubicBezTo>
                <a:cubicBezTo>
                  <a:pt x="1301370" y="2490603"/>
                  <a:pt x="1299213" y="2493675"/>
                  <a:pt x="1294899" y="2495520"/>
                </a:cubicBezTo>
                <a:cubicBezTo>
                  <a:pt x="1290586" y="2497365"/>
                  <a:pt x="1286943" y="2491857"/>
                  <a:pt x="1283973" y="2478997"/>
                </a:cubicBezTo>
                <a:cubicBezTo>
                  <a:pt x="1281002" y="2466138"/>
                  <a:pt x="1277655" y="2452590"/>
                  <a:pt x="1273931" y="2438353"/>
                </a:cubicBezTo>
                <a:cubicBezTo>
                  <a:pt x="1270208" y="2424117"/>
                  <a:pt x="1266165" y="2413282"/>
                  <a:pt x="1261804" y="2405848"/>
                </a:cubicBezTo>
                <a:cubicBezTo>
                  <a:pt x="1257443" y="2398414"/>
                  <a:pt x="1259026" y="2395142"/>
                  <a:pt x="1266555" y="2396030"/>
                </a:cubicBezTo>
                <a:cubicBezTo>
                  <a:pt x="1274084" y="2396919"/>
                  <a:pt x="1279374" y="2397346"/>
                  <a:pt x="1282426" y="2397312"/>
                </a:cubicBezTo>
                <a:cubicBezTo>
                  <a:pt x="1285478" y="2397278"/>
                  <a:pt x="1295954" y="2395596"/>
                  <a:pt x="1313853" y="2392266"/>
                </a:cubicBezTo>
                <a:cubicBezTo>
                  <a:pt x="1331753" y="2388936"/>
                  <a:pt x="1343211" y="2386169"/>
                  <a:pt x="1348230" y="2383964"/>
                </a:cubicBezTo>
                <a:cubicBezTo>
                  <a:pt x="1350740" y="2382862"/>
                  <a:pt x="1353250" y="2382210"/>
                  <a:pt x="1355761" y="2382008"/>
                </a:cubicBezTo>
                <a:close/>
                <a:moveTo>
                  <a:pt x="496394" y="2376948"/>
                </a:moveTo>
                <a:cubicBezTo>
                  <a:pt x="497825" y="2376861"/>
                  <a:pt x="499584" y="2377100"/>
                  <a:pt x="501670" y="2377666"/>
                </a:cubicBezTo>
                <a:cubicBezTo>
                  <a:pt x="510012" y="2379932"/>
                  <a:pt x="516846" y="2382933"/>
                  <a:pt x="522170" y="2386670"/>
                </a:cubicBezTo>
                <a:cubicBezTo>
                  <a:pt x="527494" y="2390408"/>
                  <a:pt x="528790" y="2393911"/>
                  <a:pt x="526056" y="2397180"/>
                </a:cubicBezTo>
                <a:cubicBezTo>
                  <a:pt x="523323" y="2400449"/>
                  <a:pt x="520437" y="2405929"/>
                  <a:pt x="517398" y="2413621"/>
                </a:cubicBezTo>
                <a:cubicBezTo>
                  <a:pt x="527979" y="2423971"/>
                  <a:pt x="542056" y="2436257"/>
                  <a:pt x="559630" y="2450480"/>
                </a:cubicBezTo>
                <a:cubicBezTo>
                  <a:pt x="577203" y="2464703"/>
                  <a:pt x="595197" y="2474881"/>
                  <a:pt x="613612" y="2481012"/>
                </a:cubicBezTo>
                <a:cubicBezTo>
                  <a:pt x="632026" y="2487144"/>
                  <a:pt x="635364" y="2491979"/>
                  <a:pt x="623623" y="2495520"/>
                </a:cubicBezTo>
                <a:cubicBezTo>
                  <a:pt x="611882" y="2499060"/>
                  <a:pt x="599854" y="2500830"/>
                  <a:pt x="587536" y="2500830"/>
                </a:cubicBezTo>
                <a:cubicBezTo>
                  <a:pt x="575152" y="2500830"/>
                  <a:pt x="563638" y="2493963"/>
                  <a:pt x="552996" y="2480229"/>
                </a:cubicBezTo>
                <a:cubicBezTo>
                  <a:pt x="542355" y="2466494"/>
                  <a:pt x="528223" y="2448680"/>
                  <a:pt x="510602" y="2426786"/>
                </a:cubicBezTo>
                <a:cubicBezTo>
                  <a:pt x="502870" y="2445017"/>
                  <a:pt x="493802" y="2462153"/>
                  <a:pt x="483398" y="2478194"/>
                </a:cubicBezTo>
                <a:cubicBezTo>
                  <a:pt x="472993" y="2494235"/>
                  <a:pt x="460496" y="2506911"/>
                  <a:pt x="445907" y="2516223"/>
                </a:cubicBezTo>
                <a:cubicBezTo>
                  <a:pt x="442260" y="2518552"/>
                  <a:pt x="439389" y="2520143"/>
                  <a:pt x="437293" y="2520997"/>
                </a:cubicBezTo>
                <a:lnTo>
                  <a:pt x="435047" y="2521196"/>
                </a:lnTo>
                <a:lnTo>
                  <a:pt x="435647" y="2524174"/>
                </a:lnTo>
                <a:cubicBezTo>
                  <a:pt x="435433" y="2527949"/>
                  <a:pt x="434360" y="2532288"/>
                  <a:pt x="432427" y="2537192"/>
                </a:cubicBezTo>
                <a:cubicBezTo>
                  <a:pt x="428561" y="2546999"/>
                  <a:pt x="423453" y="2548396"/>
                  <a:pt x="417105" y="2541383"/>
                </a:cubicBezTo>
                <a:cubicBezTo>
                  <a:pt x="410757" y="2534370"/>
                  <a:pt x="401810" y="2527964"/>
                  <a:pt x="390267" y="2522165"/>
                </a:cubicBezTo>
                <a:cubicBezTo>
                  <a:pt x="378723" y="2516366"/>
                  <a:pt x="380642" y="2513466"/>
                  <a:pt x="396025" y="2513466"/>
                </a:cubicBezTo>
                <a:cubicBezTo>
                  <a:pt x="406185" y="2513466"/>
                  <a:pt x="408498" y="2508919"/>
                  <a:pt x="402964" y="2499823"/>
                </a:cubicBezTo>
                <a:cubicBezTo>
                  <a:pt x="397429" y="2490728"/>
                  <a:pt x="396151" y="2478669"/>
                  <a:pt x="399128" y="2463645"/>
                </a:cubicBezTo>
                <a:cubicBezTo>
                  <a:pt x="402106" y="2448622"/>
                  <a:pt x="403069" y="2440636"/>
                  <a:pt x="402017" y="2439686"/>
                </a:cubicBezTo>
                <a:cubicBezTo>
                  <a:pt x="400966" y="2438737"/>
                  <a:pt x="393461" y="2441246"/>
                  <a:pt x="379503" y="2447215"/>
                </a:cubicBezTo>
                <a:cubicBezTo>
                  <a:pt x="382026" y="2525756"/>
                  <a:pt x="380836" y="2580715"/>
                  <a:pt x="375932" y="2612091"/>
                </a:cubicBezTo>
                <a:cubicBezTo>
                  <a:pt x="371028" y="2643467"/>
                  <a:pt x="364839" y="2652396"/>
                  <a:pt x="357365" y="2638879"/>
                </a:cubicBezTo>
                <a:cubicBezTo>
                  <a:pt x="349890" y="2625361"/>
                  <a:pt x="347645" y="2614214"/>
                  <a:pt x="350630" y="2605437"/>
                </a:cubicBezTo>
                <a:cubicBezTo>
                  <a:pt x="353614" y="2596661"/>
                  <a:pt x="355740" y="2581892"/>
                  <a:pt x="357009" y="2561131"/>
                </a:cubicBezTo>
                <a:cubicBezTo>
                  <a:pt x="358277" y="2540369"/>
                  <a:pt x="358701" y="2517488"/>
                  <a:pt x="358280" y="2492488"/>
                </a:cubicBezTo>
                <a:cubicBezTo>
                  <a:pt x="357860" y="2467488"/>
                  <a:pt x="355306" y="2451447"/>
                  <a:pt x="350619" y="2444366"/>
                </a:cubicBezTo>
                <a:cubicBezTo>
                  <a:pt x="345933" y="2437285"/>
                  <a:pt x="346234" y="2433195"/>
                  <a:pt x="351525" y="2432096"/>
                </a:cubicBezTo>
                <a:cubicBezTo>
                  <a:pt x="356815" y="2430998"/>
                  <a:pt x="361431" y="2431089"/>
                  <a:pt x="365371" y="2432371"/>
                </a:cubicBezTo>
                <a:cubicBezTo>
                  <a:pt x="369312" y="2433653"/>
                  <a:pt x="373992" y="2433093"/>
                  <a:pt x="379411" y="2430692"/>
                </a:cubicBezTo>
                <a:cubicBezTo>
                  <a:pt x="384831" y="2428291"/>
                  <a:pt x="389758" y="2426087"/>
                  <a:pt x="394194" y="2424079"/>
                </a:cubicBezTo>
                <a:cubicBezTo>
                  <a:pt x="398629" y="2422072"/>
                  <a:pt x="402964" y="2418589"/>
                  <a:pt x="407196" y="2413631"/>
                </a:cubicBezTo>
                <a:cubicBezTo>
                  <a:pt x="411428" y="2408673"/>
                  <a:pt x="416654" y="2407096"/>
                  <a:pt x="422874" y="2408900"/>
                </a:cubicBezTo>
                <a:cubicBezTo>
                  <a:pt x="429093" y="2410704"/>
                  <a:pt x="435547" y="2413516"/>
                  <a:pt x="442234" y="2417334"/>
                </a:cubicBezTo>
                <a:cubicBezTo>
                  <a:pt x="448922" y="2421153"/>
                  <a:pt x="447508" y="2426620"/>
                  <a:pt x="437992" y="2433734"/>
                </a:cubicBezTo>
                <a:cubicBezTo>
                  <a:pt x="428476" y="2440849"/>
                  <a:pt x="422172" y="2451216"/>
                  <a:pt x="419079" y="2464836"/>
                </a:cubicBezTo>
                <a:cubicBezTo>
                  <a:pt x="416528" y="2479255"/>
                  <a:pt x="417576" y="2489822"/>
                  <a:pt x="422222" y="2496537"/>
                </a:cubicBezTo>
                <a:cubicBezTo>
                  <a:pt x="426868" y="2503252"/>
                  <a:pt x="430697" y="2509254"/>
                  <a:pt x="433709" y="2514545"/>
                </a:cubicBezTo>
                <a:lnTo>
                  <a:pt x="434204" y="2517006"/>
                </a:lnTo>
                <a:lnTo>
                  <a:pt x="439386" y="2508786"/>
                </a:lnTo>
                <a:cubicBezTo>
                  <a:pt x="449627" y="2494516"/>
                  <a:pt x="458180" y="2481589"/>
                  <a:pt x="465044" y="2470004"/>
                </a:cubicBezTo>
                <a:cubicBezTo>
                  <a:pt x="471908" y="2458419"/>
                  <a:pt x="478704" y="2443664"/>
                  <a:pt x="485432" y="2425738"/>
                </a:cubicBezTo>
                <a:cubicBezTo>
                  <a:pt x="492161" y="2407811"/>
                  <a:pt x="494463" y="2394752"/>
                  <a:pt x="492340" y="2386558"/>
                </a:cubicBezTo>
                <a:cubicBezTo>
                  <a:pt x="490748" y="2380413"/>
                  <a:pt x="492100" y="2377210"/>
                  <a:pt x="496394" y="2376948"/>
                </a:cubicBezTo>
                <a:close/>
                <a:moveTo>
                  <a:pt x="5197179" y="2371725"/>
                </a:moveTo>
                <a:cubicBezTo>
                  <a:pt x="5251263" y="2415513"/>
                  <a:pt x="5278305" y="2461743"/>
                  <a:pt x="5278305" y="2510414"/>
                </a:cubicBezTo>
                <a:cubicBezTo>
                  <a:pt x="5280014" y="2567428"/>
                  <a:pt x="5253372" y="2615306"/>
                  <a:pt x="5198379" y="2654048"/>
                </a:cubicBezTo>
                <a:lnTo>
                  <a:pt x="5181125" y="2633558"/>
                </a:lnTo>
                <a:cubicBezTo>
                  <a:pt x="5226242" y="2599727"/>
                  <a:pt x="5249222" y="2560537"/>
                  <a:pt x="5250062" y="2515989"/>
                </a:cubicBezTo>
                <a:cubicBezTo>
                  <a:pt x="5251771" y="2470533"/>
                  <a:pt x="5228365" y="2429621"/>
                  <a:pt x="5179843" y="2393253"/>
                </a:cubicBezTo>
                <a:close/>
                <a:moveTo>
                  <a:pt x="4262290" y="2371725"/>
                </a:moveTo>
                <a:lnTo>
                  <a:pt x="4279687" y="2393253"/>
                </a:lnTo>
                <a:cubicBezTo>
                  <a:pt x="4231165" y="2429621"/>
                  <a:pt x="4207738" y="2470547"/>
                  <a:pt x="4209406" y="2516030"/>
                </a:cubicBezTo>
                <a:cubicBezTo>
                  <a:pt x="4210247" y="2560564"/>
                  <a:pt x="4233247" y="2599733"/>
                  <a:pt x="4278405" y="2633537"/>
                </a:cubicBezTo>
                <a:lnTo>
                  <a:pt x="4261089" y="2654048"/>
                </a:lnTo>
                <a:cubicBezTo>
                  <a:pt x="4206137" y="2615320"/>
                  <a:pt x="4179516" y="2566777"/>
                  <a:pt x="4181225" y="2508420"/>
                </a:cubicBezTo>
                <a:cubicBezTo>
                  <a:pt x="4181225" y="2461038"/>
                  <a:pt x="4208246" y="2415472"/>
                  <a:pt x="4262290" y="2371725"/>
                </a:cubicBezTo>
                <a:close/>
                <a:moveTo>
                  <a:pt x="2368254" y="2371725"/>
                </a:moveTo>
                <a:cubicBezTo>
                  <a:pt x="2422338" y="2415513"/>
                  <a:pt x="2449380" y="2461743"/>
                  <a:pt x="2449380" y="2510414"/>
                </a:cubicBezTo>
                <a:cubicBezTo>
                  <a:pt x="2451089" y="2567428"/>
                  <a:pt x="2424447" y="2615306"/>
                  <a:pt x="2369454" y="2654048"/>
                </a:cubicBezTo>
                <a:lnTo>
                  <a:pt x="2352200" y="2633558"/>
                </a:lnTo>
                <a:cubicBezTo>
                  <a:pt x="2397317" y="2599727"/>
                  <a:pt x="2420296" y="2560537"/>
                  <a:pt x="2421137" y="2515989"/>
                </a:cubicBezTo>
                <a:cubicBezTo>
                  <a:pt x="2422847" y="2470533"/>
                  <a:pt x="2399440" y="2429621"/>
                  <a:pt x="2350918" y="2393253"/>
                </a:cubicBezTo>
                <a:close/>
                <a:moveTo>
                  <a:pt x="1766740" y="2371725"/>
                </a:moveTo>
                <a:lnTo>
                  <a:pt x="1784137" y="2393253"/>
                </a:lnTo>
                <a:cubicBezTo>
                  <a:pt x="1735614" y="2429621"/>
                  <a:pt x="1712188" y="2470547"/>
                  <a:pt x="1713856" y="2516030"/>
                </a:cubicBezTo>
                <a:cubicBezTo>
                  <a:pt x="1714697" y="2560564"/>
                  <a:pt x="1737697" y="2599733"/>
                  <a:pt x="1782855" y="2633537"/>
                </a:cubicBezTo>
                <a:lnTo>
                  <a:pt x="1765539" y="2654048"/>
                </a:lnTo>
                <a:cubicBezTo>
                  <a:pt x="1710587" y="2615320"/>
                  <a:pt x="1683966" y="2566777"/>
                  <a:pt x="1685675" y="2508420"/>
                </a:cubicBezTo>
                <a:cubicBezTo>
                  <a:pt x="1685675" y="2461038"/>
                  <a:pt x="1712696" y="2415472"/>
                  <a:pt x="1766740" y="2371725"/>
                </a:cubicBezTo>
                <a:close/>
                <a:moveTo>
                  <a:pt x="2791937" y="2371333"/>
                </a:moveTo>
                <a:cubicBezTo>
                  <a:pt x="2793551" y="2371415"/>
                  <a:pt x="2795523" y="2371851"/>
                  <a:pt x="2797853" y="2372641"/>
                </a:cubicBezTo>
                <a:cubicBezTo>
                  <a:pt x="2807172" y="2375801"/>
                  <a:pt x="2815073" y="2380108"/>
                  <a:pt x="2821558" y="2385561"/>
                </a:cubicBezTo>
                <a:cubicBezTo>
                  <a:pt x="2828042" y="2391014"/>
                  <a:pt x="2829639" y="2395620"/>
                  <a:pt x="2826350" y="2399377"/>
                </a:cubicBezTo>
                <a:cubicBezTo>
                  <a:pt x="2823060" y="2403135"/>
                  <a:pt x="2820018" y="2406764"/>
                  <a:pt x="2817224" y="2410263"/>
                </a:cubicBezTo>
                <a:cubicBezTo>
                  <a:pt x="2846524" y="2440717"/>
                  <a:pt x="2867062" y="2460990"/>
                  <a:pt x="2878836" y="2471082"/>
                </a:cubicBezTo>
                <a:cubicBezTo>
                  <a:pt x="2890611" y="2481175"/>
                  <a:pt x="2902738" y="2489761"/>
                  <a:pt x="2915218" y="2496842"/>
                </a:cubicBezTo>
                <a:cubicBezTo>
                  <a:pt x="2927697" y="2503923"/>
                  <a:pt x="2941938" y="2510435"/>
                  <a:pt x="2957937" y="2516376"/>
                </a:cubicBezTo>
                <a:cubicBezTo>
                  <a:pt x="2973937" y="2522318"/>
                  <a:pt x="2975179" y="2526747"/>
                  <a:pt x="2961661" y="2529663"/>
                </a:cubicBezTo>
                <a:cubicBezTo>
                  <a:pt x="2948144" y="2532580"/>
                  <a:pt x="2933317" y="2533594"/>
                  <a:pt x="2917181" y="2532705"/>
                </a:cubicBezTo>
                <a:cubicBezTo>
                  <a:pt x="2901046" y="2531817"/>
                  <a:pt x="2889692" y="2527147"/>
                  <a:pt x="2883119" y="2518696"/>
                </a:cubicBezTo>
                <a:cubicBezTo>
                  <a:pt x="2876547" y="2510245"/>
                  <a:pt x="2867479" y="2498375"/>
                  <a:pt x="2855915" y="2483087"/>
                </a:cubicBezTo>
                <a:cubicBezTo>
                  <a:pt x="2844350" y="2467800"/>
                  <a:pt x="2828666" y="2447330"/>
                  <a:pt x="2808861" y="2421678"/>
                </a:cubicBezTo>
                <a:cubicBezTo>
                  <a:pt x="2799542" y="2440968"/>
                  <a:pt x="2789527" y="2458107"/>
                  <a:pt x="2778818" y="2473097"/>
                </a:cubicBezTo>
                <a:cubicBezTo>
                  <a:pt x="2768108" y="2488086"/>
                  <a:pt x="2754977" y="2503788"/>
                  <a:pt x="2739425" y="2520201"/>
                </a:cubicBezTo>
                <a:cubicBezTo>
                  <a:pt x="2723872" y="2536615"/>
                  <a:pt x="2705688" y="2549621"/>
                  <a:pt x="2684873" y="2559218"/>
                </a:cubicBezTo>
                <a:cubicBezTo>
                  <a:pt x="2664057" y="2568815"/>
                  <a:pt x="2661626" y="2566350"/>
                  <a:pt x="2677578" y="2551822"/>
                </a:cubicBezTo>
                <a:cubicBezTo>
                  <a:pt x="2693531" y="2537293"/>
                  <a:pt x="2708730" y="2521741"/>
                  <a:pt x="2723177" y="2505164"/>
                </a:cubicBezTo>
                <a:cubicBezTo>
                  <a:pt x="2737624" y="2488588"/>
                  <a:pt x="2749877" y="2472547"/>
                  <a:pt x="2759935" y="2457042"/>
                </a:cubicBezTo>
                <a:cubicBezTo>
                  <a:pt x="2769993" y="2441538"/>
                  <a:pt x="2777563" y="2426894"/>
                  <a:pt x="2782643" y="2413112"/>
                </a:cubicBezTo>
                <a:cubicBezTo>
                  <a:pt x="2787723" y="2399330"/>
                  <a:pt x="2789198" y="2388349"/>
                  <a:pt x="2787069" y="2380169"/>
                </a:cubicBezTo>
                <a:cubicBezTo>
                  <a:pt x="2785471" y="2374034"/>
                  <a:pt x="2787094" y="2371089"/>
                  <a:pt x="2791937" y="2371333"/>
                </a:cubicBezTo>
                <a:close/>
                <a:moveTo>
                  <a:pt x="4542526" y="2200921"/>
                </a:moveTo>
                <a:cubicBezTo>
                  <a:pt x="4546294" y="2200312"/>
                  <a:pt x="4550458" y="2200595"/>
                  <a:pt x="4555019" y="2201768"/>
                </a:cubicBezTo>
                <a:cubicBezTo>
                  <a:pt x="4564142" y="2204115"/>
                  <a:pt x="4570100" y="2209049"/>
                  <a:pt x="4572895" y="2216571"/>
                </a:cubicBezTo>
                <a:cubicBezTo>
                  <a:pt x="4575689" y="2224093"/>
                  <a:pt x="4575296" y="2233503"/>
                  <a:pt x="4571714" y="2244803"/>
                </a:cubicBezTo>
                <a:cubicBezTo>
                  <a:pt x="4568133" y="2256103"/>
                  <a:pt x="4561629" y="2266911"/>
                  <a:pt x="4552201" y="2277227"/>
                </a:cubicBezTo>
                <a:cubicBezTo>
                  <a:pt x="4542773" y="2287543"/>
                  <a:pt x="4533685" y="2293159"/>
                  <a:pt x="4524935" y="2294075"/>
                </a:cubicBezTo>
                <a:cubicBezTo>
                  <a:pt x="4516186" y="2294991"/>
                  <a:pt x="4514477" y="2292640"/>
                  <a:pt x="4519808" y="2287024"/>
                </a:cubicBezTo>
                <a:cubicBezTo>
                  <a:pt x="4525139" y="2281409"/>
                  <a:pt x="4530053" y="2275742"/>
                  <a:pt x="4534549" y="2270024"/>
                </a:cubicBezTo>
                <a:cubicBezTo>
                  <a:pt x="4539046" y="2264306"/>
                  <a:pt x="4542957" y="2257459"/>
                  <a:pt x="4546280" y="2249483"/>
                </a:cubicBezTo>
                <a:cubicBezTo>
                  <a:pt x="4540298" y="2249483"/>
                  <a:pt x="4535268" y="2247954"/>
                  <a:pt x="4531192" y="2244895"/>
                </a:cubicBezTo>
                <a:cubicBezTo>
                  <a:pt x="4527116" y="2241836"/>
                  <a:pt x="4524355" y="2237834"/>
                  <a:pt x="4522911" y="2232890"/>
                </a:cubicBezTo>
                <a:cubicBezTo>
                  <a:pt x="4521466" y="2227945"/>
                  <a:pt x="4521201" y="2223326"/>
                  <a:pt x="4522117" y="2219033"/>
                </a:cubicBezTo>
                <a:cubicBezTo>
                  <a:pt x="4523033" y="2214740"/>
                  <a:pt x="4526465" y="2210202"/>
                  <a:pt x="4532413" y="2205420"/>
                </a:cubicBezTo>
                <a:cubicBezTo>
                  <a:pt x="4535387" y="2203030"/>
                  <a:pt x="4538758" y="2201530"/>
                  <a:pt x="4542526" y="2200921"/>
                </a:cubicBezTo>
                <a:close/>
                <a:moveTo>
                  <a:pt x="740856" y="2199242"/>
                </a:moveTo>
                <a:cubicBezTo>
                  <a:pt x="745333" y="2199247"/>
                  <a:pt x="749815" y="2200432"/>
                  <a:pt x="754306" y="2202796"/>
                </a:cubicBezTo>
                <a:cubicBezTo>
                  <a:pt x="763286" y="2207523"/>
                  <a:pt x="767775" y="2214987"/>
                  <a:pt x="767775" y="2225188"/>
                </a:cubicBezTo>
                <a:cubicBezTo>
                  <a:pt x="767775" y="2235389"/>
                  <a:pt x="762577" y="2242626"/>
                  <a:pt x="752179" y="2246899"/>
                </a:cubicBezTo>
                <a:cubicBezTo>
                  <a:pt x="741781" y="2251172"/>
                  <a:pt x="732605" y="2250653"/>
                  <a:pt x="724649" y="2245342"/>
                </a:cubicBezTo>
                <a:cubicBezTo>
                  <a:pt x="716693" y="2240032"/>
                  <a:pt x="712939" y="2232784"/>
                  <a:pt x="713387" y="2223601"/>
                </a:cubicBezTo>
                <a:cubicBezTo>
                  <a:pt x="713834" y="2214417"/>
                  <a:pt x="718521" y="2207472"/>
                  <a:pt x="727447" y="2202765"/>
                </a:cubicBezTo>
                <a:cubicBezTo>
                  <a:pt x="731909" y="2200411"/>
                  <a:pt x="736379" y="2199237"/>
                  <a:pt x="740856" y="2199242"/>
                </a:cubicBezTo>
                <a:close/>
                <a:moveTo>
                  <a:pt x="426040" y="2184005"/>
                </a:moveTo>
                <a:cubicBezTo>
                  <a:pt x="428752" y="2183832"/>
                  <a:pt x="433607" y="2188389"/>
                  <a:pt x="440607" y="2197678"/>
                </a:cubicBezTo>
                <a:cubicBezTo>
                  <a:pt x="447063" y="2206550"/>
                  <a:pt x="455169" y="2214848"/>
                  <a:pt x="464922" y="2222573"/>
                </a:cubicBezTo>
                <a:cubicBezTo>
                  <a:pt x="474675" y="2230299"/>
                  <a:pt x="489146" y="2234568"/>
                  <a:pt x="508333" y="2235382"/>
                </a:cubicBezTo>
                <a:cubicBezTo>
                  <a:pt x="527521" y="2236196"/>
                  <a:pt x="541039" y="2235715"/>
                  <a:pt x="548886" y="2233938"/>
                </a:cubicBezTo>
                <a:cubicBezTo>
                  <a:pt x="556734" y="2232161"/>
                  <a:pt x="559006" y="2228176"/>
                  <a:pt x="555703" y="2221983"/>
                </a:cubicBezTo>
                <a:cubicBezTo>
                  <a:pt x="552400" y="2215791"/>
                  <a:pt x="549205" y="2208374"/>
                  <a:pt x="546119" y="2199733"/>
                </a:cubicBezTo>
                <a:cubicBezTo>
                  <a:pt x="543033" y="2191092"/>
                  <a:pt x="546245" y="2190977"/>
                  <a:pt x="555754" y="2199387"/>
                </a:cubicBezTo>
                <a:cubicBezTo>
                  <a:pt x="565263" y="2207798"/>
                  <a:pt x="575291" y="2215357"/>
                  <a:pt x="585837" y="2222065"/>
                </a:cubicBezTo>
                <a:cubicBezTo>
                  <a:pt x="596384" y="2228773"/>
                  <a:pt x="600637" y="2234907"/>
                  <a:pt x="598596" y="2240469"/>
                </a:cubicBezTo>
                <a:cubicBezTo>
                  <a:pt x="596554" y="2246031"/>
                  <a:pt x="589005" y="2250836"/>
                  <a:pt x="575949" y="2254885"/>
                </a:cubicBezTo>
                <a:cubicBezTo>
                  <a:pt x="562892" y="2258935"/>
                  <a:pt x="544132" y="2261173"/>
                  <a:pt x="519667" y="2261600"/>
                </a:cubicBezTo>
                <a:cubicBezTo>
                  <a:pt x="495202" y="2262027"/>
                  <a:pt x="475605" y="2257558"/>
                  <a:pt x="460873" y="2248191"/>
                </a:cubicBezTo>
                <a:cubicBezTo>
                  <a:pt x="446142" y="2238824"/>
                  <a:pt x="435893" y="2227186"/>
                  <a:pt x="430128" y="2213275"/>
                </a:cubicBezTo>
                <a:cubicBezTo>
                  <a:pt x="424363" y="2199364"/>
                  <a:pt x="422335" y="2190190"/>
                  <a:pt x="424044" y="2185754"/>
                </a:cubicBezTo>
                <a:cubicBezTo>
                  <a:pt x="424471" y="2184646"/>
                  <a:pt x="425137" y="2184062"/>
                  <a:pt x="426040" y="2184005"/>
                </a:cubicBezTo>
                <a:close/>
                <a:moveTo>
                  <a:pt x="585166" y="2172058"/>
                </a:moveTo>
                <a:cubicBezTo>
                  <a:pt x="589371" y="2172107"/>
                  <a:pt x="594082" y="2172352"/>
                  <a:pt x="599298" y="2172793"/>
                </a:cubicBezTo>
                <a:cubicBezTo>
                  <a:pt x="611723" y="2173743"/>
                  <a:pt x="620968" y="2177795"/>
                  <a:pt x="627031" y="2184951"/>
                </a:cubicBezTo>
                <a:cubicBezTo>
                  <a:pt x="633095" y="2192106"/>
                  <a:pt x="634763" y="2198906"/>
                  <a:pt x="632037" y="2205349"/>
                </a:cubicBezTo>
                <a:cubicBezTo>
                  <a:pt x="629310" y="2211793"/>
                  <a:pt x="623653" y="2213454"/>
                  <a:pt x="615067" y="2210334"/>
                </a:cubicBezTo>
                <a:cubicBezTo>
                  <a:pt x="606480" y="2207214"/>
                  <a:pt x="595903" y="2200300"/>
                  <a:pt x="583335" y="2189590"/>
                </a:cubicBezTo>
                <a:cubicBezTo>
                  <a:pt x="570767" y="2178880"/>
                  <a:pt x="567677" y="2173183"/>
                  <a:pt x="574067" y="2172498"/>
                </a:cubicBezTo>
                <a:cubicBezTo>
                  <a:pt x="577261" y="2172155"/>
                  <a:pt x="580961" y="2172009"/>
                  <a:pt x="585166" y="2172058"/>
                </a:cubicBezTo>
                <a:close/>
                <a:moveTo>
                  <a:pt x="408211" y="2171242"/>
                </a:moveTo>
                <a:cubicBezTo>
                  <a:pt x="410006" y="2171693"/>
                  <a:pt x="411388" y="2174631"/>
                  <a:pt x="412354" y="2180057"/>
                </a:cubicBezTo>
                <a:cubicBezTo>
                  <a:pt x="414287" y="2190909"/>
                  <a:pt x="413432" y="2200676"/>
                  <a:pt x="409791" y="2209358"/>
                </a:cubicBezTo>
                <a:cubicBezTo>
                  <a:pt x="406148" y="2218039"/>
                  <a:pt x="400396" y="2225619"/>
                  <a:pt x="392535" y="2232096"/>
                </a:cubicBezTo>
                <a:cubicBezTo>
                  <a:pt x="384675" y="2238573"/>
                  <a:pt x="379235" y="2239119"/>
                  <a:pt x="376217" y="2233734"/>
                </a:cubicBezTo>
                <a:cubicBezTo>
                  <a:pt x="373199" y="2228349"/>
                  <a:pt x="372351" y="2223302"/>
                  <a:pt x="373674" y="2218596"/>
                </a:cubicBezTo>
                <a:cubicBezTo>
                  <a:pt x="374996" y="2213888"/>
                  <a:pt x="378892" y="2207838"/>
                  <a:pt x="385363" y="2200445"/>
                </a:cubicBezTo>
                <a:cubicBezTo>
                  <a:pt x="390925" y="2194097"/>
                  <a:pt x="396330" y="2186399"/>
                  <a:pt x="401580" y="2177351"/>
                </a:cubicBezTo>
                <a:cubicBezTo>
                  <a:pt x="404205" y="2172827"/>
                  <a:pt x="406415" y="2170790"/>
                  <a:pt x="408211" y="2171242"/>
                </a:cubicBezTo>
                <a:close/>
                <a:moveTo>
                  <a:pt x="479562" y="2158967"/>
                </a:moveTo>
                <a:cubicBezTo>
                  <a:pt x="485944" y="2157915"/>
                  <a:pt x="494656" y="2161025"/>
                  <a:pt x="505699" y="2168296"/>
                </a:cubicBezTo>
                <a:cubicBezTo>
                  <a:pt x="516903" y="2174116"/>
                  <a:pt x="519867" y="2182930"/>
                  <a:pt x="514591" y="2194738"/>
                </a:cubicBezTo>
                <a:cubicBezTo>
                  <a:pt x="509314" y="2206546"/>
                  <a:pt x="500561" y="2203799"/>
                  <a:pt x="488332" y="2186497"/>
                </a:cubicBezTo>
                <a:cubicBezTo>
                  <a:pt x="476103" y="2169195"/>
                  <a:pt x="473180" y="2160018"/>
                  <a:pt x="479562" y="2158967"/>
                </a:cubicBezTo>
                <a:close/>
                <a:moveTo>
                  <a:pt x="2104144" y="2115413"/>
                </a:moveTo>
                <a:cubicBezTo>
                  <a:pt x="2097769" y="2116227"/>
                  <a:pt x="2086598" y="2117753"/>
                  <a:pt x="2070632" y="2119991"/>
                </a:cubicBezTo>
                <a:cubicBezTo>
                  <a:pt x="2073128" y="2142034"/>
                  <a:pt x="2074807" y="2160364"/>
                  <a:pt x="2075668" y="2174980"/>
                </a:cubicBezTo>
                <a:cubicBezTo>
                  <a:pt x="2076529" y="2189597"/>
                  <a:pt x="2077326" y="2202046"/>
                  <a:pt x="2078059" y="2212328"/>
                </a:cubicBezTo>
                <a:cubicBezTo>
                  <a:pt x="2084190" y="2212328"/>
                  <a:pt x="2095707" y="2211589"/>
                  <a:pt x="2112609" y="2210111"/>
                </a:cubicBezTo>
                <a:cubicBezTo>
                  <a:pt x="2112609" y="2170365"/>
                  <a:pt x="2111775" y="2145697"/>
                  <a:pt x="2110106" y="2136106"/>
                </a:cubicBezTo>
                <a:cubicBezTo>
                  <a:pt x="2108438" y="2126516"/>
                  <a:pt x="2106451" y="2119618"/>
                  <a:pt x="2104144" y="2115413"/>
                </a:cubicBezTo>
                <a:close/>
                <a:moveTo>
                  <a:pt x="2167263" y="2109024"/>
                </a:moveTo>
                <a:cubicBezTo>
                  <a:pt x="2151107" y="2110692"/>
                  <a:pt x="2137623" y="2112123"/>
                  <a:pt x="2126812" y="2113317"/>
                </a:cubicBezTo>
                <a:cubicBezTo>
                  <a:pt x="2129267" y="2114226"/>
                  <a:pt x="2130732" y="2115613"/>
                  <a:pt x="2131207" y="2117478"/>
                </a:cubicBezTo>
                <a:cubicBezTo>
                  <a:pt x="2131681" y="2119343"/>
                  <a:pt x="2131919" y="2123287"/>
                  <a:pt x="2131919" y="2129310"/>
                </a:cubicBezTo>
                <a:cubicBezTo>
                  <a:pt x="2137087" y="2129392"/>
                  <a:pt x="2143307" y="2128133"/>
                  <a:pt x="2150578" y="2125536"/>
                </a:cubicBezTo>
                <a:cubicBezTo>
                  <a:pt x="2157848" y="2122938"/>
                  <a:pt x="2163580" y="2124871"/>
                  <a:pt x="2167771" y="2131335"/>
                </a:cubicBezTo>
                <a:cubicBezTo>
                  <a:pt x="2171963" y="2137799"/>
                  <a:pt x="2169219" y="2142082"/>
                  <a:pt x="2159541" y="2144184"/>
                </a:cubicBezTo>
                <a:cubicBezTo>
                  <a:pt x="2149862" y="2146287"/>
                  <a:pt x="2140655" y="2147338"/>
                  <a:pt x="2131919" y="2147338"/>
                </a:cubicBezTo>
                <a:lnTo>
                  <a:pt x="2131919" y="2165061"/>
                </a:lnTo>
                <a:cubicBezTo>
                  <a:pt x="2137047" y="2165156"/>
                  <a:pt x="2142815" y="2164115"/>
                  <a:pt x="2149225" y="2161938"/>
                </a:cubicBezTo>
                <a:cubicBezTo>
                  <a:pt x="2155634" y="2159760"/>
                  <a:pt x="2160948" y="2161612"/>
                  <a:pt x="2165167" y="2167493"/>
                </a:cubicBezTo>
                <a:cubicBezTo>
                  <a:pt x="2169386" y="2173373"/>
                  <a:pt x="2167341" y="2177656"/>
                  <a:pt x="2159032" y="2180342"/>
                </a:cubicBezTo>
                <a:cubicBezTo>
                  <a:pt x="2150723" y="2183028"/>
                  <a:pt x="2141686" y="2184371"/>
                  <a:pt x="2131919" y="2184371"/>
                </a:cubicBezTo>
                <a:lnTo>
                  <a:pt x="2131919" y="2207201"/>
                </a:lnTo>
                <a:lnTo>
                  <a:pt x="2166428" y="2203823"/>
                </a:lnTo>
                <a:cubicBezTo>
                  <a:pt x="2168002" y="2187179"/>
                  <a:pt x="2169002" y="2168815"/>
                  <a:pt x="2169430" y="2148732"/>
                </a:cubicBezTo>
                <a:cubicBezTo>
                  <a:pt x="2169857" y="2128649"/>
                  <a:pt x="2169135" y="2115413"/>
                  <a:pt x="2167263" y="2109024"/>
                </a:cubicBezTo>
                <a:close/>
                <a:moveTo>
                  <a:pt x="740871" y="2103481"/>
                </a:moveTo>
                <a:cubicBezTo>
                  <a:pt x="745347" y="2103487"/>
                  <a:pt x="749829" y="2104669"/>
                  <a:pt x="754316" y="2107030"/>
                </a:cubicBezTo>
                <a:cubicBezTo>
                  <a:pt x="763289" y="2111750"/>
                  <a:pt x="767775" y="2119218"/>
                  <a:pt x="767775" y="2129432"/>
                </a:cubicBezTo>
                <a:cubicBezTo>
                  <a:pt x="767775" y="2139633"/>
                  <a:pt x="762577" y="2146870"/>
                  <a:pt x="752179" y="2151143"/>
                </a:cubicBezTo>
                <a:cubicBezTo>
                  <a:pt x="741781" y="2155416"/>
                  <a:pt x="732605" y="2154897"/>
                  <a:pt x="724649" y="2149587"/>
                </a:cubicBezTo>
                <a:cubicBezTo>
                  <a:pt x="716693" y="2144276"/>
                  <a:pt x="712939" y="2137025"/>
                  <a:pt x="713387" y="2127835"/>
                </a:cubicBezTo>
                <a:cubicBezTo>
                  <a:pt x="713834" y="2118645"/>
                  <a:pt x="718524" y="2111699"/>
                  <a:pt x="727457" y="2106999"/>
                </a:cubicBezTo>
                <a:cubicBezTo>
                  <a:pt x="731923" y="2104649"/>
                  <a:pt x="736394" y="2103476"/>
                  <a:pt x="740871" y="2103481"/>
                </a:cubicBezTo>
                <a:close/>
                <a:moveTo>
                  <a:pt x="2234450" y="2101607"/>
                </a:moveTo>
                <a:cubicBezTo>
                  <a:pt x="2230557" y="2100596"/>
                  <a:pt x="2215955" y="2101875"/>
                  <a:pt x="2190642" y="2105443"/>
                </a:cubicBezTo>
                <a:cubicBezTo>
                  <a:pt x="2199161" y="2112008"/>
                  <a:pt x="2202115" y="2117638"/>
                  <a:pt x="2199504" y="2122331"/>
                </a:cubicBezTo>
                <a:cubicBezTo>
                  <a:pt x="2196892" y="2127024"/>
                  <a:pt x="2194746" y="2135476"/>
                  <a:pt x="2193063" y="2147684"/>
                </a:cubicBezTo>
                <a:cubicBezTo>
                  <a:pt x="2191381" y="2159893"/>
                  <a:pt x="2189726" y="2177602"/>
                  <a:pt x="2188099" y="2200812"/>
                </a:cubicBezTo>
                <a:cubicBezTo>
                  <a:pt x="2201040" y="2199103"/>
                  <a:pt x="2210281" y="2199214"/>
                  <a:pt x="2215822" y="2201147"/>
                </a:cubicBezTo>
                <a:cubicBezTo>
                  <a:pt x="2221364" y="2203080"/>
                  <a:pt x="2224667" y="2205848"/>
                  <a:pt x="2225732" y="2209449"/>
                </a:cubicBezTo>
                <a:cubicBezTo>
                  <a:pt x="2226796" y="2213051"/>
                  <a:pt x="2228851" y="2208042"/>
                  <a:pt x="2231897" y="2194423"/>
                </a:cubicBezTo>
                <a:cubicBezTo>
                  <a:pt x="2234942" y="2180803"/>
                  <a:pt x="2237102" y="2166733"/>
                  <a:pt x="2238378" y="2152211"/>
                </a:cubicBezTo>
                <a:cubicBezTo>
                  <a:pt x="2239653" y="2137690"/>
                  <a:pt x="2240290" y="2125397"/>
                  <a:pt x="2240290" y="2115331"/>
                </a:cubicBezTo>
                <a:cubicBezTo>
                  <a:pt x="2240290" y="2107192"/>
                  <a:pt x="2238344" y="2102618"/>
                  <a:pt x="2234450" y="2101607"/>
                </a:cubicBezTo>
                <a:close/>
                <a:moveTo>
                  <a:pt x="6117855" y="2089185"/>
                </a:moveTo>
                <a:cubicBezTo>
                  <a:pt x="6127765" y="2090528"/>
                  <a:pt x="6135867" y="2093003"/>
                  <a:pt x="6142161" y="2096612"/>
                </a:cubicBezTo>
                <a:cubicBezTo>
                  <a:pt x="6150205" y="2099921"/>
                  <a:pt x="6152731" y="2104486"/>
                  <a:pt x="6149740" y="2110306"/>
                </a:cubicBezTo>
                <a:cubicBezTo>
                  <a:pt x="6146749" y="2116125"/>
                  <a:pt x="6145677" y="2139782"/>
                  <a:pt x="6146525" y="2181278"/>
                </a:cubicBezTo>
                <a:cubicBezTo>
                  <a:pt x="6147373" y="2222773"/>
                  <a:pt x="6145911" y="2250897"/>
                  <a:pt x="6142140" y="2265649"/>
                </a:cubicBezTo>
                <a:cubicBezTo>
                  <a:pt x="6138369" y="2280401"/>
                  <a:pt x="6132818" y="2281921"/>
                  <a:pt x="6125486" y="2270207"/>
                </a:cubicBezTo>
                <a:cubicBezTo>
                  <a:pt x="6118153" y="2258494"/>
                  <a:pt x="6115125" y="2249297"/>
                  <a:pt x="6116401" y="2242616"/>
                </a:cubicBezTo>
                <a:cubicBezTo>
                  <a:pt x="6117676" y="2235935"/>
                  <a:pt x="6119165" y="2222431"/>
                  <a:pt x="6120867" y="2202104"/>
                </a:cubicBezTo>
                <a:cubicBezTo>
                  <a:pt x="6122569" y="2181777"/>
                  <a:pt x="6122376" y="2161225"/>
                  <a:pt x="6120287" y="2140451"/>
                </a:cubicBezTo>
                <a:cubicBezTo>
                  <a:pt x="6118198" y="2119676"/>
                  <a:pt x="6114793" y="2105602"/>
                  <a:pt x="6110072" y="2098229"/>
                </a:cubicBezTo>
                <a:cubicBezTo>
                  <a:pt x="6105351" y="2090857"/>
                  <a:pt x="6107946" y="2087842"/>
                  <a:pt x="6117855" y="2089185"/>
                </a:cubicBezTo>
                <a:close/>
                <a:moveTo>
                  <a:pt x="3955681" y="2089185"/>
                </a:moveTo>
                <a:cubicBezTo>
                  <a:pt x="3965590" y="2090528"/>
                  <a:pt x="3973691" y="2093003"/>
                  <a:pt x="3979986" y="2096612"/>
                </a:cubicBezTo>
                <a:cubicBezTo>
                  <a:pt x="3988030" y="2099921"/>
                  <a:pt x="3990556" y="2104486"/>
                  <a:pt x="3987565" y="2110306"/>
                </a:cubicBezTo>
                <a:cubicBezTo>
                  <a:pt x="3984574" y="2116125"/>
                  <a:pt x="3983502" y="2139782"/>
                  <a:pt x="3984350" y="2181278"/>
                </a:cubicBezTo>
                <a:cubicBezTo>
                  <a:pt x="3985198" y="2222773"/>
                  <a:pt x="3983736" y="2250897"/>
                  <a:pt x="3979965" y="2265649"/>
                </a:cubicBezTo>
                <a:cubicBezTo>
                  <a:pt x="3976194" y="2280401"/>
                  <a:pt x="3970643" y="2281921"/>
                  <a:pt x="3963311" y="2270207"/>
                </a:cubicBezTo>
                <a:cubicBezTo>
                  <a:pt x="3955979" y="2258494"/>
                  <a:pt x="3952951" y="2249297"/>
                  <a:pt x="3954226" y="2242616"/>
                </a:cubicBezTo>
                <a:cubicBezTo>
                  <a:pt x="3955501" y="2235935"/>
                  <a:pt x="3956990" y="2222431"/>
                  <a:pt x="3958692" y="2202104"/>
                </a:cubicBezTo>
                <a:cubicBezTo>
                  <a:pt x="3960395" y="2181777"/>
                  <a:pt x="3960201" y="2161225"/>
                  <a:pt x="3958112" y="2140451"/>
                </a:cubicBezTo>
                <a:cubicBezTo>
                  <a:pt x="3956023" y="2119676"/>
                  <a:pt x="3952618" y="2105602"/>
                  <a:pt x="3947898" y="2098229"/>
                </a:cubicBezTo>
                <a:cubicBezTo>
                  <a:pt x="3943177" y="2090857"/>
                  <a:pt x="3945771" y="2087842"/>
                  <a:pt x="3955681" y="2089185"/>
                </a:cubicBezTo>
                <a:close/>
                <a:moveTo>
                  <a:pt x="1071037" y="2046475"/>
                </a:moveTo>
                <a:cubicBezTo>
                  <a:pt x="1066587" y="2045621"/>
                  <a:pt x="1060754" y="2046743"/>
                  <a:pt x="1053537" y="2049843"/>
                </a:cubicBezTo>
                <a:cubicBezTo>
                  <a:pt x="1046321" y="2052942"/>
                  <a:pt x="1040535" y="2059226"/>
                  <a:pt x="1036181" y="2068695"/>
                </a:cubicBezTo>
                <a:cubicBezTo>
                  <a:pt x="1031826" y="2078163"/>
                  <a:pt x="1030266" y="2088167"/>
                  <a:pt x="1031501" y="2098707"/>
                </a:cubicBezTo>
                <a:cubicBezTo>
                  <a:pt x="1032735" y="2109248"/>
                  <a:pt x="1037035" y="2117621"/>
                  <a:pt x="1044401" y="2123827"/>
                </a:cubicBezTo>
                <a:cubicBezTo>
                  <a:pt x="1051767" y="2130033"/>
                  <a:pt x="1059540" y="2132959"/>
                  <a:pt x="1067720" y="2132607"/>
                </a:cubicBezTo>
                <a:cubicBezTo>
                  <a:pt x="1075900" y="2132254"/>
                  <a:pt x="1082495" y="2130151"/>
                  <a:pt x="1087508" y="2126299"/>
                </a:cubicBezTo>
                <a:cubicBezTo>
                  <a:pt x="1092520" y="2122446"/>
                  <a:pt x="1097481" y="2115596"/>
                  <a:pt x="1102392" y="2105748"/>
                </a:cubicBezTo>
                <a:cubicBezTo>
                  <a:pt x="1105715" y="2093458"/>
                  <a:pt x="1106583" y="2083196"/>
                  <a:pt x="1104996" y="2074962"/>
                </a:cubicBezTo>
                <a:cubicBezTo>
                  <a:pt x="1103409" y="2066728"/>
                  <a:pt x="1099346" y="2059921"/>
                  <a:pt x="1092808" y="2054543"/>
                </a:cubicBezTo>
                <a:cubicBezTo>
                  <a:pt x="1086270" y="2049164"/>
                  <a:pt x="1079013" y="2046475"/>
                  <a:pt x="1071037" y="2046475"/>
                </a:cubicBezTo>
                <a:close/>
                <a:moveTo>
                  <a:pt x="1580775" y="2044512"/>
                </a:moveTo>
                <a:cubicBezTo>
                  <a:pt x="1571544" y="2044111"/>
                  <a:pt x="1563191" y="2049042"/>
                  <a:pt x="1555717" y="2059304"/>
                </a:cubicBezTo>
                <a:cubicBezTo>
                  <a:pt x="1548243" y="2069566"/>
                  <a:pt x="1543251" y="2086139"/>
                  <a:pt x="1540741" y="2109024"/>
                </a:cubicBezTo>
                <a:cubicBezTo>
                  <a:pt x="1538245" y="2131894"/>
                  <a:pt x="1539093" y="2152327"/>
                  <a:pt x="1543285" y="2170321"/>
                </a:cubicBezTo>
                <a:cubicBezTo>
                  <a:pt x="1547476" y="2188315"/>
                  <a:pt x="1553957" y="2200662"/>
                  <a:pt x="1562727" y="2207364"/>
                </a:cubicBezTo>
                <a:cubicBezTo>
                  <a:pt x="1571497" y="2214065"/>
                  <a:pt x="1580300" y="2215472"/>
                  <a:pt x="1589138" y="2211586"/>
                </a:cubicBezTo>
                <a:cubicBezTo>
                  <a:pt x="1597975" y="2207699"/>
                  <a:pt x="1604666" y="2198946"/>
                  <a:pt x="1609211" y="2185327"/>
                </a:cubicBezTo>
                <a:cubicBezTo>
                  <a:pt x="1613755" y="2171708"/>
                  <a:pt x="1616027" y="2156698"/>
                  <a:pt x="1616027" y="2140298"/>
                </a:cubicBezTo>
                <a:cubicBezTo>
                  <a:pt x="1616027" y="2123898"/>
                  <a:pt x="1615403" y="2109034"/>
                  <a:pt x="1614155" y="2095706"/>
                </a:cubicBezTo>
                <a:cubicBezTo>
                  <a:pt x="1612907" y="2082379"/>
                  <a:pt x="1609340" y="2070614"/>
                  <a:pt x="1603452" y="2060413"/>
                </a:cubicBezTo>
                <a:cubicBezTo>
                  <a:pt x="1597565" y="2050212"/>
                  <a:pt x="1590006" y="2044912"/>
                  <a:pt x="1580775" y="2044512"/>
                </a:cubicBezTo>
                <a:close/>
                <a:moveTo>
                  <a:pt x="1409325" y="2044512"/>
                </a:moveTo>
                <a:cubicBezTo>
                  <a:pt x="1400094" y="2044111"/>
                  <a:pt x="1391741" y="2049042"/>
                  <a:pt x="1384267" y="2059304"/>
                </a:cubicBezTo>
                <a:cubicBezTo>
                  <a:pt x="1376793" y="2069566"/>
                  <a:pt x="1371801" y="2086139"/>
                  <a:pt x="1369292" y="2109024"/>
                </a:cubicBezTo>
                <a:cubicBezTo>
                  <a:pt x="1366795" y="2131894"/>
                  <a:pt x="1367644" y="2152327"/>
                  <a:pt x="1371835" y="2170321"/>
                </a:cubicBezTo>
                <a:cubicBezTo>
                  <a:pt x="1376026" y="2188315"/>
                  <a:pt x="1382507" y="2200662"/>
                  <a:pt x="1391277" y="2207364"/>
                </a:cubicBezTo>
                <a:cubicBezTo>
                  <a:pt x="1400047" y="2214065"/>
                  <a:pt x="1408850" y="2215472"/>
                  <a:pt x="1417688" y="2211586"/>
                </a:cubicBezTo>
                <a:cubicBezTo>
                  <a:pt x="1426525" y="2207699"/>
                  <a:pt x="1433216" y="2198946"/>
                  <a:pt x="1437761" y="2185327"/>
                </a:cubicBezTo>
                <a:cubicBezTo>
                  <a:pt x="1442305" y="2171708"/>
                  <a:pt x="1444577" y="2156698"/>
                  <a:pt x="1444577" y="2140298"/>
                </a:cubicBezTo>
                <a:cubicBezTo>
                  <a:pt x="1444577" y="2123898"/>
                  <a:pt x="1443953" y="2109034"/>
                  <a:pt x="1442705" y="2095706"/>
                </a:cubicBezTo>
                <a:cubicBezTo>
                  <a:pt x="1441457" y="2082379"/>
                  <a:pt x="1437890" y="2070614"/>
                  <a:pt x="1432002" y="2060413"/>
                </a:cubicBezTo>
                <a:cubicBezTo>
                  <a:pt x="1426115" y="2050212"/>
                  <a:pt x="1418556" y="2044912"/>
                  <a:pt x="1409325" y="2044512"/>
                </a:cubicBezTo>
                <a:close/>
                <a:moveTo>
                  <a:pt x="1247400" y="2044512"/>
                </a:moveTo>
                <a:cubicBezTo>
                  <a:pt x="1238169" y="2044111"/>
                  <a:pt x="1229816" y="2049042"/>
                  <a:pt x="1222342" y="2059304"/>
                </a:cubicBezTo>
                <a:cubicBezTo>
                  <a:pt x="1214868" y="2069566"/>
                  <a:pt x="1209876" y="2086139"/>
                  <a:pt x="1207366" y="2109024"/>
                </a:cubicBezTo>
                <a:cubicBezTo>
                  <a:pt x="1204870" y="2131894"/>
                  <a:pt x="1205718" y="2152327"/>
                  <a:pt x="1209910" y="2170321"/>
                </a:cubicBezTo>
                <a:cubicBezTo>
                  <a:pt x="1214101" y="2188315"/>
                  <a:pt x="1220582" y="2200662"/>
                  <a:pt x="1229352" y="2207364"/>
                </a:cubicBezTo>
                <a:cubicBezTo>
                  <a:pt x="1238122" y="2214065"/>
                  <a:pt x="1246925" y="2215472"/>
                  <a:pt x="1255763" y="2211586"/>
                </a:cubicBezTo>
                <a:cubicBezTo>
                  <a:pt x="1264600" y="2207699"/>
                  <a:pt x="1271292" y="2198946"/>
                  <a:pt x="1275836" y="2185327"/>
                </a:cubicBezTo>
                <a:cubicBezTo>
                  <a:pt x="1280380" y="2171708"/>
                  <a:pt x="1282652" y="2156698"/>
                  <a:pt x="1282652" y="2140298"/>
                </a:cubicBezTo>
                <a:cubicBezTo>
                  <a:pt x="1282652" y="2123898"/>
                  <a:pt x="1282028" y="2109034"/>
                  <a:pt x="1280780" y="2095706"/>
                </a:cubicBezTo>
                <a:cubicBezTo>
                  <a:pt x="1279532" y="2082379"/>
                  <a:pt x="1275965" y="2070614"/>
                  <a:pt x="1270077" y="2060413"/>
                </a:cubicBezTo>
                <a:cubicBezTo>
                  <a:pt x="1264190" y="2050212"/>
                  <a:pt x="1256632" y="2044912"/>
                  <a:pt x="1247400" y="2044512"/>
                </a:cubicBezTo>
                <a:close/>
                <a:moveTo>
                  <a:pt x="1804872" y="2037522"/>
                </a:moveTo>
                <a:lnTo>
                  <a:pt x="1767901" y="2041002"/>
                </a:lnTo>
                <a:cubicBezTo>
                  <a:pt x="1771265" y="2065636"/>
                  <a:pt x="1774941" y="2091240"/>
                  <a:pt x="1778929" y="2117814"/>
                </a:cubicBezTo>
                <a:lnTo>
                  <a:pt x="1809878" y="2114497"/>
                </a:lnTo>
                <a:lnTo>
                  <a:pt x="1809878" y="2091159"/>
                </a:lnTo>
                <a:lnTo>
                  <a:pt x="1798463" y="2091159"/>
                </a:lnTo>
                <a:cubicBezTo>
                  <a:pt x="1793267" y="2091159"/>
                  <a:pt x="1788550" y="2089198"/>
                  <a:pt x="1784311" y="2085278"/>
                </a:cubicBezTo>
                <a:cubicBezTo>
                  <a:pt x="1780072" y="2081358"/>
                  <a:pt x="1780923" y="2077960"/>
                  <a:pt x="1786865" y="2075084"/>
                </a:cubicBezTo>
                <a:cubicBezTo>
                  <a:pt x="1792806" y="2072208"/>
                  <a:pt x="1800050" y="2070058"/>
                  <a:pt x="1808596" y="2068634"/>
                </a:cubicBezTo>
                <a:cubicBezTo>
                  <a:pt x="1808596" y="2049982"/>
                  <a:pt x="1807355" y="2039611"/>
                  <a:pt x="1804872" y="2037522"/>
                </a:cubicBezTo>
                <a:close/>
                <a:moveTo>
                  <a:pt x="558717" y="2030782"/>
                </a:moveTo>
                <a:cubicBezTo>
                  <a:pt x="556630" y="2030765"/>
                  <a:pt x="554092" y="2031052"/>
                  <a:pt x="551105" y="2031642"/>
                </a:cubicBezTo>
                <a:cubicBezTo>
                  <a:pt x="545129" y="2032822"/>
                  <a:pt x="533466" y="2035386"/>
                  <a:pt x="516117" y="2039333"/>
                </a:cubicBezTo>
                <a:lnTo>
                  <a:pt x="516117" y="2060352"/>
                </a:lnTo>
                <a:cubicBezTo>
                  <a:pt x="522139" y="2060461"/>
                  <a:pt x="528888" y="2059426"/>
                  <a:pt x="536362" y="2057249"/>
                </a:cubicBezTo>
                <a:cubicBezTo>
                  <a:pt x="543837" y="2055072"/>
                  <a:pt x="549992" y="2056276"/>
                  <a:pt x="554828" y="2060861"/>
                </a:cubicBezTo>
                <a:cubicBezTo>
                  <a:pt x="559664" y="2065446"/>
                  <a:pt x="556405" y="2069088"/>
                  <a:pt x="545051" y="2071788"/>
                </a:cubicBezTo>
                <a:cubicBezTo>
                  <a:pt x="533697" y="2074487"/>
                  <a:pt x="524052" y="2075837"/>
                  <a:pt x="516117" y="2075837"/>
                </a:cubicBezTo>
                <a:lnTo>
                  <a:pt x="516117" y="2097385"/>
                </a:lnTo>
                <a:cubicBezTo>
                  <a:pt x="522058" y="2097480"/>
                  <a:pt x="528776" y="2096228"/>
                  <a:pt x="536271" y="2093631"/>
                </a:cubicBezTo>
                <a:cubicBezTo>
                  <a:pt x="543766" y="2091033"/>
                  <a:pt x="550365" y="2092440"/>
                  <a:pt x="556069" y="2097853"/>
                </a:cubicBezTo>
                <a:cubicBezTo>
                  <a:pt x="561773" y="2103265"/>
                  <a:pt x="558755" y="2107545"/>
                  <a:pt x="547014" y="2110692"/>
                </a:cubicBezTo>
                <a:cubicBezTo>
                  <a:pt x="535274" y="2113839"/>
                  <a:pt x="524975" y="2115413"/>
                  <a:pt x="516117" y="2115413"/>
                </a:cubicBezTo>
                <a:lnTo>
                  <a:pt x="516117" y="2135699"/>
                </a:lnTo>
                <a:cubicBezTo>
                  <a:pt x="523998" y="2135767"/>
                  <a:pt x="533219" y="2134719"/>
                  <a:pt x="543779" y="2132556"/>
                </a:cubicBezTo>
                <a:cubicBezTo>
                  <a:pt x="554340" y="2130392"/>
                  <a:pt x="560512" y="2130799"/>
                  <a:pt x="562295" y="2133777"/>
                </a:cubicBezTo>
                <a:cubicBezTo>
                  <a:pt x="564080" y="2136754"/>
                  <a:pt x="565741" y="2126557"/>
                  <a:pt x="567281" y="2103184"/>
                </a:cubicBezTo>
                <a:cubicBezTo>
                  <a:pt x="568821" y="2079811"/>
                  <a:pt x="569190" y="2062373"/>
                  <a:pt x="568389" y="2050870"/>
                </a:cubicBezTo>
                <a:cubicBezTo>
                  <a:pt x="567589" y="2039367"/>
                  <a:pt x="566002" y="2032991"/>
                  <a:pt x="563628" y="2031744"/>
                </a:cubicBezTo>
                <a:cubicBezTo>
                  <a:pt x="562441" y="2031120"/>
                  <a:pt x="560804" y="2030799"/>
                  <a:pt x="558717" y="2030782"/>
                </a:cubicBezTo>
                <a:close/>
                <a:moveTo>
                  <a:pt x="1876211" y="2030116"/>
                </a:moveTo>
                <a:cubicBezTo>
                  <a:pt x="1871911" y="2029098"/>
                  <a:pt x="1856663" y="2030353"/>
                  <a:pt x="1830469" y="2033880"/>
                </a:cubicBezTo>
                <a:cubicBezTo>
                  <a:pt x="1836424" y="2036851"/>
                  <a:pt x="1838551" y="2040649"/>
                  <a:pt x="1836848" y="2045275"/>
                </a:cubicBezTo>
                <a:cubicBezTo>
                  <a:pt x="1835146" y="2049900"/>
                  <a:pt x="1834295" y="2055781"/>
                  <a:pt x="1834295" y="2062916"/>
                </a:cubicBezTo>
                <a:cubicBezTo>
                  <a:pt x="1838798" y="2062129"/>
                  <a:pt x="1843549" y="2061081"/>
                  <a:pt x="1848548" y="2059772"/>
                </a:cubicBezTo>
                <a:cubicBezTo>
                  <a:pt x="1853547" y="2058463"/>
                  <a:pt x="1858593" y="2060644"/>
                  <a:pt x="1863687" y="2066314"/>
                </a:cubicBezTo>
                <a:cubicBezTo>
                  <a:pt x="1868780" y="2071984"/>
                  <a:pt x="1867227" y="2076681"/>
                  <a:pt x="1859027" y="2080405"/>
                </a:cubicBezTo>
                <a:cubicBezTo>
                  <a:pt x="1850827" y="2084128"/>
                  <a:pt x="1842515" y="2086689"/>
                  <a:pt x="1834091" y="2088086"/>
                </a:cubicBezTo>
                <a:lnTo>
                  <a:pt x="1833013" y="2111425"/>
                </a:lnTo>
                <a:cubicBezTo>
                  <a:pt x="1841464" y="2109729"/>
                  <a:pt x="1848246" y="2108454"/>
                  <a:pt x="1853360" y="2107599"/>
                </a:cubicBezTo>
                <a:cubicBezTo>
                  <a:pt x="1858474" y="2106745"/>
                  <a:pt x="1862300" y="2107810"/>
                  <a:pt x="1864836" y="2110794"/>
                </a:cubicBezTo>
                <a:cubicBezTo>
                  <a:pt x="1867373" y="2113778"/>
                  <a:pt x="1870768" y="2105849"/>
                  <a:pt x="1875020" y="2087008"/>
                </a:cubicBezTo>
                <a:cubicBezTo>
                  <a:pt x="1879273" y="2068166"/>
                  <a:pt x="1881610" y="2054228"/>
                  <a:pt x="1882030" y="2045193"/>
                </a:cubicBezTo>
                <a:cubicBezTo>
                  <a:pt x="1882451" y="2036159"/>
                  <a:pt x="1880511" y="2031133"/>
                  <a:pt x="1876211" y="2030116"/>
                </a:cubicBezTo>
                <a:close/>
                <a:moveTo>
                  <a:pt x="1581141" y="2014428"/>
                </a:moveTo>
                <a:cubicBezTo>
                  <a:pt x="1597331" y="2014428"/>
                  <a:pt x="1611232" y="2020905"/>
                  <a:pt x="1622844" y="2033860"/>
                </a:cubicBezTo>
                <a:cubicBezTo>
                  <a:pt x="1634455" y="2046814"/>
                  <a:pt x="1641987" y="2062777"/>
                  <a:pt x="1645440" y="2081748"/>
                </a:cubicBezTo>
                <a:cubicBezTo>
                  <a:pt x="1648892" y="2100719"/>
                  <a:pt x="1649970" y="2122511"/>
                  <a:pt x="1648675" y="2147125"/>
                </a:cubicBezTo>
                <a:cubicBezTo>
                  <a:pt x="1647379" y="2171738"/>
                  <a:pt x="1642950" y="2192049"/>
                  <a:pt x="1635388" y="2208055"/>
                </a:cubicBezTo>
                <a:cubicBezTo>
                  <a:pt x="1627825" y="2224062"/>
                  <a:pt x="1616312" y="2235182"/>
                  <a:pt x="1600848" y="2241415"/>
                </a:cubicBezTo>
                <a:cubicBezTo>
                  <a:pt x="1585384" y="2247648"/>
                  <a:pt x="1569950" y="2246984"/>
                  <a:pt x="1554547" y="2239421"/>
                </a:cubicBezTo>
                <a:cubicBezTo>
                  <a:pt x="1539144" y="2231859"/>
                  <a:pt x="1528336" y="2221861"/>
                  <a:pt x="1522123" y="2209429"/>
                </a:cubicBezTo>
                <a:cubicBezTo>
                  <a:pt x="1515910" y="2196997"/>
                  <a:pt x="1511495" y="2184015"/>
                  <a:pt x="1508877" y="2170484"/>
                </a:cubicBezTo>
                <a:cubicBezTo>
                  <a:pt x="1506259" y="2156952"/>
                  <a:pt x="1505377" y="2138772"/>
                  <a:pt x="1506232" y="2115942"/>
                </a:cubicBezTo>
                <a:cubicBezTo>
                  <a:pt x="1507100" y="2093112"/>
                  <a:pt x="1510342" y="2074999"/>
                  <a:pt x="1515958" y="2061604"/>
                </a:cubicBezTo>
                <a:cubicBezTo>
                  <a:pt x="1521574" y="2048208"/>
                  <a:pt x="1529794" y="2036997"/>
                  <a:pt x="1540619" y="2027969"/>
                </a:cubicBezTo>
                <a:cubicBezTo>
                  <a:pt x="1551444" y="2018941"/>
                  <a:pt x="1564951" y="2014428"/>
                  <a:pt x="1581141" y="2014428"/>
                </a:cubicBezTo>
                <a:close/>
                <a:moveTo>
                  <a:pt x="1409691" y="2014428"/>
                </a:moveTo>
                <a:cubicBezTo>
                  <a:pt x="1425881" y="2014428"/>
                  <a:pt x="1439782" y="2020905"/>
                  <a:pt x="1451394" y="2033860"/>
                </a:cubicBezTo>
                <a:cubicBezTo>
                  <a:pt x="1463005" y="2046814"/>
                  <a:pt x="1470537" y="2062777"/>
                  <a:pt x="1473990" y="2081748"/>
                </a:cubicBezTo>
                <a:cubicBezTo>
                  <a:pt x="1477442" y="2100719"/>
                  <a:pt x="1478520" y="2122511"/>
                  <a:pt x="1477225" y="2147125"/>
                </a:cubicBezTo>
                <a:cubicBezTo>
                  <a:pt x="1475929" y="2171738"/>
                  <a:pt x="1471500" y="2192049"/>
                  <a:pt x="1463938" y="2208055"/>
                </a:cubicBezTo>
                <a:cubicBezTo>
                  <a:pt x="1456375" y="2224062"/>
                  <a:pt x="1444862" y="2235182"/>
                  <a:pt x="1429398" y="2241415"/>
                </a:cubicBezTo>
                <a:cubicBezTo>
                  <a:pt x="1413934" y="2247648"/>
                  <a:pt x="1398500" y="2246984"/>
                  <a:pt x="1383097" y="2239421"/>
                </a:cubicBezTo>
                <a:cubicBezTo>
                  <a:pt x="1367694" y="2231859"/>
                  <a:pt x="1356886" y="2221861"/>
                  <a:pt x="1350673" y="2209429"/>
                </a:cubicBezTo>
                <a:cubicBezTo>
                  <a:pt x="1344460" y="2196997"/>
                  <a:pt x="1340045" y="2184015"/>
                  <a:pt x="1337427" y="2170484"/>
                </a:cubicBezTo>
                <a:cubicBezTo>
                  <a:pt x="1334809" y="2156952"/>
                  <a:pt x="1333927" y="2138772"/>
                  <a:pt x="1334782" y="2115942"/>
                </a:cubicBezTo>
                <a:cubicBezTo>
                  <a:pt x="1335650" y="2093112"/>
                  <a:pt x="1338892" y="2074999"/>
                  <a:pt x="1344508" y="2061604"/>
                </a:cubicBezTo>
                <a:cubicBezTo>
                  <a:pt x="1350124" y="2048208"/>
                  <a:pt x="1358344" y="2036997"/>
                  <a:pt x="1369169" y="2027969"/>
                </a:cubicBezTo>
                <a:cubicBezTo>
                  <a:pt x="1379994" y="2018941"/>
                  <a:pt x="1393501" y="2014428"/>
                  <a:pt x="1409691" y="2014428"/>
                </a:cubicBezTo>
                <a:close/>
                <a:moveTo>
                  <a:pt x="1247766" y="2014428"/>
                </a:moveTo>
                <a:cubicBezTo>
                  <a:pt x="1263956" y="2014428"/>
                  <a:pt x="1277857" y="2020905"/>
                  <a:pt x="1289469" y="2033860"/>
                </a:cubicBezTo>
                <a:cubicBezTo>
                  <a:pt x="1301080" y="2046814"/>
                  <a:pt x="1308613" y="2062777"/>
                  <a:pt x="1312065" y="2081748"/>
                </a:cubicBezTo>
                <a:cubicBezTo>
                  <a:pt x="1315517" y="2100719"/>
                  <a:pt x="1316596" y="2122511"/>
                  <a:pt x="1315300" y="2147125"/>
                </a:cubicBezTo>
                <a:cubicBezTo>
                  <a:pt x="1314004" y="2171738"/>
                  <a:pt x="1309576" y="2192049"/>
                  <a:pt x="1302013" y="2208055"/>
                </a:cubicBezTo>
                <a:cubicBezTo>
                  <a:pt x="1294450" y="2224062"/>
                  <a:pt x="1282937" y="2235182"/>
                  <a:pt x="1267473" y="2241415"/>
                </a:cubicBezTo>
                <a:cubicBezTo>
                  <a:pt x="1252009" y="2247648"/>
                  <a:pt x="1236575" y="2246984"/>
                  <a:pt x="1221172" y="2239421"/>
                </a:cubicBezTo>
                <a:cubicBezTo>
                  <a:pt x="1205769" y="2231859"/>
                  <a:pt x="1194961" y="2221861"/>
                  <a:pt x="1188748" y="2209429"/>
                </a:cubicBezTo>
                <a:cubicBezTo>
                  <a:pt x="1182535" y="2196997"/>
                  <a:pt x="1178120" y="2184015"/>
                  <a:pt x="1175502" y="2170484"/>
                </a:cubicBezTo>
                <a:cubicBezTo>
                  <a:pt x="1172884" y="2156952"/>
                  <a:pt x="1172002" y="2138772"/>
                  <a:pt x="1172857" y="2115942"/>
                </a:cubicBezTo>
                <a:cubicBezTo>
                  <a:pt x="1173725" y="2093112"/>
                  <a:pt x="1176967" y="2074999"/>
                  <a:pt x="1182583" y="2061604"/>
                </a:cubicBezTo>
                <a:cubicBezTo>
                  <a:pt x="1188199" y="2048208"/>
                  <a:pt x="1196419" y="2036997"/>
                  <a:pt x="1207244" y="2027969"/>
                </a:cubicBezTo>
                <a:cubicBezTo>
                  <a:pt x="1218069" y="2018941"/>
                  <a:pt x="1231577" y="2014428"/>
                  <a:pt x="1247766" y="2014428"/>
                </a:cubicBezTo>
                <a:close/>
                <a:moveTo>
                  <a:pt x="1072389" y="2014428"/>
                </a:moveTo>
                <a:cubicBezTo>
                  <a:pt x="1081037" y="2014428"/>
                  <a:pt x="1089916" y="2016249"/>
                  <a:pt x="1099024" y="2019891"/>
                </a:cubicBezTo>
                <a:cubicBezTo>
                  <a:pt x="1108133" y="2023533"/>
                  <a:pt x="1116248" y="2028915"/>
                  <a:pt x="1123370" y="2036037"/>
                </a:cubicBezTo>
                <a:cubicBezTo>
                  <a:pt x="1130492" y="2043159"/>
                  <a:pt x="1135379" y="2050467"/>
                  <a:pt x="1138031" y="2057961"/>
                </a:cubicBezTo>
                <a:cubicBezTo>
                  <a:pt x="1140682" y="2065456"/>
                  <a:pt x="1142009" y="2075114"/>
                  <a:pt x="1142009" y="2086936"/>
                </a:cubicBezTo>
                <a:cubicBezTo>
                  <a:pt x="1142009" y="2098758"/>
                  <a:pt x="1137644" y="2113836"/>
                  <a:pt x="1128915" y="2132169"/>
                </a:cubicBezTo>
                <a:cubicBezTo>
                  <a:pt x="1120186" y="2150502"/>
                  <a:pt x="1098885" y="2188332"/>
                  <a:pt x="1065013" y="2245658"/>
                </a:cubicBezTo>
                <a:lnTo>
                  <a:pt x="1030768" y="2245658"/>
                </a:lnTo>
                <a:cubicBezTo>
                  <a:pt x="1049556" y="2211135"/>
                  <a:pt x="1064878" y="2182614"/>
                  <a:pt x="1076733" y="2160096"/>
                </a:cubicBezTo>
                <a:cubicBezTo>
                  <a:pt x="1057512" y="2163501"/>
                  <a:pt x="1040430" y="2160489"/>
                  <a:pt x="1025488" y="2151062"/>
                </a:cubicBezTo>
                <a:cubicBezTo>
                  <a:pt x="1010546" y="2141634"/>
                  <a:pt x="1001518" y="2128863"/>
                  <a:pt x="998405" y="2112747"/>
                </a:cubicBezTo>
                <a:cubicBezTo>
                  <a:pt x="995292" y="2096632"/>
                  <a:pt x="995465" y="2082263"/>
                  <a:pt x="998924" y="2069641"/>
                </a:cubicBezTo>
                <a:cubicBezTo>
                  <a:pt x="1002383" y="2057019"/>
                  <a:pt x="1007904" y="2046468"/>
                  <a:pt x="1015488" y="2037990"/>
                </a:cubicBezTo>
                <a:cubicBezTo>
                  <a:pt x="1023070" y="2029512"/>
                  <a:pt x="1032287" y="2023465"/>
                  <a:pt x="1043140" y="2019850"/>
                </a:cubicBezTo>
                <a:cubicBezTo>
                  <a:pt x="1053992" y="2016235"/>
                  <a:pt x="1063741" y="2014428"/>
                  <a:pt x="1072389" y="2014428"/>
                </a:cubicBezTo>
                <a:close/>
                <a:moveTo>
                  <a:pt x="567736" y="2007354"/>
                </a:moveTo>
                <a:cubicBezTo>
                  <a:pt x="570142" y="2007471"/>
                  <a:pt x="572981" y="2008222"/>
                  <a:pt x="576254" y="2009605"/>
                </a:cubicBezTo>
                <a:cubicBezTo>
                  <a:pt x="582799" y="2012373"/>
                  <a:pt x="588883" y="2015489"/>
                  <a:pt x="594506" y="2018955"/>
                </a:cubicBezTo>
                <a:cubicBezTo>
                  <a:pt x="600128" y="2022421"/>
                  <a:pt x="601855" y="2026158"/>
                  <a:pt x="599684" y="2030167"/>
                </a:cubicBezTo>
                <a:cubicBezTo>
                  <a:pt x="597514" y="2034175"/>
                  <a:pt x="595801" y="2045573"/>
                  <a:pt x="594546" y="2064361"/>
                </a:cubicBezTo>
                <a:cubicBezTo>
                  <a:pt x="593291" y="2083148"/>
                  <a:pt x="592447" y="2099030"/>
                  <a:pt x="592013" y="2112005"/>
                </a:cubicBezTo>
                <a:cubicBezTo>
                  <a:pt x="591579" y="2124980"/>
                  <a:pt x="589568" y="2136181"/>
                  <a:pt x="585980" y="2145609"/>
                </a:cubicBezTo>
                <a:cubicBezTo>
                  <a:pt x="582392" y="2155036"/>
                  <a:pt x="578804" y="2161086"/>
                  <a:pt x="575216" y="2163759"/>
                </a:cubicBezTo>
                <a:cubicBezTo>
                  <a:pt x="571628" y="2166431"/>
                  <a:pt x="568115" y="2164786"/>
                  <a:pt x="564676" y="2158824"/>
                </a:cubicBezTo>
                <a:cubicBezTo>
                  <a:pt x="561237" y="2152863"/>
                  <a:pt x="557368" y="2149882"/>
                  <a:pt x="553068" y="2149882"/>
                </a:cubicBezTo>
                <a:cubicBezTo>
                  <a:pt x="548320" y="2149882"/>
                  <a:pt x="534511" y="2151516"/>
                  <a:pt x="511640" y="2154785"/>
                </a:cubicBezTo>
                <a:cubicBezTo>
                  <a:pt x="505197" y="2160035"/>
                  <a:pt x="500262" y="2158668"/>
                  <a:pt x="496837" y="2150685"/>
                </a:cubicBezTo>
                <a:cubicBezTo>
                  <a:pt x="493412" y="2142702"/>
                  <a:pt x="492550" y="2133488"/>
                  <a:pt x="494253" y="2123043"/>
                </a:cubicBezTo>
                <a:cubicBezTo>
                  <a:pt x="495955" y="2112598"/>
                  <a:pt x="496387" y="2097968"/>
                  <a:pt x="495545" y="2079153"/>
                </a:cubicBezTo>
                <a:cubicBezTo>
                  <a:pt x="494705" y="2060339"/>
                  <a:pt x="492788" y="2045482"/>
                  <a:pt x="489797" y="2034582"/>
                </a:cubicBezTo>
                <a:cubicBezTo>
                  <a:pt x="486806" y="2023682"/>
                  <a:pt x="489400" y="2019721"/>
                  <a:pt x="497580" y="2022699"/>
                </a:cubicBezTo>
                <a:cubicBezTo>
                  <a:pt x="505760" y="2025676"/>
                  <a:pt x="517741" y="2024696"/>
                  <a:pt x="533524" y="2019759"/>
                </a:cubicBezTo>
                <a:cubicBezTo>
                  <a:pt x="549307" y="2014821"/>
                  <a:pt x="558738" y="2011203"/>
                  <a:pt x="561817" y="2008903"/>
                </a:cubicBezTo>
                <a:cubicBezTo>
                  <a:pt x="563357" y="2007754"/>
                  <a:pt x="565330" y="2007237"/>
                  <a:pt x="567736" y="2007354"/>
                </a:cubicBezTo>
                <a:close/>
                <a:moveTo>
                  <a:pt x="2214856" y="2006167"/>
                </a:moveTo>
                <a:cubicBezTo>
                  <a:pt x="2221625" y="2004837"/>
                  <a:pt x="2228645" y="2007472"/>
                  <a:pt x="2235916" y="2014072"/>
                </a:cubicBezTo>
                <a:cubicBezTo>
                  <a:pt x="2243186" y="2020671"/>
                  <a:pt x="2242050" y="2025585"/>
                  <a:pt x="2232507" y="2028813"/>
                </a:cubicBezTo>
                <a:cubicBezTo>
                  <a:pt x="2222964" y="2032042"/>
                  <a:pt x="2198374" y="2036322"/>
                  <a:pt x="2158737" y="2041653"/>
                </a:cubicBezTo>
                <a:cubicBezTo>
                  <a:pt x="2167242" y="2048937"/>
                  <a:pt x="2167870" y="2055025"/>
                  <a:pt x="2160619" y="2059915"/>
                </a:cubicBezTo>
                <a:cubicBezTo>
                  <a:pt x="2153369" y="2064805"/>
                  <a:pt x="2140824" y="2077295"/>
                  <a:pt x="2122986" y="2097385"/>
                </a:cubicBezTo>
                <a:cubicBezTo>
                  <a:pt x="2149764" y="2094021"/>
                  <a:pt x="2173058" y="2090863"/>
                  <a:pt x="2192870" y="2087913"/>
                </a:cubicBezTo>
                <a:cubicBezTo>
                  <a:pt x="2212682" y="2084963"/>
                  <a:pt x="2225986" y="2082185"/>
                  <a:pt x="2232782" y="2079581"/>
                </a:cubicBezTo>
                <a:cubicBezTo>
                  <a:pt x="2239578" y="2076976"/>
                  <a:pt x="2246150" y="2077064"/>
                  <a:pt x="2252499" y="2079845"/>
                </a:cubicBezTo>
                <a:cubicBezTo>
                  <a:pt x="2258847" y="2082626"/>
                  <a:pt x="2266511" y="2088018"/>
                  <a:pt x="2275492" y="2096022"/>
                </a:cubicBezTo>
                <a:cubicBezTo>
                  <a:pt x="2284472" y="2104025"/>
                  <a:pt x="2286557" y="2110648"/>
                  <a:pt x="2281748" y="2115891"/>
                </a:cubicBezTo>
                <a:cubicBezTo>
                  <a:pt x="2276940" y="2121134"/>
                  <a:pt x="2273308" y="2129690"/>
                  <a:pt x="2270852" y="2141560"/>
                </a:cubicBezTo>
                <a:cubicBezTo>
                  <a:pt x="2268397" y="2153429"/>
                  <a:pt x="2266308" y="2168388"/>
                  <a:pt x="2264585" y="2186436"/>
                </a:cubicBezTo>
                <a:cubicBezTo>
                  <a:pt x="2262862" y="2204484"/>
                  <a:pt x="2259332" y="2219294"/>
                  <a:pt x="2253994" y="2230865"/>
                </a:cubicBezTo>
                <a:cubicBezTo>
                  <a:pt x="2248656" y="2242436"/>
                  <a:pt x="2242050" y="2250558"/>
                  <a:pt x="2234176" y="2255231"/>
                </a:cubicBezTo>
                <a:cubicBezTo>
                  <a:pt x="2226301" y="2259904"/>
                  <a:pt x="2221116" y="2256235"/>
                  <a:pt x="2218620" y="2244223"/>
                </a:cubicBezTo>
                <a:cubicBezTo>
                  <a:pt x="2216124" y="2232211"/>
                  <a:pt x="2213933" y="2223689"/>
                  <a:pt x="2212048" y="2218657"/>
                </a:cubicBezTo>
                <a:cubicBezTo>
                  <a:pt x="2202010" y="2217924"/>
                  <a:pt x="2182133" y="2218836"/>
                  <a:pt x="2152419" y="2221393"/>
                </a:cubicBezTo>
                <a:cubicBezTo>
                  <a:pt x="2122705" y="2223950"/>
                  <a:pt x="2097681" y="2226009"/>
                  <a:pt x="2077347" y="2227569"/>
                </a:cubicBezTo>
                <a:cubicBezTo>
                  <a:pt x="2070551" y="2244729"/>
                  <a:pt x="2064731" y="2248330"/>
                  <a:pt x="2059888" y="2238373"/>
                </a:cubicBezTo>
                <a:cubicBezTo>
                  <a:pt x="2055046" y="2228417"/>
                  <a:pt x="2052194" y="2214434"/>
                  <a:pt x="2051332" y="2196427"/>
                </a:cubicBezTo>
                <a:cubicBezTo>
                  <a:pt x="2050471" y="2178419"/>
                  <a:pt x="2048799" y="2162772"/>
                  <a:pt x="2046317" y="2149485"/>
                </a:cubicBezTo>
                <a:cubicBezTo>
                  <a:pt x="2043834" y="2136198"/>
                  <a:pt x="2040219" y="2123979"/>
                  <a:pt x="2035471" y="2112829"/>
                </a:cubicBezTo>
                <a:cubicBezTo>
                  <a:pt x="2030724" y="2101678"/>
                  <a:pt x="2032392" y="2096768"/>
                  <a:pt x="2040477" y="2098097"/>
                </a:cubicBezTo>
                <a:cubicBezTo>
                  <a:pt x="2048562" y="2099426"/>
                  <a:pt x="2054846" y="2100705"/>
                  <a:pt x="2059329" y="2101933"/>
                </a:cubicBezTo>
                <a:cubicBezTo>
                  <a:pt x="2063812" y="2103160"/>
                  <a:pt x="2078995" y="2102607"/>
                  <a:pt x="2104877" y="2100274"/>
                </a:cubicBezTo>
                <a:cubicBezTo>
                  <a:pt x="2116896" y="2081853"/>
                  <a:pt x="2123956" y="2069061"/>
                  <a:pt x="2126059" y="2061899"/>
                </a:cubicBezTo>
                <a:cubicBezTo>
                  <a:pt x="2128161" y="2054736"/>
                  <a:pt x="2129213" y="2049168"/>
                  <a:pt x="2129213" y="2045193"/>
                </a:cubicBezTo>
                <a:cubicBezTo>
                  <a:pt x="2124845" y="2045994"/>
                  <a:pt x="2119741" y="2046831"/>
                  <a:pt x="2113901" y="2047706"/>
                </a:cubicBezTo>
                <a:cubicBezTo>
                  <a:pt x="2108061" y="2048581"/>
                  <a:pt x="2102964" y="2048788"/>
                  <a:pt x="2098610" y="2048327"/>
                </a:cubicBezTo>
                <a:cubicBezTo>
                  <a:pt x="2094256" y="2047866"/>
                  <a:pt x="2088477" y="2044227"/>
                  <a:pt x="2081274" y="2037410"/>
                </a:cubicBezTo>
                <a:cubicBezTo>
                  <a:pt x="2074071" y="2030594"/>
                  <a:pt x="2078581" y="2027186"/>
                  <a:pt x="2094805" y="2027186"/>
                </a:cubicBezTo>
                <a:cubicBezTo>
                  <a:pt x="2108139" y="2027186"/>
                  <a:pt x="2125716" y="2025297"/>
                  <a:pt x="2147536" y="2021519"/>
                </a:cubicBezTo>
                <a:cubicBezTo>
                  <a:pt x="2169355" y="2017741"/>
                  <a:pt x="2184338" y="2014570"/>
                  <a:pt x="2192484" y="2012006"/>
                </a:cubicBezTo>
                <a:cubicBezTo>
                  <a:pt x="2200629" y="2009443"/>
                  <a:pt x="2208087" y="2007496"/>
                  <a:pt x="2214856" y="2006167"/>
                </a:cubicBezTo>
                <a:close/>
                <a:moveTo>
                  <a:pt x="1887448" y="2003168"/>
                </a:moveTo>
                <a:cubicBezTo>
                  <a:pt x="1890876" y="2003305"/>
                  <a:pt x="1894734" y="2004383"/>
                  <a:pt x="1899020" y="2006401"/>
                </a:cubicBezTo>
                <a:cubicBezTo>
                  <a:pt x="1907593" y="2010436"/>
                  <a:pt x="1915973" y="2015611"/>
                  <a:pt x="1924160" y="2021926"/>
                </a:cubicBezTo>
                <a:cubicBezTo>
                  <a:pt x="1932346" y="2028240"/>
                  <a:pt x="1933150" y="2034494"/>
                  <a:pt x="1926571" y="2040686"/>
                </a:cubicBezTo>
                <a:cubicBezTo>
                  <a:pt x="1919992" y="2046879"/>
                  <a:pt x="1912887" y="2060986"/>
                  <a:pt x="1905257" y="2083009"/>
                </a:cubicBezTo>
                <a:cubicBezTo>
                  <a:pt x="1897627" y="2105032"/>
                  <a:pt x="1889759" y="2120408"/>
                  <a:pt x="1881654" y="2129137"/>
                </a:cubicBezTo>
                <a:cubicBezTo>
                  <a:pt x="1873549" y="2137866"/>
                  <a:pt x="1867807" y="2137551"/>
                  <a:pt x="1864430" y="2128191"/>
                </a:cubicBezTo>
                <a:lnTo>
                  <a:pt x="1833013" y="2129331"/>
                </a:lnTo>
                <a:lnTo>
                  <a:pt x="1833013" y="2161236"/>
                </a:lnTo>
                <a:cubicBezTo>
                  <a:pt x="1841749" y="2160449"/>
                  <a:pt x="1850505" y="2158760"/>
                  <a:pt x="1859282" y="2156169"/>
                </a:cubicBezTo>
                <a:cubicBezTo>
                  <a:pt x="1868058" y="2153578"/>
                  <a:pt x="1876089" y="2156216"/>
                  <a:pt x="1883373" y="2164084"/>
                </a:cubicBezTo>
                <a:cubicBezTo>
                  <a:pt x="1890658" y="2171952"/>
                  <a:pt x="1887639" y="2176649"/>
                  <a:pt x="1874318" y="2178175"/>
                </a:cubicBezTo>
                <a:cubicBezTo>
                  <a:pt x="1860997" y="2179701"/>
                  <a:pt x="1847175" y="2181604"/>
                  <a:pt x="1832850" y="2183883"/>
                </a:cubicBezTo>
                <a:lnTo>
                  <a:pt x="1831731" y="2217415"/>
                </a:lnTo>
                <a:cubicBezTo>
                  <a:pt x="1855009" y="2215774"/>
                  <a:pt x="1873864" y="2214529"/>
                  <a:pt x="1888297" y="2213682"/>
                </a:cubicBezTo>
                <a:cubicBezTo>
                  <a:pt x="1902730" y="2212834"/>
                  <a:pt x="1916594" y="2211542"/>
                  <a:pt x="1929888" y="2209805"/>
                </a:cubicBezTo>
                <a:cubicBezTo>
                  <a:pt x="1943181" y="2208069"/>
                  <a:pt x="1954407" y="2213397"/>
                  <a:pt x="1963563" y="2225788"/>
                </a:cubicBezTo>
                <a:cubicBezTo>
                  <a:pt x="1972719" y="2238180"/>
                  <a:pt x="1968450" y="2243097"/>
                  <a:pt x="1950754" y="2240540"/>
                </a:cubicBezTo>
                <a:cubicBezTo>
                  <a:pt x="1933058" y="2237983"/>
                  <a:pt x="1912511" y="2236705"/>
                  <a:pt x="1889111" y="2236705"/>
                </a:cubicBezTo>
                <a:cubicBezTo>
                  <a:pt x="1865562" y="2236705"/>
                  <a:pt x="1834895" y="2238831"/>
                  <a:pt x="1797110" y="2243084"/>
                </a:cubicBezTo>
                <a:cubicBezTo>
                  <a:pt x="1759324" y="2247336"/>
                  <a:pt x="1734863" y="2250741"/>
                  <a:pt x="1723726" y="2253298"/>
                </a:cubicBezTo>
                <a:cubicBezTo>
                  <a:pt x="1712589" y="2255855"/>
                  <a:pt x="1701608" y="2252644"/>
                  <a:pt x="1690783" y="2243664"/>
                </a:cubicBezTo>
                <a:cubicBezTo>
                  <a:pt x="1679958" y="2234684"/>
                  <a:pt x="1682658" y="2230194"/>
                  <a:pt x="1698882" y="2230194"/>
                </a:cubicBezTo>
                <a:cubicBezTo>
                  <a:pt x="1712487" y="2230194"/>
                  <a:pt x="1727934" y="2229349"/>
                  <a:pt x="1745223" y="2227660"/>
                </a:cubicBezTo>
                <a:cubicBezTo>
                  <a:pt x="1762512" y="2225972"/>
                  <a:pt x="1784063" y="2223560"/>
                  <a:pt x="1809878" y="2220427"/>
                </a:cubicBezTo>
                <a:lnTo>
                  <a:pt x="1809878" y="2186914"/>
                </a:lnTo>
                <a:cubicBezTo>
                  <a:pt x="1796638" y="2189464"/>
                  <a:pt x="1786559" y="2191167"/>
                  <a:pt x="1779641" y="2192022"/>
                </a:cubicBezTo>
                <a:cubicBezTo>
                  <a:pt x="1772723" y="2192876"/>
                  <a:pt x="1765394" y="2189732"/>
                  <a:pt x="1757656" y="2182590"/>
                </a:cubicBezTo>
                <a:cubicBezTo>
                  <a:pt x="1749917" y="2175448"/>
                  <a:pt x="1751877" y="2171606"/>
                  <a:pt x="1763536" y="2171064"/>
                </a:cubicBezTo>
                <a:cubicBezTo>
                  <a:pt x="1775195" y="2170521"/>
                  <a:pt x="1790642" y="2168710"/>
                  <a:pt x="1809878" y="2165631"/>
                </a:cubicBezTo>
                <a:lnTo>
                  <a:pt x="1809878" y="2130735"/>
                </a:lnTo>
                <a:cubicBezTo>
                  <a:pt x="1798754" y="2132389"/>
                  <a:pt x="1788160" y="2133990"/>
                  <a:pt x="1778095" y="2135537"/>
                </a:cubicBezTo>
                <a:cubicBezTo>
                  <a:pt x="1769372" y="2148505"/>
                  <a:pt x="1762535" y="2144022"/>
                  <a:pt x="1757584" y="2122087"/>
                </a:cubicBezTo>
                <a:cubicBezTo>
                  <a:pt x="1752633" y="2100152"/>
                  <a:pt x="1748448" y="2082134"/>
                  <a:pt x="1745030" y="2068033"/>
                </a:cubicBezTo>
                <a:cubicBezTo>
                  <a:pt x="1741611" y="2053933"/>
                  <a:pt x="1736670" y="2042107"/>
                  <a:pt x="1730207" y="2032557"/>
                </a:cubicBezTo>
                <a:cubicBezTo>
                  <a:pt x="1723743" y="2023008"/>
                  <a:pt x="1725700" y="2018880"/>
                  <a:pt x="1736077" y="2020176"/>
                </a:cubicBezTo>
                <a:cubicBezTo>
                  <a:pt x="1746454" y="2021471"/>
                  <a:pt x="1753935" y="2022323"/>
                  <a:pt x="1758520" y="2022730"/>
                </a:cubicBezTo>
                <a:cubicBezTo>
                  <a:pt x="1763105" y="2023137"/>
                  <a:pt x="1776915" y="2022295"/>
                  <a:pt x="1799948" y="2020206"/>
                </a:cubicBezTo>
                <a:cubicBezTo>
                  <a:pt x="1822981" y="2018117"/>
                  <a:pt x="1840538" y="2016028"/>
                  <a:pt x="1852618" y="2013939"/>
                </a:cubicBezTo>
                <a:cubicBezTo>
                  <a:pt x="1864697" y="2011850"/>
                  <a:pt x="1873308" y="2009063"/>
                  <a:pt x="1878449" y="2005577"/>
                </a:cubicBezTo>
                <a:cubicBezTo>
                  <a:pt x="1881020" y="2003833"/>
                  <a:pt x="1884019" y="2003030"/>
                  <a:pt x="1887448" y="2003168"/>
                </a:cubicBezTo>
                <a:close/>
                <a:moveTo>
                  <a:pt x="6498737" y="1993475"/>
                </a:moveTo>
                <a:cubicBezTo>
                  <a:pt x="6501101" y="1993309"/>
                  <a:pt x="6504504" y="1994256"/>
                  <a:pt x="6508946" y="1996318"/>
                </a:cubicBezTo>
                <a:cubicBezTo>
                  <a:pt x="6517831" y="2000442"/>
                  <a:pt x="6524580" y="2005326"/>
                  <a:pt x="6529192" y="2010969"/>
                </a:cubicBezTo>
                <a:cubicBezTo>
                  <a:pt x="6533805" y="2016612"/>
                  <a:pt x="6532035" y="2020515"/>
                  <a:pt x="6523881" y="2022679"/>
                </a:cubicBezTo>
                <a:cubicBezTo>
                  <a:pt x="6515729" y="2024842"/>
                  <a:pt x="6506061" y="2028407"/>
                  <a:pt x="6494876" y="2033371"/>
                </a:cubicBezTo>
                <a:cubicBezTo>
                  <a:pt x="6483692" y="2038336"/>
                  <a:pt x="6475305" y="2041415"/>
                  <a:pt x="6469716" y="2042609"/>
                </a:cubicBezTo>
                <a:cubicBezTo>
                  <a:pt x="6476512" y="2043816"/>
                  <a:pt x="6481617" y="2046197"/>
                  <a:pt x="6485028" y="2049751"/>
                </a:cubicBezTo>
                <a:cubicBezTo>
                  <a:pt x="6488439" y="2053305"/>
                  <a:pt x="6489084" y="2057809"/>
                  <a:pt x="6486961" y="2063262"/>
                </a:cubicBezTo>
                <a:cubicBezTo>
                  <a:pt x="6484837" y="2068715"/>
                  <a:pt x="6483776" y="2081364"/>
                  <a:pt x="6483776" y="2101210"/>
                </a:cubicBezTo>
                <a:cubicBezTo>
                  <a:pt x="6519534" y="2097059"/>
                  <a:pt x="6544965" y="2093468"/>
                  <a:pt x="6560070" y="2090436"/>
                </a:cubicBezTo>
                <a:cubicBezTo>
                  <a:pt x="6575175" y="2087404"/>
                  <a:pt x="6586552" y="2087984"/>
                  <a:pt x="6594203" y="2092176"/>
                </a:cubicBezTo>
                <a:cubicBezTo>
                  <a:pt x="6601853" y="2096368"/>
                  <a:pt x="6607279" y="2102139"/>
                  <a:pt x="6610481" y="2109492"/>
                </a:cubicBezTo>
                <a:cubicBezTo>
                  <a:pt x="6613682" y="2116844"/>
                  <a:pt x="6608415" y="2119882"/>
                  <a:pt x="6594681" y="2118607"/>
                </a:cubicBezTo>
                <a:cubicBezTo>
                  <a:pt x="6580947" y="2117332"/>
                  <a:pt x="6564607" y="2116908"/>
                  <a:pt x="6545663" y="2117336"/>
                </a:cubicBezTo>
                <a:cubicBezTo>
                  <a:pt x="6526720" y="2117763"/>
                  <a:pt x="6506091" y="2119130"/>
                  <a:pt x="6483776" y="2121436"/>
                </a:cubicBezTo>
                <a:lnTo>
                  <a:pt x="6483776" y="2214933"/>
                </a:lnTo>
                <a:cubicBezTo>
                  <a:pt x="6483776" y="2242578"/>
                  <a:pt x="6480681" y="2262482"/>
                  <a:pt x="6474488" y="2274643"/>
                </a:cubicBezTo>
                <a:cubicBezTo>
                  <a:pt x="6468295" y="2286804"/>
                  <a:pt x="6464013" y="2285953"/>
                  <a:pt x="6461638" y="2272089"/>
                </a:cubicBezTo>
                <a:cubicBezTo>
                  <a:pt x="6459265" y="2258226"/>
                  <a:pt x="6458077" y="2238319"/>
                  <a:pt x="6458077" y="2212369"/>
                </a:cubicBezTo>
                <a:lnTo>
                  <a:pt x="6458077" y="2124345"/>
                </a:lnTo>
                <a:cubicBezTo>
                  <a:pt x="6435967" y="2126841"/>
                  <a:pt x="6416358" y="2129588"/>
                  <a:pt x="6399253" y="2132586"/>
                </a:cubicBezTo>
                <a:cubicBezTo>
                  <a:pt x="6382147" y="2135584"/>
                  <a:pt x="6369817" y="2137303"/>
                  <a:pt x="6362261" y="2137744"/>
                </a:cubicBezTo>
                <a:cubicBezTo>
                  <a:pt x="6354705" y="2138185"/>
                  <a:pt x="6347291" y="2134767"/>
                  <a:pt x="6340021" y="2127489"/>
                </a:cubicBezTo>
                <a:cubicBezTo>
                  <a:pt x="6332750" y="2120211"/>
                  <a:pt x="6332547" y="2116573"/>
                  <a:pt x="6339410" y="2116573"/>
                </a:cubicBezTo>
                <a:cubicBezTo>
                  <a:pt x="6344483" y="2116573"/>
                  <a:pt x="6356739" y="2115515"/>
                  <a:pt x="6376178" y="2113398"/>
                </a:cubicBezTo>
                <a:cubicBezTo>
                  <a:pt x="6395617" y="2111282"/>
                  <a:pt x="6422917" y="2108223"/>
                  <a:pt x="6458077" y="2104222"/>
                </a:cubicBezTo>
                <a:cubicBezTo>
                  <a:pt x="6458077" y="2072764"/>
                  <a:pt x="6456525" y="2055218"/>
                  <a:pt x="6453417" y="2051582"/>
                </a:cubicBezTo>
                <a:cubicBezTo>
                  <a:pt x="6439365" y="2058351"/>
                  <a:pt x="6424925" y="2062597"/>
                  <a:pt x="6410097" y="2064320"/>
                </a:cubicBezTo>
                <a:cubicBezTo>
                  <a:pt x="6395271" y="2066043"/>
                  <a:pt x="6393901" y="2063343"/>
                  <a:pt x="6405987" y="2056222"/>
                </a:cubicBezTo>
                <a:cubicBezTo>
                  <a:pt x="6418074" y="2049100"/>
                  <a:pt x="6431059" y="2041965"/>
                  <a:pt x="6444943" y="2034816"/>
                </a:cubicBezTo>
                <a:cubicBezTo>
                  <a:pt x="6458827" y="2027667"/>
                  <a:pt x="6470459" y="2020827"/>
                  <a:pt x="6479839" y="2014295"/>
                </a:cubicBezTo>
                <a:cubicBezTo>
                  <a:pt x="6489219" y="2007764"/>
                  <a:pt x="6494194" y="2002104"/>
                  <a:pt x="6494764" y="1997315"/>
                </a:cubicBezTo>
                <a:cubicBezTo>
                  <a:pt x="6495049" y="1994921"/>
                  <a:pt x="6496373" y="1993641"/>
                  <a:pt x="6498737" y="1993475"/>
                </a:cubicBezTo>
                <a:close/>
                <a:moveTo>
                  <a:pt x="4336562" y="1993475"/>
                </a:moveTo>
                <a:cubicBezTo>
                  <a:pt x="4338926" y="1993309"/>
                  <a:pt x="4342329" y="1994256"/>
                  <a:pt x="4346772" y="1996318"/>
                </a:cubicBezTo>
                <a:cubicBezTo>
                  <a:pt x="4355657" y="2000442"/>
                  <a:pt x="4362405" y="2005326"/>
                  <a:pt x="4367018" y="2010969"/>
                </a:cubicBezTo>
                <a:cubicBezTo>
                  <a:pt x="4371630" y="2016612"/>
                  <a:pt x="4369860" y="2020515"/>
                  <a:pt x="4361707" y="2022679"/>
                </a:cubicBezTo>
                <a:cubicBezTo>
                  <a:pt x="4353554" y="2024842"/>
                  <a:pt x="4343886" y="2028407"/>
                  <a:pt x="4332701" y="2033371"/>
                </a:cubicBezTo>
                <a:cubicBezTo>
                  <a:pt x="4321517" y="2038336"/>
                  <a:pt x="4313130" y="2041415"/>
                  <a:pt x="4307542" y="2042609"/>
                </a:cubicBezTo>
                <a:cubicBezTo>
                  <a:pt x="4314338" y="2043816"/>
                  <a:pt x="4319441" y="2046197"/>
                  <a:pt x="4322853" y="2049751"/>
                </a:cubicBezTo>
                <a:cubicBezTo>
                  <a:pt x="4326265" y="2053305"/>
                  <a:pt x="4326909" y="2057809"/>
                  <a:pt x="4324786" y="2063262"/>
                </a:cubicBezTo>
                <a:cubicBezTo>
                  <a:pt x="4322663" y="2068715"/>
                  <a:pt x="4321602" y="2081364"/>
                  <a:pt x="4321602" y="2101210"/>
                </a:cubicBezTo>
                <a:cubicBezTo>
                  <a:pt x="4357359" y="2097059"/>
                  <a:pt x="4382790" y="2093468"/>
                  <a:pt x="4397895" y="2090436"/>
                </a:cubicBezTo>
                <a:cubicBezTo>
                  <a:pt x="4413000" y="2087404"/>
                  <a:pt x="4424377" y="2087984"/>
                  <a:pt x="4432028" y="2092176"/>
                </a:cubicBezTo>
                <a:cubicBezTo>
                  <a:pt x="4439679" y="2096368"/>
                  <a:pt x="4445105" y="2102139"/>
                  <a:pt x="4448306" y="2109492"/>
                </a:cubicBezTo>
                <a:cubicBezTo>
                  <a:pt x="4451507" y="2116844"/>
                  <a:pt x="4446241" y="2119882"/>
                  <a:pt x="4432506" y="2118607"/>
                </a:cubicBezTo>
                <a:cubicBezTo>
                  <a:pt x="4418772" y="2117332"/>
                  <a:pt x="4402433" y="2116908"/>
                  <a:pt x="4383489" y="2117336"/>
                </a:cubicBezTo>
                <a:cubicBezTo>
                  <a:pt x="4364545" y="2117763"/>
                  <a:pt x="4343916" y="2119130"/>
                  <a:pt x="4321602" y="2121436"/>
                </a:cubicBezTo>
                <a:lnTo>
                  <a:pt x="4321602" y="2214933"/>
                </a:lnTo>
                <a:cubicBezTo>
                  <a:pt x="4321602" y="2242578"/>
                  <a:pt x="4318505" y="2262482"/>
                  <a:pt x="4312313" y="2274643"/>
                </a:cubicBezTo>
                <a:cubicBezTo>
                  <a:pt x="4306121" y="2286804"/>
                  <a:pt x="4301838" y="2285953"/>
                  <a:pt x="4299464" y="2272089"/>
                </a:cubicBezTo>
                <a:cubicBezTo>
                  <a:pt x="4297090" y="2258226"/>
                  <a:pt x="4295903" y="2238319"/>
                  <a:pt x="4295903" y="2212369"/>
                </a:cubicBezTo>
                <a:lnTo>
                  <a:pt x="4295903" y="2124345"/>
                </a:lnTo>
                <a:cubicBezTo>
                  <a:pt x="4273792" y="2126841"/>
                  <a:pt x="4254183" y="2129588"/>
                  <a:pt x="4237078" y="2132586"/>
                </a:cubicBezTo>
                <a:cubicBezTo>
                  <a:pt x="4219972" y="2135584"/>
                  <a:pt x="4207642" y="2137304"/>
                  <a:pt x="4200086" y="2137744"/>
                </a:cubicBezTo>
                <a:cubicBezTo>
                  <a:pt x="4192530" y="2138185"/>
                  <a:pt x="4185117" y="2134767"/>
                  <a:pt x="4177846" y="2127489"/>
                </a:cubicBezTo>
                <a:cubicBezTo>
                  <a:pt x="4170575" y="2120211"/>
                  <a:pt x="4170372" y="2116573"/>
                  <a:pt x="4177236" y="2116573"/>
                </a:cubicBezTo>
                <a:cubicBezTo>
                  <a:pt x="4182309" y="2116573"/>
                  <a:pt x="4194565" y="2115515"/>
                  <a:pt x="4214004" y="2113398"/>
                </a:cubicBezTo>
                <a:cubicBezTo>
                  <a:pt x="4233442" y="2111282"/>
                  <a:pt x="4260742" y="2108223"/>
                  <a:pt x="4295903" y="2104222"/>
                </a:cubicBezTo>
                <a:cubicBezTo>
                  <a:pt x="4295903" y="2072764"/>
                  <a:pt x="4294350" y="2055218"/>
                  <a:pt x="4291243" y="2051582"/>
                </a:cubicBezTo>
                <a:cubicBezTo>
                  <a:pt x="4277190" y="2058351"/>
                  <a:pt x="4262750" y="2062597"/>
                  <a:pt x="4247923" y="2064320"/>
                </a:cubicBezTo>
                <a:cubicBezTo>
                  <a:pt x="4233096" y="2066043"/>
                  <a:pt x="4231726" y="2063343"/>
                  <a:pt x="4243813" y="2056222"/>
                </a:cubicBezTo>
                <a:cubicBezTo>
                  <a:pt x="4255899" y="2049100"/>
                  <a:pt x="4268885" y="2041965"/>
                  <a:pt x="4282768" y="2034816"/>
                </a:cubicBezTo>
                <a:cubicBezTo>
                  <a:pt x="4296652" y="2027667"/>
                  <a:pt x="4308284" y="2020827"/>
                  <a:pt x="4317664" y="2014295"/>
                </a:cubicBezTo>
                <a:cubicBezTo>
                  <a:pt x="4327045" y="2007764"/>
                  <a:pt x="4332020" y="2002104"/>
                  <a:pt x="4332589" y="1997315"/>
                </a:cubicBezTo>
                <a:cubicBezTo>
                  <a:pt x="4332874" y="1994921"/>
                  <a:pt x="4334199" y="1993641"/>
                  <a:pt x="4336562" y="1993475"/>
                </a:cubicBezTo>
                <a:close/>
                <a:moveTo>
                  <a:pt x="425254" y="1983184"/>
                </a:moveTo>
                <a:cubicBezTo>
                  <a:pt x="432030" y="1984507"/>
                  <a:pt x="439077" y="1986436"/>
                  <a:pt x="446395" y="1988973"/>
                </a:cubicBezTo>
                <a:cubicBezTo>
                  <a:pt x="453714" y="1991510"/>
                  <a:pt x="455871" y="1996549"/>
                  <a:pt x="452866" y="2004091"/>
                </a:cubicBezTo>
                <a:cubicBezTo>
                  <a:pt x="449861" y="2011633"/>
                  <a:pt x="447959" y="2026562"/>
                  <a:pt x="447159" y="2048876"/>
                </a:cubicBezTo>
                <a:cubicBezTo>
                  <a:pt x="450631" y="2048971"/>
                  <a:pt x="455366" y="2048144"/>
                  <a:pt x="461362" y="2046394"/>
                </a:cubicBezTo>
                <a:cubicBezTo>
                  <a:pt x="467357" y="2044644"/>
                  <a:pt x="473726" y="2045549"/>
                  <a:pt x="480468" y="2049110"/>
                </a:cubicBezTo>
                <a:cubicBezTo>
                  <a:pt x="487209" y="2052671"/>
                  <a:pt x="487806" y="2056072"/>
                  <a:pt x="482258" y="2059315"/>
                </a:cubicBezTo>
                <a:cubicBezTo>
                  <a:pt x="476710" y="2062556"/>
                  <a:pt x="465010" y="2066117"/>
                  <a:pt x="447159" y="2069997"/>
                </a:cubicBezTo>
                <a:lnTo>
                  <a:pt x="447159" y="2087679"/>
                </a:lnTo>
                <a:cubicBezTo>
                  <a:pt x="458214" y="2089171"/>
                  <a:pt x="467150" y="2091396"/>
                  <a:pt x="473967" y="2094353"/>
                </a:cubicBezTo>
                <a:cubicBezTo>
                  <a:pt x="480783" y="2097310"/>
                  <a:pt x="483340" y="2103048"/>
                  <a:pt x="481638" y="2111567"/>
                </a:cubicBezTo>
                <a:cubicBezTo>
                  <a:pt x="479935" y="2120086"/>
                  <a:pt x="475547" y="2122138"/>
                  <a:pt x="468473" y="2117722"/>
                </a:cubicBezTo>
                <a:cubicBezTo>
                  <a:pt x="461399" y="2113307"/>
                  <a:pt x="454294" y="2107430"/>
                  <a:pt x="447159" y="2100091"/>
                </a:cubicBezTo>
                <a:cubicBezTo>
                  <a:pt x="447972" y="2134560"/>
                  <a:pt x="446667" y="2156583"/>
                  <a:pt x="443242" y="2166160"/>
                </a:cubicBezTo>
                <a:cubicBezTo>
                  <a:pt x="439816" y="2175737"/>
                  <a:pt x="434906" y="2176157"/>
                  <a:pt x="428510" y="2167421"/>
                </a:cubicBezTo>
                <a:cubicBezTo>
                  <a:pt x="422114" y="2158685"/>
                  <a:pt x="419557" y="2152249"/>
                  <a:pt x="420839" y="2148111"/>
                </a:cubicBezTo>
                <a:cubicBezTo>
                  <a:pt x="422121" y="2143974"/>
                  <a:pt x="423189" y="2137602"/>
                  <a:pt x="424044" y="2128995"/>
                </a:cubicBezTo>
                <a:cubicBezTo>
                  <a:pt x="424898" y="2120388"/>
                  <a:pt x="425746" y="2109051"/>
                  <a:pt x="426587" y="2094984"/>
                </a:cubicBezTo>
                <a:cubicBezTo>
                  <a:pt x="424512" y="2105809"/>
                  <a:pt x="419533" y="2116037"/>
                  <a:pt x="411652" y="2125668"/>
                </a:cubicBezTo>
                <a:cubicBezTo>
                  <a:pt x="403771" y="2135299"/>
                  <a:pt x="392373" y="2144296"/>
                  <a:pt x="377458" y="2152659"/>
                </a:cubicBezTo>
                <a:cubicBezTo>
                  <a:pt x="362543" y="2161022"/>
                  <a:pt x="361119" y="2158187"/>
                  <a:pt x="373185" y="2144154"/>
                </a:cubicBezTo>
                <a:cubicBezTo>
                  <a:pt x="385251" y="2130121"/>
                  <a:pt x="395262" y="2116613"/>
                  <a:pt x="403218" y="2103632"/>
                </a:cubicBezTo>
                <a:cubicBezTo>
                  <a:pt x="411174" y="2090650"/>
                  <a:pt x="416407" y="2081385"/>
                  <a:pt x="418916" y="2075837"/>
                </a:cubicBezTo>
                <a:cubicBezTo>
                  <a:pt x="412581" y="2077519"/>
                  <a:pt x="406697" y="2078791"/>
                  <a:pt x="401264" y="2079652"/>
                </a:cubicBezTo>
                <a:cubicBezTo>
                  <a:pt x="395832" y="2080513"/>
                  <a:pt x="388480" y="2078953"/>
                  <a:pt x="379208" y="2074972"/>
                </a:cubicBezTo>
                <a:cubicBezTo>
                  <a:pt x="369936" y="2070991"/>
                  <a:pt x="371079" y="2067796"/>
                  <a:pt x="382636" y="2065388"/>
                </a:cubicBezTo>
                <a:cubicBezTo>
                  <a:pt x="394194" y="2062980"/>
                  <a:pt x="408844" y="2059077"/>
                  <a:pt x="426587" y="2053678"/>
                </a:cubicBezTo>
                <a:cubicBezTo>
                  <a:pt x="426587" y="2038729"/>
                  <a:pt x="426380" y="2026738"/>
                  <a:pt x="425967" y="2017704"/>
                </a:cubicBezTo>
                <a:cubicBezTo>
                  <a:pt x="425553" y="2008669"/>
                  <a:pt x="423637" y="2000327"/>
                  <a:pt x="420218" y="1992676"/>
                </a:cubicBezTo>
                <a:cubicBezTo>
                  <a:pt x="416800" y="1985025"/>
                  <a:pt x="418479" y="1981861"/>
                  <a:pt x="425254" y="1983184"/>
                </a:cubicBezTo>
                <a:close/>
                <a:moveTo>
                  <a:pt x="5692479" y="1981200"/>
                </a:moveTo>
                <a:cubicBezTo>
                  <a:pt x="5746563" y="2024988"/>
                  <a:pt x="5773605" y="2071218"/>
                  <a:pt x="5773605" y="2119889"/>
                </a:cubicBezTo>
                <a:cubicBezTo>
                  <a:pt x="5775313" y="2176903"/>
                  <a:pt x="5748672" y="2224781"/>
                  <a:pt x="5693679" y="2263523"/>
                </a:cubicBezTo>
                <a:lnTo>
                  <a:pt x="5676425" y="2243033"/>
                </a:lnTo>
                <a:cubicBezTo>
                  <a:pt x="5721542" y="2209202"/>
                  <a:pt x="5744521" y="2170012"/>
                  <a:pt x="5745362" y="2125465"/>
                </a:cubicBezTo>
                <a:cubicBezTo>
                  <a:pt x="5747071" y="2080008"/>
                  <a:pt x="5723665" y="2039096"/>
                  <a:pt x="5675143" y="2002728"/>
                </a:cubicBezTo>
                <a:close/>
                <a:moveTo>
                  <a:pt x="5090964" y="1981200"/>
                </a:moveTo>
                <a:lnTo>
                  <a:pt x="5108362" y="2002728"/>
                </a:lnTo>
                <a:cubicBezTo>
                  <a:pt x="5059840" y="2039096"/>
                  <a:pt x="5036412" y="2080022"/>
                  <a:pt x="5038081" y="2125505"/>
                </a:cubicBezTo>
                <a:cubicBezTo>
                  <a:pt x="5038922" y="2170039"/>
                  <a:pt x="5061922" y="2209208"/>
                  <a:pt x="5107080" y="2243013"/>
                </a:cubicBezTo>
                <a:lnTo>
                  <a:pt x="5089764" y="2263523"/>
                </a:lnTo>
                <a:cubicBezTo>
                  <a:pt x="5034812" y="2224795"/>
                  <a:pt x="5008190" y="2176252"/>
                  <a:pt x="5009900" y="2117895"/>
                </a:cubicBezTo>
                <a:cubicBezTo>
                  <a:pt x="5009900" y="2070512"/>
                  <a:pt x="5036921" y="2024947"/>
                  <a:pt x="5090964" y="1981200"/>
                </a:cubicBezTo>
                <a:close/>
                <a:moveTo>
                  <a:pt x="3530304" y="1981200"/>
                </a:moveTo>
                <a:cubicBezTo>
                  <a:pt x="3584388" y="2024988"/>
                  <a:pt x="3611430" y="2071218"/>
                  <a:pt x="3611430" y="2119889"/>
                </a:cubicBezTo>
                <a:cubicBezTo>
                  <a:pt x="3613139" y="2176903"/>
                  <a:pt x="3586497" y="2224781"/>
                  <a:pt x="3531504" y="2263523"/>
                </a:cubicBezTo>
                <a:lnTo>
                  <a:pt x="3514250" y="2243033"/>
                </a:lnTo>
                <a:cubicBezTo>
                  <a:pt x="3559367" y="2209202"/>
                  <a:pt x="3582346" y="2170012"/>
                  <a:pt x="3583187" y="2125465"/>
                </a:cubicBezTo>
                <a:cubicBezTo>
                  <a:pt x="3584897" y="2080008"/>
                  <a:pt x="3561490" y="2039096"/>
                  <a:pt x="3512968" y="2002728"/>
                </a:cubicBezTo>
                <a:close/>
                <a:moveTo>
                  <a:pt x="2938315" y="1981200"/>
                </a:moveTo>
                <a:lnTo>
                  <a:pt x="2955712" y="2002728"/>
                </a:lnTo>
                <a:cubicBezTo>
                  <a:pt x="2907189" y="2039096"/>
                  <a:pt x="2883763" y="2080022"/>
                  <a:pt x="2885431" y="2125505"/>
                </a:cubicBezTo>
                <a:cubicBezTo>
                  <a:pt x="2886272" y="2170039"/>
                  <a:pt x="2909272" y="2209208"/>
                  <a:pt x="2954430" y="2243013"/>
                </a:cubicBezTo>
                <a:lnTo>
                  <a:pt x="2937114" y="2263523"/>
                </a:lnTo>
                <a:cubicBezTo>
                  <a:pt x="2882162" y="2224795"/>
                  <a:pt x="2855540" y="2176252"/>
                  <a:pt x="2857250" y="2117895"/>
                </a:cubicBezTo>
                <a:cubicBezTo>
                  <a:pt x="2857250" y="2070512"/>
                  <a:pt x="2884271" y="2024947"/>
                  <a:pt x="2938315" y="1981200"/>
                </a:cubicBezTo>
                <a:close/>
                <a:moveTo>
                  <a:pt x="6116161" y="1980808"/>
                </a:moveTo>
                <a:cubicBezTo>
                  <a:pt x="6117776" y="1980890"/>
                  <a:pt x="6119748" y="1981326"/>
                  <a:pt x="6122077" y="1982116"/>
                </a:cubicBezTo>
                <a:cubicBezTo>
                  <a:pt x="6131397" y="1985276"/>
                  <a:pt x="6139299" y="1989583"/>
                  <a:pt x="6145783" y="1995036"/>
                </a:cubicBezTo>
                <a:cubicBezTo>
                  <a:pt x="6152267" y="2000490"/>
                  <a:pt x="6153864" y="2005095"/>
                  <a:pt x="6150575" y="2008852"/>
                </a:cubicBezTo>
                <a:cubicBezTo>
                  <a:pt x="6147285" y="2012610"/>
                  <a:pt x="6144243" y="2016239"/>
                  <a:pt x="6141448" y="2019738"/>
                </a:cubicBezTo>
                <a:cubicBezTo>
                  <a:pt x="6170749" y="2050192"/>
                  <a:pt x="6191287" y="2070465"/>
                  <a:pt x="6203061" y="2080557"/>
                </a:cubicBezTo>
                <a:cubicBezTo>
                  <a:pt x="6214835" y="2090650"/>
                  <a:pt x="6226963" y="2099237"/>
                  <a:pt x="6239442" y="2106317"/>
                </a:cubicBezTo>
                <a:cubicBezTo>
                  <a:pt x="6251923" y="2113398"/>
                  <a:pt x="6266162" y="2119910"/>
                  <a:pt x="6282163" y="2125851"/>
                </a:cubicBezTo>
                <a:cubicBezTo>
                  <a:pt x="6298163" y="2131793"/>
                  <a:pt x="6299403" y="2136222"/>
                  <a:pt x="6285886" y="2139138"/>
                </a:cubicBezTo>
                <a:cubicBezTo>
                  <a:pt x="6272368" y="2142055"/>
                  <a:pt x="6257541" y="2143069"/>
                  <a:pt x="6241406" y="2142180"/>
                </a:cubicBezTo>
                <a:cubicBezTo>
                  <a:pt x="6225271" y="2141292"/>
                  <a:pt x="6213917" y="2136622"/>
                  <a:pt x="6207344" y="2128171"/>
                </a:cubicBezTo>
                <a:cubicBezTo>
                  <a:pt x="6200772" y="2119720"/>
                  <a:pt x="6191704" y="2107850"/>
                  <a:pt x="6180139" y="2092562"/>
                </a:cubicBezTo>
                <a:cubicBezTo>
                  <a:pt x="6168575" y="2077275"/>
                  <a:pt x="6152891" y="2056805"/>
                  <a:pt x="6133085" y="2031153"/>
                </a:cubicBezTo>
                <a:cubicBezTo>
                  <a:pt x="6123766" y="2050443"/>
                  <a:pt x="6113752" y="2067582"/>
                  <a:pt x="6103043" y="2082572"/>
                </a:cubicBezTo>
                <a:cubicBezTo>
                  <a:pt x="6092333" y="2097561"/>
                  <a:pt x="6079202" y="2113263"/>
                  <a:pt x="6063649" y="2129677"/>
                </a:cubicBezTo>
                <a:cubicBezTo>
                  <a:pt x="6048097" y="2146090"/>
                  <a:pt x="6029913" y="2159096"/>
                  <a:pt x="6009097" y="2168693"/>
                </a:cubicBezTo>
                <a:cubicBezTo>
                  <a:pt x="5988282" y="2178290"/>
                  <a:pt x="5985850" y="2175825"/>
                  <a:pt x="6001803" y="2161297"/>
                </a:cubicBezTo>
                <a:cubicBezTo>
                  <a:pt x="6017755" y="2146768"/>
                  <a:pt x="6032955" y="2131216"/>
                  <a:pt x="6047401" y="2114640"/>
                </a:cubicBezTo>
                <a:cubicBezTo>
                  <a:pt x="6061849" y="2098063"/>
                  <a:pt x="6074101" y="2082022"/>
                  <a:pt x="6084160" y="2066518"/>
                </a:cubicBezTo>
                <a:cubicBezTo>
                  <a:pt x="6094219" y="2051013"/>
                  <a:pt x="6101788" y="2036369"/>
                  <a:pt x="6106868" y="2022587"/>
                </a:cubicBezTo>
                <a:cubicBezTo>
                  <a:pt x="6111947" y="2008805"/>
                  <a:pt x="6113423" y="1997824"/>
                  <a:pt x="6111293" y="1989644"/>
                </a:cubicBezTo>
                <a:cubicBezTo>
                  <a:pt x="6109696" y="1983510"/>
                  <a:pt x="6111319" y="1980564"/>
                  <a:pt x="6116161" y="1980808"/>
                </a:cubicBezTo>
                <a:close/>
                <a:moveTo>
                  <a:pt x="3953987" y="1980808"/>
                </a:moveTo>
                <a:cubicBezTo>
                  <a:pt x="3955601" y="1980890"/>
                  <a:pt x="3957573" y="1981326"/>
                  <a:pt x="3959903" y="1982116"/>
                </a:cubicBezTo>
                <a:cubicBezTo>
                  <a:pt x="3969222" y="1985276"/>
                  <a:pt x="3977123" y="1989583"/>
                  <a:pt x="3983608" y="1995036"/>
                </a:cubicBezTo>
                <a:cubicBezTo>
                  <a:pt x="3990092" y="2000490"/>
                  <a:pt x="3991689" y="2005095"/>
                  <a:pt x="3988400" y="2008852"/>
                </a:cubicBezTo>
                <a:cubicBezTo>
                  <a:pt x="3985110" y="2012610"/>
                  <a:pt x="3982068" y="2016239"/>
                  <a:pt x="3979274" y="2019738"/>
                </a:cubicBezTo>
                <a:cubicBezTo>
                  <a:pt x="4008574" y="2050192"/>
                  <a:pt x="4029112" y="2070465"/>
                  <a:pt x="4040886" y="2080557"/>
                </a:cubicBezTo>
                <a:cubicBezTo>
                  <a:pt x="4052661" y="2090650"/>
                  <a:pt x="4064788" y="2099237"/>
                  <a:pt x="4077268" y="2106317"/>
                </a:cubicBezTo>
                <a:cubicBezTo>
                  <a:pt x="4089747" y="2113398"/>
                  <a:pt x="4103988" y="2119910"/>
                  <a:pt x="4119988" y="2125851"/>
                </a:cubicBezTo>
                <a:cubicBezTo>
                  <a:pt x="4135987" y="2131793"/>
                  <a:pt x="4137229" y="2136222"/>
                  <a:pt x="4123711" y="2139138"/>
                </a:cubicBezTo>
                <a:cubicBezTo>
                  <a:pt x="4110194" y="2142055"/>
                  <a:pt x="4095367" y="2143069"/>
                  <a:pt x="4079231" y="2142180"/>
                </a:cubicBezTo>
                <a:cubicBezTo>
                  <a:pt x="4063096" y="2141292"/>
                  <a:pt x="4051742" y="2136622"/>
                  <a:pt x="4045169" y="2128171"/>
                </a:cubicBezTo>
                <a:cubicBezTo>
                  <a:pt x="4038597" y="2119720"/>
                  <a:pt x="4029529" y="2107850"/>
                  <a:pt x="4017965" y="2092562"/>
                </a:cubicBezTo>
                <a:cubicBezTo>
                  <a:pt x="4006400" y="2077275"/>
                  <a:pt x="3990716" y="2056805"/>
                  <a:pt x="3970911" y="2031153"/>
                </a:cubicBezTo>
                <a:cubicBezTo>
                  <a:pt x="3961592" y="2050443"/>
                  <a:pt x="3951577" y="2067582"/>
                  <a:pt x="3940868" y="2082572"/>
                </a:cubicBezTo>
                <a:cubicBezTo>
                  <a:pt x="3930158" y="2097561"/>
                  <a:pt x="3917027" y="2113263"/>
                  <a:pt x="3901475" y="2129677"/>
                </a:cubicBezTo>
                <a:cubicBezTo>
                  <a:pt x="3885922" y="2146090"/>
                  <a:pt x="3867738" y="2159096"/>
                  <a:pt x="3846923" y="2168693"/>
                </a:cubicBezTo>
                <a:cubicBezTo>
                  <a:pt x="3826107" y="2178290"/>
                  <a:pt x="3823676" y="2175825"/>
                  <a:pt x="3839628" y="2161297"/>
                </a:cubicBezTo>
                <a:cubicBezTo>
                  <a:pt x="3855581" y="2146768"/>
                  <a:pt x="3870780" y="2131216"/>
                  <a:pt x="3885227" y="2114640"/>
                </a:cubicBezTo>
                <a:cubicBezTo>
                  <a:pt x="3899674" y="2098063"/>
                  <a:pt x="3911927" y="2082022"/>
                  <a:pt x="3921985" y="2066518"/>
                </a:cubicBezTo>
                <a:cubicBezTo>
                  <a:pt x="3932043" y="2051013"/>
                  <a:pt x="3939613" y="2036369"/>
                  <a:pt x="3944693" y="2022587"/>
                </a:cubicBezTo>
                <a:cubicBezTo>
                  <a:pt x="3949773" y="2008805"/>
                  <a:pt x="3951248" y="1997824"/>
                  <a:pt x="3949119" y="1989644"/>
                </a:cubicBezTo>
                <a:cubicBezTo>
                  <a:pt x="3947521" y="1983510"/>
                  <a:pt x="3949144" y="1980564"/>
                  <a:pt x="3953987" y="1980808"/>
                </a:cubicBezTo>
                <a:close/>
                <a:moveTo>
                  <a:pt x="2476709" y="1979939"/>
                </a:moveTo>
                <a:cubicBezTo>
                  <a:pt x="2480656" y="1979939"/>
                  <a:pt x="2488039" y="1981922"/>
                  <a:pt x="2498857" y="1985890"/>
                </a:cubicBezTo>
                <a:cubicBezTo>
                  <a:pt x="2509676" y="1989858"/>
                  <a:pt x="2513504" y="1994253"/>
                  <a:pt x="2510344" y="1999075"/>
                </a:cubicBezTo>
                <a:cubicBezTo>
                  <a:pt x="2507183" y="2003898"/>
                  <a:pt x="2504294" y="2009795"/>
                  <a:pt x="2501675" y="2016768"/>
                </a:cubicBezTo>
                <a:cubicBezTo>
                  <a:pt x="2499057" y="2023740"/>
                  <a:pt x="2495870" y="2030183"/>
                  <a:pt x="2492112" y="2036098"/>
                </a:cubicBezTo>
                <a:cubicBezTo>
                  <a:pt x="2506125" y="2034443"/>
                  <a:pt x="2521440" y="2032337"/>
                  <a:pt x="2538057" y="2029780"/>
                </a:cubicBezTo>
                <a:cubicBezTo>
                  <a:pt x="2554674" y="2027223"/>
                  <a:pt x="2567971" y="2025083"/>
                  <a:pt x="2577948" y="2023360"/>
                </a:cubicBezTo>
                <a:cubicBezTo>
                  <a:pt x="2587925" y="2021637"/>
                  <a:pt x="2597787" y="2021682"/>
                  <a:pt x="2607534" y="2023493"/>
                </a:cubicBezTo>
                <a:cubicBezTo>
                  <a:pt x="2617280" y="2025304"/>
                  <a:pt x="2624524" y="2029627"/>
                  <a:pt x="2629265" y="2036464"/>
                </a:cubicBezTo>
                <a:cubicBezTo>
                  <a:pt x="2634006" y="2043301"/>
                  <a:pt x="2633240" y="2047316"/>
                  <a:pt x="2626966" y="2048510"/>
                </a:cubicBezTo>
                <a:cubicBezTo>
                  <a:pt x="2620692" y="2049704"/>
                  <a:pt x="2610667" y="2049873"/>
                  <a:pt x="2596892" y="2049019"/>
                </a:cubicBezTo>
                <a:cubicBezTo>
                  <a:pt x="2583117" y="2048164"/>
                  <a:pt x="2567222" y="2048371"/>
                  <a:pt x="2549207" y="2049639"/>
                </a:cubicBezTo>
                <a:cubicBezTo>
                  <a:pt x="2531193" y="2050907"/>
                  <a:pt x="2510466" y="2053156"/>
                  <a:pt x="2487025" y="2056384"/>
                </a:cubicBezTo>
                <a:cubicBezTo>
                  <a:pt x="2479904" y="2072242"/>
                  <a:pt x="2472660" y="2085190"/>
                  <a:pt x="2465294" y="2095228"/>
                </a:cubicBezTo>
                <a:cubicBezTo>
                  <a:pt x="2467234" y="2096666"/>
                  <a:pt x="2475580" y="2095713"/>
                  <a:pt x="2490332" y="2092369"/>
                </a:cubicBezTo>
                <a:cubicBezTo>
                  <a:pt x="2505084" y="2089025"/>
                  <a:pt x="2515203" y="2086258"/>
                  <a:pt x="2520690" y="2084067"/>
                </a:cubicBezTo>
                <a:cubicBezTo>
                  <a:pt x="2526177" y="2081877"/>
                  <a:pt x="2532241" y="2081911"/>
                  <a:pt x="2538881" y="2084169"/>
                </a:cubicBezTo>
                <a:cubicBezTo>
                  <a:pt x="2545521" y="2086428"/>
                  <a:pt x="2551513" y="2089056"/>
                  <a:pt x="2556858" y="2092054"/>
                </a:cubicBezTo>
                <a:cubicBezTo>
                  <a:pt x="2562203" y="2095052"/>
                  <a:pt x="2563383" y="2101468"/>
                  <a:pt x="2560399" y="2111303"/>
                </a:cubicBezTo>
                <a:cubicBezTo>
                  <a:pt x="2557414" y="2121137"/>
                  <a:pt x="2556343" y="2131698"/>
                  <a:pt x="2557184" y="2142984"/>
                </a:cubicBezTo>
                <a:cubicBezTo>
                  <a:pt x="2558025" y="2154270"/>
                  <a:pt x="2558869" y="2167567"/>
                  <a:pt x="2559717" y="2182875"/>
                </a:cubicBezTo>
                <a:cubicBezTo>
                  <a:pt x="2560565" y="2198183"/>
                  <a:pt x="2561426" y="2212142"/>
                  <a:pt x="2562301" y="2224751"/>
                </a:cubicBezTo>
                <a:cubicBezTo>
                  <a:pt x="2563176" y="2237359"/>
                  <a:pt x="2561786" y="2248008"/>
                  <a:pt x="2558130" y="2256696"/>
                </a:cubicBezTo>
                <a:cubicBezTo>
                  <a:pt x="2554474" y="2265385"/>
                  <a:pt x="2548970" y="2272527"/>
                  <a:pt x="2541618" y="2278122"/>
                </a:cubicBezTo>
                <a:cubicBezTo>
                  <a:pt x="2534266" y="2283718"/>
                  <a:pt x="2529521" y="2282575"/>
                  <a:pt x="2527385" y="2274694"/>
                </a:cubicBezTo>
                <a:cubicBezTo>
                  <a:pt x="2525248" y="2266812"/>
                  <a:pt x="2519873" y="2257422"/>
                  <a:pt x="2511259" y="2246523"/>
                </a:cubicBezTo>
                <a:cubicBezTo>
                  <a:pt x="2502645" y="2235623"/>
                  <a:pt x="2502778" y="2231472"/>
                  <a:pt x="2511656" y="2234070"/>
                </a:cubicBezTo>
                <a:cubicBezTo>
                  <a:pt x="2520534" y="2236668"/>
                  <a:pt x="2526493" y="2237946"/>
                  <a:pt x="2529531" y="2237905"/>
                </a:cubicBezTo>
                <a:cubicBezTo>
                  <a:pt x="2532570" y="2237865"/>
                  <a:pt x="2534089" y="2228077"/>
                  <a:pt x="2534089" y="2208544"/>
                </a:cubicBezTo>
                <a:cubicBezTo>
                  <a:pt x="2534089" y="2185768"/>
                  <a:pt x="2533269" y="2162918"/>
                  <a:pt x="2531627" y="2139993"/>
                </a:cubicBezTo>
                <a:cubicBezTo>
                  <a:pt x="2529986" y="2117068"/>
                  <a:pt x="2526768" y="2104900"/>
                  <a:pt x="2521972" y="2103489"/>
                </a:cubicBezTo>
                <a:cubicBezTo>
                  <a:pt x="2517177" y="2102078"/>
                  <a:pt x="2499559" y="2104540"/>
                  <a:pt x="2469119" y="2110875"/>
                </a:cubicBezTo>
                <a:lnTo>
                  <a:pt x="2469119" y="2136961"/>
                </a:lnTo>
                <a:cubicBezTo>
                  <a:pt x="2475264" y="2137042"/>
                  <a:pt x="2484556" y="2135360"/>
                  <a:pt x="2496996" y="2131915"/>
                </a:cubicBezTo>
                <a:cubicBezTo>
                  <a:pt x="2509435" y="2128469"/>
                  <a:pt x="2517475" y="2129995"/>
                  <a:pt x="2521118" y="2136493"/>
                </a:cubicBezTo>
                <a:cubicBezTo>
                  <a:pt x="2524760" y="2142991"/>
                  <a:pt x="2520466" y="2147487"/>
                  <a:pt x="2508238" y="2149983"/>
                </a:cubicBezTo>
                <a:cubicBezTo>
                  <a:pt x="2496009" y="2152479"/>
                  <a:pt x="2482969" y="2153727"/>
                  <a:pt x="2469119" y="2153727"/>
                </a:cubicBezTo>
                <a:cubicBezTo>
                  <a:pt x="2469119" y="2162300"/>
                  <a:pt x="2468271" y="2171186"/>
                  <a:pt x="2466576" y="2180383"/>
                </a:cubicBezTo>
                <a:cubicBezTo>
                  <a:pt x="2478581" y="2180450"/>
                  <a:pt x="2489467" y="2178765"/>
                  <a:pt x="2499234" y="2175326"/>
                </a:cubicBezTo>
                <a:cubicBezTo>
                  <a:pt x="2509001" y="2171888"/>
                  <a:pt x="2516424" y="2173631"/>
                  <a:pt x="2521504" y="2180556"/>
                </a:cubicBezTo>
                <a:cubicBezTo>
                  <a:pt x="2526584" y="2187481"/>
                  <a:pt x="2520768" y="2192401"/>
                  <a:pt x="2504056" y="2195318"/>
                </a:cubicBezTo>
                <a:cubicBezTo>
                  <a:pt x="2487344" y="2198234"/>
                  <a:pt x="2474715" y="2197990"/>
                  <a:pt x="2466169" y="2194585"/>
                </a:cubicBezTo>
                <a:cubicBezTo>
                  <a:pt x="2464650" y="2216574"/>
                  <a:pt x="2460509" y="2233988"/>
                  <a:pt x="2453747" y="2246828"/>
                </a:cubicBezTo>
                <a:cubicBezTo>
                  <a:pt x="2446985" y="2259667"/>
                  <a:pt x="2441023" y="2261665"/>
                  <a:pt x="2435861" y="2252820"/>
                </a:cubicBezTo>
                <a:cubicBezTo>
                  <a:pt x="2430700" y="2243976"/>
                  <a:pt x="2430045" y="2235141"/>
                  <a:pt x="2433898" y="2226317"/>
                </a:cubicBezTo>
                <a:cubicBezTo>
                  <a:pt x="2437750" y="2217493"/>
                  <a:pt x="2440728" y="2207618"/>
                  <a:pt x="2442830" y="2196691"/>
                </a:cubicBezTo>
                <a:cubicBezTo>
                  <a:pt x="2444933" y="2185765"/>
                  <a:pt x="2446622" y="2170355"/>
                  <a:pt x="2447897" y="2150462"/>
                </a:cubicBezTo>
                <a:cubicBezTo>
                  <a:pt x="2449172" y="2130568"/>
                  <a:pt x="2449755" y="2118038"/>
                  <a:pt x="2449647" y="2112869"/>
                </a:cubicBezTo>
                <a:cubicBezTo>
                  <a:pt x="2439880" y="2130680"/>
                  <a:pt x="2428258" y="2146100"/>
                  <a:pt x="2414781" y="2159130"/>
                </a:cubicBezTo>
                <a:cubicBezTo>
                  <a:pt x="2401304" y="2172159"/>
                  <a:pt x="2385047" y="2183028"/>
                  <a:pt x="2366008" y="2191737"/>
                </a:cubicBezTo>
                <a:cubicBezTo>
                  <a:pt x="2346969" y="2200445"/>
                  <a:pt x="2345650" y="2197529"/>
                  <a:pt x="2362050" y="2182987"/>
                </a:cubicBezTo>
                <a:cubicBezTo>
                  <a:pt x="2378450" y="2168445"/>
                  <a:pt x="2395515" y="2150407"/>
                  <a:pt x="2413245" y="2128873"/>
                </a:cubicBezTo>
                <a:cubicBezTo>
                  <a:pt x="2430974" y="2107338"/>
                  <a:pt x="2446995" y="2083698"/>
                  <a:pt x="2461306" y="2057951"/>
                </a:cubicBezTo>
                <a:cubicBezTo>
                  <a:pt x="2428736" y="2062170"/>
                  <a:pt x="2407710" y="2065354"/>
                  <a:pt x="2398228" y="2067504"/>
                </a:cubicBezTo>
                <a:cubicBezTo>
                  <a:pt x="2388746" y="2069654"/>
                  <a:pt x="2379651" y="2067264"/>
                  <a:pt x="2370942" y="2060332"/>
                </a:cubicBezTo>
                <a:cubicBezTo>
                  <a:pt x="2362233" y="2053400"/>
                  <a:pt x="2360331" y="2049558"/>
                  <a:pt x="2365235" y="2048805"/>
                </a:cubicBezTo>
                <a:cubicBezTo>
                  <a:pt x="2370138" y="2048052"/>
                  <a:pt x="2379393" y="2047462"/>
                  <a:pt x="2392999" y="2047035"/>
                </a:cubicBezTo>
                <a:cubicBezTo>
                  <a:pt x="2406605" y="2046607"/>
                  <a:pt x="2430900" y="2043959"/>
                  <a:pt x="2465884" y="2039089"/>
                </a:cubicBezTo>
                <a:cubicBezTo>
                  <a:pt x="2475597" y="2015337"/>
                  <a:pt x="2478540" y="1999540"/>
                  <a:pt x="2474715" y="1991699"/>
                </a:cubicBezTo>
                <a:cubicBezTo>
                  <a:pt x="2470890" y="1983859"/>
                  <a:pt x="2471554" y="1979939"/>
                  <a:pt x="2476709" y="1979939"/>
                </a:cubicBezTo>
                <a:close/>
                <a:moveTo>
                  <a:pt x="205715" y="1803346"/>
                </a:moveTo>
                <a:cubicBezTo>
                  <a:pt x="213285" y="1803346"/>
                  <a:pt x="218857" y="1805381"/>
                  <a:pt x="222431" y="1809450"/>
                </a:cubicBezTo>
                <a:cubicBezTo>
                  <a:pt x="226005" y="1813520"/>
                  <a:pt x="227792" y="1818308"/>
                  <a:pt x="227792" y="1823816"/>
                </a:cubicBezTo>
                <a:cubicBezTo>
                  <a:pt x="227792" y="1830978"/>
                  <a:pt x="225690" y="1836401"/>
                  <a:pt x="221485" y="1840083"/>
                </a:cubicBezTo>
                <a:cubicBezTo>
                  <a:pt x="217279" y="1843766"/>
                  <a:pt x="212118" y="1845608"/>
                  <a:pt x="206000" y="1845608"/>
                </a:cubicBezTo>
                <a:cubicBezTo>
                  <a:pt x="200791" y="1845608"/>
                  <a:pt x="195860" y="1843793"/>
                  <a:pt x="191207" y="1840165"/>
                </a:cubicBezTo>
                <a:cubicBezTo>
                  <a:pt x="186555" y="1836536"/>
                  <a:pt x="184228" y="1831086"/>
                  <a:pt x="184228" y="1823816"/>
                </a:cubicBezTo>
                <a:cubicBezTo>
                  <a:pt x="184228" y="1818227"/>
                  <a:pt x="185981" y="1813676"/>
                  <a:pt x="189488" y="1810162"/>
                </a:cubicBezTo>
                <a:cubicBezTo>
                  <a:pt x="192995" y="1806649"/>
                  <a:pt x="198404" y="1804377"/>
                  <a:pt x="205715" y="1803346"/>
                </a:cubicBezTo>
                <a:close/>
                <a:moveTo>
                  <a:pt x="1151511" y="1786742"/>
                </a:moveTo>
                <a:lnTo>
                  <a:pt x="1157432" y="1786742"/>
                </a:lnTo>
                <a:cubicBezTo>
                  <a:pt x="1172449" y="1788736"/>
                  <a:pt x="1180927" y="1795987"/>
                  <a:pt x="1182867" y="1808494"/>
                </a:cubicBezTo>
                <a:lnTo>
                  <a:pt x="1182867" y="1818179"/>
                </a:lnTo>
                <a:cubicBezTo>
                  <a:pt x="1175813" y="1833901"/>
                  <a:pt x="1165320" y="1840473"/>
                  <a:pt x="1151389" y="1837896"/>
                </a:cubicBezTo>
                <a:cubicBezTo>
                  <a:pt x="1138353" y="1836892"/>
                  <a:pt x="1131346" y="1828061"/>
                  <a:pt x="1130370" y="1811404"/>
                </a:cubicBezTo>
                <a:cubicBezTo>
                  <a:pt x="1130370" y="1798978"/>
                  <a:pt x="1137417" y="1790757"/>
                  <a:pt x="1151511" y="1786742"/>
                </a:cubicBezTo>
                <a:close/>
                <a:moveTo>
                  <a:pt x="1529894" y="1745884"/>
                </a:moveTo>
                <a:lnTo>
                  <a:pt x="1775204" y="1745884"/>
                </a:lnTo>
                <a:lnTo>
                  <a:pt x="1775204" y="1774106"/>
                </a:lnTo>
                <a:lnTo>
                  <a:pt x="1529894" y="1774106"/>
                </a:lnTo>
                <a:close/>
                <a:moveTo>
                  <a:pt x="1039701" y="1713959"/>
                </a:moveTo>
                <a:lnTo>
                  <a:pt x="1269690" y="1713959"/>
                </a:lnTo>
                <a:lnTo>
                  <a:pt x="1269690" y="1742181"/>
                </a:lnTo>
                <a:lnTo>
                  <a:pt x="1039701" y="1742181"/>
                </a:lnTo>
                <a:close/>
                <a:moveTo>
                  <a:pt x="1529894" y="1682034"/>
                </a:moveTo>
                <a:lnTo>
                  <a:pt x="1775204" y="1682034"/>
                </a:lnTo>
                <a:lnTo>
                  <a:pt x="1775204" y="1710256"/>
                </a:lnTo>
                <a:lnTo>
                  <a:pt x="1529894" y="1710256"/>
                </a:lnTo>
                <a:close/>
                <a:moveTo>
                  <a:pt x="1404411" y="1646425"/>
                </a:moveTo>
                <a:cubicBezTo>
                  <a:pt x="1399962" y="1645571"/>
                  <a:pt x="1394129" y="1646693"/>
                  <a:pt x="1386912" y="1649793"/>
                </a:cubicBezTo>
                <a:cubicBezTo>
                  <a:pt x="1379696" y="1652892"/>
                  <a:pt x="1373910" y="1659176"/>
                  <a:pt x="1369556" y="1668645"/>
                </a:cubicBezTo>
                <a:cubicBezTo>
                  <a:pt x="1365201" y="1678113"/>
                  <a:pt x="1363641" y="1688117"/>
                  <a:pt x="1364876" y="1698658"/>
                </a:cubicBezTo>
                <a:cubicBezTo>
                  <a:pt x="1366110" y="1709198"/>
                  <a:pt x="1370410" y="1717571"/>
                  <a:pt x="1377776" y="1723777"/>
                </a:cubicBezTo>
                <a:cubicBezTo>
                  <a:pt x="1385142" y="1729983"/>
                  <a:pt x="1392915" y="1732909"/>
                  <a:pt x="1401094" y="1732557"/>
                </a:cubicBezTo>
                <a:cubicBezTo>
                  <a:pt x="1409274" y="1732204"/>
                  <a:pt x="1415870" y="1730101"/>
                  <a:pt x="1420882" y="1726249"/>
                </a:cubicBezTo>
                <a:cubicBezTo>
                  <a:pt x="1425895" y="1722396"/>
                  <a:pt x="1430856" y="1715546"/>
                  <a:pt x="1435767" y="1705698"/>
                </a:cubicBezTo>
                <a:cubicBezTo>
                  <a:pt x="1439090" y="1693408"/>
                  <a:pt x="1439958" y="1683146"/>
                  <a:pt x="1438371" y="1674912"/>
                </a:cubicBezTo>
                <a:cubicBezTo>
                  <a:pt x="1436784" y="1666678"/>
                  <a:pt x="1432721" y="1659872"/>
                  <a:pt x="1426183" y="1654493"/>
                </a:cubicBezTo>
                <a:cubicBezTo>
                  <a:pt x="1419645" y="1649114"/>
                  <a:pt x="1412387" y="1646425"/>
                  <a:pt x="1404411" y="1646425"/>
                </a:cubicBezTo>
                <a:close/>
                <a:moveTo>
                  <a:pt x="404286" y="1646425"/>
                </a:moveTo>
                <a:cubicBezTo>
                  <a:pt x="399837" y="1645571"/>
                  <a:pt x="394004" y="1646693"/>
                  <a:pt x="386787" y="1649793"/>
                </a:cubicBezTo>
                <a:cubicBezTo>
                  <a:pt x="379571" y="1652892"/>
                  <a:pt x="373786" y="1659176"/>
                  <a:pt x="369431" y="1668645"/>
                </a:cubicBezTo>
                <a:cubicBezTo>
                  <a:pt x="365077" y="1678113"/>
                  <a:pt x="363516" y="1688117"/>
                  <a:pt x="364751" y="1698658"/>
                </a:cubicBezTo>
                <a:cubicBezTo>
                  <a:pt x="365985" y="1709198"/>
                  <a:pt x="370286" y="1717571"/>
                  <a:pt x="377651" y="1723777"/>
                </a:cubicBezTo>
                <a:cubicBezTo>
                  <a:pt x="385017" y="1729983"/>
                  <a:pt x="392790" y="1732909"/>
                  <a:pt x="400970" y="1732557"/>
                </a:cubicBezTo>
                <a:cubicBezTo>
                  <a:pt x="409149" y="1732204"/>
                  <a:pt x="415745" y="1730101"/>
                  <a:pt x="420758" y="1726249"/>
                </a:cubicBezTo>
                <a:cubicBezTo>
                  <a:pt x="425770" y="1722396"/>
                  <a:pt x="430731" y="1715546"/>
                  <a:pt x="435642" y="1705698"/>
                </a:cubicBezTo>
                <a:cubicBezTo>
                  <a:pt x="438965" y="1693408"/>
                  <a:pt x="439834" y="1683146"/>
                  <a:pt x="438247" y="1674912"/>
                </a:cubicBezTo>
                <a:cubicBezTo>
                  <a:pt x="436659" y="1666678"/>
                  <a:pt x="432596" y="1659872"/>
                  <a:pt x="426058" y="1654493"/>
                </a:cubicBezTo>
                <a:cubicBezTo>
                  <a:pt x="419520" y="1649114"/>
                  <a:pt x="412263" y="1646425"/>
                  <a:pt x="404286" y="1646425"/>
                </a:cubicBezTo>
                <a:close/>
                <a:moveTo>
                  <a:pt x="914025" y="1644462"/>
                </a:moveTo>
                <a:cubicBezTo>
                  <a:pt x="904794" y="1644061"/>
                  <a:pt x="896441" y="1648992"/>
                  <a:pt x="888967" y="1659254"/>
                </a:cubicBezTo>
                <a:cubicBezTo>
                  <a:pt x="881493" y="1669516"/>
                  <a:pt x="876501" y="1686090"/>
                  <a:pt x="873992" y="1708974"/>
                </a:cubicBezTo>
                <a:cubicBezTo>
                  <a:pt x="871496" y="1731844"/>
                  <a:pt x="872343" y="1752277"/>
                  <a:pt x="876535" y="1770271"/>
                </a:cubicBezTo>
                <a:cubicBezTo>
                  <a:pt x="880727" y="1788265"/>
                  <a:pt x="887207" y="1800613"/>
                  <a:pt x="895977" y="1807314"/>
                </a:cubicBezTo>
                <a:cubicBezTo>
                  <a:pt x="904747" y="1814015"/>
                  <a:pt x="913551" y="1815422"/>
                  <a:pt x="922388" y="1811536"/>
                </a:cubicBezTo>
                <a:cubicBezTo>
                  <a:pt x="931226" y="1807649"/>
                  <a:pt x="937917" y="1798896"/>
                  <a:pt x="942461" y="1785277"/>
                </a:cubicBezTo>
                <a:cubicBezTo>
                  <a:pt x="947005" y="1771658"/>
                  <a:pt x="949277" y="1756648"/>
                  <a:pt x="949277" y="1740248"/>
                </a:cubicBezTo>
                <a:cubicBezTo>
                  <a:pt x="949277" y="1723848"/>
                  <a:pt x="948653" y="1708984"/>
                  <a:pt x="947406" y="1695656"/>
                </a:cubicBezTo>
                <a:cubicBezTo>
                  <a:pt x="946157" y="1682329"/>
                  <a:pt x="942590" y="1670564"/>
                  <a:pt x="936702" y="1660363"/>
                </a:cubicBezTo>
                <a:cubicBezTo>
                  <a:pt x="930815" y="1650162"/>
                  <a:pt x="923256" y="1644862"/>
                  <a:pt x="914025" y="1644462"/>
                </a:cubicBezTo>
                <a:close/>
                <a:moveTo>
                  <a:pt x="742575" y="1644462"/>
                </a:moveTo>
                <a:cubicBezTo>
                  <a:pt x="733344" y="1644061"/>
                  <a:pt x="724991" y="1648992"/>
                  <a:pt x="717517" y="1659254"/>
                </a:cubicBezTo>
                <a:cubicBezTo>
                  <a:pt x="710043" y="1669516"/>
                  <a:pt x="705051" y="1686090"/>
                  <a:pt x="702541" y="1708974"/>
                </a:cubicBezTo>
                <a:cubicBezTo>
                  <a:pt x="700045" y="1731844"/>
                  <a:pt x="700893" y="1752277"/>
                  <a:pt x="705085" y="1770271"/>
                </a:cubicBezTo>
                <a:cubicBezTo>
                  <a:pt x="709276" y="1788265"/>
                  <a:pt x="715757" y="1800613"/>
                  <a:pt x="724527" y="1807314"/>
                </a:cubicBezTo>
                <a:cubicBezTo>
                  <a:pt x="733297" y="1814015"/>
                  <a:pt x="742100" y="1815422"/>
                  <a:pt x="750938" y="1811536"/>
                </a:cubicBezTo>
                <a:cubicBezTo>
                  <a:pt x="759775" y="1807649"/>
                  <a:pt x="766467" y="1798896"/>
                  <a:pt x="771011" y="1785277"/>
                </a:cubicBezTo>
                <a:cubicBezTo>
                  <a:pt x="775555" y="1771658"/>
                  <a:pt x="777827" y="1756648"/>
                  <a:pt x="777827" y="1740248"/>
                </a:cubicBezTo>
                <a:cubicBezTo>
                  <a:pt x="777827" y="1723848"/>
                  <a:pt x="777203" y="1708984"/>
                  <a:pt x="775955" y="1695656"/>
                </a:cubicBezTo>
                <a:cubicBezTo>
                  <a:pt x="774707" y="1682329"/>
                  <a:pt x="771140" y="1670564"/>
                  <a:pt x="765253" y="1660363"/>
                </a:cubicBezTo>
                <a:cubicBezTo>
                  <a:pt x="759365" y="1650162"/>
                  <a:pt x="751806" y="1644862"/>
                  <a:pt x="742575" y="1644462"/>
                </a:cubicBezTo>
                <a:close/>
                <a:moveTo>
                  <a:pt x="580650" y="1644462"/>
                </a:moveTo>
                <a:cubicBezTo>
                  <a:pt x="571419" y="1644061"/>
                  <a:pt x="563066" y="1648992"/>
                  <a:pt x="555592" y="1659254"/>
                </a:cubicBezTo>
                <a:cubicBezTo>
                  <a:pt x="548118" y="1669516"/>
                  <a:pt x="543126" y="1686090"/>
                  <a:pt x="540617" y="1708974"/>
                </a:cubicBezTo>
                <a:cubicBezTo>
                  <a:pt x="538120" y="1731844"/>
                  <a:pt x="538968" y="1752277"/>
                  <a:pt x="543160" y="1770271"/>
                </a:cubicBezTo>
                <a:cubicBezTo>
                  <a:pt x="547352" y="1788265"/>
                  <a:pt x="553832" y="1800613"/>
                  <a:pt x="562602" y="1807314"/>
                </a:cubicBezTo>
                <a:cubicBezTo>
                  <a:pt x="571372" y="1814015"/>
                  <a:pt x="580176" y="1815422"/>
                  <a:pt x="589013" y="1811536"/>
                </a:cubicBezTo>
                <a:cubicBezTo>
                  <a:pt x="597851" y="1807649"/>
                  <a:pt x="604542" y="1798896"/>
                  <a:pt x="609086" y="1785277"/>
                </a:cubicBezTo>
                <a:cubicBezTo>
                  <a:pt x="613630" y="1771658"/>
                  <a:pt x="615902" y="1756648"/>
                  <a:pt x="615902" y="1740248"/>
                </a:cubicBezTo>
                <a:cubicBezTo>
                  <a:pt x="615902" y="1723848"/>
                  <a:pt x="615278" y="1708984"/>
                  <a:pt x="614030" y="1695656"/>
                </a:cubicBezTo>
                <a:cubicBezTo>
                  <a:pt x="612783" y="1682329"/>
                  <a:pt x="609215" y="1670564"/>
                  <a:pt x="603327" y="1660363"/>
                </a:cubicBezTo>
                <a:cubicBezTo>
                  <a:pt x="597440" y="1650162"/>
                  <a:pt x="589881" y="1644862"/>
                  <a:pt x="580650" y="1644462"/>
                </a:cubicBezTo>
                <a:close/>
                <a:moveTo>
                  <a:pt x="1152813" y="1615639"/>
                </a:moveTo>
                <a:lnTo>
                  <a:pt x="1157432" y="1615639"/>
                </a:lnTo>
                <a:cubicBezTo>
                  <a:pt x="1172449" y="1617647"/>
                  <a:pt x="1180927" y="1624477"/>
                  <a:pt x="1182867" y="1636129"/>
                </a:cubicBezTo>
                <a:lnTo>
                  <a:pt x="1182867" y="1646934"/>
                </a:lnTo>
                <a:cubicBezTo>
                  <a:pt x="1176816" y="1662764"/>
                  <a:pt x="1166378" y="1669825"/>
                  <a:pt x="1151552" y="1668116"/>
                </a:cubicBezTo>
                <a:cubicBezTo>
                  <a:pt x="1138394" y="1666095"/>
                  <a:pt x="1131333" y="1656823"/>
                  <a:pt x="1130370" y="1640301"/>
                </a:cubicBezTo>
                <a:cubicBezTo>
                  <a:pt x="1130370" y="1627861"/>
                  <a:pt x="1137851" y="1619641"/>
                  <a:pt x="1152813" y="1615639"/>
                </a:cubicBezTo>
                <a:close/>
                <a:moveTo>
                  <a:pt x="1405764" y="1614378"/>
                </a:moveTo>
                <a:cubicBezTo>
                  <a:pt x="1414412" y="1614378"/>
                  <a:pt x="1423290" y="1616199"/>
                  <a:pt x="1432399" y="1619841"/>
                </a:cubicBezTo>
                <a:cubicBezTo>
                  <a:pt x="1441508" y="1623483"/>
                  <a:pt x="1449623" y="1628865"/>
                  <a:pt x="1456745" y="1635987"/>
                </a:cubicBezTo>
                <a:cubicBezTo>
                  <a:pt x="1463867" y="1643109"/>
                  <a:pt x="1468754" y="1650417"/>
                  <a:pt x="1471406" y="1657911"/>
                </a:cubicBezTo>
                <a:cubicBezTo>
                  <a:pt x="1474057" y="1665406"/>
                  <a:pt x="1475384" y="1675064"/>
                  <a:pt x="1475384" y="1686886"/>
                </a:cubicBezTo>
                <a:cubicBezTo>
                  <a:pt x="1475384" y="1698708"/>
                  <a:pt x="1471019" y="1713786"/>
                  <a:pt x="1462290" y="1732119"/>
                </a:cubicBezTo>
                <a:cubicBezTo>
                  <a:pt x="1453561" y="1750452"/>
                  <a:pt x="1432260" y="1788282"/>
                  <a:pt x="1398388" y="1845608"/>
                </a:cubicBezTo>
                <a:lnTo>
                  <a:pt x="1364143" y="1845608"/>
                </a:lnTo>
                <a:cubicBezTo>
                  <a:pt x="1382931" y="1811085"/>
                  <a:pt x="1398252" y="1782564"/>
                  <a:pt x="1410108" y="1760046"/>
                </a:cubicBezTo>
                <a:cubicBezTo>
                  <a:pt x="1390887" y="1763451"/>
                  <a:pt x="1373805" y="1760440"/>
                  <a:pt x="1358863" y="1751012"/>
                </a:cubicBezTo>
                <a:cubicBezTo>
                  <a:pt x="1343921" y="1741584"/>
                  <a:pt x="1334894" y="1728813"/>
                  <a:pt x="1331780" y="1712697"/>
                </a:cubicBezTo>
                <a:cubicBezTo>
                  <a:pt x="1328667" y="1696582"/>
                  <a:pt x="1328840" y="1682213"/>
                  <a:pt x="1332299" y="1669591"/>
                </a:cubicBezTo>
                <a:cubicBezTo>
                  <a:pt x="1335758" y="1656969"/>
                  <a:pt x="1341279" y="1646418"/>
                  <a:pt x="1348862" y="1637940"/>
                </a:cubicBezTo>
                <a:cubicBezTo>
                  <a:pt x="1356445" y="1629462"/>
                  <a:pt x="1365662" y="1623415"/>
                  <a:pt x="1376515" y="1619800"/>
                </a:cubicBezTo>
                <a:cubicBezTo>
                  <a:pt x="1387367" y="1616185"/>
                  <a:pt x="1397116" y="1614378"/>
                  <a:pt x="1405764" y="1614378"/>
                </a:cubicBezTo>
                <a:close/>
                <a:moveTo>
                  <a:pt x="914391" y="1614378"/>
                </a:moveTo>
                <a:cubicBezTo>
                  <a:pt x="930582" y="1614378"/>
                  <a:pt x="944482" y="1620855"/>
                  <a:pt x="956094" y="1633810"/>
                </a:cubicBezTo>
                <a:cubicBezTo>
                  <a:pt x="967705" y="1646764"/>
                  <a:pt x="975237" y="1662727"/>
                  <a:pt x="978690" y="1681698"/>
                </a:cubicBezTo>
                <a:cubicBezTo>
                  <a:pt x="982142" y="1700668"/>
                  <a:pt x="983220" y="1722461"/>
                  <a:pt x="981925" y="1747075"/>
                </a:cubicBezTo>
                <a:cubicBezTo>
                  <a:pt x="980629" y="1771688"/>
                  <a:pt x="976201" y="1791999"/>
                  <a:pt x="968638" y="1808006"/>
                </a:cubicBezTo>
                <a:cubicBezTo>
                  <a:pt x="961076" y="1824012"/>
                  <a:pt x="949562" y="1835132"/>
                  <a:pt x="934098" y="1841365"/>
                </a:cubicBezTo>
                <a:cubicBezTo>
                  <a:pt x="918634" y="1847598"/>
                  <a:pt x="903200" y="1846934"/>
                  <a:pt x="887797" y="1839371"/>
                </a:cubicBezTo>
                <a:cubicBezTo>
                  <a:pt x="872394" y="1831809"/>
                  <a:pt x="861586" y="1821811"/>
                  <a:pt x="855374" y="1809379"/>
                </a:cubicBezTo>
                <a:cubicBezTo>
                  <a:pt x="849160" y="1796947"/>
                  <a:pt x="844745" y="1783965"/>
                  <a:pt x="842127" y="1770434"/>
                </a:cubicBezTo>
                <a:cubicBezTo>
                  <a:pt x="839509" y="1756903"/>
                  <a:pt x="838627" y="1738722"/>
                  <a:pt x="839482" y="1715892"/>
                </a:cubicBezTo>
                <a:cubicBezTo>
                  <a:pt x="840350" y="1693062"/>
                  <a:pt x="843592" y="1674949"/>
                  <a:pt x="849208" y="1661554"/>
                </a:cubicBezTo>
                <a:cubicBezTo>
                  <a:pt x="854824" y="1648158"/>
                  <a:pt x="863045" y="1636947"/>
                  <a:pt x="873869" y="1627919"/>
                </a:cubicBezTo>
                <a:cubicBezTo>
                  <a:pt x="884694" y="1618891"/>
                  <a:pt x="898202" y="1614378"/>
                  <a:pt x="914391" y="1614378"/>
                </a:cubicBezTo>
                <a:close/>
                <a:moveTo>
                  <a:pt x="742941" y="1614378"/>
                </a:moveTo>
                <a:cubicBezTo>
                  <a:pt x="759131" y="1614378"/>
                  <a:pt x="773032" y="1620855"/>
                  <a:pt x="784644" y="1633810"/>
                </a:cubicBezTo>
                <a:cubicBezTo>
                  <a:pt x="796256" y="1646764"/>
                  <a:pt x="803788" y="1662727"/>
                  <a:pt x="807240" y="1681698"/>
                </a:cubicBezTo>
                <a:cubicBezTo>
                  <a:pt x="810692" y="1700668"/>
                  <a:pt x="811771" y="1722461"/>
                  <a:pt x="810475" y="1747075"/>
                </a:cubicBezTo>
                <a:cubicBezTo>
                  <a:pt x="809179" y="1771688"/>
                  <a:pt x="804751" y="1791999"/>
                  <a:pt x="797188" y="1808006"/>
                </a:cubicBezTo>
                <a:cubicBezTo>
                  <a:pt x="789625" y="1824012"/>
                  <a:pt x="778112" y="1835132"/>
                  <a:pt x="762648" y="1841365"/>
                </a:cubicBezTo>
                <a:cubicBezTo>
                  <a:pt x="747184" y="1847598"/>
                  <a:pt x="731750" y="1846934"/>
                  <a:pt x="716347" y="1839371"/>
                </a:cubicBezTo>
                <a:cubicBezTo>
                  <a:pt x="700944" y="1831809"/>
                  <a:pt x="690136" y="1821811"/>
                  <a:pt x="683923" y="1809379"/>
                </a:cubicBezTo>
                <a:cubicBezTo>
                  <a:pt x="677710" y="1796947"/>
                  <a:pt x="673295" y="1783965"/>
                  <a:pt x="670677" y="1770434"/>
                </a:cubicBezTo>
                <a:cubicBezTo>
                  <a:pt x="668059" y="1756903"/>
                  <a:pt x="667177" y="1738722"/>
                  <a:pt x="668032" y="1715892"/>
                </a:cubicBezTo>
                <a:cubicBezTo>
                  <a:pt x="668900" y="1693062"/>
                  <a:pt x="672142" y="1674949"/>
                  <a:pt x="677758" y="1661554"/>
                </a:cubicBezTo>
                <a:cubicBezTo>
                  <a:pt x="683374" y="1648158"/>
                  <a:pt x="691594" y="1636947"/>
                  <a:pt x="702419" y="1627919"/>
                </a:cubicBezTo>
                <a:cubicBezTo>
                  <a:pt x="713244" y="1618891"/>
                  <a:pt x="726752" y="1614378"/>
                  <a:pt x="742941" y="1614378"/>
                </a:cubicBezTo>
                <a:close/>
                <a:moveTo>
                  <a:pt x="581016" y="1614378"/>
                </a:moveTo>
                <a:cubicBezTo>
                  <a:pt x="597207" y="1614378"/>
                  <a:pt x="611107" y="1620855"/>
                  <a:pt x="622719" y="1633810"/>
                </a:cubicBezTo>
                <a:cubicBezTo>
                  <a:pt x="634330" y="1646764"/>
                  <a:pt x="641862" y="1662727"/>
                  <a:pt x="645315" y="1681698"/>
                </a:cubicBezTo>
                <a:cubicBezTo>
                  <a:pt x="648768" y="1700668"/>
                  <a:pt x="649845" y="1722461"/>
                  <a:pt x="648550" y="1747075"/>
                </a:cubicBezTo>
                <a:cubicBezTo>
                  <a:pt x="647254" y="1771688"/>
                  <a:pt x="642825" y="1791999"/>
                  <a:pt x="635263" y="1808006"/>
                </a:cubicBezTo>
                <a:cubicBezTo>
                  <a:pt x="627701" y="1824012"/>
                  <a:pt x="616187" y="1835132"/>
                  <a:pt x="600723" y="1841365"/>
                </a:cubicBezTo>
                <a:cubicBezTo>
                  <a:pt x="585259" y="1847598"/>
                  <a:pt x="569825" y="1846934"/>
                  <a:pt x="554422" y="1839371"/>
                </a:cubicBezTo>
                <a:cubicBezTo>
                  <a:pt x="539019" y="1831809"/>
                  <a:pt x="528211" y="1821811"/>
                  <a:pt x="521999" y="1809379"/>
                </a:cubicBezTo>
                <a:cubicBezTo>
                  <a:pt x="515785" y="1796947"/>
                  <a:pt x="511370" y="1783965"/>
                  <a:pt x="508752" y="1770434"/>
                </a:cubicBezTo>
                <a:cubicBezTo>
                  <a:pt x="506134" y="1756903"/>
                  <a:pt x="505252" y="1738722"/>
                  <a:pt x="506107" y="1715892"/>
                </a:cubicBezTo>
                <a:cubicBezTo>
                  <a:pt x="506975" y="1693062"/>
                  <a:pt x="510217" y="1674949"/>
                  <a:pt x="515833" y="1661554"/>
                </a:cubicBezTo>
                <a:cubicBezTo>
                  <a:pt x="521449" y="1648158"/>
                  <a:pt x="529670" y="1636947"/>
                  <a:pt x="540495" y="1627919"/>
                </a:cubicBezTo>
                <a:cubicBezTo>
                  <a:pt x="551319" y="1618891"/>
                  <a:pt x="564827" y="1614378"/>
                  <a:pt x="581016" y="1614378"/>
                </a:cubicBezTo>
                <a:close/>
                <a:moveTo>
                  <a:pt x="405639" y="1614378"/>
                </a:moveTo>
                <a:cubicBezTo>
                  <a:pt x="414287" y="1614378"/>
                  <a:pt x="423165" y="1616199"/>
                  <a:pt x="432274" y="1619841"/>
                </a:cubicBezTo>
                <a:cubicBezTo>
                  <a:pt x="441383" y="1623483"/>
                  <a:pt x="449499" y="1628865"/>
                  <a:pt x="456620" y="1635987"/>
                </a:cubicBezTo>
                <a:cubicBezTo>
                  <a:pt x="463742" y="1643109"/>
                  <a:pt x="468629" y="1650417"/>
                  <a:pt x="471281" y="1657911"/>
                </a:cubicBezTo>
                <a:cubicBezTo>
                  <a:pt x="473933" y="1665406"/>
                  <a:pt x="475259" y="1675064"/>
                  <a:pt x="475259" y="1686886"/>
                </a:cubicBezTo>
                <a:cubicBezTo>
                  <a:pt x="475259" y="1698708"/>
                  <a:pt x="470894" y="1713786"/>
                  <a:pt x="462165" y="1732119"/>
                </a:cubicBezTo>
                <a:cubicBezTo>
                  <a:pt x="453436" y="1750452"/>
                  <a:pt x="432136" y="1788282"/>
                  <a:pt x="398263" y="1845608"/>
                </a:cubicBezTo>
                <a:lnTo>
                  <a:pt x="364019" y="1845608"/>
                </a:lnTo>
                <a:cubicBezTo>
                  <a:pt x="382806" y="1811085"/>
                  <a:pt x="398128" y="1782564"/>
                  <a:pt x="409983" y="1760046"/>
                </a:cubicBezTo>
                <a:cubicBezTo>
                  <a:pt x="390762" y="1763451"/>
                  <a:pt x="373680" y="1760440"/>
                  <a:pt x="358738" y="1751012"/>
                </a:cubicBezTo>
                <a:cubicBezTo>
                  <a:pt x="343796" y="1741584"/>
                  <a:pt x="334769" y="1728813"/>
                  <a:pt x="331656" y="1712697"/>
                </a:cubicBezTo>
                <a:cubicBezTo>
                  <a:pt x="328543" y="1696582"/>
                  <a:pt x="328715" y="1682213"/>
                  <a:pt x="332175" y="1669591"/>
                </a:cubicBezTo>
                <a:cubicBezTo>
                  <a:pt x="335633" y="1656969"/>
                  <a:pt x="341154" y="1646418"/>
                  <a:pt x="348737" y="1637940"/>
                </a:cubicBezTo>
                <a:cubicBezTo>
                  <a:pt x="356320" y="1629462"/>
                  <a:pt x="365538" y="1623415"/>
                  <a:pt x="376390" y="1619800"/>
                </a:cubicBezTo>
                <a:cubicBezTo>
                  <a:pt x="387242" y="1616185"/>
                  <a:pt x="396992" y="1614378"/>
                  <a:pt x="405639" y="1614378"/>
                </a:cubicBezTo>
                <a:close/>
                <a:moveTo>
                  <a:pt x="80002" y="1613139"/>
                </a:moveTo>
                <a:cubicBezTo>
                  <a:pt x="84149" y="1613148"/>
                  <a:pt x="88065" y="1613605"/>
                  <a:pt x="91747" y="1614510"/>
                </a:cubicBezTo>
                <a:cubicBezTo>
                  <a:pt x="99113" y="1616321"/>
                  <a:pt x="106672" y="1619736"/>
                  <a:pt x="114424" y="1624755"/>
                </a:cubicBezTo>
                <a:cubicBezTo>
                  <a:pt x="122177" y="1629774"/>
                  <a:pt x="128478" y="1637137"/>
                  <a:pt x="133328" y="1646842"/>
                </a:cubicBezTo>
                <a:cubicBezTo>
                  <a:pt x="138177" y="1656548"/>
                  <a:pt x="139941" y="1668262"/>
                  <a:pt x="138618" y="1681983"/>
                </a:cubicBezTo>
                <a:cubicBezTo>
                  <a:pt x="137295" y="1695704"/>
                  <a:pt x="130550" y="1711904"/>
                  <a:pt x="118382" y="1730583"/>
                </a:cubicBezTo>
                <a:cubicBezTo>
                  <a:pt x="106214" y="1749262"/>
                  <a:pt x="83405" y="1776494"/>
                  <a:pt x="49953" y="1812279"/>
                </a:cubicBezTo>
                <a:lnTo>
                  <a:pt x="141884" y="1812279"/>
                </a:lnTo>
                <a:lnTo>
                  <a:pt x="141884" y="1841762"/>
                </a:lnTo>
                <a:lnTo>
                  <a:pt x="5107" y="1841762"/>
                </a:lnTo>
                <a:lnTo>
                  <a:pt x="5107" y="1832585"/>
                </a:lnTo>
                <a:cubicBezTo>
                  <a:pt x="5989" y="1819373"/>
                  <a:pt x="12056" y="1807571"/>
                  <a:pt x="23308" y="1797181"/>
                </a:cubicBezTo>
                <a:cubicBezTo>
                  <a:pt x="34560" y="1786790"/>
                  <a:pt x="48641" y="1770820"/>
                  <a:pt x="65550" y="1749272"/>
                </a:cubicBezTo>
                <a:cubicBezTo>
                  <a:pt x="82458" y="1727724"/>
                  <a:pt x="93422" y="1711131"/>
                  <a:pt x="98442" y="1699492"/>
                </a:cubicBezTo>
                <a:cubicBezTo>
                  <a:pt x="103461" y="1687853"/>
                  <a:pt x="105370" y="1678137"/>
                  <a:pt x="104170" y="1670344"/>
                </a:cubicBezTo>
                <a:cubicBezTo>
                  <a:pt x="102969" y="1662551"/>
                  <a:pt x="99367" y="1656189"/>
                  <a:pt x="93365" y="1651258"/>
                </a:cubicBezTo>
                <a:cubicBezTo>
                  <a:pt x="87362" y="1646327"/>
                  <a:pt x="80336" y="1644272"/>
                  <a:pt x="72284" y="1645092"/>
                </a:cubicBezTo>
                <a:cubicBezTo>
                  <a:pt x="64234" y="1645913"/>
                  <a:pt x="56478" y="1649070"/>
                  <a:pt x="49017" y="1654564"/>
                </a:cubicBezTo>
                <a:cubicBezTo>
                  <a:pt x="41556" y="1660058"/>
                  <a:pt x="35459" y="1669262"/>
                  <a:pt x="30725" y="1682176"/>
                </a:cubicBezTo>
                <a:lnTo>
                  <a:pt x="0" y="1677618"/>
                </a:lnTo>
                <a:cubicBezTo>
                  <a:pt x="6972" y="1655195"/>
                  <a:pt x="16054" y="1639283"/>
                  <a:pt x="27246" y="1629883"/>
                </a:cubicBezTo>
                <a:cubicBezTo>
                  <a:pt x="38436" y="1620482"/>
                  <a:pt x="51642" y="1615341"/>
                  <a:pt x="66862" y="1614459"/>
                </a:cubicBezTo>
                <a:cubicBezTo>
                  <a:pt x="71474" y="1613571"/>
                  <a:pt x="75854" y="1613131"/>
                  <a:pt x="80002" y="1613139"/>
                </a:cubicBezTo>
                <a:close/>
                <a:moveTo>
                  <a:pt x="2701629" y="1581150"/>
                </a:moveTo>
                <a:cubicBezTo>
                  <a:pt x="2755713" y="1624938"/>
                  <a:pt x="2782755" y="1671168"/>
                  <a:pt x="2782755" y="1719839"/>
                </a:cubicBezTo>
                <a:cubicBezTo>
                  <a:pt x="2784464" y="1776853"/>
                  <a:pt x="2757822" y="1824731"/>
                  <a:pt x="2702829" y="1863473"/>
                </a:cubicBezTo>
                <a:lnTo>
                  <a:pt x="2685575" y="1842983"/>
                </a:lnTo>
                <a:cubicBezTo>
                  <a:pt x="2730692" y="1809152"/>
                  <a:pt x="2753671" y="1769962"/>
                  <a:pt x="2754512" y="1725415"/>
                </a:cubicBezTo>
                <a:cubicBezTo>
                  <a:pt x="2756222" y="1679958"/>
                  <a:pt x="2732815" y="1639046"/>
                  <a:pt x="2684293" y="1602678"/>
                </a:cubicBezTo>
                <a:close/>
                <a:moveTo>
                  <a:pt x="2100115" y="1581150"/>
                </a:moveTo>
                <a:lnTo>
                  <a:pt x="2117512" y="1602678"/>
                </a:lnTo>
                <a:cubicBezTo>
                  <a:pt x="2068989" y="1639046"/>
                  <a:pt x="2045563" y="1679972"/>
                  <a:pt x="2047231" y="1725455"/>
                </a:cubicBezTo>
                <a:cubicBezTo>
                  <a:pt x="2048072" y="1769989"/>
                  <a:pt x="2071072" y="1809158"/>
                  <a:pt x="2116230" y="1842963"/>
                </a:cubicBezTo>
                <a:lnTo>
                  <a:pt x="2098914" y="1863473"/>
                </a:lnTo>
                <a:cubicBezTo>
                  <a:pt x="2043962" y="1824745"/>
                  <a:pt x="2017340" y="1776202"/>
                  <a:pt x="2019050" y="1717845"/>
                </a:cubicBezTo>
                <a:cubicBezTo>
                  <a:pt x="2019050" y="1670462"/>
                  <a:pt x="2046071" y="1624898"/>
                  <a:pt x="2100115" y="1581150"/>
                </a:cubicBezTo>
                <a:close/>
                <a:moveTo>
                  <a:pt x="3380476" y="1010296"/>
                </a:moveTo>
                <a:cubicBezTo>
                  <a:pt x="3384243" y="1009687"/>
                  <a:pt x="3388408" y="1009970"/>
                  <a:pt x="3392969" y="1011143"/>
                </a:cubicBezTo>
                <a:cubicBezTo>
                  <a:pt x="3402091" y="1013490"/>
                  <a:pt x="3408050" y="1018424"/>
                  <a:pt x="3410844" y="1025946"/>
                </a:cubicBezTo>
                <a:cubicBezTo>
                  <a:pt x="3413639" y="1033468"/>
                  <a:pt x="3413245" y="1042879"/>
                  <a:pt x="3409664" y="1054178"/>
                </a:cubicBezTo>
                <a:cubicBezTo>
                  <a:pt x="3406083" y="1065478"/>
                  <a:pt x="3399579" y="1076286"/>
                  <a:pt x="3390151" y="1086602"/>
                </a:cubicBezTo>
                <a:cubicBezTo>
                  <a:pt x="3380723" y="1096918"/>
                  <a:pt x="3371635" y="1102534"/>
                  <a:pt x="3362885" y="1103450"/>
                </a:cubicBezTo>
                <a:cubicBezTo>
                  <a:pt x="3354136" y="1104366"/>
                  <a:pt x="3352426" y="1102015"/>
                  <a:pt x="3357758" y="1096400"/>
                </a:cubicBezTo>
                <a:cubicBezTo>
                  <a:pt x="3363089" y="1090784"/>
                  <a:pt x="3368003" y="1085117"/>
                  <a:pt x="3372499" y="1079399"/>
                </a:cubicBezTo>
                <a:cubicBezTo>
                  <a:pt x="3376996" y="1073681"/>
                  <a:pt x="3380906" y="1066834"/>
                  <a:pt x="3384230" y="1058858"/>
                </a:cubicBezTo>
                <a:cubicBezTo>
                  <a:pt x="3378248" y="1058858"/>
                  <a:pt x="3373218" y="1057329"/>
                  <a:pt x="3369142" y="1054270"/>
                </a:cubicBezTo>
                <a:cubicBezTo>
                  <a:pt x="3365066" y="1051211"/>
                  <a:pt x="3362305" y="1047209"/>
                  <a:pt x="3360861" y="1042265"/>
                </a:cubicBezTo>
                <a:cubicBezTo>
                  <a:pt x="3359416" y="1037320"/>
                  <a:pt x="3359151" y="1032701"/>
                  <a:pt x="3360067" y="1028408"/>
                </a:cubicBezTo>
                <a:cubicBezTo>
                  <a:pt x="3360983" y="1024115"/>
                  <a:pt x="3364415" y="1019577"/>
                  <a:pt x="3370363" y="1014795"/>
                </a:cubicBezTo>
                <a:cubicBezTo>
                  <a:pt x="3373337" y="1012405"/>
                  <a:pt x="3376708" y="1010905"/>
                  <a:pt x="3380476" y="1010296"/>
                </a:cubicBezTo>
                <a:close/>
                <a:moveTo>
                  <a:pt x="5226436" y="1000664"/>
                </a:moveTo>
                <a:cubicBezTo>
                  <a:pt x="5223247" y="1000844"/>
                  <a:pt x="5220145" y="1002054"/>
                  <a:pt x="5217130" y="1004296"/>
                </a:cubicBezTo>
                <a:cubicBezTo>
                  <a:pt x="5211100" y="1008779"/>
                  <a:pt x="5208085" y="1014755"/>
                  <a:pt x="5208085" y="1022222"/>
                </a:cubicBezTo>
                <a:cubicBezTo>
                  <a:pt x="5208085" y="1029690"/>
                  <a:pt x="5211442" y="1035296"/>
                  <a:pt x="5218157" y="1039040"/>
                </a:cubicBezTo>
                <a:cubicBezTo>
                  <a:pt x="5224872" y="1042784"/>
                  <a:pt x="5231444" y="1042594"/>
                  <a:pt x="5237874" y="1038470"/>
                </a:cubicBezTo>
                <a:cubicBezTo>
                  <a:pt x="5244304" y="1034333"/>
                  <a:pt x="5247326" y="1028364"/>
                  <a:pt x="5246939" y="1020564"/>
                </a:cubicBezTo>
                <a:cubicBezTo>
                  <a:pt x="5246553" y="1012764"/>
                  <a:pt x="5242995" y="1006982"/>
                  <a:pt x="5236267" y="1003218"/>
                </a:cubicBezTo>
                <a:cubicBezTo>
                  <a:pt x="5232903" y="1001336"/>
                  <a:pt x="5229626" y="1000484"/>
                  <a:pt x="5226436" y="1000664"/>
                </a:cubicBezTo>
                <a:close/>
                <a:moveTo>
                  <a:pt x="452321" y="992327"/>
                </a:moveTo>
                <a:cubicBezTo>
                  <a:pt x="454999" y="991772"/>
                  <a:pt x="457215" y="995796"/>
                  <a:pt x="458970" y="1004398"/>
                </a:cubicBezTo>
                <a:cubicBezTo>
                  <a:pt x="461310" y="1015867"/>
                  <a:pt x="456993" y="1027597"/>
                  <a:pt x="446019" y="1039589"/>
                </a:cubicBezTo>
                <a:cubicBezTo>
                  <a:pt x="435045" y="1051581"/>
                  <a:pt x="428426" y="1052601"/>
                  <a:pt x="426160" y="1042651"/>
                </a:cubicBezTo>
                <a:cubicBezTo>
                  <a:pt x="423895" y="1032701"/>
                  <a:pt x="426716" y="1023257"/>
                  <a:pt x="434624" y="1014317"/>
                </a:cubicBezTo>
                <a:cubicBezTo>
                  <a:pt x="440553" y="1005853"/>
                  <a:pt x="445507" y="999216"/>
                  <a:pt x="449488" y="994407"/>
                </a:cubicBezTo>
                <a:cubicBezTo>
                  <a:pt x="450484" y="993205"/>
                  <a:pt x="451428" y="992511"/>
                  <a:pt x="452321" y="992327"/>
                </a:cubicBezTo>
                <a:close/>
                <a:moveTo>
                  <a:pt x="551280" y="990899"/>
                </a:moveTo>
                <a:cubicBezTo>
                  <a:pt x="554375" y="991408"/>
                  <a:pt x="558233" y="992442"/>
                  <a:pt x="562855" y="994000"/>
                </a:cubicBezTo>
                <a:cubicBezTo>
                  <a:pt x="581344" y="1000233"/>
                  <a:pt x="592861" y="1007270"/>
                  <a:pt x="597406" y="1015111"/>
                </a:cubicBezTo>
                <a:cubicBezTo>
                  <a:pt x="601949" y="1022951"/>
                  <a:pt x="602537" y="1030924"/>
                  <a:pt x="599165" y="1039029"/>
                </a:cubicBezTo>
                <a:cubicBezTo>
                  <a:pt x="595794" y="1047135"/>
                  <a:pt x="589341" y="1046948"/>
                  <a:pt x="579804" y="1038470"/>
                </a:cubicBezTo>
                <a:cubicBezTo>
                  <a:pt x="570268" y="1029992"/>
                  <a:pt x="563157" y="1022772"/>
                  <a:pt x="558470" y="1016810"/>
                </a:cubicBezTo>
                <a:cubicBezTo>
                  <a:pt x="553784" y="1010848"/>
                  <a:pt x="548978" y="1005405"/>
                  <a:pt x="544054" y="1000481"/>
                </a:cubicBezTo>
                <a:cubicBezTo>
                  <a:pt x="539588" y="992566"/>
                  <a:pt x="541996" y="989372"/>
                  <a:pt x="551280" y="990899"/>
                </a:cubicBezTo>
                <a:close/>
                <a:moveTo>
                  <a:pt x="5228784" y="978984"/>
                </a:moveTo>
                <a:cubicBezTo>
                  <a:pt x="5234006" y="979099"/>
                  <a:pt x="5239346" y="980303"/>
                  <a:pt x="5244803" y="982595"/>
                </a:cubicBezTo>
                <a:cubicBezTo>
                  <a:pt x="5255716" y="987180"/>
                  <a:pt x="5262963" y="994444"/>
                  <a:pt x="5266544" y="1004388"/>
                </a:cubicBezTo>
                <a:cubicBezTo>
                  <a:pt x="5270125" y="1014331"/>
                  <a:pt x="5270546" y="1024166"/>
                  <a:pt x="5267805" y="1033892"/>
                </a:cubicBezTo>
                <a:cubicBezTo>
                  <a:pt x="5265065" y="1043618"/>
                  <a:pt x="5259938" y="1051062"/>
                  <a:pt x="5252423" y="1056223"/>
                </a:cubicBezTo>
                <a:cubicBezTo>
                  <a:pt x="5244908" y="1061385"/>
                  <a:pt x="5235979" y="1063965"/>
                  <a:pt x="5225635" y="1063965"/>
                </a:cubicBezTo>
                <a:cubicBezTo>
                  <a:pt x="5215292" y="1063965"/>
                  <a:pt x="5205925" y="1059767"/>
                  <a:pt x="5197535" y="1051370"/>
                </a:cubicBezTo>
                <a:cubicBezTo>
                  <a:pt x="5189145" y="1042974"/>
                  <a:pt x="5184950" y="1033946"/>
                  <a:pt x="5184950" y="1024288"/>
                </a:cubicBezTo>
                <a:cubicBezTo>
                  <a:pt x="5184950" y="1014629"/>
                  <a:pt x="5187208" y="1006182"/>
                  <a:pt x="5191726" y="998945"/>
                </a:cubicBezTo>
                <a:cubicBezTo>
                  <a:pt x="5196243" y="991708"/>
                  <a:pt x="5203490" y="986027"/>
                  <a:pt x="5213467" y="981904"/>
                </a:cubicBezTo>
                <a:cubicBezTo>
                  <a:pt x="5218456" y="979842"/>
                  <a:pt x="5223561" y="978868"/>
                  <a:pt x="5228784" y="978984"/>
                </a:cubicBezTo>
                <a:close/>
                <a:moveTo>
                  <a:pt x="1313700" y="938828"/>
                </a:moveTo>
                <a:cubicBezTo>
                  <a:pt x="1302835" y="941371"/>
                  <a:pt x="1293032" y="943691"/>
                  <a:pt x="1284292" y="945786"/>
                </a:cubicBezTo>
                <a:lnTo>
                  <a:pt x="1265317" y="950411"/>
                </a:lnTo>
                <a:lnTo>
                  <a:pt x="1270655" y="953122"/>
                </a:lnTo>
                <a:cubicBezTo>
                  <a:pt x="1281772" y="959341"/>
                  <a:pt x="1286391" y="964578"/>
                  <a:pt x="1284512" y="968830"/>
                </a:cubicBezTo>
                <a:cubicBezTo>
                  <a:pt x="1282633" y="973083"/>
                  <a:pt x="1280168" y="976620"/>
                  <a:pt x="1277116" y="979442"/>
                </a:cubicBezTo>
                <a:lnTo>
                  <a:pt x="1315268" y="1006361"/>
                </a:lnTo>
                <a:lnTo>
                  <a:pt x="1315268" y="959196"/>
                </a:lnTo>
                <a:cubicBezTo>
                  <a:pt x="1315268" y="947353"/>
                  <a:pt x="1314745" y="940564"/>
                  <a:pt x="1313700" y="938828"/>
                </a:cubicBezTo>
                <a:close/>
                <a:moveTo>
                  <a:pt x="3175003" y="925752"/>
                </a:moveTo>
                <a:cubicBezTo>
                  <a:pt x="3171271" y="925306"/>
                  <a:pt x="3166443" y="925609"/>
                  <a:pt x="3160518" y="926660"/>
                </a:cubicBezTo>
                <a:cubicBezTo>
                  <a:pt x="3148669" y="928762"/>
                  <a:pt x="3128338" y="931414"/>
                  <a:pt x="3099526" y="934616"/>
                </a:cubicBezTo>
                <a:cubicBezTo>
                  <a:pt x="3099526" y="948520"/>
                  <a:pt x="3100184" y="958389"/>
                  <a:pt x="3101500" y="964222"/>
                </a:cubicBezTo>
                <a:cubicBezTo>
                  <a:pt x="3119053" y="963448"/>
                  <a:pt x="3133313" y="961339"/>
                  <a:pt x="3144281" y="957893"/>
                </a:cubicBezTo>
                <a:cubicBezTo>
                  <a:pt x="3155248" y="954448"/>
                  <a:pt x="3163940" y="956432"/>
                  <a:pt x="3170356" y="963845"/>
                </a:cubicBezTo>
                <a:cubicBezTo>
                  <a:pt x="3176772" y="971258"/>
                  <a:pt x="3168403" y="976393"/>
                  <a:pt x="3145247" y="979248"/>
                </a:cubicBezTo>
                <a:cubicBezTo>
                  <a:pt x="3122092" y="982104"/>
                  <a:pt x="3107706" y="982250"/>
                  <a:pt x="3102090" y="979686"/>
                </a:cubicBezTo>
                <a:lnTo>
                  <a:pt x="3102090" y="1012730"/>
                </a:lnTo>
                <a:cubicBezTo>
                  <a:pt x="3132272" y="1009380"/>
                  <a:pt x="3151942" y="1006840"/>
                  <a:pt x="3161098" y="1005110"/>
                </a:cubicBezTo>
                <a:cubicBezTo>
                  <a:pt x="3170254" y="1003380"/>
                  <a:pt x="3176820" y="1004645"/>
                  <a:pt x="3180794" y="1008905"/>
                </a:cubicBezTo>
                <a:cubicBezTo>
                  <a:pt x="3184769" y="1013164"/>
                  <a:pt x="3187089" y="1011041"/>
                  <a:pt x="3187753" y="1002536"/>
                </a:cubicBezTo>
                <a:cubicBezTo>
                  <a:pt x="3188418" y="994031"/>
                  <a:pt x="3188547" y="980676"/>
                  <a:pt x="3188140" y="962472"/>
                </a:cubicBezTo>
                <a:cubicBezTo>
                  <a:pt x="3187733" y="944267"/>
                  <a:pt x="3185990" y="933222"/>
                  <a:pt x="3182911" y="929336"/>
                </a:cubicBezTo>
                <a:cubicBezTo>
                  <a:pt x="3181371" y="927392"/>
                  <a:pt x="3178735" y="926198"/>
                  <a:pt x="3175003" y="925752"/>
                </a:cubicBezTo>
                <a:close/>
                <a:moveTo>
                  <a:pt x="542708" y="904354"/>
                </a:moveTo>
                <a:cubicBezTo>
                  <a:pt x="546220" y="905063"/>
                  <a:pt x="549968" y="906672"/>
                  <a:pt x="553953" y="909181"/>
                </a:cubicBezTo>
                <a:cubicBezTo>
                  <a:pt x="561922" y="914200"/>
                  <a:pt x="561142" y="918901"/>
                  <a:pt x="551613" y="923282"/>
                </a:cubicBezTo>
                <a:cubicBezTo>
                  <a:pt x="542083" y="927664"/>
                  <a:pt x="531099" y="930512"/>
                  <a:pt x="518660" y="931828"/>
                </a:cubicBezTo>
                <a:cubicBezTo>
                  <a:pt x="526325" y="933293"/>
                  <a:pt x="529499" y="935643"/>
                  <a:pt x="528183" y="938879"/>
                </a:cubicBezTo>
                <a:cubicBezTo>
                  <a:pt x="526867" y="942114"/>
                  <a:pt x="525823" y="947157"/>
                  <a:pt x="525049" y="954007"/>
                </a:cubicBezTo>
                <a:cubicBezTo>
                  <a:pt x="537149" y="952379"/>
                  <a:pt x="548032" y="950056"/>
                  <a:pt x="557697" y="947038"/>
                </a:cubicBezTo>
                <a:cubicBezTo>
                  <a:pt x="567362" y="944020"/>
                  <a:pt x="575830" y="946692"/>
                  <a:pt x="583101" y="955055"/>
                </a:cubicBezTo>
                <a:cubicBezTo>
                  <a:pt x="590372" y="963418"/>
                  <a:pt x="587964" y="968118"/>
                  <a:pt x="575878" y="969156"/>
                </a:cubicBezTo>
                <a:cubicBezTo>
                  <a:pt x="563791" y="970194"/>
                  <a:pt x="546848" y="972266"/>
                  <a:pt x="525049" y="975372"/>
                </a:cubicBezTo>
                <a:cubicBezTo>
                  <a:pt x="525049" y="998826"/>
                  <a:pt x="525256" y="1016162"/>
                  <a:pt x="525670" y="1027380"/>
                </a:cubicBezTo>
                <a:cubicBezTo>
                  <a:pt x="526084" y="1038599"/>
                  <a:pt x="525151" y="1047854"/>
                  <a:pt x="522872" y="1055145"/>
                </a:cubicBezTo>
                <a:cubicBezTo>
                  <a:pt x="520593" y="1062436"/>
                  <a:pt x="515601" y="1068920"/>
                  <a:pt x="507896" y="1074597"/>
                </a:cubicBezTo>
                <a:cubicBezTo>
                  <a:pt x="500191" y="1080274"/>
                  <a:pt x="494806" y="1079240"/>
                  <a:pt x="491740" y="1071494"/>
                </a:cubicBezTo>
                <a:cubicBezTo>
                  <a:pt x="488674" y="1063748"/>
                  <a:pt x="482581" y="1055423"/>
                  <a:pt x="473458" y="1046517"/>
                </a:cubicBezTo>
                <a:cubicBezTo>
                  <a:pt x="464335" y="1037612"/>
                  <a:pt x="465342" y="1034438"/>
                  <a:pt x="476480" y="1036995"/>
                </a:cubicBezTo>
                <a:cubicBezTo>
                  <a:pt x="487616" y="1039552"/>
                  <a:pt x="493823" y="1040467"/>
                  <a:pt x="495098" y="1039742"/>
                </a:cubicBezTo>
                <a:cubicBezTo>
                  <a:pt x="496372" y="1039016"/>
                  <a:pt x="497403" y="1037273"/>
                  <a:pt x="498191" y="1034512"/>
                </a:cubicBezTo>
                <a:cubicBezTo>
                  <a:pt x="498977" y="1031752"/>
                  <a:pt x="499581" y="1025108"/>
                  <a:pt x="500001" y="1014582"/>
                </a:cubicBezTo>
                <a:cubicBezTo>
                  <a:pt x="500422" y="1004055"/>
                  <a:pt x="500286" y="991575"/>
                  <a:pt x="499594" y="977142"/>
                </a:cubicBezTo>
                <a:cubicBezTo>
                  <a:pt x="477239" y="981347"/>
                  <a:pt x="463342" y="983674"/>
                  <a:pt x="457902" y="984121"/>
                </a:cubicBezTo>
                <a:cubicBezTo>
                  <a:pt x="452462" y="984569"/>
                  <a:pt x="446521" y="981581"/>
                  <a:pt x="440078" y="975158"/>
                </a:cubicBezTo>
                <a:cubicBezTo>
                  <a:pt x="433634" y="968735"/>
                  <a:pt x="435547" y="965524"/>
                  <a:pt x="445816" y="965524"/>
                </a:cubicBezTo>
                <a:cubicBezTo>
                  <a:pt x="453195" y="965524"/>
                  <a:pt x="471047" y="963163"/>
                  <a:pt x="499370" y="958443"/>
                </a:cubicBezTo>
                <a:cubicBezTo>
                  <a:pt x="499370" y="951728"/>
                  <a:pt x="498699" y="944342"/>
                  <a:pt x="497356" y="936284"/>
                </a:cubicBezTo>
                <a:cubicBezTo>
                  <a:pt x="489652" y="936284"/>
                  <a:pt x="482312" y="934256"/>
                  <a:pt x="475340" y="930200"/>
                </a:cubicBezTo>
                <a:cubicBezTo>
                  <a:pt x="468368" y="926144"/>
                  <a:pt x="470012" y="922957"/>
                  <a:pt x="480274" y="920637"/>
                </a:cubicBezTo>
                <a:cubicBezTo>
                  <a:pt x="490536" y="918317"/>
                  <a:pt x="500351" y="915665"/>
                  <a:pt x="509718" y="912681"/>
                </a:cubicBezTo>
                <a:cubicBezTo>
                  <a:pt x="519084" y="909697"/>
                  <a:pt x="526806" y="907113"/>
                  <a:pt x="532883" y="904929"/>
                </a:cubicBezTo>
                <a:cubicBezTo>
                  <a:pt x="535922" y="903837"/>
                  <a:pt x="539197" y="903645"/>
                  <a:pt x="542708" y="904354"/>
                </a:cubicBezTo>
                <a:close/>
                <a:moveTo>
                  <a:pt x="1395163" y="901645"/>
                </a:moveTo>
                <a:cubicBezTo>
                  <a:pt x="1404544" y="901543"/>
                  <a:pt x="1412249" y="905158"/>
                  <a:pt x="1418277" y="912488"/>
                </a:cubicBezTo>
                <a:cubicBezTo>
                  <a:pt x="1426314" y="922261"/>
                  <a:pt x="1421081" y="927389"/>
                  <a:pt x="1402579" y="927871"/>
                </a:cubicBezTo>
                <a:cubicBezTo>
                  <a:pt x="1384076" y="928352"/>
                  <a:pt x="1362684" y="930445"/>
                  <a:pt x="1338402" y="934148"/>
                </a:cubicBezTo>
                <a:cubicBezTo>
                  <a:pt x="1341807" y="938000"/>
                  <a:pt x="1342855" y="942406"/>
                  <a:pt x="1341546" y="947364"/>
                </a:cubicBezTo>
                <a:cubicBezTo>
                  <a:pt x="1340237" y="952322"/>
                  <a:pt x="1339190" y="957941"/>
                  <a:pt x="1338402" y="964222"/>
                </a:cubicBezTo>
                <a:cubicBezTo>
                  <a:pt x="1348522" y="961793"/>
                  <a:pt x="1357546" y="959057"/>
                  <a:pt x="1365475" y="956011"/>
                </a:cubicBezTo>
                <a:cubicBezTo>
                  <a:pt x="1373404" y="952966"/>
                  <a:pt x="1381088" y="954760"/>
                  <a:pt x="1388529" y="961393"/>
                </a:cubicBezTo>
                <a:cubicBezTo>
                  <a:pt x="1395969" y="968027"/>
                  <a:pt x="1392937" y="973375"/>
                  <a:pt x="1379433" y="977437"/>
                </a:cubicBezTo>
                <a:cubicBezTo>
                  <a:pt x="1365930" y="981500"/>
                  <a:pt x="1352191" y="983104"/>
                  <a:pt x="1338219" y="982250"/>
                </a:cubicBezTo>
                <a:lnTo>
                  <a:pt x="1337100" y="1017980"/>
                </a:lnTo>
                <a:cubicBezTo>
                  <a:pt x="1361084" y="1029958"/>
                  <a:pt x="1382980" y="1037632"/>
                  <a:pt x="1402792" y="1041003"/>
                </a:cubicBezTo>
                <a:cubicBezTo>
                  <a:pt x="1422604" y="1044374"/>
                  <a:pt x="1441297" y="1047457"/>
                  <a:pt x="1458870" y="1050251"/>
                </a:cubicBezTo>
                <a:cubicBezTo>
                  <a:pt x="1476444" y="1053046"/>
                  <a:pt x="1478580" y="1056861"/>
                  <a:pt x="1465280" y="1061697"/>
                </a:cubicBezTo>
                <a:cubicBezTo>
                  <a:pt x="1451979" y="1066533"/>
                  <a:pt x="1436800" y="1070673"/>
                  <a:pt x="1419742" y="1074119"/>
                </a:cubicBezTo>
                <a:cubicBezTo>
                  <a:pt x="1402684" y="1077564"/>
                  <a:pt x="1389634" y="1077734"/>
                  <a:pt x="1380593" y="1074628"/>
                </a:cubicBezTo>
                <a:cubicBezTo>
                  <a:pt x="1371552" y="1071521"/>
                  <a:pt x="1355745" y="1061018"/>
                  <a:pt x="1333173" y="1043119"/>
                </a:cubicBezTo>
                <a:cubicBezTo>
                  <a:pt x="1310601" y="1025220"/>
                  <a:pt x="1288720" y="1007908"/>
                  <a:pt x="1267532" y="991182"/>
                </a:cubicBezTo>
                <a:cubicBezTo>
                  <a:pt x="1263231" y="997761"/>
                  <a:pt x="1255642" y="1006921"/>
                  <a:pt x="1244763" y="1018662"/>
                </a:cubicBezTo>
                <a:cubicBezTo>
                  <a:pt x="1233884" y="1030402"/>
                  <a:pt x="1223375" y="1039579"/>
                  <a:pt x="1213235" y="1046192"/>
                </a:cubicBezTo>
                <a:cubicBezTo>
                  <a:pt x="1203094" y="1052805"/>
                  <a:pt x="1192029" y="1057420"/>
                  <a:pt x="1180037" y="1060038"/>
                </a:cubicBezTo>
                <a:cubicBezTo>
                  <a:pt x="1168046" y="1062656"/>
                  <a:pt x="1168578" y="1059001"/>
                  <a:pt x="1181635" y="1049071"/>
                </a:cubicBezTo>
                <a:cubicBezTo>
                  <a:pt x="1194691" y="1039141"/>
                  <a:pt x="1208344" y="1025369"/>
                  <a:pt x="1222594" y="1007755"/>
                </a:cubicBezTo>
                <a:cubicBezTo>
                  <a:pt x="1236844" y="990141"/>
                  <a:pt x="1245851" y="977193"/>
                  <a:pt x="1249616" y="968912"/>
                </a:cubicBezTo>
                <a:cubicBezTo>
                  <a:pt x="1251498" y="964771"/>
                  <a:pt x="1252857" y="961136"/>
                  <a:pt x="1253690" y="958008"/>
                </a:cubicBezTo>
                <a:lnTo>
                  <a:pt x="1254260" y="953193"/>
                </a:lnTo>
                <a:lnTo>
                  <a:pt x="1244599" y="955670"/>
                </a:lnTo>
                <a:cubicBezTo>
                  <a:pt x="1240108" y="956869"/>
                  <a:pt x="1236680" y="957844"/>
                  <a:pt x="1234314" y="958595"/>
                </a:cubicBezTo>
                <a:cubicBezTo>
                  <a:pt x="1224853" y="961600"/>
                  <a:pt x="1215127" y="958395"/>
                  <a:pt x="1205136" y="948981"/>
                </a:cubicBezTo>
                <a:cubicBezTo>
                  <a:pt x="1195145" y="939567"/>
                  <a:pt x="1193948" y="935291"/>
                  <a:pt x="1201545" y="936152"/>
                </a:cubicBezTo>
                <a:cubicBezTo>
                  <a:pt x="1209141" y="937013"/>
                  <a:pt x="1216188" y="937037"/>
                  <a:pt x="1222686" y="936223"/>
                </a:cubicBezTo>
                <a:cubicBezTo>
                  <a:pt x="1229183" y="935409"/>
                  <a:pt x="1241630" y="933507"/>
                  <a:pt x="1260023" y="930516"/>
                </a:cubicBezTo>
                <a:cubicBezTo>
                  <a:pt x="1278418" y="927525"/>
                  <a:pt x="1300383" y="923048"/>
                  <a:pt x="1325919" y="917086"/>
                </a:cubicBezTo>
                <a:cubicBezTo>
                  <a:pt x="1351456" y="911124"/>
                  <a:pt x="1371223" y="906424"/>
                  <a:pt x="1385222" y="902985"/>
                </a:cubicBezTo>
                <a:cubicBezTo>
                  <a:pt x="1388722" y="902126"/>
                  <a:pt x="1392035" y="901679"/>
                  <a:pt x="1395163" y="901645"/>
                </a:cubicBezTo>
                <a:close/>
                <a:moveTo>
                  <a:pt x="2793631" y="898560"/>
                </a:moveTo>
                <a:cubicBezTo>
                  <a:pt x="2803540" y="899903"/>
                  <a:pt x="2811642" y="902378"/>
                  <a:pt x="2817936" y="905987"/>
                </a:cubicBezTo>
                <a:cubicBezTo>
                  <a:pt x="2825980" y="909297"/>
                  <a:pt x="2828506" y="913861"/>
                  <a:pt x="2825515" y="919681"/>
                </a:cubicBezTo>
                <a:cubicBezTo>
                  <a:pt x="2822524" y="925500"/>
                  <a:pt x="2821452" y="949157"/>
                  <a:pt x="2822300" y="990653"/>
                </a:cubicBezTo>
                <a:cubicBezTo>
                  <a:pt x="2823148" y="1032149"/>
                  <a:pt x="2821686" y="1060272"/>
                  <a:pt x="2817915" y="1075024"/>
                </a:cubicBezTo>
                <a:cubicBezTo>
                  <a:pt x="2814144" y="1089776"/>
                  <a:pt x="2808593" y="1091296"/>
                  <a:pt x="2801261" y="1079582"/>
                </a:cubicBezTo>
                <a:cubicBezTo>
                  <a:pt x="2793929" y="1067869"/>
                  <a:pt x="2790901" y="1058672"/>
                  <a:pt x="2792176" y="1051991"/>
                </a:cubicBezTo>
                <a:cubicBezTo>
                  <a:pt x="2793451" y="1045310"/>
                  <a:pt x="2794940" y="1031806"/>
                  <a:pt x="2796642" y="1011479"/>
                </a:cubicBezTo>
                <a:cubicBezTo>
                  <a:pt x="2798345" y="991152"/>
                  <a:pt x="2798151" y="970601"/>
                  <a:pt x="2796062" y="949826"/>
                </a:cubicBezTo>
                <a:cubicBezTo>
                  <a:pt x="2793973" y="929051"/>
                  <a:pt x="2790568" y="914977"/>
                  <a:pt x="2785848" y="907604"/>
                </a:cubicBezTo>
                <a:cubicBezTo>
                  <a:pt x="2781127" y="900232"/>
                  <a:pt x="2783721" y="897217"/>
                  <a:pt x="2793631" y="898560"/>
                </a:cubicBezTo>
                <a:close/>
                <a:moveTo>
                  <a:pt x="726308" y="860266"/>
                </a:moveTo>
                <a:cubicBezTo>
                  <a:pt x="734514" y="861609"/>
                  <a:pt x="741738" y="864064"/>
                  <a:pt x="747978" y="867631"/>
                </a:cubicBezTo>
                <a:cubicBezTo>
                  <a:pt x="756062" y="871904"/>
                  <a:pt x="758816" y="877320"/>
                  <a:pt x="756239" y="883879"/>
                </a:cubicBezTo>
                <a:cubicBezTo>
                  <a:pt x="753662" y="890438"/>
                  <a:pt x="752166" y="904640"/>
                  <a:pt x="751752" y="926487"/>
                </a:cubicBezTo>
                <a:cubicBezTo>
                  <a:pt x="751338" y="948333"/>
                  <a:pt x="751145" y="962214"/>
                  <a:pt x="751172" y="968128"/>
                </a:cubicBezTo>
                <a:cubicBezTo>
                  <a:pt x="751172" y="971479"/>
                  <a:pt x="753814" y="970590"/>
                  <a:pt x="759097" y="965463"/>
                </a:cubicBezTo>
                <a:cubicBezTo>
                  <a:pt x="764381" y="960335"/>
                  <a:pt x="776182" y="949697"/>
                  <a:pt x="794503" y="933548"/>
                </a:cubicBezTo>
                <a:cubicBezTo>
                  <a:pt x="812822" y="917398"/>
                  <a:pt x="823800" y="910589"/>
                  <a:pt x="827435" y="913119"/>
                </a:cubicBezTo>
                <a:cubicBezTo>
                  <a:pt x="831070" y="915648"/>
                  <a:pt x="826421" y="924320"/>
                  <a:pt x="813487" y="939133"/>
                </a:cubicBezTo>
                <a:cubicBezTo>
                  <a:pt x="800552" y="953946"/>
                  <a:pt x="788259" y="967389"/>
                  <a:pt x="776606" y="979462"/>
                </a:cubicBezTo>
                <a:cubicBezTo>
                  <a:pt x="764954" y="991535"/>
                  <a:pt x="755808" y="1003102"/>
                  <a:pt x="749168" y="1014165"/>
                </a:cubicBezTo>
                <a:cubicBezTo>
                  <a:pt x="742527" y="1025227"/>
                  <a:pt x="736786" y="1030758"/>
                  <a:pt x="731943" y="1030758"/>
                </a:cubicBezTo>
                <a:cubicBezTo>
                  <a:pt x="727101" y="1030758"/>
                  <a:pt x="722472" y="1027174"/>
                  <a:pt x="718056" y="1020004"/>
                </a:cubicBezTo>
                <a:cubicBezTo>
                  <a:pt x="713641" y="1012835"/>
                  <a:pt x="713580" y="1006104"/>
                  <a:pt x="717873" y="999809"/>
                </a:cubicBezTo>
                <a:cubicBezTo>
                  <a:pt x="722166" y="993515"/>
                  <a:pt x="725571" y="984311"/>
                  <a:pt x="728088" y="972198"/>
                </a:cubicBezTo>
                <a:cubicBezTo>
                  <a:pt x="730604" y="960084"/>
                  <a:pt x="731024" y="942141"/>
                  <a:pt x="729349" y="918368"/>
                </a:cubicBezTo>
                <a:cubicBezTo>
                  <a:pt x="727674" y="894595"/>
                  <a:pt x="724696" y="878633"/>
                  <a:pt x="720417" y="870480"/>
                </a:cubicBezTo>
                <a:cubicBezTo>
                  <a:pt x="716137" y="862328"/>
                  <a:pt x="718100" y="858923"/>
                  <a:pt x="726308" y="860266"/>
                </a:cubicBezTo>
                <a:close/>
                <a:moveTo>
                  <a:pt x="801085" y="844906"/>
                </a:moveTo>
                <a:cubicBezTo>
                  <a:pt x="804083" y="843849"/>
                  <a:pt x="809299" y="843879"/>
                  <a:pt x="816732" y="844995"/>
                </a:cubicBezTo>
                <a:cubicBezTo>
                  <a:pt x="831599" y="847226"/>
                  <a:pt x="841841" y="851638"/>
                  <a:pt x="847457" y="858231"/>
                </a:cubicBezTo>
                <a:cubicBezTo>
                  <a:pt x="853073" y="864824"/>
                  <a:pt x="855060" y="872671"/>
                  <a:pt x="853419" y="881773"/>
                </a:cubicBezTo>
                <a:cubicBezTo>
                  <a:pt x="851777" y="890875"/>
                  <a:pt x="846413" y="892703"/>
                  <a:pt x="837324" y="887257"/>
                </a:cubicBezTo>
                <a:cubicBezTo>
                  <a:pt x="828235" y="881810"/>
                  <a:pt x="820327" y="876144"/>
                  <a:pt x="813599" y="870256"/>
                </a:cubicBezTo>
                <a:cubicBezTo>
                  <a:pt x="806572" y="864098"/>
                  <a:pt x="801620" y="857790"/>
                  <a:pt x="798745" y="851333"/>
                </a:cubicBezTo>
                <a:cubicBezTo>
                  <a:pt x="797307" y="848105"/>
                  <a:pt x="798087" y="845962"/>
                  <a:pt x="801085" y="844906"/>
                </a:cubicBezTo>
                <a:close/>
                <a:moveTo>
                  <a:pt x="3906555" y="838590"/>
                </a:moveTo>
                <a:cubicBezTo>
                  <a:pt x="3910250" y="838177"/>
                  <a:pt x="3914176" y="838874"/>
                  <a:pt x="3918334" y="840681"/>
                </a:cubicBezTo>
                <a:cubicBezTo>
                  <a:pt x="3926649" y="844296"/>
                  <a:pt x="3934028" y="848796"/>
                  <a:pt x="3940472" y="854182"/>
                </a:cubicBezTo>
                <a:cubicBezTo>
                  <a:pt x="3946915" y="859567"/>
                  <a:pt x="3948380" y="864461"/>
                  <a:pt x="3944867" y="868863"/>
                </a:cubicBezTo>
                <a:cubicBezTo>
                  <a:pt x="3941354" y="873264"/>
                  <a:pt x="3938583" y="879942"/>
                  <a:pt x="3936555" y="888895"/>
                </a:cubicBezTo>
                <a:cubicBezTo>
                  <a:pt x="3934527" y="897848"/>
                  <a:pt x="3933723" y="909381"/>
                  <a:pt x="3934144" y="923496"/>
                </a:cubicBezTo>
                <a:cubicBezTo>
                  <a:pt x="3934564" y="937610"/>
                  <a:pt x="3933191" y="948737"/>
                  <a:pt x="3930023" y="956876"/>
                </a:cubicBezTo>
                <a:cubicBezTo>
                  <a:pt x="3926856" y="965015"/>
                  <a:pt x="3921305" y="972344"/>
                  <a:pt x="3913369" y="978862"/>
                </a:cubicBezTo>
                <a:cubicBezTo>
                  <a:pt x="3905433" y="985380"/>
                  <a:pt x="3899248" y="984172"/>
                  <a:pt x="3894812" y="975240"/>
                </a:cubicBezTo>
                <a:cubicBezTo>
                  <a:pt x="3890376" y="966307"/>
                  <a:pt x="3882715" y="957344"/>
                  <a:pt x="3871829" y="948350"/>
                </a:cubicBezTo>
                <a:cubicBezTo>
                  <a:pt x="3860943" y="939357"/>
                  <a:pt x="3861564" y="936145"/>
                  <a:pt x="3873691" y="938716"/>
                </a:cubicBezTo>
                <a:cubicBezTo>
                  <a:pt x="3885818" y="941286"/>
                  <a:pt x="3893984" y="942775"/>
                  <a:pt x="3898190" y="943182"/>
                </a:cubicBezTo>
                <a:cubicBezTo>
                  <a:pt x="3902395" y="943589"/>
                  <a:pt x="3905271" y="939275"/>
                  <a:pt x="3906817" y="930241"/>
                </a:cubicBezTo>
                <a:cubicBezTo>
                  <a:pt x="3908363" y="921207"/>
                  <a:pt x="3909137" y="910002"/>
                  <a:pt x="3909137" y="896627"/>
                </a:cubicBezTo>
                <a:cubicBezTo>
                  <a:pt x="3909137" y="882777"/>
                  <a:pt x="3908329" y="873793"/>
                  <a:pt x="3906715" y="869676"/>
                </a:cubicBezTo>
                <a:cubicBezTo>
                  <a:pt x="3905101" y="865559"/>
                  <a:pt x="3899607" y="864745"/>
                  <a:pt x="3890234" y="867235"/>
                </a:cubicBezTo>
                <a:cubicBezTo>
                  <a:pt x="3880860" y="869724"/>
                  <a:pt x="3870184" y="872834"/>
                  <a:pt x="3858207" y="876564"/>
                </a:cubicBezTo>
                <a:cubicBezTo>
                  <a:pt x="3858207" y="931204"/>
                  <a:pt x="3857538" y="980944"/>
                  <a:pt x="3856202" y="1025783"/>
                </a:cubicBezTo>
                <a:cubicBezTo>
                  <a:pt x="3854866" y="1070622"/>
                  <a:pt x="3850373" y="1093303"/>
                  <a:pt x="3842722" y="1093826"/>
                </a:cubicBezTo>
                <a:cubicBezTo>
                  <a:pt x="3835071" y="1094348"/>
                  <a:pt x="3831246" y="1078412"/>
                  <a:pt x="3831246" y="1046019"/>
                </a:cubicBezTo>
                <a:cubicBezTo>
                  <a:pt x="3831246" y="1016216"/>
                  <a:pt x="3831460" y="986916"/>
                  <a:pt x="3831887" y="958117"/>
                </a:cubicBezTo>
                <a:cubicBezTo>
                  <a:pt x="3832314" y="929319"/>
                  <a:pt x="3831911" y="909147"/>
                  <a:pt x="3830676" y="897603"/>
                </a:cubicBezTo>
                <a:cubicBezTo>
                  <a:pt x="3829442" y="886060"/>
                  <a:pt x="3826675" y="876401"/>
                  <a:pt x="3822375" y="868629"/>
                </a:cubicBezTo>
                <a:cubicBezTo>
                  <a:pt x="3818074" y="860856"/>
                  <a:pt x="3819241" y="857414"/>
                  <a:pt x="3825874" y="858302"/>
                </a:cubicBezTo>
                <a:cubicBezTo>
                  <a:pt x="3832508" y="859191"/>
                  <a:pt x="3837998" y="859828"/>
                  <a:pt x="3842346" y="860215"/>
                </a:cubicBezTo>
                <a:cubicBezTo>
                  <a:pt x="3846693" y="860601"/>
                  <a:pt x="3855134" y="859174"/>
                  <a:pt x="3867668" y="855932"/>
                </a:cubicBezTo>
                <a:cubicBezTo>
                  <a:pt x="3880202" y="852690"/>
                  <a:pt x="3889701" y="848434"/>
                  <a:pt x="3896165" y="843164"/>
                </a:cubicBezTo>
                <a:cubicBezTo>
                  <a:pt x="3899397" y="840528"/>
                  <a:pt x="3902860" y="839004"/>
                  <a:pt x="3906555" y="838590"/>
                </a:cubicBezTo>
                <a:close/>
                <a:moveTo>
                  <a:pt x="3773151" y="838512"/>
                </a:moveTo>
                <a:cubicBezTo>
                  <a:pt x="3771216" y="837933"/>
                  <a:pt x="3768630" y="837965"/>
                  <a:pt x="3765391" y="838606"/>
                </a:cubicBezTo>
                <a:cubicBezTo>
                  <a:pt x="3758914" y="839888"/>
                  <a:pt x="3745169" y="842835"/>
                  <a:pt x="3724157" y="847447"/>
                </a:cubicBezTo>
                <a:lnTo>
                  <a:pt x="3725235" y="874835"/>
                </a:lnTo>
                <a:cubicBezTo>
                  <a:pt x="3732736" y="873315"/>
                  <a:pt x="3739410" y="871233"/>
                  <a:pt x="3745257" y="868588"/>
                </a:cubicBezTo>
                <a:cubicBezTo>
                  <a:pt x="3751104" y="865943"/>
                  <a:pt x="3756919" y="867258"/>
                  <a:pt x="3762705" y="872535"/>
                </a:cubicBezTo>
                <a:cubicBezTo>
                  <a:pt x="3768491" y="877812"/>
                  <a:pt x="3765472" y="882519"/>
                  <a:pt x="3753650" y="886656"/>
                </a:cubicBezTo>
                <a:cubicBezTo>
                  <a:pt x="3741829" y="890794"/>
                  <a:pt x="3732845" y="892442"/>
                  <a:pt x="3726700" y="891601"/>
                </a:cubicBezTo>
                <a:lnTo>
                  <a:pt x="3726700" y="918256"/>
                </a:lnTo>
                <a:cubicBezTo>
                  <a:pt x="3742612" y="913332"/>
                  <a:pt x="3757581" y="909317"/>
                  <a:pt x="3771607" y="906211"/>
                </a:cubicBezTo>
                <a:cubicBezTo>
                  <a:pt x="3773913" y="895426"/>
                  <a:pt x="3775704" y="882940"/>
                  <a:pt x="3776979" y="868751"/>
                </a:cubicBezTo>
                <a:cubicBezTo>
                  <a:pt x="3778254" y="854561"/>
                  <a:pt x="3778261" y="845670"/>
                  <a:pt x="3776999" y="842075"/>
                </a:cubicBezTo>
                <a:cubicBezTo>
                  <a:pt x="3776369" y="840277"/>
                  <a:pt x="3775086" y="839090"/>
                  <a:pt x="3773151" y="838512"/>
                </a:cubicBezTo>
                <a:close/>
                <a:moveTo>
                  <a:pt x="905590" y="825064"/>
                </a:moveTo>
                <a:cubicBezTo>
                  <a:pt x="909822" y="825064"/>
                  <a:pt x="916638" y="827669"/>
                  <a:pt x="926040" y="832878"/>
                </a:cubicBezTo>
                <a:cubicBezTo>
                  <a:pt x="935440" y="838087"/>
                  <a:pt x="939903" y="842553"/>
                  <a:pt x="939428" y="846277"/>
                </a:cubicBezTo>
                <a:cubicBezTo>
                  <a:pt x="938953" y="850000"/>
                  <a:pt x="937430" y="854433"/>
                  <a:pt x="934860" y="859574"/>
                </a:cubicBezTo>
                <a:cubicBezTo>
                  <a:pt x="932290" y="864715"/>
                  <a:pt x="928013" y="879023"/>
                  <a:pt x="922031" y="902497"/>
                </a:cubicBezTo>
                <a:cubicBezTo>
                  <a:pt x="916049" y="925971"/>
                  <a:pt x="907190" y="946811"/>
                  <a:pt x="895457" y="965015"/>
                </a:cubicBezTo>
                <a:cubicBezTo>
                  <a:pt x="920199" y="978675"/>
                  <a:pt x="936789" y="989059"/>
                  <a:pt x="945227" y="996167"/>
                </a:cubicBezTo>
                <a:cubicBezTo>
                  <a:pt x="953664" y="1003275"/>
                  <a:pt x="958544" y="1011374"/>
                  <a:pt x="959867" y="1020462"/>
                </a:cubicBezTo>
                <a:cubicBezTo>
                  <a:pt x="961190" y="1029551"/>
                  <a:pt x="959759" y="1037158"/>
                  <a:pt x="955574" y="1043282"/>
                </a:cubicBezTo>
                <a:cubicBezTo>
                  <a:pt x="951389" y="1049407"/>
                  <a:pt x="945729" y="1047938"/>
                  <a:pt x="938594" y="1038877"/>
                </a:cubicBezTo>
                <a:cubicBezTo>
                  <a:pt x="931459" y="1029815"/>
                  <a:pt x="925161" y="1021300"/>
                  <a:pt x="919701" y="1013330"/>
                </a:cubicBezTo>
                <a:cubicBezTo>
                  <a:pt x="914241" y="1005361"/>
                  <a:pt x="904118" y="992444"/>
                  <a:pt x="889332" y="974578"/>
                </a:cubicBezTo>
                <a:cubicBezTo>
                  <a:pt x="874004" y="997612"/>
                  <a:pt x="858244" y="1015043"/>
                  <a:pt x="842054" y="1026872"/>
                </a:cubicBezTo>
                <a:cubicBezTo>
                  <a:pt x="825864" y="1038701"/>
                  <a:pt x="810689" y="1046138"/>
                  <a:pt x="796527" y="1049183"/>
                </a:cubicBezTo>
                <a:cubicBezTo>
                  <a:pt x="782365" y="1052228"/>
                  <a:pt x="775535" y="1052042"/>
                  <a:pt x="776037" y="1048623"/>
                </a:cubicBezTo>
                <a:cubicBezTo>
                  <a:pt x="776539" y="1045205"/>
                  <a:pt x="784356" y="1039169"/>
                  <a:pt x="799487" y="1030514"/>
                </a:cubicBezTo>
                <a:cubicBezTo>
                  <a:pt x="814620" y="1021859"/>
                  <a:pt x="830154" y="1008515"/>
                  <a:pt x="846094" y="990480"/>
                </a:cubicBezTo>
                <a:cubicBezTo>
                  <a:pt x="862032" y="972445"/>
                  <a:pt x="874431" y="953315"/>
                  <a:pt x="883289" y="933090"/>
                </a:cubicBezTo>
                <a:cubicBezTo>
                  <a:pt x="892147" y="912864"/>
                  <a:pt x="898065" y="894127"/>
                  <a:pt x="901042" y="876879"/>
                </a:cubicBezTo>
                <a:cubicBezTo>
                  <a:pt x="904020" y="859631"/>
                  <a:pt x="904234" y="846684"/>
                  <a:pt x="901683" y="838036"/>
                </a:cubicBezTo>
                <a:cubicBezTo>
                  <a:pt x="899133" y="829388"/>
                  <a:pt x="900435" y="825064"/>
                  <a:pt x="905590" y="825064"/>
                </a:cubicBezTo>
                <a:close/>
                <a:moveTo>
                  <a:pt x="3255088" y="824848"/>
                </a:moveTo>
                <a:cubicBezTo>
                  <a:pt x="3261752" y="825637"/>
                  <a:pt x="3268248" y="829561"/>
                  <a:pt x="3274577" y="836622"/>
                </a:cubicBezTo>
                <a:cubicBezTo>
                  <a:pt x="3283014" y="846036"/>
                  <a:pt x="3276564" y="850743"/>
                  <a:pt x="3255226" y="850743"/>
                </a:cubicBezTo>
                <a:cubicBezTo>
                  <a:pt x="3236628" y="850743"/>
                  <a:pt x="3220103" y="851167"/>
                  <a:pt x="3205649" y="852015"/>
                </a:cubicBezTo>
                <a:cubicBezTo>
                  <a:pt x="3191196" y="852862"/>
                  <a:pt x="3166463" y="854277"/>
                  <a:pt x="3131452" y="856257"/>
                </a:cubicBezTo>
                <a:cubicBezTo>
                  <a:pt x="3151026" y="863487"/>
                  <a:pt x="3157666" y="870127"/>
                  <a:pt x="3151372" y="876177"/>
                </a:cubicBezTo>
                <a:cubicBezTo>
                  <a:pt x="3145078" y="882227"/>
                  <a:pt x="3133758" y="895399"/>
                  <a:pt x="3117412" y="915693"/>
                </a:cubicBezTo>
                <a:cubicBezTo>
                  <a:pt x="3149480" y="912423"/>
                  <a:pt x="3168905" y="908842"/>
                  <a:pt x="3175687" y="904949"/>
                </a:cubicBezTo>
                <a:cubicBezTo>
                  <a:pt x="3182470" y="901056"/>
                  <a:pt x="3189266" y="900466"/>
                  <a:pt x="3196076" y="903179"/>
                </a:cubicBezTo>
                <a:cubicBezTo>
                  <a:pt x="3202885" y="905892"/>
                  <a:pt x="3210203" y="909642"/>
                  <a:pt x="3218031" y="914431"/>
                </a:cubicBezTo>
                <a:cubicBezTo>
                  <a:pt x="3225858" y="919219"/>
                  <a:pt x="3227842" y="925086"/>
                  <a:pt x="3223982" y="932032"/>
                </a:cubicBezTo>
                <a:cubicBezTo>
                  <a:pt x="3220123" y="938977"/>
                  <a:pt x="3217983" y="950965"/>
                  <a:pt x="3217563" y="967996"/>
                </a:cubicBezTo>
                <a:cubicBezTo>
                  <a:pt x="3217142" y="985027"/>
                  <a:pt x="3217152" y="997900"/>
                  <a:pt x="3217593" y="1006616"/>
                </a:cubicBezTo>
                <a:cubicBezTo>
                  <a:pt x="3218034" y="1015331"/>
                  <a:pt x="3217379" y="1024918"/>
                  <a:pt x="3215630" y="1035377"/>
                </a:cubicBezTo>
                <a:cubicBezTo>
                  <a:pt x="3213880" y="1045836"/>
                  <a:pt x="3210336" y="1055131"/>
                  <a:pt x="3204998" y="1063263"/>
                </a:cubicBezTo>
                <a:cubicBezTo>
                  <a:pt x="3199660" y="1071396"/>
                  <a:pt x="3195224" y="1071419"/>
                  <a:pt x="3191691" y="1063335"/>
                </a:cubicBezTo>
                <a:cubicBezTo>
                  <a:pt x="3188157" y="1055250"/>
                  <a:pt x="3184789" y="1042804"/>
                  <a:pt x="3181588" y="1025997"/>
                </a:cubicBezTo>
                <a:cubicBezTo>
                  <a:pt x="3174209" y="1023216"/>
                  <a:pt x="3163323" y="1022880"/>
                  <a:pt x="3148930" y="1024990"/>
                </a:cubicBezTo>
                <a:cubicBezTo>
                  <a:pt x="3134538" y="1027099"/>
                  <a:pt x="3118673" y="1028940"/>
                  <a:pt x="3101337" y="1030514"/>
                </a:cubicBezTo>
                <a:cubicBezTo>
                  <a:pt x="3099017" y="1040593"/>
                  <a:pt x="3095633" y="1046985"/>
                  <a:pt x="3091184" y="1049692"/>
                </a:cubicBezTo>
                <a:cubicBezTo>
                  <a:pt x="3086734" y="1052398"/>
                  <a:pt x="3082946" y="1048488"/>
                  <a:pt x="3079820" y="1037961"/>
                </a:cubicBezTo>
                <a:cubicBezTo>
                  <a:pt x="3076693" y="1027435"/>
                  <a:pt x="3075767" y="1014453"/>
                  <a:pt x="3077042" y="999016"/>
                </a:cubicBezTo>
                <a:cubicBezTo>
                  <a:pt x="3078317" y="983579"/>
                  <a:pt x="3078327" y="969431"/>
                  <a:pt x="3077073" y="956571"/>
                </a:cubicBezTo>
                <a:cubicBezTo>
                  <a:pt x="3075818" y="943711"/>
                  <a:pt x="3073688" y="932832"/>
                  <a:pt x="3070683" y="923933"/>
                </a:cubicBezTo>
                <a:cubicBezTo>
                  <a:pt x="3067679" y="915035"/>
                  <a:pt x="3069208" y="911270"/>
                  <a:pt x="3075272" y="912640"/>
                </a:cubicBezTo>
                <a:cubicBezTo>
                  <a:pt x="3081335" y="914010"/>
                  <a:pt x="3086300" y="915075"/>
                  <a:pt x="3090166" y="915835"/>
                </a:cubicBezTo>
                <a:cubicBezTo>
                  <a:pt x="3094032" y="916595"/>
                  <a:pt x="3097905" y="917096"/>
                  <a:pt x="3101785" y="917341"/>
                </a:cubicBezTo>
                <a:cubicBezTo>
                  <a:pt x="3105325" y="911657"/>
                  <a:pt x="3109215" y="903101"/>
                  <a:pt x="3113454" y="891672"/>
                </a:cubicBezTo>
                <a:cubicBezTo>
                  <a:pt x="3117693" y="880244"/>
                  <a:pt x="3119813" y="869151"/>
                  <a:pt x="3119813" y="858394"/>
                </a:cubicBezTo>
                <a:cubicBezTo>
                  <a:pt x="3086103" y="862653"/>
                  <a:pt x="3063643" y="865420"/>
                  <a:pt x="3052432" y="866695"/>
                </a:cubicBezTo>
                <a:cubicBezTo>
                  <a:pt x="3041220" y="867971"/>
                  <a:pt x="3031559" y="864115"/>
                  <a:pt x="3023447" y="855128"/>
                </a:cubicBezTo>
                <a:cubicBezTo>
                  <a:pt x="3015335" y="846141"/>
                  <a:pt x="3015535" y="842082"/>
                  <a:pt x="3024047" y="842950"/>
                </a:cubicBezTo>
                <a:cubicBezTo>
                  <a:pt x="3032559" y="843818"/>
                  <a:pt x="3047521" y="843625"/>
                  <a:pt x="3068934" y="842370"/>
                </a:cubicBezTo>
                <a:cubicBezTo>
                  <a:pt x="3090346" y="841115"/>
                  <a:pt x="3114126" y="839202"/>
                  <a:pt x="3140272" y="836632"/>
                </a:cubicBezTo>
                <a:cubicBezTo>
                  <a:pt x="3166419" y="834061"/>
                  <a:pt x="3188622" y="831949"/>
                  <a:pt x="3206880" y="830294"/>
                </a:cubicBezTo>
                <a:lnTo>
                  <a:pt x="3248369" y="825105"/>
                </a:lnTo>
                <a:cubicBezTo>
                  <a:pt x="3250627" y="824671"/>
                  <a:pt x="3252867" y="824585"/>
                  <a:pt x="3255088" y="824848"/>
                </a:cubicBezTo>
                <a:close/>
                <a:moveTo>
                  <a:pt x="1066987" y="823884"/>
                </a:moveTo>
                <a:cubicBezTo>
                  <a:pt x="1076212" y="822107"/>
                  <a:pt x="1084506" y="822124"/>
                  <a:pt x="1091872" y="823935"/>
                </a:cubicBezTo>
                <a:cubicBezTo>
                  <a:pt x="1099238" y="825746"/>
                  <a:pt x="1106797" y="829161"/>
                  <a:pt x="1114550" y="834180"/>
                </a:cubicBezTo>
                <a:cubicBezTo>
                  <a:pt x="1122302" y="839199"/>
                  <a:pt x="1128603" y="846562"/>
                  <a:pt x="1133452" y="856267"/>
                </a:cubicBezTo>
                <a:cubicBezTo>
                  <a:pt x="1138302" y="865973"/>
                  <a:pt x="1140065" y="877687"/>
                  <a:pt x="1138743" y="891408"/>
                </a:cubicBezTo>
                <a:cubicBezTo>
                  <a:pt x="1137420" y="905129"/>
                  <a:pt x="1130675" y="921329"/>
                  <a:pt x="1118507" y="940008"/>
                </a:cubicBezTo>
                <a:cubicBezTo>
                  <a:pt x="1106339" y="958687"/>
                  <a:pt x="1083530" y="985919"/>
                  <a:pt x="1050078" y="1021704"/>
                </a:cubicBezTo>
                <a:lnTo>
                  <a:pt x="1142009" y="1021704"/>
                </a:lnTo>
                <a:lnTo>
                  <a:pt x="1142009" y="1051187"/>
                </a:lnTo>
                <a:lnTo>
                  <a:pt x="1005232" y="1051187"/>
                </a:lnTo>
                <a:lnTo>
                  <a:pt x="1005232" y="1042010"/>
                </a:lnTo>
                <a:cubicBezTo>
                  <a:pt x="1006114" y="1028798"/>
                  <a:pt x="1012181" y="1016996"/>
                  <a:pt x="1023433" y="1006606"/>
                </a:cubicBezTo>
                <a:cubicBezTo>
                  <a:pt x="1034685" y="996215"/>
                  <a:pt x="1048766" y="980245"/>
                  <a:pt x="1065674" y="958697"/>
                </a:cubicBezTo>
                <a:cubicBezTo>
                  <a:pt x="1082583" y="937149"/>
                  <a:pt x="1093548" y="920556"/>
                  <a:pt x="1098566" y="908917"/>
                </a:cubicBezTo>
                <a:cubicBezTo>
                  <a:pt x="1103586" y="897278"/>
                  <a:pt x="1105495" y="887562"/>
                  <a:pt x="1104295" y="879769"/>
                </a:cubicBezTo>
                <a:cubicBezTo>
                  <a:pt x="1103094" y="871976"/>
                  <a:pt x="1099492" y="865614"/>
                  <a:pt x="1093490" y="860683"/>
                </a:cubicBezTo>
                <a:cubicBezTo>
                  <a:pt x="1087488" y="855752"/>
                  <a:pt x="1080461" y="853697"/>
                  <a:pt x="1072409" y="854517"/>
                </a:cubicBezTo>
                <a:cubicBezTo>
                  <a:pt x="1064359" y="855338"/>
                  <a:pt x="1056603" y="858495"/>
                  <a:pt x="1049142" y="863989"/>
                </a:cubicBezTo>
                <a:cubicBezTo>
                  <a:pt x="1041682" y="869483"/>
                  <a:pt x="1035584" y="878687"/>
                  <a:pt x="1030850" y="891601"/>
                </a:cubicBezTo>
                <a:lnTo>
                  <a:pt x="1000125" y="887043"/>
                </a:lnTo>
                <a:cubicBezTo>
                  <a:pt x="1007097" y="864620"/>
                  <a:pt x="1016179" y="848708"/>
                  <a:pt x="1027371" y="839308"/>
                </a:cubicBezTo>
                <a:cubicBezTo>
                  <a:pt x="1038562" y="829907"/>
                  <a:pt x="1051767" y="824766"/>
                  <a:pt x="1066987" y="823884"/>
                </a:cubicBezTo>
                <a:close/>
                <a:moveTo>
                  <a:pt x="1347293" y="821968"/>
                </a:moveTo>
                <a:cubicBezTo>
                  <a:pt x="1345895" y="821679"/>
                  <a:pt x="1344264" y="821693"/>
                  <a:pt x="1342401" y="822012"/>
                </a:cubicBezTo>
                <a:cubicBezTo>
                  <a:pt x="1334947" y="823287"/>
                  <a:pt x="1318720" y="825844"/>
                  <a:pt x="1293720" y="829683"/>
                </a:cubicBezTo>
                <a:cubicBezTo>
                  <a:pt x="1294560" y="831718"/>
                  <a:pt x="1295693" y="837836"/>
                  <a:pt x="1297117" y="848037"/>
                </a:cubicBezTo>
                <a:cubicBezTo>
                  <a:pt x="1300861" y="848132"/>
                  <a:pt x="1310055" y="846453"/>
                  <a:pt x="1324698" y="843001"/>
                </a:cubicBezTo>
                <a:cubicBezTo>
                  <a:pt x="1339342" y="839548"/>
                  <a:pt x="1347203" y="841332"/>
                  <a:pt x="1348281" y="848352"/>
                </a:cubicBezTo>
                <a:cubicBezTo>
                  <a:pt x="1349360" y="855372"/>
                  <a:pt x="1343937" y="860079"/>
                  <a:pt x="1332013" y="862473"/>
                </a:cubicBezTo>
                <a:cubicBezTo>
                  <a:pt x="1320090" y="864868"/>
                  <a:pt x="1309027" y="865210"/>
                  <a:pt x="1298827" y="863501"/>
                </a:cubicBezTo>
                <a:lnTo>
                  <a:pt x="1302224" y="888895"/>
                </a:lnTo>
                <a:cubicBezTo>
                  <a:pt x="1308478" y="887186"/>
                  <a:pt x="1316407" y="885697"/>
                  <a:pt x="1326011" y="884428"/>
                </a:cubicBezTo>
                <a:cubicBezTo>
                  <a:pt x="1335615" y="883160"/>
                  <a:pt x="1342824" y="882526"/>
                  <a:pt x="1347640" y="882526"/>
                </a:cubicBezTo>
                <a:cubicBezTo>
                  <a:pt x="1351601" y="860347"/>
                  <a:pt x="1353582" y="843764"/>
                  <a:pt x="1353582" y="832776"/>
                </a:cubicBezTo>
                <a:cubicBezTo>
                  <a:pt x="1353582" y="826438"/>
                  <a:pt x="1351485" y="822835"/>
                  <a:pt x="1347293" y="821968"/>
                </a:cubicBezTo>
                <a:close/>
                <a:moveTo>
                  <a:pt x="3779561" y="811347"/>
                </a:moveTo>
                <a:cubicBezTo>
                  <a:pt x="3785222" y="810590"/>
                  <a:pt x="3793898" y="813242"/>
                  <a:pt x="3805588" y="819306"/>
                </a:cubicBezTo>
                <a:cubicBezTo>
                  <a:pt x="3817688" y="826224"/>
                  <a:pt x="3821947" y="832657"/>
                  <a:pt x="3818366" y="838606"/>
                </a:cubicBezTo>
                <a:cubicBezTo>
                  <a:pt x="3814785" y="844554"/>
                  <a:pt x="3811997" y="850119"/>
                  <a:pt x="3810003" y="855301"/>
                </a:cubicBezTo>
                <a:cubicBezTo>
                  <a:pt x="3808009" y="860483"/>
                  <a:pt x="3805520" y="869687"/>
                  <a:pt x="3802536" y="882913"/>
                </a:cubicBezTo>
                <a:cubicBezTo>
                  <a:pt x="3799551" y="896138"/>
                  <a:pt x="3794987" y="908764"/>
                  <a:pt x="3788842" y="920790"/>
                </a:cubicBezTo>
                <a:cubicBezTo>
                  <a:pt x="3782697" y="932815"/>
                  <a:pt x="3777264" y="933300"/>
                  <a:pt x="3772543" y="922244"/>
                </a:cubicBezTo>
                <a:cubicBezTo>
                  <a:pt x="3756848" y="928199"/>
                  <a:pt x="3741567" y="933035"/>
                  <a:pt x="3726700" y="936752"/>
                </a:cubicBezTo>
                <a:cubicBezTo>
                  <a:pt x="3726700" y="955147"/>
                  <a:pt x="3726486" y="968793"/>
                  <a:pt x="3726059" y="977692"/>
                </a:cubicBezTo>
                <a:cubicBezTo>
                  <a:pt x="3725632" y="986590"/>
                  <a:pt x="3727087" y="989683"/>
                  <a:pt x="3730424" y="986970"/>
                </a:cubicBezTo>
                <a:cubicBezTo>
                  <a:pt x="3733761" y="984257"/>
                  <a:pt x="3745664" y="977570"/>
                  <a:pt x="3766134" y="966907"/>
                </a:cubicBezTo>
                <a:cubicBezTo>
                  <a:pt x="3761603" y="964344"/>
                  <a:pt x="3757489" y="958999"/>
                  <a:pt x="3753793" y="950874"/>
                </a:cubicBezTo>
                <a:cubicBezTo>
                  <a:pt x="3750096" y="942748"/>
                  <a:pt x="3752769" y="939570"/>
                  <a:pt x="3761810" y="941341"/>
                </a:cubicBezTo>
                <a:cubicBezTo>
                  <a:pt x="3770851" y="943111"/>
                  <a:pt x="3778817" y="945600"/>
                  <a:pt x="3785708" y="948808"/>
                </a:cubicBezTo>
                <a:cubicBezTo>
                  <a:pt x="3792599" y="952016"/>
                  <a:pt x="3798320" y="957059"/>
                  <a:pt x="3802871" y="963937"/>
                </a:cubicBezTo>
                <a:cubicBezTo>
                  <a:pt x="3807422" y="970814"/>
                  <a:pt x="3808857" y="977926"/>
                  <a:pt x="3807175" y="985271"/>
                </a:cubicBezTo>
                <a:cubicBezTo>
                  <a:pt x="3805493" y="992617"/>
                  <a:pt x="3801010" y="994672"/>
                  <a:pt x="3793725" y="991436"/>
                </a:cubicBezTo>
                <a:cubicBezTo>
                  <a:pt x="3786441" y="988201"/>
                  <a:pt x="3780458" y="983436"/>
                  <a:pt x="3775779" y="977142"/>
                </a:cubicBezTo>
                <a:cubicBezTo>
                  <a:pt x="3743236" y="1001871"/>
                  <a:pt x="3723441" y="1018906"/>
                  <a:pt x="3716394" y="1028245"/>
                </a:cubicBezTo>
                <a:cubicBezTo>
                  <a:pt x="3709347" y="1037585"/>
                  <a:pt x="3702680" y="1036971"/>
                  <a:pt x="3696392" y="1026404"/>
                </a:cubicBezTo>
                <a:cubicBezTo>
                  <a:pt x="3690105" y="1015837"/>
                  <a:pt x="3688881" y="1007450"/>
                  <a:pt x="3692720" y="1001244"/>
                </a:cubicBezTo>
                <a:cubicBezTo>
                  <a:pt x="3696558" y="995038"/>
                  <a:pt x="3699753" y="986848"/>
                  <a:pt x="3702303" y="976674"/>
                </a:cubicBezTo>
                <a:cubicBezTo>
                  <a:pt x="3704853" y="966500"/>
                  <a:pt x="3705705" y="948835"/>
                  <a:pt x="3704857" y="923679"/>
                </a:cubicBezTo>
                <a:cubicBezTo>
                  <a:pt x="3704009" y="898522"/>
                  <a:pt x="3702548" y="879921"/>
                  <a:pt x="3700472" y="867876"/>
                </a:cubicBezTo>
                <a:cubicBezTo>
                  <a:pt x="3698397" y="855830"/>
                  <a:pt x="3694775" y="845893"/>
                  <a:pt x="3689606" y="838066"/>
                </a:cubicBezTo>
                <a:cubicBezTo>
                  <a:pt x="3684438" y="830239"/>
                  <a:pt x="3686032" y="826770"/>
                  <a:pt x="3694388" y="827659"/>
                </a:cubicBezTo>
                <a:cubicBezTo>
                  <a:pt x="3702744" y="828547"/>
                  <a:pt x="3710937" y="829378"/>
                  <a:pt x="3718968" y="830151"/>
                </a:cubicBezTo>
                <a:cubicBezTo>
                  <a:pt x="3741011" y="826896"/>
                  <a:pt x="3754627" y="824274"/>
                  <a:pt x="3759816" y="822287"/>
                </a:cubicBezTo>
                <a:cubicBezTo>
                  <a:pt x="3765004" y="820300"/>
                  <a:pt x="3770034" y="817285"/>
                  <a:pt x="3774904" y="813242"/>
                </a:cubicBezTo>
                <a:cubicBezTo>
                  <a:pt x="3776121" y="812232"/>
                  <a:pt x="3777673" y="811600"/>
                  <a:pt x="3779561" y="811347"/>
                </a:cubicBezTo>
                <a:close/>
                <a:moveTo>
                  <a:pt x="1355762" y="800858"/>
                </a:moveTo>
                <a:cubicBezTo>
                  <a:pt x="1358272" y="800657"/>
                  <a:pt x="1360785" y="800905"/>
                  <a:pt x="1363298" y="801604"/>
                </a:cubicBezTo>
                <a:cubicBezTo>
                  <a:pt x="1368324" y="803001"/>
                  <a:pt x="1375008" y="806392"/>
                  <a:pt x="1383350" y="811777"/>
                </a:cubicBezTo>
                <a:cubicBezTo>
                  <a:pt x="1391693" y="817163"/>
                  <a:pt x="1394267" y="821965"/>
                  <a:pt x="1391072" y="826183"/>
                </a:cubicBezTo>
                <a:cubicBezTo>
                  <a:pt x="1387878" y="830402"/>
                  <a:pt x="1385063" y="835347"/>
                  <a:pt x="1382628" y="841017"/>
                </a:cubicBezTo>
                <a:cubicBezTo>
                  <a:pt x="1380193" y="846687"/>
                  <a:pt x="1376812" y="857529"/>
                  <a:pt x="1372485" y="873542"/>
                </a:cubicBezTo>
                <a:cubicBezTo>
                  <a:pt x="1368157" y="889556"/>
                  <a:pt x="1363681" y="899123"/>
                  <a:pt x="1359055" y="902243"/>
                </a:cubicBezTo>
                <a:cubicBezTo>
                  <a:pt x="1354429" y="905363"/>
                  <a:pt x="1350550" y="903938"/>
                  <a:pt x="1347417" y="897970"/>
                </a:cubicBezTo>
                <a:cubicBezTo>
                  <a:pt x="1338315" y="899679"/>
                  <a:pt x="1322965" y="902073"/>
                  <a:pt x="1301370" y="905152"/>
                </a:cubicBezTo>
                <a:cubicBezTo>
                  <a:pt x="1301370" y="909453"/>
                  <a:pt x="1299213" y="912525"/>
                  <a:pt x="1294900" y="914370"/>
                </a:cubicBezTo>
                <a:cubicBezTo>
                  <a:pt x="1290586" y="916215"/>
                  <a:pt x="1286943" y="910707"/>
                  <a:pt x="1283973" y="897848"/>
                </a:cubicBezTo>
                <a:cubicBezTo>
                  <a:pt x="1281002" y="884988"/>
                  <a:pt x="1277655" y="871440"/>
                  <a:pt x="1273931" y="857203"/>
                </a:cubicBezTo>
                <a:cubicBezTo>
                  <a:pt x="1270208" y="842967"/>
                  <a:pt x="1266165" y="832132"/>
                  <a:pt x="1261804" y="824698"/>
                </a:cubicBezTo>
                <a:cubicBezTo>
                  <a:pt x="1257443" y="817264"/>
                  <a:pt x="1259026" y="813992"/>
                  <a:pt x="1266555" y="814880"/>
                </a:cubicBezTo>
                <a:cubicBezTo>
                  <a:pt x="1274084" y="815769"/>
                  <a:pt x="1279374" y="816196"/>
                  <a:pt x="1282426" y="816162"/>
                </a:cubicBezTo>
                <a:cubicBezTo>
                  <a:pt x="1285478" y="816128"/>
                  <a:pt x="1295954" y="814446"/>
                  <a:pt x="1313853" y="811116"/>
                </a:cubicBezTo>
                <a:cubicBezTo>
                  <a:pt x="1331753" y="807786"/>
                  <a:pt x="1343211" y="805019"/>
                  <a:pt x="1348230" y="802814"/>
                </a:cubicBezTo>
                <a:cubicBezTo>
                  <a:pt x="1350740" y="801712"/>
                  <a:pt x="1353251" y="801060"/>
                  <a:pt x="1355762" y="800858"/>
                </a:cubicBezTo>
                <a:close/>
                <a:moveTo>
                  <a:pt x="496394" y="795798"/>
                </a:moveTo>
                <a:cubicBezTo>
                  <a:pt x="497826" y="795711"/>
                  <a:pt x="499584" y="795950"/>
                  <a:pt x="501670" y="796517"/>
                </a:cubicBezTo>
                <a:cubicBezTo>
                  <a:pt x="510012" y="798782"/>
                  <a:pt x="516846" y="801783"/>
                  <a:pt x="522170" y="805520"/>
                </a:cubicBezTo>
                <a:cubicBezTo>
                  <a:pt x="527494" y="809258"/>
                  <a:pt x="528790" y="812761"/>
                  <a:pt x="526056" y="816030"/>
                </a:cubicBezTo>
                <a:cubicBezTo>
                  <a:pt x="523323" y="819299"/>
                  <a:pt x="520437" y="824779"/>
                  <a:pt x="517398" y="832471"/>
                </a:cubicBezTo>
                <a:cubicBezTo>
                  <a:pt x="527979" y="842821"/>
                  <a:pt x="542057" y="855108"/>
                  <a:pt x="559630" y="869331"/>
                </a:cubicBezTo>
                <a:cubicBezTo>
                  <a:pt x="577203" y="883553"/>
                  <a:pt x="595198" y="893731"/>
                  <a:pt x="613613" y="899862"/>
                </a:cubicBezTo>
                <a:cubicBezTo>
                  <a:pt x="632027" y="905993"/>
                  <a:pt x="635364" y="910829"/>
                  <a:pt x="623623" y="914370"/>
                </a:cubicBezTo>
                <a:cubicBezTo>
                  <a:pt x="611882" y="917910"/>
                  <a:pt x="599854" y="919681"/>
                  <a:pt x="587536" y="919681"/>
                </a:cubicBezTo>
                <a:cubicBezTo>
                  <a:pt x="575152" y="919681"/>
                  <a:pt x="563638" y="912813"/>
                  <a:pt x="552997" y="899079"/>
                </a:cubicBezTo>
                <a:cubicBezTo>
                  <a:pt x="542355" y="885344"/>
                  <a:pt x="528223" y="867530"/>
                  <a:pt x="510603" y="845636"/>
                </a:cubicBezTo>
                <a:cubicBezTo>
                  <a:pt x="502871" y="863867"/>
                  <a:pt x="493802" y="881003"/>
                  <a:pt x="483398" y="897044"/>
                </a:cubicBezTo>
                <a:cubicBezTo>
                  <a:pt x="472993" y="913085"/>
                  <a:pt x="460497" y="925761"/>
                  <a:pt x="445907" y="935074"/>
                </a:cubicBezTo>
                <a:cubicBezTo>
                  <a:pt x="442260" y="937402"/>
                  <a:pt x="439389" y="938993"/>
                  <a:pt x="437293" y="939847"/>
                </a:cubicBezTo>
                <a:lnTo>
                  <a:pt x="435048" y="940047"/>
                </a:lnTo>
                <a:lnTo>
                  <a:pt x="435647" y="943024"/>
                </a:lnTo>
                <a:cubicBezTo>
                  <a:pt x="435433" y="946799"/>
                  <a:pt x="434360" y="951138"/>
                  <a:pt x="432427" y="956042"/>
                </a:cubicBezTo>
                <a:cubicBezTo>
                  <a:pt x="428561" y="965849"/>
                  <a:pt x="423454" y="967247"/>
                  <a:pt x="417105" y="960233"/>
                </a:cubicBezTo>
                <a:cubicBezTo>
                  <a:pt x="410757" y="953220"/>
                  <a:pt x="401810" y="946814"/>
                  <a:pt x="390267" y="941015"/>
                </a:cubicBezTo>
                <a:cubicBezTo>
                  <a:pt x="378723" y="935216"/>
                  <a:pt x="380642" y="932317"/>
                  <a:pt x="396025" y="932317"/>
                </a:cubicBezTo>
                <a:cubicBezTo>
                  <a:pt x="406185" y="932317"/>
                  <a:pt x="408498" y="927769"/>
                  <a:pt x="402964" y="918673"/>
                </a:cubicBezTo>
                <a:cubicBezTo>
                  <a:pt x="397429" y="909578"/>
                  <a:pt x="396151" y="897519"/>
                  <a:pt x="399128" y="882495"/>
                </a:cubicBezTo>
                <a:cubicBezTo>
                  <a:pt x="402106" y="867472"/>
                  <a:pt x="403069" y="859486"/>
                  <a:pt x="402017" y="858536"/>
                </a:cubicBezTo>
                <a:cubicBezTo>
                  <a:pt x="400966" y="857587"/>
                  <a:pt x="393461" y="860096"/>
                  <a:pt x="379503" y="866065"/>
                </a:cubicBezTo>
                <a:cubicBezTo>
                  <a:pt x="382026" y="944606"/>
                  <a:pt x="380836" y="999565"/>
                  <a:pt x="375932" y="1030941"/>
                </a:cubicBezTo>
                <a:cubicBezTo>
                  <a:pt x="371028" y="1062317"/>
                  <a:pt x="364840" y="1071246"/>
                  <a:pt x="357365" y="1057729"/>
                </a:cubicBezTo>
                <a:cubicBezTo>
                  <a:pt x="349890" y="1044211"/>
                  <a:pt x="347646" y="1033064"/>
                  <a:pt x="350630" y="1024288"/>
                </a:cubicBezTo>
                <a:cubicBezTo>
                  <a:pt x="353614" y="1015511"/>
                  <a:pt x="355740" y="1000742"/>
                  <a:pt x="357009" y="979981"/>
                </a:cubicBezTo>
                <a:cubicBezTo>
                  <a:pt x="358277" y="959219"/>
                  <a:pt x="358701" y="936339"/>
                  <a:pt x="358280" y="911338"/>
                </a:cubicBezTo>
                <a:cubicBezTo>
                  <a:pt x="357860" y="886338"/>
                  <a:pt x="355307" y="870297"/>
                  <a:pt x="350619" y="863216"/>
                </a:cubicBezTo>
                <a:cubicBezTo>
                  <a:pt x="345933" y="856135"/>
                  <a:pt x="346234" y="852045"/>
                  <a:pt x="351525" y="850946"/>
                </a:cubicBezTo>
                <a:cubicBezTo>
                  <a:pt x="356815" y="849848"/>
                  <a:pt x="361431" y="849939"/>
                  <a:pt x="365371" y="851221"/>
                </a:cubicBezTo>
                <a:cubicBezTo>
                  <a:pt x="369312" y="852503"/>
                  <a:pt x="373992" y="851943"/>
                  <a:pt x="379411" y="849542"/>
                </a:cubicBezTo>
                <a:cubicBezTo>
                  <a:pt x="384831" y="847141"/>
                  <a:pt x="389758" y="844937"/>
                  <a:pt x="394194" y="842930"/>
                </a:cubicBezTo>
                <a:cubicBezTo>
                  <a:pt x="398629" y="840922"/>
                  <a:pt x="402964" y="837439"/>
                  <a:pt x="407196" y="832481"/>
                </a:cubicBezTo>
                <a:cubicBezTo>
                  <a:pt x="411428" y="827523"/>
                  <a:pt x="416654" y="825946"/>
                  <a:pt x="422874" y="827750"/>
                </a:cubicBezTo>
                <a:cubicBezTo>
                  <a:pt x="429093" y="829554"/>
                  <a:pt x="435547" y="832366"/>
                  <a:pt x="442234" y="836184"/>
                </a:cubicBezTo>
                <a:cubicBezTo>
                  <a:pt x="448923" y="840003"/>
                  <a:pt x="447508" y="845470"/>
                  <a:pt x="437993" y="852584"/>
                </a:cubicBezTo>
                <a:cubicBezTo>
                  <a:pt x="428476" y="859699"/>
                  <a:pt x="422172" y="870066"/>
                  <a:pt x="419079" y="883686"/>
                </a:cubicBezTo>
                <a:cubicBezTo>
                  <a:pt x="416529" y="898105"/>
                  <a:pt x="417576" y="908673"/>
                  <a:pt x="422223" y="915387"/>
                </a:cubicBezTo>
                <a:cubicBezTo>
                  <a:pt x="426868" y="922102"/>
                  <a:pt x="430698" y="928105"/>
                  <a:pt x="433710" y="933395"/>
                </a:cubicBezTo>
                <a:lnTo>
                  <a:pt x="434204" y="935856"/>
                </a:lnTo>
                <a:lnTo>
                  <a:pt x="439386" y="927637"/>
                </a:lnTo>
                <a:cubicBezTo>
                  <a:pt x="449627" y="913366"/>
                  <a:pt x="458180" y="900439"/>
                  <a:pt x="465044" y="888854"/>
                </a:cubicBezTo>
                <a:cubicBezTo>
                  <a:pt x="471908" y="877269"/>
                  <a:pt x="478705" y="862514"/>
                  <a:pt x="485432" y="844588"/>
                </a:cubicBezTo>
                <a:cubicBezTo>
                  <a:pt x="492161" y="826662"/>
                  <a:pt x="494463" y="813602"/>
                  <a:pt x="492341" y="805409"/>
                </a:cubicBezTo>
                <a:cubicBezTo>
                  <a:pt x="490749" y="799264"/>
                  <a:pt x="492100" y="796060"/>
                  <a:pt x="496394" y="795798"/>
                </a:cubicBezTo>
                <a:close/>
                <a:moveTo>
                  <a:pt x="4863804" y="790575"/>
                </a:moveTo>
                <a:cubicBezTo>
                  <a:pt x="4917888" y="834363"/>
                  <a:pt x="4944930" y="880593"/>
                  <a:pt x="4944930" y="929264"/>
                </a:cubicBezTo>
                <a:cubicBezTo>
                  <a:pt x="4946639" y="986278"/>
                  <a:pt x="4919997" y="1034156"/>
                  <a:pt x="4865004" y="1072898"/>
                </a:cubicBezTo>
                <a:lnTo>
                  <a:pt x="4847750" y="1052408"/>
                </a:lnTo>
                <a:cubicBezTo>
                  <a:pt x="4892867" y="1018577"/>
                  <a:pt x="4915847" y="979387"/>
                  <a:pt x="4916687" y="934840"/>
                </a:cubicBezTo>
                <a:cubicBezTo>
                  <a:pt x="4918396" y="889383"/>
                  <a:pt x="4894990" y="848471"/>
                  <a:pt x="4846468" y="812103"/>
                </a:cubicBezTo>
                <a:close/>
                <a:moveTo>
                  <a:pt x="4262290" y="790575"/>
                </a:moveTo>
                <a:lnTo>
                  <a:pt x="4279687" y="812103"/>
                </a:lnTo>
                <a:cubicBezTo>
                  <a:pt x="4231165" y="848471"/>
                  <a:pt x="4207738" y="889397"/>
                  <a:pt x="4209406" y="934880"/>
                </a:cubicBezTo>
                <a:cubicBezTo>
                  <a:pt x="4210247" y="979414"/>
                  <a:pt x="4233247" y="1018583"/>
                  <a:pt x="4278405" y="1052388"/>
                </a:cubicBezTo>
                <a:lnTo>
                  <a:pt x="4261089" y="1072898"/>
                </a:lnTo>
                <a:cubicBezTo>
                  <a:pt x="4206137" y="1034170"/>
                  <a:pt x="4179516" y="985627"/>
                  <a:pt x="4181225" y="927270"/>
                </a:cubicBezTo>
                <a:cubicBezTo>
                  <a:pt x="4181225" y="879887"/>
                  <a:pt x="4208246" y="834322"/>
                  <a:pt x="4262290" y="790575"/>
                </a:cubicBezTo>
                <a:close/>
                <a:moveTo>
                  <a:pt x="2368254" y="790575"/>
                </a:moveTo>
                <a:cubicBezTo>
                  <a:pt x="2422338" y="834363"/>
                  <a:pt x="2449380" y="880593"/>
                  <a:pt x="2449380" y="929264"/>
                </a:cubicBezTo>
                <a:cubicBezTo>
                  <a:pt x="2451089" y="986278"/>
                  <a:pt x="2424447" y="1034156"/>
                  <a:pt x="2369454" y="1072898"/>
                </a:cubicBezTo>
                <a:lnTo>
                  <a:pt x="2352200" y="1052408"/>
                </a:lnTo>
                <a:cubicBezTo>
                  <a:pt x="2397317" y="1018577"/>
                  <a:pt x="2420296" y="979387"/>
                  <a:pt x="2421137" y="934840"/>
                </a:cubicBezTo>
                <a:cubicBezTo>
                  <a:pt x="2422847" y="889383"/>
                  <a:pt x="2399440" y="848471"/>
                  <a:pt x="2350918" y="812103"/>
                </a:cubicBezTo>
                <a:close/>
                <a:moveTo>
                  <a:pt x="1766740" y="790575"/>
                </a:moveTo>
                <a:lnTo>
                  <a:pt x="1784137" y="812103"/>
                </a:lnTo>
                <a:cubicBezTo>
                  <a:pt x="1735614" y="848471"/>
                  <a:pt x="1712188" y="889397"/>
                  <a:pt x="1713856" y="934880"/>
                </a:cubicBezTo>
                <a:cubicBezTo>
                  <a:pt x="1714697" y="979414"/>
                  <a:pt x="1737697" y="1018583"/>
                  <a:pt x="1782855" y="1052388"/>
                </a:cubicBezTo>
                <a:lnTo>
                  <a:pt x="1765539" y="1072898"/>
                </a:lnTo>
                <a:cubicBezTo>
                  <a:pt x="1710587" y="1034170"/>
                  <a:pt x="1683966" y="985627"/>
                  <a:pt x="1685675" y="927270"/>
                </a:cubicBezTo>
                <a:cubicBezTo>
                  <a:pt x="1685675" y="879887"/>
                  <a:pt x="1712696" y="834322"/>
                  <a:pt x="1766740" y="790575"/>
                </a:cubicBezTo>
                <a:close/>
                <a:moveTo>
                  <a:pt x="2791937" y="790183"/>
                </a:moveTo>
                <a:cubicBezTo>
                  <a:pt x="2793551" y="790265"/>
                  <a:pt x="2795523" y="790701"/>
                  <a:pt x="2797853" y="791491"/>
                </a:cubicBezTo>
                <a:cubicBezTo>
                  <a:pt x="2807172" y="794651"/>
                  <a:pt x="2815073" y="798958"/>
                  <a:pt x="2821558" y="804412"/>
                </a:cubicBezTo>
                <a:cubicBezTo>
                  <a:pt x="2828042" y="809865"/>
                  <a:pt x="2829639" y="814470"/>
                  <a:pt x="2826350" y="818228"/>
                </a:cubicBezTo>
                <a:cubicBezTo>
                  <a:pt x="2823060" y="821985"/>
                  <a:pt x="2820018" y="825614"/>
                  <a:pt x="2817224" y="829113"/>
                </a:cubicBezTo>
                <a:cubicBezTo>
                  <a:pt x="2846524" y="859567"/>
                  <a:pt x="2867062" y="879840"/>
                  <a:pt x="2878836" y="889932"/>
                </a:cubicBezTo>
                <a:cubicBezTo>
                  <a:pt x="2890611" y="900025"/>
                  <a:pt x="2902738" y="908612"/>
                  <a:pt x="2915218" y="915693"/>
                </a:cubicBezTo>
                <a:cubicBezTo>
                  <a:pt x="2927697" y="922773"/>
                  <a:pt x="2941938" y="929285"/>
                  <a:pt x="2957937" y="935226"/>
                </a:cubicBezTo>
                <a:cubicBezTo>
                  <a:pt x="2973937" y="941168"/>
                  <a:pt x="2975179" y="945597"/>
                  <a:pt x="2961661" y="948513"/>
                </a:cubicBezTo>
                <a:cubicBezTo>
                  <a:pt x="2948144" y="951430"/>
                  <a:pt x="2933317" y="952444"/>
                  <a:pt x="2917181" y="951555"/>
                </a:cubicBezTo>
                <a:cubicBezTo>
                  <a:pt x="2901046" y="950667"/>
                  <a:pt x="2889692" y="945997"/>
                  <a:pt x="2883119" y="937546"/>
                </a:cubicBezTo>
                <a:cubicBezTo>
                  <a:pt x="2876547" y="929095"/>
                  <a:pt x="2867479" y="917225"/>
                  <a:pt x="2855915" y="901938"/>
                </a:cubicBezTo>
                <a:cubicBezTo>
                  <a:pt x="2844350" y="886650"/>
                  <a:pt x="2828666" y="866180"/>
                  <a:pt x="2808861" y="840528"/>
                </a:cubicBezTo>
                <a:cubicBezTo>
                  <a:pt x="2799542" y="859818"/>
                  <a:pt x="2789527" y="876957"/>
                  <a:pt x="2778818" y="891947"/>
                </a:cubicBezTo>
                <a:cubicBezTo>
                  <a:pt x="2768108" y="906936"/>
                  <a:pt x="2754977" y="922638"/>
                  <a:pt x="2739425" y="939052"/>
                </a:cubicBezTo>
                <a:cubicBezTo>
                  <a:pt x="2723872" y="955465"/>
                  <a:pt x="2705688" y="968471"/>
                  <a:pt x="2684873" y="978068"/>
                </a:cubicBezTo>
                <a:cubicBezTo>
                  <a:pt x="2664057" y="987665"/>
                  <a:pt x="2661626" y="985200"/>
                  <a:pt x="2677578" y="970672"/>
                </a:cubicBezTo>
                <a:cubicBezTo>
                  <a:pt x="2693531" y="956144"/>
                  <a:pt x="2708730" y="940591"/>
                  <a:pt x="2723177" y="924015"/>
                </a:cubicBezTo>
                <a:cubicBezTo>
                  <a:pt x="2737624" y="907438"/>
                  <a:pt x="2749877" y="891397"/>
                  <a:pt x="2759935" y="875893"/>
                </a:cubicBezTo>
                <a:cubicBezTo>
                  <a:pt x="2769993" y="860388"/>
                  <a:pt x="2777563" y="845744"/>
                  <a:pt x="2782643" y="831962"/>
                </a:cubicBezTo>
                <a:cubicBezTo>
                  <a:pt x="2787723" y="818180"/>
                  <a:pt x="2789198" y="807199"/>
                  <a:pt x="2787069" y="799019"/>
                </a:cubicBezTo>
                <a:cubicBezTo>
                  <a:pt x="2785471" y="792885"/>
                  <a:pt x="2787094" y="789939"/>
                  <a:pt x="2791937" y="790183"/>
                </a:cubicBezTo>
                <a:close/>
                <a:moveTo>
                  <a:pt x="4380601" y="610246"/>
                </a:moveTo>
                <a:cubicBezTo>
                  <a:pt x="4384369" y="609637"/>
                  <a:pt x="4388533" y="609920"/>
                  <a:pt x="4393094" y="611093"/>
                </a:cubicBezTo>
                <a:cubicBezTo>
                  <a:pt x="4402217" y="613440"/>
                  <a:pt x="4408175" y="618374"/>
                  <a:pt x="4410970" y="625896"/>
                </a:cubicBezTo>
                <a:cubicBezTo>
                  <a:pt x="4413764" y="633418"/>
                  <a:pt x="4413371" y="642828"/>
                  <a:pt x="4409789" y="654128"/>
                </a:cubicBezTo>
                <a:cubicBezTo>
                  <a:pt x="4406208" y="665428"/>
                  <a:pt x="4399704" y="676236"/>
                  <a:pt x="4390276" y="686552"/>
                </a:cubicBezTo>
                <a:cubicBezTo>
                  <a:pt x="4380848" y="696868"/>
                  <a:pt x="4371760" y="702484"/>
                  <a:pt x="4363010" y="703400"/>
                </a:cubicBezTo>
                <a:cubicBezTo>
                  <a:pt x="4354261" y="704316"/>
                  <a:pt x="4352552" y="701965"/>
                  <a:pt x="4357883" y="696349"/>
                </a:cubicBezTo>
                <a:cubicBezTo>
                  <a:pt x="4363214" y="690734"/>
                  <a:pt x="4368128" y="685067"/>
                  <a:pt x="4372624" y="679349"/>
                </a:cubicBezTo>
                <a:cubicBezTo>
                  <a:pt x="4377121" y="673631"/>
                  <a:pt x="4381032" y="666784"/>
                  <a:pt x="4384355" y="658808"/>
                </a:cubicBezTo>
                <a:cubicBezTo>
                  <a:pt x="4378373" y="658808"/>
                  <a:pt x="4373343" y="657279"/>
                  <a:pt x="4369267" y="654220"/>
                </a:cubicBezTo>
                <a:cubicBezTo>
                  <a:pt x="4365191" y="651161"/>
                  <a:pt x="4362430" y="647159"/>
                  <a:pt x="4360986" y="642215"/>
                </a:cubicBezTo>
                <a:cubicBezTo>
                  <a:pt x="4359541" y="637270"/>
                  <a:pt x="4359276" y="632651"/>
                  <a:pt x="4360192" y="628358"/>
                </a:cubicBezTo>
                <a:cubicBezTo>
                  <a:pt x="4361108" y="624065"/>
                  <a:pt x="4364540" y="619527"/>
                  <a:pt x="4370488" y="614745"/>
                </a:cubicBezTo>
                <a:cubicBezTo>
                  <a:pt x="4373462" y="612355"/>
                  <a:pt x="4376833" y="610855"/>
                  <a:pt x="4380601" y="610246"/>
                </a:cubicBezTo>
                <a:close/>
                <a:moveTo>
                  <a:pt x="740856" y="608567"/>
                </a:moveTo>
                <a:cubicBezTo>
                  <a:pt x="745333" y="608573"/>
                  <a:pt x="749815" y="609757"/>
                  <a:pt x="754306" y="612121"/>
                </a:cubicBezTo>
                <a:cubicBezTo>
                  <a:pt x="763286" y="616848"/>
                  <a:pt x="767775" y="624312"/>
                  <a:pt x="767775" y="634513"/>
                </a:cubicBezTo>
                <a:cubicBezTo>
                  <a:pt x="767775" y="644714"/>
                  <a:pt x="762577" y="651951"/>
                  <a:pt x="752179" y="656224"/>
                </a:cubicBezTo>
                <a:cubicBezTo>
                  <a:pt x="741782" y="660497"/>
                  <a:pt x="732605" y="659978"/>
                  <a:pt x="724649" y="654667"/>
                </a:cubicBezTo>
                <a:cubicBezTo>
                  <a:pt x="716693" y="649357"/>
                  <a:pt x="712939" y="642110"/>
                  <a:pt x="713387" y="632926"/>
                </a:cubicBezTo>
                <a:cubicBezTo>
                  <a:pt x="713834" y="623742"/>
                  <a:pt x="718521" y="616797"/>
                  <a:pt x="727447" y="612090"/>
                </a:cubicBezTo>
                <a:cubicBezTo>
                  <a:pt x="731910" y="609737"/>
                  <a:pt x="736379" y="608562"/>
                  <a:pt x="740856" y="608567"/>
                </a:cubicBezTo>
                <a:close/>
                <a:moveTo>
                  <a:pt x="426040" y="593330"/>
                </a:moveTo>
                <a:cubicBezTo>
                  <a:pt x="428752" y="593157"/>
                  <a:pt x="433607" y="597715"/>
                  <a:pt x="440607" y="607003"/>
                </a:cubicBezTo>
                <a:cubicBezTo>
                  <a:pt x="447063" y="615875"/>
                  <a:pt x="455169" y="624173"/>
                  <a:pt x="464922" y="631898"/>
                </a:cubicBezTo>
                <a:cubicBezTo>
                  <a:pt x="474675" y="639624"/>
                  <a:pt x="489146" y="643893"/>
                  <a:pt x="508333" y="644707"/>
                </a:cubicBezTo>
                <a:cubicBezTo>
                  <a:pt x="527521" y="645521"/>
                  <a:pt x="541039" y="645040"/>
                  <a:pt x="548886" y="643263"/>
                </a:cubicBezTo>
                <a:cubicBezTo>
                  <a:pt x="556734" y="641486"/>
                  <a:pt x="559006" y="637501"/>
                  <a:pt x="555703" y="631308"/>
                </a:cubicBezTo>
                <a:cubicBezTo>
                  <a:pt x="552400" y="625116"/>
                  <a:pt x="549205" y="617699"/>
                  <a:pt x="546119" y="609058"/>
                </a:cubicBezTo>
                <a:cubicBezTo>
                  <a:pt x="543033" y="600417"/>
                  <a:pt x="546245" y="600302"/>
                  <a:pt x="555754" y="608712"/>
                </a:cubicBezTo>
                <a:cubicBezTo>
                  <a:pt x="565263" y="617123"/>
                  <a:pt x="575291" y="624682"/>
                  <a:pt x="585838" y="631390"/>
                </a:cubicBezTo>
                <a:cubicBezTo>
                  <a:pt x="596384" y="638098"/>
                  <a:pt x="600637" y="644232"/>
                  <a:pt x="598596" y="649794"/>
                </a:cubicBezTo>
                <a:cubicBezTo>
                  <a:pt x="596554" y="655356"/>
                  <a:pt x="589006" y="660161"/>
                  <a:pt x="575949" y="664210"/>
                </a:cubicBezTo>
                <a:cubicBezTo>
                  <a:pt x="562892" y="668260"/>
                  <a:pt x="544132" y="670498"/>
                  <a:pt x="519667" y="670925"/>
                </a:cubicBezTo>
                <a:cubicBezTo>
                  <a:pt x="495203" y="671352"/>
                  <a:pt x="475605" y="666883"/>
                  <a:pt x="460873" y="657516"/>
                </a:cubicBezTo>
                <a:cubicBezTo>
                  <a:pt x="446142" y="648149"/>
                  <a:pt x="435893" y="636511"/>
                  <a:pt x="430128" y="622600"/>
                </a:cubicBezTo>
                <a:cubicBezTo>
                  <a:pt x="424363" y="608689"/>
                  <a:pt x="422335" y="599515"/>
                  <a:pt x="424044" y="595080"/>
                </a:cubicBezTo>
                <a:cubicBezTo>
                  <a:pt x="424471" y="593971"/>
                  <a:pt x="425137" y="593387"/>
                  <a:pt x="426040" y="593330"/>
                </a:cubicBezTo>
                <a:close/>
                <a:moveTo>
                  <a:pt x="585167" y="581383"/>
                </a:moveTo>
                <a:cubicBezTo>
                  <a:pt x="589371" y="581432"/>
                  <a:pt x="594082" y="581677"/>
                  <a:pt x="599298" y="582118"/>
                </a:cubicBezTo>
                <a:cubicBezTo>
                  <a:pt x="611723" y="583068"/>
                  <a:pt x="620968" y="587120"/>
                  <a:pt x="627032" y="594276"/>
                </a:cubicBezTo>
                <a:cubicBezTo>
                  <a:pt x="633095" y="601431"/>
                  <a:pt x="634763" y="608231"/>
                  <a:pt x="632037" y="614674"/>
                </a:cubicBezTo>
                <a:cubicBezTo>
                  <a:pt x="629310" y="621118"/>
                  <a:pt x="623653" y="622779"/>
                  <a:pt x="615067" y="619659"/>
                </a:cubicBezTo>
                <a:cubicBezTo>
                  <a:pt x="606481" y="616539"/>
                  <a:pt x="595903" y="609625"/>
                  <a:pt x="583335" y="598915"/>
                </a:cubicBezTo>
                <a:cubicBezTo>
                  <a:pt x="570767" y="588205"/>
                  <a:pt x="567677" y="582508"/>
                  <a:pt x="574067" y="581823"/>
                </a:cubicBezTo>
                <a:cubicBezTo>
                  <a:pt x="577261" y="581480"/>
                  <a:pt x="580961" y="581334"/>
                  <a:pt x="585167" y="581383"/>
                </a:cubicBezTo>
                <a:close/>
                <a:moveTo>
                  <a:pt x="408211" y="580567"/>
                </a:moveTo>
                <a:cubicBezTo>
                  <a:pt x="410006" y="581018"/>
                  <a:pt x="411388" y="583956"/>
                  <a:pt x="412354" y="589382"/>
                </a:cubicBezTo>
                <a:cubicBezTo>
                  <a:pt x="414287" y="600234"/>
                  <a:pt x="413432" y="610001"/>
                  <a:pt x="409791" y="618683"/>
                </a:cubicBezTo>
                <a:cubicBezTo>
                  <a:pt x="406148" y="627364"/>
                  <a:pt x="400396" y="634944"/>
                  <a:pt x="392536" y="641421"/>
                </a:cubicBezTo>
                <a:cubicBezTo>
                  <a:pt x="384675" y="647898"/>
                  <a:pt x="379235" y="648444"/>
                  <a:pt x="376217" y="643059"/>
                </a:cubicBezTo>
                <a:cubicBezTo>
                  <a:pt x="373199" y="637674"/>
                  <a:pt x="372351" y="632628"/>
                  <a:pt x="373674" y="627921"/>
                </a:cubicBezTo>
                <a:cubicBezTo>
                  <a:pt x="374996" y="623213"/>
                  <a:pt x="378893" y="617163"/>
                  <a:pt x="385363" y="609770"/>
                </a:cubicBezTo>
                <a:cubicBezTo>
                  <a:pt x="390925" y="603422"/>
                  <a:pt x="396331" y="595724"/>
                  <a:pt x="401580" y="586676"/>
                </a:cubicBezTo>
                <a:cubicBezTo>
                  <a:pt x="404205" y="582152"/>
                  <a:pt x="406415" y="580116"/>
                  <a:pt x="408211" y="580567"/>
                </a:cubicBezTo>
                <a:close/>
                <a:moveTo>
                  <a:pt x="479562" y="568292"/>
                </a:moveTo>
                <a:cubicBezTo>
                  <a:pt x="485944" y="567241"/>
                  <a:pt x="494657" y="570350"/>
                  <a:pt x="505699" y="577621"/>
                </a:cubicBezTo>
                <a:cubicBezTo>
                  <a:pt x="516903" y="583441"/>
                  <a:pt x="519867" y="592255"/>
                  <a:pt x="514591" y="604063"/>
                </a:cubicBezTo>
                <a:cubicBezTo>
                  <a:pt x="509314" y="615871"/>
                  <a:pt x="500562" y="613124"/>
                  <a:pt x="488332" y="595822"/>
                </a:cubicBezTo>
                <a:cubicBezTo>
                  <a:pt x="476103" y="578520"/>
                  <a:pt x="473180" y="569343"/>
                  <a:pt x="479562" y="568292"/>
                </a:cubicBezTo>
                <a:close/>
                <a:moveTo>
                  <a:pt x="6337303" y="525702"/>
                </a:moveTo>
                <a:cubicBezTo>
                  <a:pt x="6333571" y="525256"/>
                  <a:pt x="6328743" y="525559"/>
                  <a:pt x="6322818" y="526610"/>
                </a:cubicBezTo>
                <a:cubicBezTo>
                  <a:pt x="6310969" y="528712"/>
                  <a:pt x="6290638" y="531364"/>
                  <a:pt x="6261826" y="534566"/>
                </a:cubicBezTo>
                <a:cubicBezTo>
                  <a:pt x="6261826" y="548470"/>
                  <a:pt x="6262484" y="558339"/>
                  <a:pt x="6263799" y="564172"/>
                </a:cubicBezTo>
                <a:cubicBezTo>
                  <a:pt x="6281353" y="563398"/>
                  <a:pt x="6295613" y="561289"/>
                  <a:pt x="6306581" y="557843"/>
                </a:cubicBezTo>
                <a:cubicBezTo>
                  <a:pt x="6317548" y="554398"/>
                  <a:pt x="6326240" y="556382"/>
                  <a:pt x="6332655" y="563795"/>
                </a:cubicBezTo>
                <a:cubicBezTo>
                  <a:pt x="6339072" y="571208"/>
                  <a:pt x="6330703" y="576343"/>
                  <a:pt x="6307547" y="579198"/>
                </a:cubicBezTo>
                <a:cubicBezTo>
                  <a:pt x="6284391" y="582054"/>
                  <a:pt x="6270005" y="582199"/>
                  <a:pt x="6264389" y="579636"/>
                </a:cubicBezTo>
                <a:lnTo>
                  <a:pt x="6264389" y="612680"/>
                </a:lnTo>
                <a:cubicBezTo>
                  <a:pt x="6294572" y="609330"/>
                  <a:pt x="6314241" y="606790"/>
                  <a:pt x="6323397" y="605060"/>
                </a:cubicBezTo>
                <a:cubicBezTo>
                  <a:pt x="6332554" y="603330"/>
                  <a:pt x="6339120" y="604595"/>
                  <a:pt x="6343094" y="608855"/>
                </a:cubicBezTo>
                <a:cubicBezTo>
                  <a:pt x="6347069" y="613114"/>
                  <a:pt x="6349389" y="610991"/>
                  <a:pt x="6350053" y="602486"/>
                </a:cubicBezTo>
                <a:cubicBezTo>
                  <a:pt x="6350718" y="593981"/>
                  <a:pt x="6350847" y="580626"/>
                  <a:pt x="6350439" y="562422"/>
                </a:cubicBezTo>
                <a:cubicBezTo>
                  <a:pt x="6350033" y="544217"/>
                  <a:pt x="6348289" y="533172"/>
                  <a:pt x="6345210" y="529286"/>
                </a:cubicBezTo>
                <a:cubicBezTo>
                  <a:pt x="6343671" y="527342"/>
                  <a:pt x="6341035" y="526148"/>
                  <a:pt x="6337303" y="525702"/>
                </a:cubicBezTo>
                <a:close/>
                <a:moveTo>
                  <a:pt x="4175128" y="525702"/>
                </a:moveTo>
                <a:cubicBezTo>
                  <a:pt x="4171396" y="525256"/>
                  <a:pt x="4166568" y="525559"/>
                  <a:pt x="4160643" y="526610"/>
                </a:cubicBezTo>
                <a:cubicBezTo>
                  <a:pt x="4148794" y="528712"/>
                  <a:pt x="4128464" y="531364"/>
                  <a:pt x="4099651" y="534566"/>
                </a:cubicBezTo>
                <a:cubicBezTo>
                  <a:pt x="4099651" y="548470"/>
                  <a:pt x="4100309" y="558339"/>
                  <a:pt x="4101625" y="564172"/>
                </a:cubicBezTo>
                <a:cubicBezTo>
                  <a:pt x="4119178" y="563398"/>
                  <a:pt x="4133438" y="561289"/>
                  <a:pt x="4144406" y="557843"/>
                </a:cubicBezTo>
                <a:cubicBezTo>
                  <a:pt x="4155373" y="554398"/>
                  <a:pt x="4164065" y="556382"/>
                  <a:pt x="4170481" y="563795"/>
                </a:cubicBezTo>
                <a:cubicBezTo>
                  <a:pt x="4176897" y="571208"/>
                  <a:pt x="4168528" y="576343"/>
                  <a:pt x="4145372" y="579198"/>
                </a:cubicBezTo>
                <a:cubicBezTo>
                  <a:pt x="4122217" y="582054"/>
                  <a:pt x="4107831" y="582199"/>
                  <a:pt x="4102215" y="579636"/>
                </a:cubicBezTo>
                <a:lnTo>
                  <a:pt x="4102215" y="612680"/>
                </a:lnTo>
                <a:cubicBezTo>
                  <a:pt x="4132397" y="609330"/>
                  <a:pt x="4152067" y="606790"/>
                  <a:pt x="4161223" y="605060"/>
                </a:cubicBezTo>
                <a:cubicBezTo>
                  <a:pt x="4170380" y="603330"/>
                  <a:pt x="4176945" y="604595"/>
                  <a:pt x="4180920" y="608855"/>
                </a:cubicBezTo>
                <a:cubicBezTo>
                  <a:pt x="4184894" y="613114"/>
                  <a:pt x="4187214" y="610991"/>
                  <a:pt x="4187878" y="602486"/>
                </a:cubicBezTo>
                <a:cubicBezTo>
                  <a:pt x="4188543" y="593981"/>
                  <a:pt x="4188672" y="580626"/>
                  <a:pt x="4188265" y="562422"/>
                </a:cubicBezTo>
                <a:cubicBezTo>
                  <a:pt x="4187858" y="544217"/>
                  <a:pt x="4186115" y="533172"/>
                  <a:pt x="4183036" y="529286"/>
                </a:cubicBezTo>
                <a:cubicBezTo>
                  <a:pt x="4181496" y="527342"/>
                  <a:pt x="4178860" y="526148"/>
                  <a:pt x="4175128" y="525702"/>
                </a:cubicBezTo>
                <a:close/>
                <a:moveTo>
                  <a:pt x="1932695" y="524738"/>
                </a:moveTo>
                <a:cubicBezTo>
                  <a:pt x="1926319" y="525552"/>
                  <a:pt x="1915148" y="527078"/>
                  <a:pt x="1899182" y="529316"/>
                </a:cubicBezTo>
                <a:cubicBezTo>
                  <a:pt x="1901678" y="551359"/>
                  <a:pt x="1903357" y="569689"/>
                  <a:pt x="1904218" y="584305"/>
                </a:cubicBezTo>
                <a:cubicBezTo>
                  <a:pt x="1905079" y="598922"/>
                  <a:pt x="1905876" y="611371"/>
                  <a:pt x="1906609" y="621653"/>
                </a:cubicBezTo>
                <a:cubicBezTo>
                  <a:pt x="1912740" y="621653"/>
                  <a:pt x="1924257" y="620914"/>
                  <a:pt x="1941159" y="619436"/>
                </a:cubicBezTo>
                <a:cubicBezTo>
                  <a:pt x="1941159" y="579690"/>
                  <a:pt x="1940325" y="555022"/>
                  <a:pt x="1938656" y="545431"/>
                </a:cubicBezTo>
                <a:cubicBezTo>
                  <a:pt x="1936988" y="535841"/>
                  <a:pt x="1935001" y="528943"/>
                  <a:pt x="1932695" y="524738"/>
                </a:cubicBezTo>
                <a:close/>
                <a:moveTo>
                  <a:pt x="1995813" y="518349"/>
                </a:moveTo>
                <a:cubicBezTo>
                  <a:pt x="1979657" y="520017"/>
                  <a:pt x="1966173" y="521448"/>
                  <a:pt x="1955362" y="522642"/>
                </a:cubicBezTo>
                <a:cubicBezTo>
                  <a:pt x="1957817" y="523551"/>
                  <a:pt x="1959282" y="524938"/>
                  <a:pt x="1959757" y="526803"/>
                </a:cubicBezTo>
                <a:cubicBezTo>
                  <a:pt x="1960232" y="528668"/>
                  <a:pt x="1960469" y="532612"/>
                  <a:pt x="1960469" y="538635"/>
                </a:cubicBezTo>
                <a:cubicBezTo>
                  <a:pt x="1965637" y="538717"/>
                  <a:pt x="1971857" y="537458"/>
                  <a:pt x="1979128" y="534861"/>
                </a:cubicBezTo>
                <a:cubicBezTo>
                  <a:pt x="1986399" y="532263"/>
                  <a:pt x="1992130" y="534196"/>
                  <a:pt x="1996321" y="540660"/>
                </a:cubicBezTo>
                <a:cubicBezTo>
                  <a:pt x="2000513" y="547124"/>
                  <a:pt x="1997769" y="551407"/>
                  <a:pt x="1988091" y="553509"/>
                </a:cubicBezTo>
                <a:cubicBezTo>
                  <a:pt x="1978412" y="555612"/>
                  <a:pt x="1969205" y="556663"/>
                  <a:pt x="1960469" y="556663"/>
                </a:cubicBezTo>
                <a:lnTo>
                  <a:pt x="1960469" y="574386"/>
                </a:lnTo>
                <a:cubicBezTo>
                  <a:pt x="1965597" y="574481"/>
                  <a:pt x="1971365" y="573440"/>
                  <a:pt x="1977775" y="571263"/>
                </a:cubicBezTo>
                <a:cubicBezTo>
                  <a:pt x="1984184" y="569085"/>
                  <a:pt x="1989498" y="570937"/>
                  <a:pt x="1993717" y="576818"/>
                </a:cubicBezTo>
                <a:cubicBezTo>
                  <a:pt x="1997936" y="582698"/>
                  <a:pt x="1995891" y="586981"/>
                  <a:pt x="1987582" y="589667"/>
                </a:cubicBezTo>
                <a:cubicBezTo>
                  <a:pt x="1979274" y="592353"/>
                  <a:pt x="1970236" y="593696"/>
                  <a:pt x="1960469" y="593696"/>
                </a:cubicBezTo>
                <a:lnTo>
                  <a:pt x="1960469" y="616526"/>
                </a:lnTo>
                <a:lnTo>
                  <a:pt x="1994979" y="613148"/>
                </a:lnTo>
                <a:cubicBezTo>
                  <a:pt x="1996552" y="596504"/>
                  <a:pt x="1997552" y="578140"/>
                  <a:pt x="1997980" y="558057"/>
                </a:cubicBezTo>
                <a:cubicBezTo>
                  <a:pt x="1998407" y="537974"/>
                  <a:pt x="1997685" y="524738"/>
                  <a:pt x="1995813" y="518349"/>
                </a:cubicBezTo>
                <a:close/>
                <a:moveTo>
                  <a:pt x="740871" y="512807"/>
                </a:moveTo>
                <a:cubicBezTo>
                  <a:pt x="745347" y="512812"/>
                  <a:pt x="749829" y="513994"/>
                  <a:pt x="754316" y="516355"/>
                </a:cubicBezTo>
                <a:cubicBezTo>
                  <a:pt x="763289" y="521075"/>
                  <a:pt x="767775" y="528543"/>
                  <a:pt x="767775" y="538757"/>
                </a:cubicBezTo>
                <a:cubicBezTo>
                  <a:pt x="767775" y="548958"/>
                  <a:pt x="762577" y="556195"/>
                  <a:pt x="752179" y="560468"/>
                </a:cubicBezTo>
                <a:cubicBezTo>
                  <a:pt x="741782" y="564741"/>
                  <a:pt x="732605" y="564222"/>
                  <a:pt x="724649" y="558912"/>
                </a:cubicBezTo>
                <a:cubicBezTo>
                  <a:pt x="716693" y="553601"/>
                  <a:pt x="712939" y="546350"/>
                  <a:pt x="713387" y="537160"/>
                </a:cubicBezTo>
                <a:cubicBezTo>
                  <a:pt x="713834" y="527970"/>
                  <a:pt x="718524" y="521024"/>
                  <a:pt x="727457" y="516324"/>
                </a:cubicBezTo>
                <a:cubicBezTo>
                  <a:pt x="731923" y="513974"/>
                  <a:pt x="736395" y="512801"/>
                  <a:pt x="740871" y="512807"/>
                </a:cubicBezTo>
                <a:close/>
                <a:moveTo>
                  <a:pt x="2063000" y="510932"/>
                </a:moveTo>
                <a:cubicBezTo>
                  <a:pt x="2059107" y="509921"/>
                  <a:pt x="2044505" y="511200"/>
                  <a:pt x="2019192" y="514768"/>
                </a:cubicBezTo>
                <a:cubicBezTo>
                  <a:pt x="2027711" y="521333"/>
                  <a:pt x="2030665" y="526963"/>
                  <a:pt x="2028054" y="531656"/>
                </a:cubicBezTo>
                <a:cubicBezTo>
                  <a:pt x="2025442" y="536350"/>
                  <a:pt x="2023296" y="544801"/>
                  <a:pt x="2021613" y="557009"/>
                </a:cubicBezTo>
                <a:cubicBezTo>
                  <a:pt x="2019931" y="569218"/>
                  <a:pt x="2018276" y="586927"/>
                  <a:pt x="2016649" y="610137"/>
                </a:cubicBezTo>
                <a:cubicBezTo>
                  <a:pt x="2029590" y="608428"/>
                  <a:pt x="2038831" y="608539"/>
                  <a:pt x="2044372" y="610472"/>
                </a:cubicBezTo>
                <a:cubicBezTo>
                  <a:pt x="2049914" y="612405"/>
                  <a:pt x="2053217" y="615173"/>
                  <a:pt x="2054282" y="618774"/>
                </a:cubicBezTo>
                <a:cubicBezTo>
                  <a:pt x="2055346" y="622376"/>
                  <a:pt x="2057401" y="617367"/>
                  <a:pt x="2060447" y="603748"/>
                </a:cubicBezTo>
                <a:cubicBezTo>
                  <a:pt x="2063492" y="590128"/>
                  <a:pt x="2065652" y="576058"/>
                  <a:pt x="2066928" y="561537"/>
                </a:cubicBezTo>
                <a:cubicBezTo>
                  <a:pt x="2068203" y="547015"/>
                  <a:pt x="2068840" y="534722"/>
                  <a:pt x="2068840" y="524656"/>
                </a:cubicBezTo>
                <a:cubicBezTo>
                  <a:pt x="2068840" y="516517"/>
                  <a:pt x="2066894" y="511943"/>
                  <a:pt x="2063000" y="510932"/>
                </a:cubicBezTo>
                <a:close/>
                <a:moveTo>
                  <a:pt x="5955931" y="498510"/>
                </a:moveTo>
                <a:cubicBezTo>
                  <a:pt x="5965840" y="499853"/>
                  <a:pt x="5973941" y="502328"/>
                  <a:pt x="5980235" y="505937"/>
                </a:cubicBezTo>
                <a:cubicBezTo>
                  <a:pt x="5988279" y="509247"/>
                  <a:pt x="5990807" y="513811"/>
                  <a:pt x="5987815" y="519631"/>
                </a:cubicBezTo>
                <a:cubicBezTo>
                  <a:pt x="5984824" y="525450"/>
                  <a:pt x="5983753" y="549107"/>
                  <a:pt x="5984600" y="590603"/>
                </a:cubicBezTo>
                <a:cubicBezTo>
                  <a:pt x="5985448" y="632099"/>
                  <a:pt x="5983987" y="660222"/>
                  <a:pt x="5980215" y="674974"/>
                </a:cubicBezTo>
                <a:cubicBezTo>
                  <a:pt x="5976445" y="689726"/>
                  <a:pt x="5970893" y="691246"/>
                  <a:pt x="5963561" y="679532"/>
                </a:cubicBezTo>
                <a:cubicBezTo>
                  <a:pt x="5956229" y="667819"/>
                  <a:pt x="5953201" y="658622"/>
                  <a:pt x="5954475" y="651941"/>
                </a:cubicBezTo>
                <a:cubicBezTo>
                  <a:pt x="5955751" y="645260"/>
                  <a:pt x="5957239" y="631756"/>
                  <a:pt x="5958942" y="611429"/>
                </a:cubicBezTo>
                <a:cubicBezTo>
                  <a:pt x="5960644" y="591102"/>
                  <a:pt x="5960451" y="570550"/>
                  <a:pt x="5958361" y="549776"/>
                </a:cubicBezTo>
                <a:cubicBezTo>
                  <a:pt x="5956273" y="529001"/>
                  <a:pt x="5952868" y="514927"/>
                  <a:pt x="5948147" y="507554"/>
                </a:cubicBezTo>
                <a:cubicBezTo>
                  <a:pt x="5943427" y="500182"/>
                  <a:pt x="5946021" y="497167"/>
                  <a:pt x="5955931" y="498510"/>
                </a:cubicBezTo>
                <a:close/>
                <a:moveTo>
                  <a:pt x="3793756" y="498510"/>
                </a:moveTo>
                <a:cubicBezTo>
                  <a:pt x="3803665" y="499853"/>
                  <a:pt x="3811766" y="502328"/>
                  <a:pt x="3818061" y="505937"/>
                </a:cubicBezTo>
                <a:cubicBezTo>
                  <a:pt x="3826105" y="509247"/>
                  <a:pt x="3828631" y="513811"/>
                  <a:pt x="3825640" y="519631"/>
                </a:cubicBezTo>
                <a:cubicBezTo>
                  <a:pt x="3822649" y="525450"/>
                  <a:pt x="3821577" y="549107"/>
                  <a:pt x="3822425" y="590603"/>
                </a:cubicBezTo>
                <a:cubicBezTo>
                  <a:pt x="3823273" y="632099"/>
                  <a:pt x="3821811" y="660222"/>
                  <a:pt x="3818040" y="674974"/>
                </a:cubicBezTo>
                <a:cubicBezTo>
                  <a:pt x="3814269" y="689726"/>
                  <a:pt x="3808718" y="691246"/>
                  <a:pt x="3801386" y="679532"/>
                </a:cubicBezTo>
                <a:cubicBezTo>
                  <a:pt x="3794054" y="667819"/>
                  <a:pt x="3791026" y="658622"/>
                  <a:pt x="3792301" y="651941"/>
                </a:cubicBezTo>
                <a:cubicBezTo>
                  <a:pt x="3793576" y="645260"/>
                  <a:pt x="3795065" y="631756"/>
                  <a:pt x="3796767" y="611429"/>
                </a:cubicBezTo>
                <a:cubicBezTo>
                  <a:pt x="3798470" y="591102"/>
                  <a:pt x="3798276" y="570550"/>
                  <a:pt x="3796187" y="549776"/>
                </a:cubicBezTo>
                <a:cubicBezTo>
                  <a:pt x="3794098" y="529001"/>
                  <a:pt x="3790693" y="514927"/>
                  <a:pt x="3785973" y="507554"/>
                </a:cubicBezTo>
                <a:cubicBezTo>
                  <a:pt x="3781252" y="500182"/>
                  <a:pt x="3783846" y="497167"/>
                  <a:pt x="3793756" y="498510"/>
                </a:cubicBezTo>
                <a:close/>
                <a:moveTo>
                  <a:pt x="1092055" y="480055"/>
                </a:moveTo>
                <a:lnTo>
                  <a:pt x="1028368" y="574406"/>
                </a:lnTo>
                <a:lnTo>
                  <a:pt x="1092055" y="574406"/>
                </a:lnTo>
                <a:close/>
                <a:moveTo>
                  <a:pt x="1409325" y="453837"/>
                </a:moveTo>
                <a:cubicBezTo>
                  <a:pt x="1400094" y="453436"/>
                  <a:pt x="1391741" y="458367"/>
                  <a:pt x="1384267" y="468629"/>
                </a:cubicBezTo>
                <a:cubicBezTo>
                  <a:pt x="1376793" y="478891"/>
                  <a:pt x="1371801" y="495464"/>
                  <a:pt x="1369292" y="518349"/>
                </a:cubicBezTo>
                <a:cubicBezTo>
                  <a:pt x="1366795" y="541219"/>
                  <a:pt x="1367644" y="561652"/>
                  <a:pt x="1371835" y="579646"/>
                </a:cubicBezTo>
                <a:cubicBezTo>
                  <a:pt x="1376026" y="597640"/>
                  <a:pt x="1382507" y="609987"/>
                  <a:pt x="1391277" y="616689"/>
                </a:cubicBezTo>
                <a:cubicBezTo>
                  <a:pt x="1400047" y="623390"/>
                  <a:pt x="1408850" y="624797"/>
                  <a:pt x="1417688" y="620911"/>
                </a:cubicBezTo>
                <a:cubicBezTo>
                  <a:pt x="1426525" y="617024"/>
                  <a:pt x="1433216" y="608272"/>
                  <a:pt x="1437761" y="594652"/>
                </a:cubicBezTo>
                <a:cubicBezTo>
                  <a:pt x="1442305" y="581033"/>
                  <a:pt x="1444577" y="566023"/>
                  <a:pt x="1444577" y="549623"/>
                </a:cubicBezTo>
                <a:cubicBezTo>
                  <a:pt x="1444577" y="533223"/>
                  <a:pt x="1443953" y="518359"/>
                  <a:pt x="1442705" y="505031"/>
                </a:cubicBezTo>
                <a:cubicBezTo>
                  <a:pt x="1441457" y="491704"/>
                  <a:pt x="1437890" y="479939"/>
                  <a:pt x="1432002" y="469738"/>
                </a:cubicBezTo>
                <a:cubicBezTo>
                  <a:pt x="1426115" y="459537"/>
                  <a:pt x="1418556" y="454237"/>
                  <a:pt x="1409325" y="453837"/>
                </a:cubicBezTo>
                <a:close/>
                <a:moveTo>
                  <a:pt x="1247400" y="453837"/>
                </a:moveTo>
                <a:cubicBezTo>
                  <a:pt x="1238169" y="453436"/>
                  <a:pt x="1229816" y="458367"/>
                  <a:pt x="1222342" y="468629"/>
                </a:cubicBezTo>
                <a:cubicBezTo>
                  <a:pt x="1214868" y="478891"/>
                  <a:pt x="1209876" y="495464"/>
                  <a:pt x="1207367" y="518349"/>
                </a:cubicBezTo>
                <a:cubicBezTo>
                  <a:pt x="1204870" y="541219"/>
                  <a:pt x="1205719" y="561652"/>
                  <a:pt x="1209910" y="579646"/>
                </a:cubicBezTo>
                <a:cubicBezTo>
                  <a:pt x="1214102" y="597640"/>
                  <a:pt x="1220583" y="609987"/>
                  <a:pt x="1229352" y="616689"/>
                </a:cubicBezTo>
                <a:cubicBezTo>
                  <a:pt x="1238122" y="623390"/>
                  <a:pt x="1246925" y="624797"/>
                  <a:pt x="1255763" y="620911"/>
                </a:cubicBezTo>
                <a:cubicBezTo>
                  <a:pt x="1264601" y="617024"/>
                  <a:pt x="1271292" y="608272"/>
                  <a:pt x="1275836" y="594652"/>
                </a:cubicBezTo>
                <a:cubicBezTo>
                  <a:pt x="1280380" y="581033"/>
                  <a:pt x="1282652" y="566023"/>
                  <a:pt x="1282652" y="549623"/>
                </a:cubicBezTo>
                <a:cubicBezTo>
                  <a:pt x="1282652" y="533223"/>
                  <a:pt x="1282028" y="518359"/>
                  <a:pt x="1280780" y="505031"/>
                </a:cubicBezTo>
                <a:cubicBezTo>
                  <a:pt x="1279532" y="491704"/>
                  <a:pt x="1275965" y="479939"/>
                  <a:pt x="1270078" y="469738"/>
                </a:cubicBezTo>
                <a:cubicBezTo>
                  <a:pt x="1264190" y="459537"/>
                  <a:pt x="1256632" y="454237"/>
                  <a:pt x="1247400" y="453837"/>
                </a:cubicBezTo>
                <a:close/>
                <a:moveTo>
                  <a:pt x="1633422" y="446847"/>
                </a:moveTo>
                <a:lnTo>
                  <a:pt x="1596451" y="450327"/>
                </a:lnTo>
                <a:cubicBezTo>
                  <a:pt x="1599815" y="474961"/>
                  <a:pt x="1603491" y="500565"/>
                  <a:pt x="1607479" y="527139"/>
                </a:cubicBezTo>
                <a:lnTo>
                  <a:pt x="1638428" y="523822"/>
                </a:lnTo>
                <a:lnTo>
                  <a:pt x="1638428" y="500484"/>
                </a:lnTo>
                <a:lnTo>
                  <a:pt x="1627013" y="500484"/>
                </a:lnTo>
                <a:cubicBezTo>
                  <a:pt x="1621817" y="500484"/>
                  <a:pt x="1617100" y="498523"/>
                  <a:pt x="1612861" y="494603"/>
                </a:cubicBezTo>
                <a:cubicBezTo>
                  <a:pt x="1608622" y="490683"/>
                  <a:pt x="1609473" y="487285"/>
                  <a:pt x="1615415" y="484409"/>
                </a:cubicBezTo>
                <a:cubicBezTo>
                  <a:pt x="1621356" y="481533"/>
                  <a:pt x="1628600" y="479383"/>
                  <a:pt x="1637146" y="477959"/>
                </a:cubicBezTo>
                <a:cubicBezTo>
                  <a:pt x="1637146" y="459307"/>
                  <a:pt x="1635905" y="448936"/>
                  <a:pt x="1633422" y="446847"/>
                </a:cubicBezTo>
                <a:close/>
                <a:moveTo>
                  <a:pt x="558717" y="440107"/>
                </a:moveTo>
                <a:cubicBezTo>
                  <a:pt x="556630" y="440090"/>
                  <a:pt x="554092" y="440377"/>
                  <a:pt x="551105" y="440967"/>
                </a:cubicBezTo>
                <a:cubicBezTo>
                  <a:pt x="545129" y="442147"/>
                  <a:pt x="533466" y="444711"/>
                  <a:pt x="516117" y="448658"/>
                </a:cubicBezTo>
                <a:lnTo>
                  <a:pt x="516117" y="469677"/>
                </a:lnTo>
                <a:cubicBezTo>
                  <a:pt x="522139" y="469786"/>
                  <a:pt x="528889" y="468751"/>
                  <a:pt x="536362" y="466574"/>
                </a:cubicBezTo>
                <a:cubicBezTo>
                  <a:pt x="543837" y="464397"/>
                  <a:pt x="549992" y="465601"/>
                  <a:pt x="554828" y="470186"/>
                </a:cubicBezTo>
                <a:cubicBezTo>
                  <a:pt x="559664" y="474771"/>
                  <a:pt x="556405" y="478413"/>
                  <a:pt x="545051" y="481113"/>
                </a:cubicBezTo>
                <a:cubicBezTo>
                  <a:pt x="533697" y="483812"/>
                  <a:pt x="524052" y="485162"/>
                  <a:pt x="516117" y="485162"/>
                </a:cubicBezTo>
                <a:lnTo>
                  <a:pt x="516117" y="506710"/>
                </a:lnTo>
                <a:cubicBezTo>
                  <a:pt x="522058" y="506805"/>
                  <a:pt x="528776" y="505553"/>
                  <a:pt x="536271" y="502956"/>
                </a:cubicBezTo>
                <a:cubicBezTo>
                  <a:pt x="543766" y="500358"/>
                  <a:pt x="550365" y="501765"/>
                  <a:pt x="556069" y="507178"/>
                </a:cubicBezTo>
                <a:cubicBezTo>
                  <a:pt x="561773" y="512590"/>
                  <a:pt x="558755" y="516870"/>
                  <a:pt x="547014" y="520017"/>
                </a:cubicBezTo>
                <a:cubicBezTo>
                  <a:pt x="535274" y="523164"/>
                  <a:pt x="524975" y="524738"/>
                  <a:pt x="516117" y="524738"/>
                </a:cubicBezTo>
                <a:lnTo>
                  <a:pt x="516117" y="545024"/>
                </a:lnTo>
                <a:cubicBezTo>
                  <a:pt x="523998" y="545092"/>
                  <a:pt x="533219" y="544044"/>
                  <a:pt x="543779" y="541881"/>
                </a:cubicBezTo>
                <a:cubicBezTo>
                  <a:pt x="554340" y="539717"/>
                  <a:pt x="560512" y="540124"/>
                  <a:pt x="562295" y="543102"/>
                </a:cubicBezTo>
                <a:cubicBezTo>
                  <a:pt x="564080" y="546079"/>
                  <a:pt x="565741" y="535882"/>
                  <a:pt x="567281" y="512509"/>
                </a:cubicBezTo>
                <a:cubicBezTo>
                  <a:pt x="568821" y="489136"/>
                  <a:pt x="569190" y="471698"/>
                  <a:pt x="568390" y="460195"/>
                </a:cubicBezTo>
                <a:cubicBezTo>
                  <a:pt x="567589" y="448692"/>
                  <a:pt x="566002" y="442317"/>
                  <a:pt x="563628" y="441069"/>
                </a:cubicBezTo>
                <a:cubicBezTo>
                  <a:pt x="562441" y="440445"/>
                  <a:pt x="560804" y="440124"/>
                  <a:pt x="558717" y="440107"/>
                </a:cubicBezTo>
                <a:close/>
                <a:moveTo>
                  <a:pt x="1704761" y="439441"/>
                </a:moveTo>
                <a:cubicBezTo>
                  <a:pt x="1700461" y="438423"/>
                  <a:pt x="1685213" y="439678"/>
                  <a:pt x="1659019" y="443205"/>
                </a:cubicBezTo>
                <a:cubicBezTo>
                  <a:pt x="1664974" y="446176"/>
                  <a:pt x="1667101" y="449974"/>
                  <a:pt x="1665398" y="454600"/>
                </a:cubicBezTo>
                <a:cubicBezTo>
                  <a:pt x="1663696" y="459225"/>
                  <a:pt x="1662845" y="465106"/>
                  <a:pt x="1662845" y="472241"/>
                </a:cubicBezTo>
                <a:cubicBezTo>
                  <a:pt x="1667348" y="471454"/>
                  <a:pt x="1672099" y="470406"/>
                  <a:pt x="1677098" y="469097"/>
                </a:cubicBezTo>
                <a:cubicBezTo>
                  <a:pt x="1682097" y="467788"/>
                  <a:pt x="1687143" y="469969"/>
                  <a:pt x="1692237" y="475639"/>
                </a:cubicBezTo>
                <a:cubicBezTo>
                  <a:pt x="1697330" y="481309"/>
                  <a:pt x="1695777" y="486006"/>
                  <a:pt x="1687577" y="489730"/>
                </a:cubicBezTo>
                <a:cubicBezTo>
                  <a:pt x="1679377" y="493453"/>
                  <a:pt x="1671065" y="496014"/>
                  <a:pt x="1662641" y="497411"/>
                </a:cubicBezTo>
                <a:lnTo>
                  <a:pt x="1661563" y="520750"/>
                </a:lnTo>
                <a:cubicBezTo>
                  <a:pt x="1670014" y="519054"/>
                  <a:pt x="1676796" y="517779"/>
                  <a:pt x="1681910" y="516924"/>
                </a:cubicBezTo>
                <a:cubicBezTo>
                  <a:pt x="1687024" y="516070"/>
                  <a:pt x="1690850" y="517135"/>
                  <a:pt x="1693386" y="520119"/>
                </a:cubicBezTo>
                <a:cubicBezTo>
                  <a:pt x="1695923" y="523103"/>
                  <a:pt x="1699318" y="515175"/>
                  <a:pt x="1703570" y="496333"/>
                </a:cubicBezTo>
                <a:cubicBezTo>
                  <a:pt x="1707823" y="477491"/>
                  <a:pt x="1710160" y="463553"/>
                  <a:pt x="1710580" y="454518"/>
                </a:cubicBezTo>
                <a:cubicBezTo>
                  <a:pt x="1711001" y="445484"/>
                  <a:pt x="1709061" y="440458"/>
                  <a:pt x="1704761" y="439441"/>
                </a:cubicBezTo>
                <a:close/>
                <a:moveTo>
                  <a:pt x="1098627" y="425014"/>
                </a:moveTo>
                <a:lnTo>
                  <a:pt x="1124123" y="425014"/>
                </a:lnTo>
                <a:lnTo>
                  <a:pt x="1124123" y="574406"/>
                </a:lnTo>
                <a:lnTo>
                  <a:pt x="1154767" y="574406"/>
                </a:lnTo>
                <a:lnTo>
                  <a:pt x="1154767" y="602628"/>
                </a:lnTo>
                <a:lnTo>
                  <a:pt x="1124123" y="602628"/>
                </a:lnTo>
                <a:lnTo>
                  <a:pt x="1124123" y="651137"/>
                </a:lnTo>
                <a:lnTo>
                  <a:pt x="1092055" y="651137"/>
                </a:lnTo>
                <a:lnTo>
                  <a:pt x="1092055" y="602628"/>
                </a:lnTo>
                <a:lnTo>
                  <a:pt x="993736" y="602628"/>
                </a:lnTo>
                <a:lnTo>
                  <a:pt x="993736" y="576523"/>
                </a:lnTo>
                <a:close/>
                <a:moveTo>
                  <a:pt x="6417389" y="424798"/>
                </a:moveTo>
                <a:cubicBezTo>
                  <a:pt x="6424053" y="425587"/>
                  <a:pt x="6430548" y="429511"/>
                  <a:pt x="6436876" y="436572"/>
                </a:cubicBezTo>
                <a:cubicBezTo>
                  <a:pt x="6445314" y="445986"/>
                  <a:pt x="6438864" y="450693"/>
                  <a:pt x="6417525" y="450693"/>
                </a:cubicBezTo>
                <a:cubicBezTo>
                  <a:pt x="6398928" y="450693"/>
                  <a:pt x="6382403" y="451117"/>
                  <a:pt x="6367949" y="451965"/>
                </a:cubicBezTo>
                <a:cubicBezTo>
                  <a:pt x="6353495" y="452813"/>
                  <a:pt x="6328763" y="454227"/>
                  <a:pt x="6293751" y="456207"/>
                </a:cubicBezTo>
                <a:cubicBezTo>
                  <a:pt x="6313325" y="463437"/>
                  <a:pt x="6319966" y="470077"/>
                  <a:pt x="6313671" y="476127"/>
                </a:cubicBezTo>
                <a:cubicBezTo>
                  <a:pt x="6307377" y="482177"/>
                  <a:pt x="6296057" y="495349"/>
                  <a:pt x="6279711" y="515643"/>
                </a:cubicBezTo>
                <a:cubicBezTo>
                  <a:pt x="6311779" y="512373"/>
                  <a:pt x="6331205" y="508792"/>
                  <a:pt x="6337987" y="504899"/>
                </a:cubicBezTo>
                <a:cubicBezTo>
                  <a:pt x="6344769" y="501006"/>
                  <a:pt x="6351565" y="500416"/>
                  <a:pt x="6358375" y="503129"/>
                </a:cubicBezTo>
                <a:cubicBezTo>
                  <a:pt x="6365185" y="505842"/>
                  <a:pt x="6372503" y="509592"/>
                  <a:pt x="6380330" y="514381"/>
                </a:cubicBezTo>
                <a:cubicBezTo>
                  <a:pt x="6388157" y="519169"/>
                  <a:pt x="6390141" y="525036"/>
                  <a:pt x="6386282" y="531982"/>
                </a:cubicBezTo>
                <a:cubicBezTo>
                  <a:pt x="6382423" y="538927"/>
                  <a:pt x="6380283" y="550915"/>
                  <a:pt x="6379862" y="567946"/>
                </a:cubicBezTo>
                <a:cubicBezTo>
                  <a:pt x="6379442" y="584977"/>
                  <a:pt x="6379453" y="597850"/>
                  <a:pt x="6379893" y="606566"/>
                </a:cubicBezTo>
                <a:cubicBezTo>
                  <a:pt x="6380333" y="615281"/>
                  <a:pt x="6379679" y="624868"/>
                  <a:pt x="6377929" y="635327"/>
                </a:cubicBezTo>
                <a:cubicBezTo>
                  <a:pt x="6376179" y="645786"/>
                  <a:pt x="6372636" y="655081"/>
                  <a:pt x="6367298" y="663213"/>
                </a:cubicBezTo>
                <a:cubicBezTo>
                  <a:pt x="6361960" y="671346"/>
                  <a:pt x="6357524" y="671369"/>
                  <a:pt x="6353991" y="663285"/>
                </a:cubicBezTo>
                <a:cubicBezTo>
                  <a:pt x="6350457" y="655200"/>
                  <a:pt x="6347089" y="642754"/>
                  <a:pt x="6343887" y="625947"/>
                </a:cubicBezTo>
                <a:cubicBezTo>
                  <a:pt x="6336509" y="623166"/>
                  <a:pt x="6325623" y="622830"/>
                  <a:pt x="6311229" y="624940"/>
                </a:cubicBezTo>
                <a:cubicBezTo>
                  <a:pt x="6296837" y="627049"/>
                  <a:pt x="6280973" y="628890"/>
                  <a:pt x="6263637" y="630464"/>
                </a:cubicBezTo>
                <a:cubicBezTo>
                  <a:pt x="6261317" y="640543"/>
                  <a:pt x="6257933" y="646935"/>
                  <a:pt x="6253483" y="649642"/>
                </a:cubicBezTo>
                <a:cubicBezTo>
                  <a:pt x="6249034" y="652348"/>
                  <a:pt x="6245246" y="648438"/>
                  <a:pt x="6242119" y="637911"/>
                </a:cubicBezTo>
                <a:cubicBezTo>
                  <a:pt x="6238993" y="627385"/>
                  <a:pt x="6238067" y="614403"/>
                  <a:pt x="6239341" y="598966"/>
                </a:cubicBezTo>
                <a:cubicBezTo>
                  <a:pt x="6240617" y="583529"/>
                  <a:pt x="6240627" y="569381"/>
                  <a:pt x="6239373" y="556521"/>
                </a:cubicBezTo>
                <a:cubicBezTo>
                  <a:pt x="6238118" y="543661"/>
                  <a:pt x="6235988" y="532782"/>
                  <a:pt x="6232983" y="523883"/>
                </a:cubicBezTo>
                <a:cubicBezTo>
                  <a:pt x="6229979" y="514985"/>
                  <a:pt x="6231508" y="511220"/>
                  <a:pt x="6237571" y="512590"/>
                </a:cubicBezTo>
                <a:cubicBezTo>
                  <a:pt x="6243635" y="513960"/>
                  <a:pt x="6248600" y="515025"/>
                  <a:pt x="6252466" y="515785"/>
                </a:cubicBezTo>
                <a:cubicBezTo>
                  <a:pt x="6256332" y="516545"/>
                  <a:pt x="6260205" y="517046"/>
                  <a:pt x="6264085" y="517291"/>
                </a:cubicBezTo>
                <a:cubicBezTo>
                  <a:pt x="6267625" y="511607"/>
                  <a:pt x="6271515" y="503051"/>
                  <a:pt x="6275754" y="491622"/>
                </a:cubicBezTo>
                <a:cubicBezTo>
                  <a:pt x="6279993" y="480194"/>
                  <a:pt x="6282113" y="469101"/>
                  <a:pt x="6282113" y="458344"/>
                </a:cubicBezTo>
                <a:cubicBezTo>
                  <a:pt x="6248403" y="462603"/>
                  <a:pt x="6225943" y="465370"/>
                  <a:pt x="6214731" y="466645"/>
                </a:cubicBezTo>
                <a:cubicBezTo>
                  <a:pt x="6203520" y="467921"/>
                  <a:pt x="6193859" y="464065"/>
                  <a:pt x="6185746" y="455078"/>
                </a:cubicBezTo>
                <a:cubicBezTo>
                  <a:pt x="6177635" y="446091"/>
                  <a:pt x="6177835" y="442032"/>
                  <a:pt x="6186347" y="442900"/>
                </a:cubicBezTo>
                <a:cubicBezTo>
                  <a:pt x="6194859" y="443768"/>
                  <a:pt x="6209821" y="443575"/>
                  <a:pt x="6231233" y="442320"/>
                </a:cubicBezTo>
                <a:cubicBezTo>
                  <a:pt x="6252646" y="441065"/>
                  <a:pt x="6276425" y="439152"/>
                  <a:pt x="6302572" y="436582"/>
                </a:cubicBezTo>
                <a:cubicBezTo>
                  <a:pt x="6328719" y="434011"/>
                  <a:pt x="6350921" y="431899"/>
                  <a:pt x="6369179" y="430244"/>
                </a:cubicBezTo>
                <a:lnTo>
                  <a:pt x="6410669" y="425055"/>
                </a:lnTo>
                <a:cubicBezTo>
                  <a:pt x="6412927" y="424621"/>
                  <a:pt x="6415167" y="424535"/>
                  <a:pt x="6417389" y="424798"/>
                </a:cubicBezTo>
                <a:close/>
                <a:moveTo>
                  <a:pt x="4255214" y="424798"/>
                </a:moveTo>
                <a:cubicBezTo>
                  <a:pt x="4261877" y="425587"/>
                  <a:pt x="4268374" y="429511"/>
                  <a:pt x="4274702" y="436572"/>
                </a:cubicBezTo>
                <a:cubicBezTo>
                  <a:pt x="4283139" y="445986"/>
                  <a:pt x="4276689" y="450693"/>
                  <a:pt x="4255351" y="450693"/>
                </a:cubicBezTo>
                <a:cubicBezTo>
                  <a:pt x="4236753" y="450693"/>
                  <a:pt x="4220228" y="451117"/>
                  <a:pt x="4205774" y="451965"/>
                </a:cubicBezTo>
                <a:cubicBezTo>
                  <a:pt x="4191321" y="452813"/>
                  <a:pt x="4166588" y="454227"/>
                  <a:pt x="4131577" y="456207"/>
                </a:cubicBezTo>
                <a:cubicBezTo>
                  <a:pt x="4151151" y="463437"/>
                  <a:pt x="4157791" y="470077"/>
                  <a:pt x="4151497" y="476127"/>
                </a:cubicBezTo>
                <a:cubicBezTo>
                  <a:pt x="4145203" y="482177"/>
                  <a:pt x="4133883" y="495349"/>
                  <a:pt x="4117537" y="515643"/>
                </a:cubicBezTo>
                <a:cubicBezTo>
                  <a:pt x="4149605" y="512373"/>
                  <a:pt x="4169030" y="508792"/>
                  <a:pt x="4175812" y="504899"/>
                </a:cubicBezTo>
                <a:cubicBezTo>
                  <a:pt x="4182595" y="501006"/>
                  <a:pt x="4189391" y="500416"/>
                  <a:pt x="4196201" y="503129"/>
                </a:cubicBezTo>
                <a:cubicBezTo>
                  <a:pt x="4203010" y="505842"/>
                  <a:pt x="4210329" y="509592"/>
                  <a:pt x="4218156" y="514381"/>
                </a:cubicBezTo>
                <a:cubicBezTo>
                  <a:pt x="4225983" y="519169"/>
                  <a:pt x="4227967" y="525036"/>
                  <a:pt x="4224107" y="531982"/>
                </a:cubicBezTo>
                <a:cubicBezTo>
                  <a:pt x="4220248" y="538927"/>
                  <a:pt x="4218108" y="550915"/>
                  <a:pt x="4217688" y="567946"/>
                </a:cubicBezTo>
                <a:cubicBezTo>
                  <a:pt x="4217267" y="584977"/>
                  <a:pt x="4217277" y="597850"/>
                  <a:pt x="4217718" y="606566"/>
                </a:cubicBezTo>
                <a:cubicBezTo>
                  <a:pt x="4218159" y="615281"/>
                  <a:pt x="4217505" y="624868"/>
                  <a:pt x="4215755" y="635327"/>
                </a:cubicBezTo>
                <a:cubicBezTo>
                  <a:pt x="4214005" y="645786"/>
                  <a:pt x="4210461" y="655081"/>
                  <a:pt x="4205123" y="663213"/>
                </a:cubicBezTo>
                <a:cubicBezTo>
                  <a:pt x="4199785" y="671346"/>
                  <a:pt x="4195350" y="671369"/>
                  <a:pt x="4191816" y="663285"/>
                </a:cubicBezTo>
                <a:cubicBezTo>
                  <a:pt x="4188282" y="655200"/>
                  <a:pt x="4184914" y="642754"/>
                  <a:pt x="4181713" y="625947"/>
                </a:cubicBezTo>
                <a:cubicBezTo>
                  <a:pt x="4174334" y="623166"/>
                  <a:pt x="4163448" y="622830"/>
                  <a:pt x="4149055" y="624940"/>
                </a:cubicBezTo>
                <a:cubicBezTo>
                  <a:pt x="4134663" y="627049"/>
                  <a:pt x="4118798" y="628890"/>
                  <a:pt x="4101462" y="630464"/>
                </a:cubicBezTo>
                <a:cubicBezTo>
                  <a:pt x="4099143" y="640543"/>
                  <a:pt x="4095758" y="646935"/>
                  <a:pt x="4091309" y="649642"/>
                </a:cubicBezTo>
                <a:cubicBezTo>
                  <a:pt x="4086859" y="652348"/>
                  <a:pt x="4083071" y="648438"/>
                  <a:pt x="4079945" y="637911"/>
                </a:cubicBezTo>
                <a:cubicBezTo>
                  <a:pt x="4076818" y="627385"/>
                  <a:pt x="4075892" y="614403"/>
                  <a:pt x="4077167" y="598966"/>
                </a:cubicBezTo>
                <a:cubicBezTo>
                  <a:pt x="4078442" y="583529"/>
                  <a:pt x="4078452" y="569381"/>
                  <a:pt x="4077198" y="556521"/>
                </a:cubicBezTo>
                <a:cubicBezTo>
                  <a:pt x="4075943" y="543661"/>
                  <a:pt x="4073813" y="532782"/>
                  <a:pt x="4070808" y="523883"/>
                </a:cubicBezTo>
                <a:cubicBezTo>
                  <a:pt x="4067804" y="514985"/>
                  <a:pt x="4069333" y="511220"/>
                  <a:pt x="4075397" y="512590"/>
                </a:cubicBezTo>
                <a:cubicBezTo>
                  <a:pt x="4081460" y="513960"/>
                  <a:pt x="4086425" y="515025"/>
                  <a:pt x="4090291" y="515785"/>
                </a:cubicBezTo>
                <a:cubicBezTo>
                  <a:pt x="4094157" y="516545"/>
                  <a:pt x="4098030" y="517046"/>
                  <a:pt x="4101910" y="517291"/>
                </a:cubicBezTo>
                <a:cubicBezTo>
                  <a:pt x="4105450" y="511607"/>
                  <a:pt x="4109340" y="503051"/>
                  <a:pt x="4113579" y="491622"/>
                </a:cubicBezTo>
                <a:cubicBezTo>
                  <a:pt x="4117818" y="480194"/>
                  <a:pt x="4119938" y="469101"/>
                  <a:pt x="4119938" y="458344"/>
                </a:cubicBezTo>
                <a:cubicBezTo>
                  <a:pt x="4086228" y="462603"/>
                  <a:pt x="4063768" y="465370"/>
                  <a:pt x="4052557" y="466645"/>
                </a:cubicBezTo>
                <a:cubicBezTo>
                  <a:pt x="4041345" y="467921"/>
                  <a:pt x="4031684" y="464065"/>
                  <a:pt x="4023572" y="455078"/>
                </a:cubicBezTo>
                <a:cubicBezTo>
                  <a:pt x="4015460" y="446091"/>
                  <a:pt x="4015660" y="442032"/>
                  <a:pt x="4024172" y="442900"/>
                </a:cubicBezTo>
                <a:cubicBezTo>
                  <a:pt x="4032684" y="443768"/>
                  <a:pt x="4047646" y="443575"/>
                  <a:pt x="4069059" y="442320"/>
                </a:cubicBezTo>
                <a:cubicBezTo>
                  <a:pt x="4090471" y="441065"/>
                  <a:pt x="4114251" y="439152"/>
                  <a:pt x="4140397" y="436582"/>
                </a:cubicBezTo>
                <a:cubicBezTo>
                  <a:pt x="4166544" y="434011"/>
                  <a:pt x="4188747" y="431899"/>
                  <a:pt x="4207005" y="430244"/>
                </a:cubicBezTo>
                <a:lnTo>
                  <a:pt x="4248494" y="425055"/>
                </a:lnTo>
                <a:cubicBezTo>
                  <a:pt x="4250753" y="424621"/>
                  <a:pt x="4252993" y="424535"/>
                  <a:pt x="4255214" y="424798"/>
                </a:cubicBezTo>
                <a:close/>
                <a:moveTo>
                  <a:pt x="1409691" y="423753"/>
                </a:moveTo>
                <a:cubicBezTo>
                  <a:pt x="1425881" y="423753"/>
                  <a:pt x="1439782" y="430230"/>
                  <a:pt x="1451394" y="443185"/>
                </a:cubicBezTo>
                <a:cubicBezTo>
                  <a:pt x="1463005" y="456139"/>
                  <a:pt x="1470537" y="472102"/>
                  <a:pt x="1473990" y="491073"/>
                </a:cubicBezTo>
                <a:cubicBezTo>
                  <a:pt x="1477442" y="510044"/>
                  <a:pt x="1478520" y="531836"/>
                  <a:pt x="1477225" y="556450"/>
                </a:cubicBezTo>
                <a:cubicBezTo>
                  <a:pt x="1475929" y="581063"/>
                  <a:pt x="1471500" y="601374"/>
                  <a:pt x="1463938" y="617380"/>
                </a:cubicBezTo>
                <a:cubicBezTo>
                  <a:pt x="1456375" y="633387"/>
                  <a:pt x="1444862" y="644507"/>
                  <a:pt x="1429398" y="650740"/>
                </a:cubicBezTo>
                <a:cubicBezTo>
                  <a:pt x="1413934" y="656973"/>
                  <a:pt x="1398500" y="656309"/>
                  <a:pt x="1383097" y="648746"/>
                </a:cubicBezTo>
                <a:cubicBezTo>
                  <a:pt x="1367694" y="641184"/>
                  <a:pt x="1356886" y="631186"/>
                  <a:pt x="1350673" y="618754"/>
                </a:cubicBezTo>
                <a:cubicBezTo>
                  <a:pt x="1344460" y="606322"/>
                  <a:pt x="1340045" y="593340"/>
                  <a:pt x="1337427" y="579809"/>
                </a:cubicBezTo>
                <a:cubicBezTo>
                  <a:pt x="1334809" y="566277"/>
                  <a:pt x="1333927" y="548097"/>
                  <a:pt x="1334783" y="525267"/>
                </a:cubicBezTo>
                <a:cubicBezTo>
                  <a:pt x="1335650" y="502437"/>
                  <a:pt x="1338892" y="484324"/>
                  <a:pt x="1344508" y="470929"/>
                </a:cubicBezTo>
                <a:cubicBezTo>
                  <a:pt x="1350124" y="457533"/>
                  <a:pt x="1358344" y="446322"/>
                  <a:pt x="1369169" y="437294"/>
                </a:cubicBezTo>
                <a:cubicBezTo>
                  <a:pt x="1379994" y="428267"/>
                  <a:pt x="1393501" y="423753"/>
                  <a:pt x="1409691" y="423753"/>
                </a:cubicBezTo>
                <a:close/>
                <a:moveTo>
                  <a:pt x="1247766" y="423753"/>
                </a:moveTo>
                <a:cubicBezTo>
                  <a:pt x="1263956" y="423753"/>
                  <a:pt x="1277857" y="430230"/>
                  <a:pt x="1289469" y="443185"/>
                </a:cubicBezTo>
                <a:cubicBezTo>
                  <a:pt x="1301080" y="456139"/>
                  <a:pt x="1308613" y="472102"/>
                  <a:pt x="1312065" y="491073"/>
                </a:cubicBezTo>
                <a:cubicBezTo>
                  <a:pt x="1315517" y="510044"/>
                  <a:pt x="1316596" y="531836"/>
                  <a:pt x="1315300" y="556450"/>
                </a:cubicBezTo>
                <a:cubicBezTo>
                  <a:pt x="1314005" y="581063"/>
                  <a:pt x="1309576" y="601374"/>
                  <a:pt x="1302013" y="617380"/>
                </a:cubicBezTo>
                <a:cubicBezTo>
                  <a:pt x="1294450" y="633387"/>
                  <a:pt x="1282937" y="644507"/>
                  <a:pt x="1267473" y="650740"/>
                </a:cubicBezTo>
                <a:cubicBezTo>
                  <a:pt x="1252009" y="656973"/>
                  <a:pt x="1236575" y="656309"/>
                  <a:pt x="1221172" y="648746"/>
                </a:cubicBezTo>
                <a:cubicBezTo>
                  <a:pt x="1205769" y="641184"/>
                  <a:pt x="1194961" y="631186"/>
                  <a:pt x="1188749" y="618754"/>
                </a:cubicBezTo>
                <a:cubicBezTo>
                  <a:pt x="1182535" y="606322"/>
                  <a:pt x="1178120" y="593340"/>
                  <a:pt x="1175502" y="579809"/>
                </a:cubicBezTo>
                <a:cubicBezTo>
                  <a:pt x="1172884" y="566277"/>
                  <a:pt x="1172002" y="548097"/>
                  <a:pt x="1172857" y="525267"/>
                </a:cubicBezTo>
                <a:cubicBezTo>
                  <a:pt x="1173725" y="502437"/>
                  <a:pt x="1176967" y="484324"/>
                  <a:pt x="1182583" y="470929"/>
                </a:cubicBezTo>
                <a:cubicBezTo>
                  <a:pt x="1188199" y="457533"/>
                  <a:pt x="1196419" y="446322"/>
                  <a:pt x="1207244" y="437294"/>
                </a:cubicBezTo>
                <a:cubicBezTo>
                  <a:pt x="1218069" y="428267"/>
                  <a:pt x="1231577" y="423753"/>
                  <a:pt x="1247766" y="423753"/>
                </a:cubicBezTo>
                <a:close/>
                <a:moveTo>
                  <a:pt x="567736" y="416679"/>
                </a:moveTo>
                <a:cubicBezTo>
                  <a:pt x="570142" y="416796"/>
                  <a:pt x="572982" y="417547"/>
                  <a:pt x="576254" y="418930"/>
                </a:cubicBezTo>
                <a:cubicBezTo>
                  <a:pt x="582799" y="421698"/>
                  <a:pt x="588883" y="424814"/>
                  <a:pt x="594506" y="428280"/>
                </a:cubicBezTo>
                <a:cubicBezTo>
                  <a:pt x="600129" y="431746"/>
                  <a:pt x="601855" y="435483"/>
                  <a:pt x="599684" y="439492"/>
                </a:cubicBezTo>
                <a:cubicBezTo>
                  <a:pt x="597514" y="443500"/>
                  <a:pt x="595801" y="454898"/>
                  <a:pt x="594546" y="473686"/>
                </a:cubicBezTo>
                <a:cubicBezTo>
                  <a:pt x="593291" y="492473"/>
                  <a:pt x="592447" y="508355"/>
                  <a:pt x="592014" y="521330"/>
                </a:cubicBezTo>
                <a:cubicBezTo>
                  <a:pt x="591579" y="534305"/>
                  <a:pt x="589568" y="545506"/>
                  <a:pt x="585980" y="554934"/>
                </a:cubicBezTo>
                <a:cubicBezTo>
                  <a:pt x="582392" y="564361"/>
                  <a:pt x="578804" y="570411"/>
                  <a:pt x="575216" y="573084"/>
                </a:cubicBezTo>
                <a:cubicBezTo>
                  <a:pt x="571628" y="575756"/>
                  <a:pt x="568115" y="574111"/>
                  <a:pt x="564676" y="568149"/>
                </a:cubicBezTo>
                <a:cubicBezTo>
                  <a:pt x="561238" y="562188"/>
                  <a:pt x="557368" y="559207"/>
                  <a:pt x="553068" y="559207"/>
                </a:cubicBezTo>
                <a:cubicBezTo>
                  <a:pt x="548320" y="559207"/>
                  <a:pt x="534511" y="560841"/>
                  <a:pt x="511640" y="564110"/>
                </a:cubicBezTo>
                <a:cubicBezTo>
                  <a:pt x="505197" y="569360"/>
                  <a:pt x="500263" y="567993"/>
                  <a:pt x="496837" y="560010"/>
                </a:cubicBezTo>
                <a:cubicBezTo>
                  <a:pt x="493412" y="552027"/>
                  <a:pt x="492550" y="542813"/>
                  <a:pt x="494254" y="532368"/>
                </a:cubicBezTo>
                <a:cubicBezTo>
                  <a:pt x="495955" y="521923"/>
                  <a:pt x="496387" y="507293"/>
                  <a:pt x="495545" y="488478"/>
                </a:cubicBezTo>
                <a:cubicBezTo>
                  <a:pt x="494705" y="469664"/>
                  <a:pt x="492788" y="454807"/>
                  <a:pt x="489797" y="443907"/>
                </a:cubicBezTo>
                <a:cubicBezTo>
                  <a:pt x="486806" y="433008"/>
                  <a:pt x="489400" y="429047"/>
                  <a:pt x="497580" y="432024"/>
                </a:cubicBezTo>
                <a:cubicBezTo>
                  <a:pt x="505760" y="435002"/>
                  <a:pt x="517741" y="434022"/>
                  <a:pt x="533524" y="429084"/>
                </a:cubicBezTo>
                <a:cubicBezTo>
                  <a:pt x="549307" y="424146"/>
                  <a:pt x="558738" y="420528"/>
                  <a:pt x="561817" y="418228"/>
                </a:cubicBezTo>
                <a:cubicBezTo>
                  <a:pt x="563357" y="417079"/>
                  <a:pt x="565330" y="416562"/>
                  <a:pt x="567736" y="416679"/>
                </a:cubicBezTo>
                <a:close/>
                <a:moveTo>
                  <a:pt x="2043406" y="415492"/>
                </a:moveTo>
                <a:cubicBezTo>
                  <a:pt x="2050175" y="414162"/>
                  <a:pt x="2057195" y="416797"/>
                  <a:pt x="2064466" y="423397"/>
                </a:cubicBezTo>
                <a:cubicBezTo>
                  <a:pt x="2071736" y="429996"/>
                  <a:pt x="2070600" y="434910"/>
                  <a:pt x="2061057" y="438138"/>
                </a:cubicBezTo>
                <a:cubicBezTo>
                  <a:pt x="2051514" y="441367"/>
                  <a:pt x="2026924" y="445647"/>
                  <a:pt x="1987287" y="450978"/>
                </a:cubicBezTo>
                <a:cubicBezTo>
                  <a:pt x="1995792" y="458262"/>
                  <a:pt x="1996420" y="464350"/>
                  <a:pt x="1989169" y="469240"/>
                </a:cubicBezTo>
                <a:cubicBezTo>
                  <a:pt x="1981919" y="474130"/>
                  <a:pt x="1969374" y="486620"/>
                  <a:pt x="1951536" y="506710"/>
                </a:cubicBezTo>
                <a:cubicBezTo>
                  <a:pt x="1978314" y="503346"/>
                  <a:pt x="2001608" y="500189"/>
                  <a:pt x="2021420" y="497238"/>
                </a:cubicBezTo>
                <a:cubicBezTo>
                  <a:pt x="2041232" y="494288"/>
                  <a:pt x="2054536" y="491510"/>
                  <a:pt x="2061332" y="488906"/>
                </a:cubicBezTo>
                <a:cubicBezTo>
                  <a:pt x="2068128" y="486301"/>
                  <a:pt x="2074700" y="486389"/>
                  <a:pt x="2081049" y="489170"/>
                </a:cubicBezTo>
                <a:cubicBezTo>
                  <a:pt x="2087397" y="491951"/>
                  <a:pt x="2095061" y="497343"/>
                  <a:pt x="2104042" y="505347"/>
                </a:cubicBezTo>
                <a:cubicBezTo>
                  <a:pt x="2113022" y="513350"/>
                  <a:pt x="2115107" y="519973"/>
                  <a:pt x="2110298" y="525216"/>
                </a:cubicBezTo>
                <a:cubicBezTo>
                  <a:pt x="2105490" y="530459"/>
                  <a:pt x="2101858" y="539015"/>
                  <a:pt x="2099402" y="550885"/>
                </a:cubicBezTo>
                <a:cubicBezTo>
                  <a:pt x="2096947" y="562754"/>
                  <a:pt x="2094858" y="577713"/>
                  <a:pt x="2093135" y="595761"/>
                </a:cubicBezTo>
                <a:cubicBezTo>
                  <a:pt x="2091412" y="613809"/>
                  <a:pt x="2087882" y="628619"/>
                  <a:pt x="2082544" y="640190"/>
                </a:cubicBezTo>
                <a:cubicBezTo>
                  <a:pt x="2077206" y="651761"/>
                  <a:pt x="2070600" y="659883"/>
                  <a:pt x="2062726" y="664556"/>
                </a:cubicBezTo>
                <a:cubicBezTo>
                  <a:pt x="2054851" y="669229"/>
                  <a:pt x="2049666" y="665560"/>
                  <a:pt x="2047170" y="653548"/>
                </a:cubicBezTo>
                <a:cubicBezTo>
                  <a:pt x="2044674" y="641536"/>
                  <a:pt x="2042483" y="633014"/>
                  <a:pt x="2040598" y="627982"/>
                </a:cubicBezTo>
                <a:cubicBezTo>
                  <a:pt x="2030560" y="627249"/>
                  <a:pt x="2010683" y="628161"/>
                  <a:pt x="1980969" y="630718"/>
                </a:cubicBezTo>
                <a:cubicBezTo>
                  <a:pt x="1951255" y="633275"/>
                  <a:pt x="1926231" y="635334"/>
                  <a:pt x="1905897" y="636894"/>
                </a:cubicBezTo>
                <a:cubicBezTo>
                  <a:pt x="1899101" y="654054"/>
                  <a:pt x="1893281" y="657655"/>
                  <a:pt x="1888439" y="647698"/>
                </a:cubicBezTo>
                <a:cubicBezTo>
                  <a:pt x="1883596" y="637742"/>
                  <a:pt x="1880744" y="623759"/>
                  <a:pt x="1879882" y="605752"/>
                </a:cubicBezTo>
                <a:cubicBezTo>
                  <a:pt x="1879021" y="587744"/>
                  <a:pt x="1877349" y="572097"/>
                  <a:pt x="1874867" y="558810"/>
                </a:cubicBezTo>
                <a:cubicBezTo>
                  <a:pt x="1872384" y="545523"/>
                  <a:pt x="1868769" y="533304"/>
                  <a:pt x="1864021" y="522154"/>
                </a:cubicBezTo>
                <a:cubicBezTo>
                  <a:pt x="1859274" y="511003"/>
                  <a:pt x="1860942" y="506093"/>
                  <a:pt x="1869027" y="507422"/>
                </a:cubicBezTo>
                <a:cubicBezTo>
                  <a:pt x="1877112" y="508751"/>
                  <a:pt x="1883396" y="510030"/>
                  <a:pt x="1887879" y="511258"/>
                </a:cubicBezTo>
                <a:cubicBezTo>
                  <a:pt x="1892362" y="512485"/>
                  <a:pt x="1907545" y="511932"/>
                  <a:pt x="1933427" y="509599"/>
                </a:cubicBezTo>
                <a:cubicBezTo>
                  <a:pt x="1945446" y="491178"/>
                  <a:pt x="1952506" y="478386"/>
                  <a:pt x="1954609" y="471224"/>
                </a:cubicBezTo>
                <a:cubicBezTo>
                  <a:pt x="1956712" y="464061"/>
                  <a:pt x="1957763" y="458493"/>
                  <a:pt x="1957763" y="454518"/>
                </a:cubicBezTo>
                <a:cubicBezTo>
                  <a:pt x="1953395" y="455319"/>
                  <a:pt x="1948291" y="456156"/>
                  <a:pt x="1942451" y="457031"/>
                </a:cubicBezTo>
                <a:cubicBezTo>
                  <a:pt x="1936611" y="457906"/>
                  <a:pt x="1931514" y="458113"/>
                  <a:pt x="1927160" y="457652"/>
                </a:cubicBezTo>
                <a:cubicBezTo>
                  <a:pt x="1922806" y="457191"/>
                  <a:pt x="1917027" y="453552"/>
                  <a:pt x="1909824" y="446735"/>
                </a:cubicBezTo>
                <a:cubicBezTo>
                  <a:pt x="1902621" y="439919"/>
                  <a:pt x="1907131" y="436511"/>
                  <a:pt x="1923355" y="436511"/>
                </a:cubicBezTo>
                <a:cubicBezTo>
                  <a:pt x="1936689" y="436511"/>
                  <a:pt x="1954266" y="434622"/>
                  <a:pt x="1976086" y="430844"/>
                </a:cubicBezTo>
                <a:cubicBezTo>
                  <a:pt x="1997905" y="427066"/>
                  <a:pt x="2012888" y="423895"/>
                  <a:pt x="2021034" y="421331"/>
                </a:cubicBezTo>
                <a:cubicBezTo>
                  <a:pt x="2029179" y="418768"/>
                  <a:pt x="2036637" y="416821"/>
                  <a:pt x="2043406" y="415492"/>
                </a:cubicBezTo>
                <a:close/>
                <a:moveTo>
                  <a:pt x="1715998" y="412493"/>
                </a:moveTo>
                <a:cubicBezTo>
                  <a:pt x="1719426" y="412630"/>
                  <a:pt x="1723284" y="413708"/>
                  <a:pt x="1727570" y="415726"/>
                </a:cubicBezTo>
                <a:cubicBezTo>
                  <a:pt x="1736143" y="419761"/>
                  <a:pt x="1744523" y="424936"/>
                  <a:pt x="1752710" y="431251"/>
                </a:cubicBezTo>
                <a:cubicBezTo>
                  <a:pt x="1760896" y="437565"/>
                  <a:pt x="1761700" y="443819"/>
                  <a:pt x="1755121" y="450011"/>
                </a:cubicBezTo>
                <a:cubicBezTo>
                  <a:pt x="1748542" y="456204"/>
                  <a:pt x="1741437" y="470311"/>
                  <a:pt x="1733807" y="492334"/>
                </a:cubicBezTo>
                <a:cubicBezTo>
                  <a:pt x="1726177" y="514357"/>
                  <a:pt x="1718309" y="529733"/>
                  <a:pt x="1710204" y="538462"/>
                </a:cubicBezTo>
                <a:cubicBezTo>
                  <a:pt x="1702099" y="547191"/>
                  <a:pt x="1696357" y="546876"/>
                  <a:pt x="1692980" y="537516"/>
                </a:cubicBezTo>
                <a:lnTo>
                  <a:pt x="1661563" y="538656"/>
                </a:lnTo>
                <a:lnTo>
                  <a:pt x="1661563" y="570561"/>
                </a:lnTo>
                <a:cubicBezTo>
                  <a:pt x="1670299" y="569774"/>
                  <a:pt x="1679055" y="568085"/>
                  <a:pt x="1687832" y="565494"/>
                </a:cubicBezTo>
                <a:cubicBezTo>
                  <a:pt x="1696608" y="562903"/>
                  <a:pt x="1704639" y="565542"/>
                  <a:pt x="1711923" y="573409"/>
                </a:cubicBezTo>
                <a:cubicBezTo>
                  <a:pt x="1719208" y="581277"/>
                  <a:pt x="1716189" y="585974"/>
                  <a:pt x="1702868" y="587500"/>
                </a:cubicBezTo>
                <a:cubicBezTo>
                  <a:pt x="1689547" y="589026"/>
                  <a:pt x="1675725" y="590929"/>
                  <a:pt x="1661400" y="593208"/>
                </a:cubicBezTo>
                <a:lnTo>
                  <a:pt x="1660281" y="626740"/>
                </a:lnTo>
                <a:cubicBezTo>
                  <a:pt x="1683559" y="625099"/>
                  <a:pt x="1702414" y="623854"/>
                  <a:pt x="1716847" y="623007"/>
                </a:cubicBezTo>
                <a:cubicBezTo>
                  <a:pt x="1731280" y="622159"/>
                  <a:pt x="1745144" y="620867"/>
                  <a:pt x="1758438" y="619130"/>
                </a:cubicBezTo>
                <a:cubicBezTo>
                  <a:pt x="1771731" y="617394"/>
                  <a:pt x="1782957" y="622722"/>
                  <a:pt x="1792113" y="635113"/>
                </a:cubicBezTo>
                <a:cubicBezTo>
                  <a:pt x="1801269" y="647505"/>
                  <a:pt x="1797000" y="652422"/>
                  <a:pt x="1779304" y="649865"/>
                </a:cubicBezTo>
                <a:cubicBezTo>
                  <a:pt x="1761608" y="647308"/>
                  <a:pt x="1741061" y="646030"/>
                  <a:pt x="1717661" y="646030"/>
                </a:cubicBezTo>
                <a:cubicBezTo>
                  <a:pt x="1694112" y="646030"/>
                  <a:pt x="1663445" y="648156"/>
                  <a:pt x="1625660" y="652409"/>
                </a:cubicBezTo>
                <a:cubicBezTo>
                  <a:pt x="1587874" y="656662"/>
                  <a:pt x="1563413" y="660066"/>
                  <a:pt x="1552276" y="662623"/>
                </a:cubicBezTo>
                <a:cubicBezTo>
                  <a:pt x="1541139" y="665180"/>
                  <a:pt x="1530158" y="661969"/>
                  <a:pt x="1519333" y="652989"/>
                </a:cubicBezTo>
                <a:cubicBezTo>
                  <a:pt x="1508508" y="644009"/>
                  <a:pt x="1511208" y="639519"/>
                  <a:pt x="1527432" y="639519"/>
                </a:cubicBezTo>
                <a:cubicBezTo>
                  <a:pt x="1541037" y="639519"/>
                  <a:pt x="1556484" y="638674"/>
                  <a:pt x="1573773" y="636985"/>
                </a:cubicBezTo>
                <a:cubicBezTo>
                  <a:pt x="1591062" y="635297"/>
                  <a:pt x="1612613" y="632885"/>
                  <a:pt x="1638428" y="629752"/>
                </a:cubicBezTo>
                <a:lnTo>
                  <a:pt x="1638428" y="596239"/>
                </a:lnTo>
                <a:cubicBezTo>
                  <a:pt x="1625188" y="598790"/>
                  <a:pt x="1615109" y="600492"/>
                  <a:pt x="1608191" y="601347"/>
                </a:cubicBezTo>
                <a:cubicBezTo>
                  <a:pt x="1601273" y="602201"/>
                  <a:pt x="1593944" y="599057"/>
                  <a:pt x="1586206" y="591915"/>
                </a:cubicBezTo>
                <a:cubicBezTo>
                  <a:pt x="1578467" y="584773"/>
                  <a:pt x="1580427" y="580931"/>
                  <a:pt x="1592086" y="580389"/>
                </a:cubicBezTo>
                <a:cubicBezTo>
                  <a:pt x="1603745" y="579846"/>
                  <a:pt x="1619192" y="578035"/>
                  <a:pt x="1638428" y="574956"/>
                </a:cubicBezTo>
                <a:lnTo>
                  <a:pt x="1638428" y="540060"/>
                </a:lnTo>
                <a:cubicBezTo>
                  <a:pt x="1627304" y="541715"/>
                  <a:pt x="1616710" y="543315"/>
                  <a:pt x="1606645" y="544862"/>
                </a:cubicBezTo>
                <a:cubicBezTo>
                  <a:pt x="1597922" y="557830"/>
                  <a:pt x="1591085" y="553347"/>
                  <a:pt x="1586134" y="531412"/>
                </a:cubicBezTo>
                <a:cubicBezTo>
                  <a:pt x="1581183" y="509477"/>
                  <a:pt x="1576998" y="491459"/>
                  <a:pt x="1573580" y="477358"/>
                </a:cubicBezTo>
                <a:cubicBezTo>
                  <a:pt x="1570161" y="463258"/>
                  <a:pt x="1565220" y="451432"/>
                  <a:pt x="1558757" y="441882"/>
                </a:cubicBezTo>
                <a:cubicBezTo>
                  <a:pt x="1552293" y="432333"/>
                  <a:pt x="1554250" y="428205"/>
                  <a:pt x="1564627" y="429501"/>
                </a:cubicBezTo>
                <a:cubicBezTo>
                  <a:pt x="1575004" y="430796"/>
                  <a:pt x="1582485" y="431648"/>
                  <a:pt x="1587070" y="432055"/>
                </a:cubicBezTo>
                <a:cubicBezTo>
                  <a:pt x="1591655" y="432461"/>
                  <a:pt x="1605465" y="431620"/>
                  <a:pt x="1628498" y="429531"/>
                </a:cubicBezTo>
                <a:cubicBezTo>
                  <a:pt x="1651531" y="427442"/>
                  <a:pt x="1669088" y="425353"/>
                  <a:pt x="1681168" y="423264"/>
                </a:cubicBezTo>
                <a:cubicBezTo>
                  <a:pt x="1693247" y="421175"/>
                  <a:pt x="1701858" y="418388"/>
                  <a:pt x="1706999" y="414902"/>
                </a:cubicBezTo>
                <a:cubicBezTo>
                  <a:pt x="1709570" y="413158"/>
                  <a:pt x="1712569" y="412356"/>
                  <a:pt x="1715998" y="412493"/>
                </a:cubicBezTo>
                <a:close/>
                <a:moveTo>
                  <a:pt x="425254" y="392509"/>
                </a:moveTo>
                <a:cubicBezTo>
                  <a:pt x="432031" y="393832"/>
                  <a:pt x="439077" y="395761"/>
                  <a:pt x="446395" y="398298"/>
                </a:cubicBezTo>
                <a:cubicBezTo>
                  <a:pt x="453714" y="400835"/>
                  <a:pt x="455871" y="405874"/>
                  <a:pt x="452866" y="413416"/>
                </a:cubicBezTo>
                <a:cubicBezTo>
                  <a:pt x="449862" y="420958"/>
                  <a:pt x="447959" y="435887"/>
                  <a:pt x="447159" y="458201"/>
                </a:cubicBezTo>
                <a:cubicBezTo>
                  <a:pt x="450631" y="458296"/>
                  <a:pt x="455366" y="457469"/>
                  <a:pt x="461362" y="455719"/>
                </a:cubicBezTo>
                <a:cubicBezTo>
                  <a:pt x="467357" y="453969"/>
                  <a:pt x="473726" y="454874"/>
                  <a:pt x="480468" y="458435"/>
                </a:cubicBezTo>
                <a:cubicBezTo>
                  <a:pt x="487210" y="461996"/>
                  <a:pt x="487807" y="465397"/>
                  <a:pt x="482258" y="468640"/>
                </a:cubicBezTo>
                <a:cubicBezTo>
                  <a:pt x="476711" y="471882"/>
                  <a:pt x="465010" y="475442"/>
                  <a:pt x="447159" y="479322"/>
                </a:cubicBezTo>
                <a:lnTo>
                  <a:pt x="447159" y="497004"/>
                </a:lnTo>
                <a:cubicBezTo>
                  <a:pt x="458214" y="498496"/>
                  <a:pt x="467150" y="500721"/>
                  <a:pt x="473967" y="503678"/>
                </a:cubicBezTo>
                <a:cubicBezTo>
                  <a:pt x="480783" y="506635"/>
                  <a:pt x="483340" y="512373"/>
                  <a:pt x="481638" y="520892"/>
                </a:cubicBezTo>
                <a:cubicBezTo>
                  <a:pt x="479935" y="529411"/>
                  <a:pt x="475547" y="531463"/>
                  <a:pt x="468473" y="527047"/>
                </a:cubicBezTo>
                <a:cubicBezTo>
                  <a:pt x="461399" y="522632"/>
                  <a:pt x="454294" y="516755"/>
                  <a:pt x="447159" y="509416"/>
                </a:cubicBezTo>
                <a:cubicBezTo>
                  <a:pt x="447973" y="543885"/>
                  <a:pt x="446667" y="565908"/>
                  <a:pt x="443242" y="575485"/>
                </a:cubicBezTo>
                <a:cubicBezTo>
                  <a:pt x="439816" y="585062"/>
                  <a:pt x="434906" y="585482"/>
                  <a:pt x="428510" y="576746"/>
                </a:cubicBezTo>
                <a:cubicBezTo>
                  <a:pt x="422114" y="568010"/>
                  <a:pt x="419557" y="561574"/>
                  <a:pt x="420839" y="557436"/>
                </a:cubicBezTo>
                <a:cubicBezTo>
                  <a:pt x="422121" y="553299"/>
                  <a:pt x="423189" y="546927"/>
                  <a:pt x="424044" y="538320"/>
                </a:cubicBezTo>
                <a:cubicBezTo>
                  <a:pt x="424899" y="529713"/>
                  <a:pt x="425746" y="518376"/>
                  <a:pt x="426587" y="504309"/>
                </a:cubicBezTo>
                <a:cubicBezTo>
                  <a:pt x="424512" y="515134"/>
                  <a:pt x="419533" y="525362"/>
                  <a:pt x="411652" y="534993"/>
                </a:cubicBezTo>
                <a:cubicBezTo>
                  <a:pt x="403772" y="544624"/>
                  <a:pt x="392373" y="553621"/>
                  <a:pt x="377458" y="561984"/>
                </a:cubicBezTo>
                <a:cubicBezTo>
                  <a:pt x="362543" y="570347"/>
                  <a:pt x="361119" y="567512"/>
                  <a:pt x="373185" y="553479"/>
                </a:cubicBezTo>
                <a:cubicBezTo>
                  <a:pt x="385251" y="539446"/>
                  <a:pt x="395262" y="525938"/>
                  <a:pt x="403218" y="512957"/>
                </a:cubicBezTo>
                <a:cubicBezTo>
                  <a:pt x="411174" y="499975"/>
                  <a:pt x="416407" y="490710"/>
                  <a:pt x="418916" y="485162"/>
                </a:cubicBezTo>
                <a:cubicBezTo>
                  <a:pt x="412581" y="486844"/>
                  <a:pt x="406698" y="488116"/>
                  <a:pt x="401264" y="488977"/>
                </a:cubicBezTo>
                <a:cubicBezTo>
                  <a:pt x="395832" y="489838"/>
                  <a:pt x="388480" y="488278"/>
                  <a:pt x="379208" y="484297"/>
                </a:cubicBezTo>
                <a:cubicBezTo>
                  <a:pt x="369936" y="480316"/>
                  <a:pt x="371079" y="477121"/>
                  <a:pt x="382637" y="474713"/>
                </a:cubicBezTo>
                <a:cubicBezTo>
                  <a:pt x="394194" y="472306"/>
                  <a:pt x="408844" y="468402"/>
                  <a:pt x="426587" y="463003"/>
                </a:cubicBezTo>
                <a:cubicBezTo>
                  <a:pt x="426587" y="448055"/>
                  <a:pt x="426380" y="436063"/>
                  <a:pt x="425967" y="427029"/>
                </a:cubicBezTo>
                <a:cubicBezTo>
                  <a:pt x="425553" y="417994"/>
                  <a:pt x="423638" y="409652"/>
                  <a:pt x="420219" y="402001"/>
                </a:cubicBezTo>
                <a:cubicBezTo>
                  <a:pt x="416800" y="394350"/>
                  <a:pt x="418479" y="391186"/>
                  <a:pt x="425254" y="392509"/>
                </a:cubicBezTo>
                <a:close/>
                <a:moveTo>
                  <a:pt x="5530554" y="390525"/>
                </a:moveTo>
                <a:cubicBezTo>
                  <a:pt x="5584637" y="434313"/>
                  <a:pt x="5611679" y="480543"/>
                  <a:pt x="5611679" y="529214"/>
                </a:cubicBezTo>
                <a:cubicBezTo>
                  <a:pt x="5613389" y="586228"/>
                  <a:pt x="5586747" y="634106"/>
                  <a:pt x="5531754" y="672848"/>
                </a:cubicBezTo>
                <a:lnTo>
                  <a:pt x="5514500" y="652358"/>
                </a:lnTo>
                <a:cubicBezTo>
                  <a:pt x="5559617" y="618527"/>
                  <a:pt x="5582597" y="579337"/>
                  <a:pt x="5583437" y="534790"/>
                </a:cubicBezTo>
                <a:cubicBezTo>
                  <a:pt x="5585146" y="489333"/>
                  <a:pt x="5561740" y="448421"/>
                  <a:pt x="5513218" y="412053"/>
                </a:cubicBezTo>
                <a:close/>
                <a:moveTo>
                  <a:pt x="4929039" y="390525"/>
                </a:moveTo>
                <a:lnTo>
                  <a:pt x="4946437" y="412053"/>
                </a:lnTo>
                <a:cubicBezTo>
                  <a:pt x="4897915" y="448421"/>
                  <a:pt x="4874487" y="489347"/>
                  <a:pt x="4876156" y="534830"/>
                </a:cubicBezTo>
                <a:cubicBezTo>
                  <a:pt x="4876997" y="579364"/>
                  <a:pt x="4899997" y="618533"/>
                  <a:pt x="4945155" y="652338"/>
                </a:cubicBezTo>
                <a:lnTo>
                  <a:pt x="4927839" y="672848"/>
                </a:lnTo>
                <a:cubicBezTo>
                  <a:pt x="4872887" y="634120"/>
                  <a:pt x="4846265" y="585577"/>
                  <a:pt x="4847975" y="527220"/>
                </a:cubicBezTo>
                <a:cubicBezTo>
                  <a:pt x="4847975" y="479837"/>
                  <a:pt x="4874996" y="434272"/>
                  <a:pt x="4929039" y="390525"/>
                </a:cubicBezTo>
                <a:close/>
                <a:moveTo>
                  <a:pt x="3368379" y="390525"/>
                </a:moveTo>
                <a:cubicBezTo>
                  <a:pt x="3422463" y="434313"/>
                  <a:pt x="3449505" y="480543"/>
                  <a:pt x="3449505" y="529214"/>
                </a:cubicBezTo>
                <a:cubicBezTo>
                  <a:pt x="3451214" y="586228"/>
                  <a:pt x="3424572" y="634106"/>
                  <a:pt x="3369579" y="672848"/>
                </a:cubicBezTo>
                <a:lnTo>
                  <a:pt x="3352325" y="652358"/>
                </a:lnTo>
                <a:cubicBezTo>
                  <a:pt x="3397442" y="618527"/>
                  <a:pt x="3420421" y="579337"/>
                  <a:pt x="3421262" y="534790"/>
                </a:cubicBezTo>
                <a:cubicBezTo>
                  <a:pt x="3422972" y="489333"/>
                  <a:pt x="3399565" y="448421"/>
                  <a:pt x="3351043" y="412053"/>
                </a:cubicBezTo>
                <a:close/>
                <a:moveTo>
                  <a:pt x="2766865" y="390525"/>
                </a:moveTo>
                <a:lnTo>
                  <a:pt x="2784262" y="412053"/>
                </a:lnTo>
                <a:cubicBezTo>
                  <a:pt x="2735739" y="448421"/>
                  <a:pt x="2712313" y="489347"/>
                  <a:pt x="2713981" y="534830"/>
                </a:cubicBezTo>
                <a:cubicBezTo>
                  <a:pt x="2714822" y="579364"/>
                  <a:pt x="2737822" y="618533"/>
                  <a:pt x="2782980" y="652338"/>
                </a:cubicBezTo>
                <a:lnTo>
                  <a:pt x="2765664" y="672848"/>
                </a:lnTo>
                <a:cubicBezTo>
                  <a:pt x="2710712" y="634120"/>
                  <a:pt x="2684090" y="585577"/>
                  <a:pt x="2685800" y="527220"/>
                </a:cubicBezTo>
                <a:cubicBezTo>
                  <a:pt x="2685800" y="479837"/>
                  <a:pt x="2712821" y="434272"/>
                  <a:pt x="2766865" y="390525"/>
                </a:cubicBezTo>
                <a:close/>
                <a:moveTo>
                  <a:pt x="5954237" y="390133"/>
                </a:moveTo>
                <a:cubicBezTo>
                  <a:pt x="5955851" y="390215"/>
                  <a:pt x="5957823" y="390651"/>
                  <a:pt x="5960153" y="391441"/>
                </a:cubicBezTo>
                <a:cubicBezTo>
                  <a:pt x="5969471" y="394601"/>
                  <a:pt x="5977373" y="398908"/>
                  <a:pt x="5983857" y="404361"/>
                </a:cubicBezTo>
                <a:cubicBezTo>
                  <a:pt x="5990342" y="409815"/>
                  <a:pt x="5991939" y="414420"/>
                  <a:pt x="5988649" y="418177"/>
                </a:cubicBezTo>
                <a:cubicBezTo>
                  <a:pt x="5985360" y="421935"/>
                  <a:pt x="5982318" y="425564"/>
                  <a:pt x="5979523" y="429063"/>
                </a:cubicBezTo>
                <a:cubicBezTo>
                  <a:pt x="6008824" y="459517"/>
                  <a:pt x="6029361" y="479790"/>
                  <a:pt x="6041135" y="489882"/>
                </a:cubicBezTo>
                <a:cubicBezTo>
                  <a:pt x="6052911" y="499975"/>
                  <a:pt x="6065038" y="508562"/>
                  <a:pt x="6077517" y="515643"/>
                </a:cubicBezTo>
                <a:cubicBezTo>
                  <a:pt x="6089997" y="522723"/>
                  <a:pt x="6104237" y="529235"/>
                  <a:pt x="6120237" y="535176"/>
                </a:cubicBezTo>
                <a:cubicBezTo>
                  <a:pt x="6136237" y="541118"/>
                  <a:pt x="6137479" y="545547"/>
                  <a:pt x="6123961" y="548463"/>
                </a:cubicBezTo>
                <a:cubicBezTo>
                  <a:pt x="6110443" y="551380"/>
                  <a:pt x="6095617" y="552394"/>
                  <a:pt x="6079481" y="551505"/>
                </a:cubicBezTo>
                <a:cubicBezTo>
                  <a:pt x="6063345" y="550617"/>
                  <a:pt x="6051991" y="545947"/>
                  <a:pt x="6045419" y="537496"/>
                </a:cubicBezTo>
                <a:cubicBezTo>
                  <a:pt x="6038847" y="529045"/>
                  <a:pt x="6029779" y="517175"/>
                  <a:pt x="6018215" y="501888"/>
                </a:cubicBezTo>
                <a:cubicBezTo>
                  <a:pt x="6006650" y="486600"/>
                  <a:pt x="5990965" y="466130"/>
                  <a:pt x="5971161" y="440478"/>
                </a:cubicBezTo>
                <a:cubicBezTo>
                  <a:pt x="5961841" y="459768"/>
                  <a:pt x="5951827" y="476907"/>
                  <a:pt x="5941117" y="491897"/>
                </a:cubicBezTo>
                <a:cubicBezTo>
                  <a:pt x="5930407" y="506886"/>
                  <a:pt x="5917277" y="522588"/>
                  <a:pt x="5901725" y="539002"/>
                </a:cubicBezTo>
                <a:cubicBezTo>
                  <a:pt x="5886172" y="555415"/>
                  <a:pt x="5867988" y="568421"/>
                  <a:pt x="5847173" y="578018"/>
                </a:cubicBezTo>
                <a:cubicBezTo>
                  <a:pt x="5826357" y="587615"/>
                  <a:pt x="5823925" y="585150"/>
                  <a:pt x="5839877" y="570622"/>
                </a:cubicBezTo>
                <a:cubicBezTo>
                  <a:pt x="5855830" y="556094"/>
                  <a:pt x="5871030" y="540541"/>
                  <a:pt x="5885477" y="523965"/>
                </a:cubicBezTo>
                <a:cubicBezTo>
                  <a:pt x="5899923" y="507388"/>
                  <a:pt x="5912176" y="491347"/>
                  <a:pt x="5922235" y="475843"/>
                </a:cubicBezTo>
                <a:cubicBezTo>
                  <a:pt x="5932293" y="460338"/>
                  <a:pt x="5939863" y="445694"/>
                  <a:pt x="5944943" y="431912"/>
                </a:cubicBezTo>
                <a:cubicBezTo>
                  <a:pt x="5950023" y="418130"/>
                  <a:pt x="5951498" y="407149"/>
                  <a:pt x="5949368" y="398969"/>
                </a:cubicBezTo>
                <a:cubicBezTo>
                  <a:pt x="5947771" y="392835"/>
                  <a:pt x="5949393" y="389889"/>
                  <a:pt x="5954237" y="390133"/>
                </a:cubicBezTo>
                <a:close/>
                <a:moveTo>
                  <a:pt x="3792062" y="390133"/>
                </a:moveTo>
                <a:cubicBezTo>
                  <a:pt x="3793676" y="390215"/>
                  <a:pt x="3795648" y="390651"/>
                  <a:pt x="3797978" y="391441"/>
                </a:cubicBezTo>
                <a:cubicBezTo>
                  <a:pt x="3807297" y="394601"/>
                  <a:pt x="3815198" y="398908"/>
                  <a:pt x="3821683" y="404361"/>
                </a:cubicBezTo>
                <a:cubicBezTo>
                  <a:pt x="3828167" y="409815"/>
                  <a:pt x="3829764" y="414420"/>
                  <a:pt x="3826475" y="418177"/>
                </a:cubicBezTo>
                <a:cubicBezTo>
                  <a:pt x="3823185" y="421935"/>
                  <a:pt x="3820143" y="425564"/>
                  <a:pt x="3817349" y="429063"/>
                </a:cubicBezTo>
                <a:cubicBezTo>
                  <a:pt x="3846649" y="459517"/>
                  <a:pt x="3867187" y="479790"/>
                  <a:pt x="3878961" y="489882"/>
                </a:cubicBezTo>
                <a:cubicBezTo>
                  <a:pt x="3890736" y="499975"/>
                  <a:pt x="3902863" y="508562"/>
                  <a:pt x="3915343" y="515643"/>
                </a:cubicBezTo>
                <a:cubicBezTo>
                  <a:pt x="3927822" y="522723"/>
                  <a:pt x="3942063" y="529235"/>
                  <a:pt x="3958062" y="535176"/>
                </a:cubicBezTo>
                <a:cubicBezTo>
                  <a:pt x="3974062" y="541118"/>
                  <a:pt x="3975304" y="545547"/>
                  <a:pt x="3961786" y="548463"/>
                </a:cubicBezTo>
                <a:cubicBezTo>
                  <a:pt x="3948269" y="551380"/>
                  <a:pt x="3933442" y="552394"/>
                  <a:pt x="3917306" y="551505"/>
                </a:cubicBezTo>
                <a:cubicBezTo>
                  <a:pt x="3901171" y="550617"/>
                  <a:pt x="3889817" y="545947"/>
                  <a:pt x="3883244" y="537496"/>
                </a:cubicBezTo>
                <a:cubicBezTo>
                  <a:pt x="3876672" y="529045"/>
                  <a:pt x="3867604" y="517175"/>
                  <a:pt x="3856040" y="501888"/>
                </a:cubicBezTo>
                <a:cubicBezTo>
                  <a:pt x="3844475" y="486600"/>
                  <a:pt x="3828791" y="466130"/>
                  <a:pt x="3808986" y="440478"/>
                </a:cubicBezTo>
                <a:cubicBezTo>
                  <a:pt x="3799667" y="459768"/>
                  <a:pt x="3789652" y="476907"/>
                  <a:pt x="3778943" y="491897"/>
                </a:cubicBezTo>
                <a:cubicBezTo>
                  <a:pt x="3768233" y="506886"/>
                  <a:pt x="3755102" y="522588"/>
                  <a:pt x="3739550" y="539002"/>
                </a:cubicBezTo>
                <a:cubicBezTo>
                  <a:pt x="3723997" y="555415"/>
                  <a:pt x="3705813" y="568421"/>
                  <a:pt x="3684998" y="578018"/>
                </a:cubicBezTo>
                <a:cubicBezTo>
                  <a:pt x="3664182" y="587615"/>
                  <a:pt x="3661751" y="585150"/>
                  <a:pt x="3677703" y="570622"/>
                </a:cubicBezTo>
                <a:cubicBezTo>
                  <a:pt x="3693656" y="556094"/>
                  <a:pt x="3708855" y="540541"/>
                  <a:pt x="3723302" y="523965"/>
                </a:cubicBezTo>
                <a:cubicBezTo>
                  <a:pt x="3737749" y="507388"/>
                  <a:pt x="3750002" y="491347"/>
                  <a:pt x="3760060" y="475843"/>
                </a:cubicBezTo>
                <a:cubicBezTo>
                  <a:pt x="3770118" y="460338"/>
                  <a:pt x="3777688" y="445694"/>
                  <a:pt x="3782768" y="431912"/>
                </a:cubicBezTo>
                <a:cubicBezTo>
                  <a:pt x="3787848" y="418130"/>
                  <a:pt x="3789323" y="407149"/>
                  <a:pt x="3787194" y="398969"/>
                </a:cubicBezTo>
                <a:cubicBezTo>
                  <a:pt x="3785596" y="392835"/>
                  <a:pt x="3787219" y="389889"/>
                  <a:pt x="3792062" y="390133"/>
                </a:cubicBezTo>
                <a:close/>
                <a:moveTo>
                  <a:pt x="2305259" y="389264"/>
                </a:moveTo>
                <a:cubicBezTo>
                  <a:pt x="2309206" y="389264"/>
                  <a:pt x="2316589" y="391247"/>
                  <a:pt x="2327407" y="395215"/>
                </a:cubicBezTo>
                <a:cubicBezTo>
                  <a:pt x="2338226" y="399183"/>
                  <a:pt x="2342054" y="403578"/>
                  <a:pt x="2338894" y="408400"/>
                </a:cubicBezTo>
                <a:cubicBezTo>
                  <a:pt x="2335733" y="413223"/>
                  <a:pt x="2332843" y="419120"/>
                  <a:pt x="2330225" y="426093"/>
                </a:cubicBezTo>
                <a:cubicBezTo>
                  <a:pt x="2327607" y="433065"/>
                  <a:pt x="2324420" y="439509"/>
                  <a:pt x="2320662" y="445423"/>
                </a:cubicBezTo>
                <a:cubicBezTo>
                  <a:pt x="2334675" y="443768"/>
                  <a:pt x="2349990" y="441662"/>
                  <a:pt x="2366607" y="439105"/>
                </a:cubicBezTo>
                <a:cubicBezTo>
                  <a:pt x="2383224" y="436548"/>
                  <a:pt x="2396521" y="434408"/>
                  <a:pt x="2406498" y="432685"/>
                </a:cubicBezTo>
                <a:cubicBezTo>
                  <a:pt x="2416475" y="430963"/>
                  <a:pt x="2426337" y="431007"/>
                  <a:pt x="2436084" y="432818"/>
                </a:cubicBezTo>
                <a:cubicBezTo>
                  <a:pt x="2445830" y="434629"/>
                  <a:pt x="2453074" y="438952"/>
                  <a:pt x="2457815" y="445789"/>
                </a:cubicBezTo>
                <a:cubicBezTo>
                  <a:pt x="2462556" y="452626"/>
                  <a:pt x="2461790" y="456641"/>
                  <a:pt x="2455516" y="457835"/>
                </a:cubicBezTo>
                <a:cubicBezTo>
                  <a:pt x="2449242" y="459029"/>
                  <a:pt x="2439217" y="459198"/>
                  <a:pt x="2425442" y="458344"/>
                </a:cubicBezTo>
                <a:cubicBezTo>
                  <a:pt x="2411667" y="457489"/>
                  <a:pt x="2395772" y="457696"/>
                  <a:pt x="2377757" y="458964"/>
                </a:cubicBezTo>
                <a:cubicBezTo>
                  <a:pt x="2359743" y="460233"/>
                  <a:pt x="2339016" y="462481"/>
                  <a:pt x="2315575" y="465709"/>
                </a:cubicBezTo>
                <a:cubicBezTo>
                  <a:pt x="2308454" y="481567"/>
                  <a:pt x="2301210" y="494515"/>
                  <a:pt x="2293844" y="504553"/>
                </a:cubicBezTo>
                <a:cubicBezTo>
                  <a:pt x="2295784" y="505991"/>
                  <a:pt x="2304130" y="505038"/>
                  <a:pt x="2318882" y="501694"/>
                </a:cubicBezTo>
                <a:cubicBezTo>
                  <a:pt x="2333634" y="498350"/>
                  <a:pt x="2343753" y="495583"/>
                  <a:pt x="2349240" y="493392"/>
                </a:cubicBezTo>
                <a:cubicBezTo>
                  <a:pt x="2354727" y="491202"/>
                  <a:pt x="2360791" y="491236"/>
                  <a:pt x="2367431" y="493494"/>
                </a:cubicBezTo>
                <a:cubicBezTo>
                  <a:pt x="2374071" y="495753"/>
                  <a:pt x="2380063" y="498381"/>
                  <a:pt x="2385408" y="501379"/>
                </a:cubicBezTo>
                <a:cubicBezTo>
                  <a:pt x="2390753" y="504377"/>
                  <a:pt x="2391933" y="510793"/>
                  <a:pt x="2388949" y="520628"/>
                </a:cubicBezTo>
                <a:cubicBezTo>
                  <a:pt x="2385964" y="530462"/>
                  <a:pt x="2384893" y="541023"/>
                  <a:pt x="2385734" y="552309"/>
                </a:cubicBezTo>
                <a:cubicBezTo>
                  <a:pt x="2386575" y="563595"/>
                  <a:pt x="2387419" y="576892"/>
                  <a:pt x="2388267" y="592200"/>
                </a:cubicBezTo>
                <a:cubicBezTo>
                  <a:pt x="2389115" y="607508"/>
                  <a:pt x="2389976" y="621467"/>
                  <a:pt x="2390851" y="634076"/>
                </a:cubicBezTo>
                <a:cubicBezTo>
                  <a:pt x="2391726" y="646684"/>
                  <a:pt x="2390336" y="657333"/>
                  <a:pt x="2386680" y="666021"/>
                </a:cubicBezTo>
                <a:cubicBezTo>
                  <a:pt x="2383024" y="674710"/>
                  <a:pt x="2377520" y="681852"/>
                  <a:pt x="2370168" y="687447"/>
                </a:cubicBezTo>
                <a:cubicBezTo>
                  <a:pt x="2362816" y="693043"/>
                  <a:pt x="2358071" y="691900"/>
                  <a:pt x="2355935" y="684019"/>
                </a:cubicBezTo>
                <a:cubicBezTo>
                  <a:pt x="2353798" y="676138"/>
                  <a:pt x="2348423" y="666747"/>
                  <a:pt x="2339809" y="655848"/>
                </a:cubicBezTo>
                <a:cubicBezTo>
                  <a:pt x="2331195" y="644948"/>
                  <a:pt x="2331328" y="640797"/>
                  <a:pt x="2340206" y="643395"/>
                </a:cubicBezTo>
                <a:cubicBezTo>
                  <a:pt x="2349084" y="645993"/>
                  <a:pt x="2355043" y="647271"/>
                  <a:pt x="2358081" y="647230"/>
                </a:cubicBezTo>
                <a:cubicBezTo>
                  <a:pt x="2361120" y="647190"/>
                  <a:pt x="2362639" y="637403"/>
                  <a:pt x="2362639" y="617869"/>
                </a:cubicBezTo>
                <a:cubicBezTo>
                  <a:pt x="2362639" y="595093"/>
                  <a:pt x="2361819" y="572243"/>
                  <a:pt x="2360177" y="549318"/>
                </a:cubicBezTo>
                <a:cubicBezTo>
                  <a:pt x="2358536" y="526393"/>
                  <a:pt x="2355318" y="514225"/>
                  <a:pt x="2350522" y="512814"/>
                </a:cubicBezTo>
                <a:cubicBezTo>
                  <a:pt x="2345727" y="511403"/>
                  <a:pt x="2328109" y="513865"/>
                  <a:pt x="2297669" y="520200"/>
                </a:cubicBezTo>
                <a:lnTo>
                  <a:pt x="2297669" y="546286"/>
                </a:lnTo>
                <a:cubicBezTo>
                  <a:pt x="2303814" y="546367"/>
                  <a:pt x="2313106" y="544685"/>
                  <a:pt x="2325546" y="541240"/>
                </a:cubicBezTo>
                <a:cubicBezTo>
                  <a:pt x="2337985" y="537794"/>
                  <a:pt x="2346025" y="539320"/>
                  <a:pt x="2349668" y="545818"/>
                </a:cubicBezTo>
                <a:cubicBezTo>
                  <a:pt x="2353310" y="552316"/>
                  <a:pt x="2349016" y="556812"/>
                  <a:pt x="2336788" y="559308"/>
                </a:cubicBezTo>
                <a:cubicBezTo>
                  <a:pt x="2324559" y="561804"/>
                  <a:pt x="2311519" y="563052"/>
                  <a:pt x="2297669" y="563052"/>
                </a:cubicBezTo>
                <a:cubicBezTo>
                  <a:pt x="2297669" y="571625"/>
                  <a:pt x="2296821" y="580511"/>
                  <a:pt x="2295126" y="589708"/>
                </a:cubicBezTo>
                <a:cubicBezTo>
                  <a:pt x="2307131" y="589776"/>
                  <a:pt x="2318017" y="588090"/>
                  <a:pt x="2327784" y="584651"/>
                </a:cubicBezTo>
                <a:cubicBezTo>
                  <a:pt x="2337551" y="581213"/>
                  <a:pt x="2344974" y="582956"/>
                  <a:pt x="2350054" y="589881"/>
                </a:cubicBezTo>
                <a:cubicBezTo>
                  <a:pt x="2355134" y="596806"/>
                  <a:pt x="2349318" y="601726"/>
                  <a:pt x="2332606" y="604643"/>
                </a:cubicBezTo>
                <a:cubicBezTo>
                  <a:pt x="2315894" y="607559"/>
                  <a:pt x="2303265" y="607315"/>
                  <a:pt x="2294719" y="603910"/>
                </a:cubicBezTo>
                <a:cubicBezTo>
                  <a:pt x="2293200" y="625899"/>
                  <a:pt x="2289059" y="643313"/>
                  <a:pt x="2282297" y="656153"/>
                </a:cubicBezTo>
                <a:cubicBezTo>
                  <a:pt x="2275534" y="668992"/>
                  <a:pt x="2269573" y="670990"/>
                  <a:pt x="2264411" y="662145"/>
                </a:cubicBezTo>
                <a:cubicBezTo>
                  <a:pt x="2259250" y="653301"/>
                  <a:pt x="2258595" y="644466"/>
                  <a:pt x="2262448" y="635642"/>
                </a:cubicBezTo>
                <a:cubicBezTo>
                  <a:pt x="2266300" y="626818"/>
                  <a:pt x="2269278" y="616943"/>
                  <a:pt x="2271380" y="606016"/>
                </a:cubicBezTo>
                <a:cubicBezTo>
                  <a:pt x="2273483" y="595090"/>
                  <a:pt x="2275172" y="579680"/>
                  <a:pt x="2276447" y="559787"/>
                </a:cubicBezTo>
                <a:cubicBezTo>
                  <a:pt x="2277722" y="539893"/>
                  <a:pt x="2278305" y="527363"/>
                  <a:pt x="2278197" y="522194"/>
                </a:cubicBezTo>
                <a:cubicBezTo>
                  <a:pt x="2268430" y="540005"/>
                  <a:pt x="2256808" y="555425"/>
                  <a:pt x="2243331" y="568455"/>
                </a:cubicBezTo>
                <a:cubicBezTo>
                  <a:pt x="2229854" y="581484"/>
                  <a:pt x="2213596" y="592353"/>
                  <a:pt x="2194558" y="601062"/>
                </a:cubicBezTo>
                <a:cubicBezTo>
                  <a:pt x="2175519" y="609770"/>
                  <a:pt x="2174200" y="606854"/>
                  <a:pt x="2190600" y="592312"/>
                </a:cubicBezTo>
                <a:cubicBezTo>
                  <a:pt x="2207000" y="577770"/>
                  <a:pt x="2224065" y="559732"/>
                  <a:pt x="2241795" y="538198"/>
                </a:cubicBezTo>
                <a:cubicBezTo>
                  <a:pt x="2259524" y="516663"/>
                  <a:pt x="2275545" y="493023"/>
                  <a:pt x="2289856" y="467276"/>
                </a:cubicBezTo>
                <a:cubicBezTo>
                  <a:pt x="2257286" y="471495"/>
                  <a:pt x="2236260" y="474679"/>
                  <a:pt x="2226778" y="476829"/>
                </a:cubicBezTo>
                <a:cubicBezTo>
                  <a:pt x="2217296" y="478980"/>
                  <a:pt x="2208201" y="476589"/>
                  <a:pt x="2199492" y="469657"/>
                </a:cubicBezTo>
                <a:cubicBezTo>
                  <a:pt x="2190783" y="462725"/>
                  <a:pt x="2188881" y="458883"/>
                  <a:pt x="2193785" y="458130"/>
                </a:cubicBezTo>
                <a:cubicBezTo>
                  <a:pt x="2198688" y="457377"/>
                  <a:pt x="2207943" y="456787"/>
                  <a:pt x="2221549" y="456360"/>
                </a:cubicBezTo>
                <a:cubicBezTo>
                  <a:pt x="2235155" y="455932"/>
                  <a:pt x="2259450" y="453284"/>
                  <a:pt x="2294434" y="448414"/>
                </a:cubicBezTo>
                <a:cubicBezTo>
                  <a:pt x="2304147" y="424662"/>
                  <a:pt x="2307090" y="408865"/>
                  <a:pt x="2303265" y="401024"/>
                </a:cubicBezTo>
                <a:cubicBezTo>
                  <a:pt x="2299440" y="393184"/>
                  <a:pt x="2300104" y="389264"/>
                  <a:pt x="2305259" y="389264"/>
                </a:cubicBezTo>
                <a:close/>
                <a:moveTo>
                  <a:pt x="205716" y="222196"/>
                </a:moveTo>
                <a:cubicBezTo>
                  <a:pt x="213285" y="222196"/>
                  <a:pt x="218857" y="224231"/>
                  <a:pt x="222431" y="228300"/>
                </a:cubicBezTo>
                <a:cubicBezTo>
                  <a:pt x="226005" y="232370"/>
                  <a:pt x="227792" y="237158"/>
                  <a:pt x="227792" y="242666"/>
                </a:cubicBezTo>
                <a:cubicBezTo>
                  <a:pt x="227792" y="249828"/>
                  <a:pt x="225690" y="255250"/>
                  <a:pt x="221485" y="258933"/>
                </a:cubicBezTo>
                <a:cubicBezTo>
                  <a:pt x="217279" y="262616"/>
                  <a:pt x="212118" y="264458"/>
                  <a:pt x="206000" y="264458"/>
                </a:cubicBezTo>
                <a:cubicBezTo>
                  <a:pt x="200791" y="264458"/>
                  <a:pt x="195860" y="262643"/>
                  <a:pt x="191207" y="259015"/>
                </a:cubicBezTo>
                <a:cubicBezTo>
                  <a:pt x="186555" y="255386"/>
                  <a:pt x="184228" y="249936"/>
                  <a:pt x="184228" y="242666"/>
                </a:cubicBezTo>
                <a:cubicBezTo>
                  <a:pt x="184228" y="237077"/>
                  <a:pt x="185981" y="232526"/>
                  <a:pt x="189488" y="229012"/>
                </a:cubicBezTo>
                <a:cubicBezTo>
                  <a:pt x="192995" y="225499"/>
                  <a:pt x="198404" y="223227"/>
                  <a:pt x="205716" y="222196"/>
                </a:cubicBezTo>
                <a:close/>
                <a:moveTo>
                  <a:pt x="980061" y="205592"/>
                </a:moveTo>
                <a:lnTo>
                  <a:pt x="985982" y="205592"/>
                </a:lnTo>
                <a:cubicBezTo>
                  <a:pt x="1000999" y="207586"/>
                  <a:pt x="1009477" y="214837"/>
                  <a:pt x="1011416" y="227344"/>
                </a:cubicBezTo>
                <a:lnTo>
                  <a:pt x="1011416" y="237029"/>
                </a:lnTo>
                <a:cubicBezTo>
                  <a:pt x="1004363" y="252751"/>
                  <a:pt x="993871" y="259323"/>
                  <a:pt x="979939" y="256746"/>
                </a:cubicBezTo>
                <a:cubicBezTo>
                  <a:pt x="966903" y="255742"/>
                  <a:pt x="959897" y="246911"/>
                  <a:pt x="958920" y="230253"/>
                </a:cubicBezTo>
                <a:cubicBezTo>
                  <a:pt x="958920" y="217828"/>
                  <a:pt x="965967" y="209607"/>
                  <a:pt x="980061" y="205592"/>
                </a:cubicBezTo>
                <a:close/>
                <a:moveTo>
                  <a:pt x="1367969" y="164734"/>
                </a:moveTo>
                <a:lnTo>
                  <a:pt x="1613279" y="164734"/>
                </a:lnTo>
                <a:lnTo>
                  <a:pt x="1613279" y="192956"/>
                </a:lnTo>
                <a:lnTo>
                  <a:pt x="1367969" y="192956"/>
                </a:lnTo>
                <a:close/>
                <a:moveTo>
                  <a:pt x="868251" y="132809"/>
                </a:moveTo>
                <a:lnTo>
                  <a:pt x="1098240" y="132809"/>
                </a:lnTo>
                <a:lnTo>
                  <a:pt x="1098240" y="161031"/>
                </a:lnTo>
                <a:lnTo>
                  <a:pt x="868251" y="161031"/>
                </a:lnTo>
                <a:close/>
                <a:moveTo>
                  <a:pt x="1367969" y="100883"/>
                </a:moveTo>
                <a:lnTo>
                  <a:pt x="1613279" y="100883"/>
                </a:lnTo>
                <a:lnTo>
                  <a:pt x="1613279" y="129106"/>
                </a:lnTo>
                <a:lnTo>
                  <a:pt x="1367969" y="129106"/>
                </a:lnTo>
                <a:close/>
                <a:moveTo>
                  <a:pt x="425305" y="89530"/>
                </a:moveTo>
                <a:lnTo>
                  <a:pt x="361617" y="183881"/>
                </a:lnTo>
                <a:lnTo>
                  <a:pt x="425305" y="183881"/>
                </a:lnTo>
                <a:close/>
                <a:moveTo>
                  <a:pt x="742575" y="63312"/>
                </a:moveTo>
                <a:cubicBezTo>
                  <a:pt x="733344" y="62911"/>
                  <a:pt x="724991" y="67842"/>
                  <a:pt x="717517" y="78104"/>
                </a:cubicBezTo>
                <a:cubicBezTo>
                  <a:pt x="710043" y="88366"/>
                  <a:pt x="705051" y="104939"/>
                  <a:pt x="702541" y="127824"/>
                </a:cubicBezTo>
                <a:cubicBezTo>
                  <a:pt x="700045" y="150694"/>
                  <a:pt x="700893" y="171127"/>
                  <a:pt x="705085" y="189121"/>
                </a:cubicBezTo>
                <a:cubicBezTo>
                  <a:pt x="709276" y="207115"/>
                  <a:pt x="715757" y="219462"/>
                  <a:pt x="724527" y="226164"/>
                </a:cubicBezTo>
                <a:cubicBezTo>
                  <a:pt x="733297" y="232865"/>
                  <a:pt x="742100" y="234272"/>
                  <a:pt x="750938" y="230386"/>
                </a:cubicBezTo>
                <a:cubicBezTo>
                  <a:pt x="759775" y="226499"/>
                  <a:pt x="766467" y="217747"/>
                  <a:pt x="771011" y="204127"/>
                </a:cubicBezTo>
                <a:cubicBezTo>
                  <a:pt x="775555" y="190508"/>
                  <a:pt x="777827" y="175498"/>
                  <a:pt x="777827" y="159098"/>
                </a:cubicBezTo>
                <a:cubicBezTo>
                  <a:pt x="777827" y="142698"/>
                  <a:pt x="777203" y="127834"/>
                  <a:pt x="775955" y="114506"/>
                </a:cubicBezTo>
                <a:cubicBezTo>
                  <a:pt x="774707" y="101178"/>
                  <a:pt x="771141" y="89414"/>
                  <a:pt x="765253" y="79213"/>
                </a:cubicBezTo>
                <a:cubicBezTo>
                  <a:pt x="759365" y="69012"/>
                  <a:pt x="751806" y="63712"/>
                  <a:pt x="742575" y="63312"/>
                </a:cubicBezTo>
                <a:close/>
                <a:moveTo>
                  <a:pt x="580650" y="63312"/>
                </a:moveTo>
                <a:cubicBezTo>
                  <a:pt x="571419" y="62911"/>
                  <a:pt x="563066" y="67842"/>
                  <a:pt x="555592" y="78104"/>
                </a:cubicBezTo>
                <a:cubicBezTo>
                  <a:pt x="548118" y="88366"/>
                  <a:pt x="543126" y="104939"/>
                  <a:pt x="540617" y="127824"/>
                </a:cubicBezTo>
                <a:cubicBezTo>
                  <a:pt x="538120" y="150694"/>
                  <a:pt x="538968" y="171127"/>
                  <a:pt x="543160" y="189121"/>
                </a:cubicBezTo>
                <a:cubicBezTo>
                  <a:pt x="547352" y="207115"/>
                  <a:pt x="553832" y="219462"/>
                  <a:pt x="562602" y="226164"/>
                </a:cubicBezTo>
                <a:cubicBezTo>
                  <a:pt x="571372" y="232865"/>
                  <a:pt x="580176" y="234272"/>
                  <a:pt x="589013" y="230386"/>
                </a:cubicBezTo>
                <a:cubicBezTo>
                  <a:pt x="597851" y="226499"/>
                  <a:pt x="604542" y="217747"/>
                  <a:pt x="609086" y="204127"/>
                </a:cubicBezTo>
                <a:cubicBezTo>
                  <a:pt x="613630" y="190508"/>
                  <a:pt x="615902" y="175498"/>
                  <a:pt x="615902" y="159098"/>
                </a:cubicBezTo>
                <a:cubicBezTo>
                  <a:pt x="615902" y="142698"/>
                  <a:pt x="615278" y="127834"/>
                  <a:pt x="614030" y="114506"/>
                </a:cubicBezTo>
                <a:cubicBezTo>
                  <a:pt x="612783" y="101178"/>
                  <a:pt x="609215" y="89414"/>
                  <a:pt x="603327" y="79213"/>
                </a:cubicBezTo>
                <a:cubicBezTo>
                  <a:pt x="597440" y="69012"/>
                  <a:pt x="589881" y="63712"/>
                  <a:pt x="580650" y="63312"/>
                </a:cubicBezTo>
                <a:close/>
                <a:moveTo>
                  <a:pt x="981364" y="34489"/>
                </a:moveTo>
                <a:lnTo>
                  <a:pt x="985982" y="34489"/>
                </a:lnTo>
                <a:cubicBezTo>
                  <a:pt x="1000999" y="36497"/>
                  <a:pt x="1009477" y="43327"/>
                  <a:pt x="1011416" y="54979"/>
                </a:cubicBezTo>
                <a:lnTo>
                  <a:pt x="1011416" y="65784"/>
                </a:lnTo>
                <a:cubicBezTo>
                  <a:pt x="1005367" y="81614"/>
                  <a:pt x="994928" y="88675"/>
                  <a:pt x="980102" y="86966"/>
                </a:cubicBezTo>
                <a:cubicBezTo>
                  <a:pt x="966943" y="84945"/>
                  <a:pt x="959883" y="75673"/>
                  <a:pt x="958920" y="59151"/>
                </a:cubicBezTo>
                <a:cubicBezTo>
                  <a:pt x="958920" y="46711"/>
                  <a:pt x="966401" y="38491"/>
                  <a:pt x="981364" y="34489"/>
                </a:cubicBezTo>
                <a:close/>
                <a:moveTo>
                  <a:pt x="431878" y="34489"/>
                </a:moveTo>
                <a:lnTo>
                  <a:pt x="457373" y="34489"/>
                </a:lnTo>
                <a:lnTo>
                  <a:pt x="457373" y="183881"/>
                </a:lnTo>
                <a:lnTo>
                  <a:pt x="488017" y="183881"/>
                </a:lnTo>
                <a:lnTo>
                  <a:pt x="488017" y="212103"/>
                </a:lnTo>
                <a:lnTo>
                  <a:pt x="457373" y="212103"/>
                </a:lnTo>
                <a:lnTo>
                  <a:pt x="457373" y="260612"/>
                </a:lnTo>
                <a:lnTo>
                  <a:pt x="425305" y="260612"/>
                </a:lnTo>
                <a:lnTo>
                  <a:pt x="425305" y="212103"/>
                </a:lnTo>
                <a:lnTo>
                  <a:pt x="326986" y="212103"/>
                </a:lnTo>
                <a:lnTo>
                  <a:pt x="326986" y="185997"/>
                </a:lnTo>
                <a:close/>
                <a:moveTo>
                  <a:pt x="72966" y="34489"/>
                </a:moveTo>
                <a:lnTo>
                  <a:pt x="94637" y="34489"/>
                </a:lnTo>
                <a:lnTo>
                  <a:pt x="94637" y="260612"/>
                </a:lnTo>
                <a:lnTo>
                  <a:pt x="61287" y="260612"/>
                </a:lnTo>
                <a:lnTo>
                  <a:pt x="61287" y="84422"/>
                </a:lnTo>
                <a:cubicBezTo>
                  <a:pt x="54532" y="94881"/>
                  <a:pt x="40485" y="105523"/>
                  <a:pt x="19147" y="116348"/>
                </a:cubicBezTo>
                <a:lnTo>
                  <a:pt x="19147" y="87210"/>
                </a:lnTo>
                <a:cubicBezTo>
                  <a:pt x="40824" y="72492"/>
                  <a:pt x="58764" y="54918"/>
                  <a:pt x="72966" y="34489"/>
                </a:cubicBezTo>
                <a:close/>
                <a:moveTo>
                  <a:pt x="1238437" y="33309"/>
                </a:moveTo>
                <a:cubicBezTo>
                  <a:pt x="1247661" y="31532"/>
                  <a:pt x="1255956" y="31549"/>
                  <a:pt x="1263322" y="33360"/>
                </a:cubicBezTo>
                <a:cubicBezTo>
                  <a:pt x="1270688" y="35171"/>
                  <a:pt x="1278247" y="38586"/>
                  <a:pt x="1286000" y="43605"/>
                </a:cubicBezTo>
                <a:cubicBezTo>
                  <a:pt x="1293752" y="48624"/>
                  <a:pt x="1300053" y="55986"/>
                  <a:pt x="1304902" y="65692"/>
                </a:cubicBezTo>
                <a:cubicBezTo>
                  <a:pt x="1309752" y="75398"/>
                  <a:pt x="1311516" y="87112"/>
                  <a:pt x="1310193" y="100833"/>
                </a:cubicBezTo>
                <a:cubicBezTo>
                  <a:pt x="1308870" y="114554"/>
                  <a:pt x="1302125" y="130754"/>
                  <a:pt x="1289957" y="149433"/>
                </a:cubicBezTo>
                <a:cubicBezTo>
                  <a:pt x="1277789" y="168112"/>
                  <a:pt x="1254980" y="195344"/>
                  <a:pt x="1221528" y="231128"/>
                </a:cubicBezTo>
                <a:lnTo>
                  <a:pt x="1313459" y="231128"/>
                </a:lnTo>
                <a:lnTo>
                  <a:pt x="1313459" y="260612"/>
                </a:lnTo>
                <a:lnTo>
                  <a:pt x="1176682" y="260612"/>
                </a:lnTo>
                <a:lnTo>
                  <a:pt x="1176682" y="251435"/>
                </a:lnTo>
                <a:cubicBezTo>
                  <a:pt x="1177564" y="238223"/>
                  <a:pt x="1183631" y="226421"/>
                  <a:pt x="1194884" y="216031"/>
                </a:cubicBezTo>
                <a:cubicBezTo>
                  <a:pt x="1206135" y="205640"/>
                  <a:pt x="1220216" y="189670"/>
                  <a:pt x="1237125" y="168122"/>
                </a:cubicBezTo>
                <a:cubicBezTo>
                  <a:pt x="1254033" y="146574"/>
                  <a:pt x="1264997" y="129981"/>
                  <a:pt x="1270016" y="118342"/>
                </a:cubicBezTo>
                <a:cubicBezTo>
                  <a:pt x="1275035" y="106703"/>
                  <a:pt x="1276945" y="96987"/>
                  <a:pt x="1275744" y="89194"/>
                </a:cubicBezTo>
                <a:cubicBezTo>
                  <a:pt x="1274544" y="81401"/>
                  <a:pt x="1270943" y="75039"/>
                  <a:pt x="1264940" y="70108"/>
                </a:cubicBezTo>
                <a:cubicBezTo>
                  <a:pt x="1258937" y="65177"/>
                  <a:pt x="1251910" y="63122"/>
                  <a:pt x="1243860" y="63942"/>
                </a:cubicBezTo>
                <a:cubicBezTo>
                  <a:pt x="1235809" y="64763"/>
                  <a:pt x="1228053" y="67920"/>
                  <a:pt x="1220592" y="73414"/>
                </a:cubicBezTo>
                <a:cubicBezTo>
                  <a:pt x="1213131" y="78908"/>
                  <a:pt x="1207034" y="88112"/>
                  <a:pt x="1202300" y="101026"/>
                </a:cubicBezTo>
                <a:lnTo>
                  <a:pt x="1171575" y="96468"/>
                </a:lnTo>
                <a:cubicBezTo>
                  <a:pt x="1178548" y="74045"/>
                  <a:pt x="1187629" y="58133"/>
                  <a:pt x="1198821" y="48733"/>
                </a:cubicBezTo>
                <a:cubicBezTo>
                  <a:pt x="1210011" y="39332"/>
                  <a:pt x="1223217" y="34191"/>
                  <a:pt x="1238437" y="33309"/>
                </a:cubicBezTo>
                <a:close/>
                <a:moveTo>
                  <a:pt x="742941" y="33228"/>
                </a:moveTo>
                <a:cubicBezTo>
                  <a:pt x="759131" y="33228"/>
                  <a:pt x="773032" y="39705"/>
                  <a:pt x="784644" y="52660"/>
                </a:cubicBezTo>
                <a:cubicBezTo>
                  <a:pt x="796256" y="65614"/>
                  <a:pt x="803788" y="81577"/>
                  <a:pt x="807240" y="100548"/>
                </a:cubicBezTo>
                <a:cubicBezTo>
                  <a:pt x="810692" y="119518"/>
                  <a:pt x="811771" y="141311"/>
                  <a:pt x="810475" y="165925"/>
                </a:cubicBezTo>
                <a:cubicBezTo>
                  <a:pt x="809179" y="190538"/>
                  <a:pt x="804751" y="210849"/>
                  <a:pt x="797188" y="226855"/>
                </a:cubicBezTo>
                <a:cubicBezTo>
                  <a:pt x="789625" y="242862"/>
                  <a:pt x="778112" y="253982"/>
                  <a:pt x="762648" y="260215"/>
                </a:cubicBezTo>
                <a:cubicBezTo>
                  <a:pt x="747184" y="266448"/>
                  <a:pt x="731750" y="265784"/>
                  <a:pt x="716347" y="258221"/>
                </a:cubicBezTo>
                <a:cubicBezTo>
                  <a:pt x="700944" y="250659"/>
                  <a:pt x="690137" y="240661"/>
                  <a:pt x="683923" y="228229"/>
                </a:cubicBezTo>
                <a:cubicBezTo>
                  <a:pt x="677710" y="215797"/>
                  <a:pt x="673295" y="202815"/>
                  <a:pt x="670677" y="189284"/>
                </a:cubicBezTo>
                <a:cubicBezTo>
                  <a:pt x="668059" y="175752"/>
                  <a:pt x="667177" y="157572"/>
                  <a:pt x="668032" y="134742"/>
                </a:cubicBezTo>
                <a:cubicBezTo>
                  <a:pt x="668900" y="111912"/>
                  <a:pt x="672142" y="93799"/>
                  <a:pt x="677758" y="80404"/>
                </a:cubicBezTo>
                <a:cubicBezTo>
                  <a:pt x="683374" y="67008"/>
                  <a:pt x="691594" y="55797"/>
                  <a:pt x="702419" y="46769"/>
                </a:cubicBezTo>
                <a:cubicBezTo>
                  <a:pt x="713244" y="37741"/>
                  <a:pt x="726752" y="33228"/>
                  <a:pt x="742941" y="33228"/>
                </a:cubicBezTo>
                <a:close/>
                <a:moveTo>
                  <a:pt x="581016" y="33228"/>
                </a:moveTo>
                <a:cubicBezTo>
                  <a:pt x="597207" y="33228"/>
                  <a:pt x="611107" y="39705"/>
                  <a:pt x="622719" y="52660"/>
                </a:cubicBezTo>
                <a:cubicBezTo>
                  <a:pt x="634331" y="65614"/>
                  <a:pt x="641863" y="81577"/>
                  <a:pt x="645315" y="100548"/>
                </a:cubicBezTo>
                <a:cubicBezTo>
                  <a:pt x="648768" y="119518"/>
                  <a:pt x="649845" y="141311"/>
                  <a:pt x="648550" y="165925"/>
                </a:cubicBezTo>
                <a:cubicBezTo>
                  <a:pt x="647254" y="190538"/>
                  <a:pt x="642826" y="210849"/>
                  <a:pt x="635263" y="226855"/>
                </a:cubicBezTo>
                <a:cubicBezTo>
                  <a:pt x="627701" y="242862"/>
                  <a:pt x="616187" y="253982"/>
                  <a:pt x="600723" y="260215"/>
                </a:cubicBezTo>
                <a:cubicBezTo>
                  <a:pt x="585259" y="266448"/>
                  <a:pt x="569825" y="265784"/>
                  <a:pt x="554422" y="258221"/>
                </a:cubicBezTo>
                <a:cubicBezTo>
                  <a:pt x="539019" y="250659"/>
                  <a:pt x="528211" y="240661"/>
                  <a:pt x="521999" y="228229"/>
                </a:cubicBezTo>
                <a:cubicBezTo>
                  <a:pt x="515785" y="215797"/>
                  <a:pt x="511370" y="202815"/>
                  <a:pt x="508752" y="189284"/>
                </a:cubicBezTo>
                <a:cubicBezTo>
                  <a:pt x="506135" y="175752"/>
                  <a:pt x="505252" y="157572"/>
                  <a:pt x="506107" y="134742"/>
                </a:cubicBezTo>
                <a:cubicBezTo>
                  <a:pt x="506975" y="111912"/>
                  <a:pt x="510217" y="93799"/>
                  <a:pt x="515833" y="80404"/>
                </a:cubicBezTo>
                <a:cubicBezTo>
                  <a:pt x="521449" y="67008"/>
                  <a:pt x="529670" y="55797"/>
                  <a:pt x="540495" y="46769"/>
                </a:cubicBezTo>
                <a:cubicBezTo>
                  <a:pt x="551319" y="37741"/>
                  <a:pt x="564827" y="33228"/>
                  <a:pt x="581016" y="33228"/>
                </a:cubicBezTo>
                <a:close/>
                <a:moveTo>
                  <a:pt x="2539704" y="0"/>
                </a:moveTo>
                <a:cubicBezTo>
                  <a:pt x="2593788" y="43788"/>
                  <a:pt x="2620830" y="90018"/>
                  <a:pt x="2620830" y="138689"/>
                </a:cubicBezTo>
                <a:cubicBezTo>
                  <a:pt x="2622539" y="195703"/>
                  <a:pt x="2595897" y="243581"/>
                  <a:pt x="2540904" y="282323"/>
                </a:cubicBezTo>
                <a:lnTo>
                  <a:pt x="2523650" y="261833"/>
                </a:lnTo>
                <a:cubicBezTo>
                  <a:pt x="2568767" y="228002"/>
                  <a:pt x="2591746" y="188812"/>
                  <a:pt x="2592587" y="144265"/>
                </a:cubicBezTo>
                <a:cubicBezTo>
                  <a:pt x="2594297" y="98808"/>
                  <a:pt x="2570890" y="57896"/>
                  <a:pt x="2522368" y="21528"/>
                </a:cubicBezTo>
                <a:close/>
                <a:moveTo>
                  <a:pt x="1938190" y="0"/>
                </a:moveTo>
                <a:lnTo>
                  <a:pt x="1955587" y="21528"/>
                </a:lnTo>
                <a:cubicBezTo>
                  <a:pt x="1907064" y="57896"/>
                  <a:pt x="1883638" y="98822"/>
                  <a:pt x="1885306" y="144305"/>
                </a:cubicBezTo>
                <a:cubicBezTo>
                  <a:pt x="1886147" y="188839"/>
                  <a:pt x="1909147" y="228008"/>
                  <a:pt x="1954305" y="261813"/>
                </a:cubicBezTo>
                <a:lnTo>
                  <a:pt x="1936989" y="282323"/>
                </a:lnTo>
                <a:cubicBezTo>
                  <a:pt x="1882037" y="243595"/>
                  <a:pt x="1855416" y="195052"/>
                  <a:pt x="1857125" y="136695"/>
                </a:cubicBezTo>
                <a:cubicBezTo>
                  <a:pt x="1857125" y="89312"/>
                  <a:pt x="1884146" y="43747"/>
                  <a:pt x="193819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>
              <a:lnSpc>
                <a:spcPct val="150000"/>
              </a:lnSpc>
            </a:pP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36531" y="262600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07343" y="262600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00294" y="300520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47443" y="300520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07437" y="421017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78249" y="421017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36782" y="45893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32524" y="459884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9605680" y="5125299"/>
            <a:ext cx="1097375" cy="124978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699233" y="216973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47445" y="380675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4" grpId="0"/>
      <p:bldP spid="25" grpId="0"/>
      <p:bldP spid="26" grpId="0"/>
      <p:bldP spid="27" grpId="0"/>
      <p:bldP spid="22" grpId="0"/>
      <p:bldP spid="33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7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1.xml><?xml version="1.0" encoding="utf-8"?>
<p:tagLst xmlns:p="http://schemas.openxmlformats.org/presentationml/2006/main">
  <p:tag name="KSO_WPP_MARK_KEY" val="476a7e70-5a88-4b36-9b3f-14b19a866455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HASMASTERBACKGROUND" val="1"/>
</p:tagLst>
</file>

<file path=ppt/theme/theme1.xml><?xml version="1.0" encoding="utf-8"?>
<a:theme xmlns:a="http://schemas.openxmlformats.org/drawingml/2006/main" name="第一PPT模板网-WWW.1PPT.COM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WPS 演示</Application>
  <PresentationFormat>自定义</PresentationFormat>
  <Paragraphs>311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幼圆</vt:lpstr>
      <vt:lpstr>方正黑体简体</vt:lpstr>
      <vt:lpstr>锐字锐线怒放黑简1.0</vt:lpstr>
      <vt:lpstr>楷体_GB2312</vt:lpstr>
      <vt:lpstr>新宋体</vt:lpstr>
      <vt:lpstr>楷体</vt:lpstr>
      <vt:lpstr>Times New Roman</vt:lpstr>
      <vt:lpstr>等线</vt:lpstr>
      <vt:lpstr>Arial</vt:lpstr>
      <vt:lpstr>黑体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81</cp:revision>
  <dcterms:created xsi:type="dcterms:W3CDTF">2018-09-11T05:46:00Z</dcterms:created>
  <dcterms:modified xsi:type="dcterms:W3CDTF">2023-02-04T03:47:06Z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578DAA37B82744A697E4075F49304B89</vt:lpwstr>
  </property>
  <property fmtid="{D5CDD505-2E9C-101B-9397-08002B2CF9AE}" pid="3" name="KSOProductBuildVer">
    <vt:lpwstr>2052-11.1.0.13703</vt:lpwstr>
  </property>
</Properties>
</file>