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317" r:id="rId3"/>
    <p:sldId id="337" r:id="rId4"/>
    <p:sldId id="299" r:id="rId5"/>
    <p:sldId id="267" r:id="rId6"/>
    <p:sldId id="288" r:id="rId7"/>
    <p:sldId id="309" r:id="rId8"/>
    <p:sldId id="306" r:id="rId9"/>
    <p:sldId id="307" r:id="rId10"/>
    <p:sldId id="289" r:id="rId11"/>
    <p:sldId id="313" r:id="rId12"/>
    <p:sldId id="356" r:id="rId13"/>
    <p:sldId id="358" r:id="rId14"/>
    <p:sldId id="310" r:id="rId15"/>
    <p:sldId id="311" r:id="rId16"/>
    <p:sldId id="290" r:id="rId17"/>
    <p:sldId id="315" r:id="rId18"/>
    <p:sldId id="359" r:id="rId19"/>
    <p:sldId id="360" r:id="rId20"/>
    <p:sldId id="367" r:id="rId21"/>
    <p:sldId id="368" r:id="rId22"/>
    <p:sldId id="291" r:id="rId23"/>
  </p:sldIdLst>
  <p:sldSz cx="9144000" cy="5143500" type="screen16x9"/>
  <p:notesSz cx="7103745" cy="10234295"/>
  <p:embeddedFontLst>
    <p:embeddedFont>
      <p:font typeface="华文楷体" panose="02010600040101010101" pitchFamily="2" charset="-122"/>
      <p:regular r:id="rId27"/>
    </p:embeddedFont>
    <p:embeddedFont>
      <p:font typeface="微软雅黑" panose="020B0503020204020204" pitchFamily="34" charset="-122"/>
      <p:regular r:id="rId28"/>
    </p:embeddedFont>
    <p:embeddedFont>
      <p:font typeface="楷体" panose="02010609060101010101" pitchFamily="49" charset="-122"/>
      <p:regular r:id="rId29"/>
    </p:embeddedFont>
  </p:embeddedFontLst>
  <p:custDataLst>
    <p:tags r:id="rId30"/>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25" userDrawn="1">
          <p15:clr>
            <a:srgbClr val="A4A3A4"/>
          </p15:clr>
        </p15:guide>
        <p15:guide id="2" pos="29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C633"/>
    <a:srgbClr val="FB4F68"/>
    <a:srgbClr val="A1C450"/>
    <a:srgbClr val="219189"/>
    <a:srgbClr val="EA976B"/>
    <a:srgbClr val="D57373"/>
    <a:srgbClr val="DCC7E0"/>
    <a:srgbClr val="E04236"/>
    <a:srgbClr val="74C153"/>
    <a:srgbClr val="C5DE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6" d="100"/>
          <a:sy n="106" d="100"/>
        </p:scale>
        <p:origin x="-102" y="-702"/>
      </p:cViewPr>
      <p:guideLst>
        <p:guide orient="horz" pos="1725"/>
        <p:guide pos="2941"/>
      </p:guideLst>
    </p:cSldViewPr>
  </p:slideViewPr>
  <p:notesTextViewPr>
    <p:cViewPr>
      <p:scale>
        <a:sx n="1" d="1"/>
        <a:sy n="1" d="1"/>
      </p:scale>
      <p:origin x="0" y="0"/>
    </p:cViewPr>
  </p:notesTextViewPr>
  <p:sorterViewPr>
    <p:cViewPr>
      <p:scale>
        <a:sx n="168" d="100"/>
        <a:sy n="16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7.xml"/><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
        <p:nvSpPr>
          <p:cNvPr id="6" name="矩形 5"/>
          <p:cNvSpPr/>
          <p:nvPr userDrawn="1"/>
        </p:nvSpPr>
        <p:spPr>
          <a:xfrm>
            <a:off x="350174" y="1916832"/>
            <a:ext cx="735006" cy="241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www.1ppt.com/moban/                  PPT</a:t>
            </a:r>
            <a:r>
              <a:rPr lang="zh-CN" altLang="en-US" sz="100" dirty="0">
                <a:solidFill>
                  <a:schemeClr val="bg1"/>
                </a:solidFill>
              </a:rPr>
              <a:t>素材：</a:t>
            </a:r>
            <a:r>
              <a:rPr lang="en-US" altLang="zh-CN" sz="100" dirty="0">
                <a:solidFill>
                  <a:schemeClr val="bg1"/>
                </a:solidFill>
              </a:rPr>
              <a:t>www.1ppt.com/sucai/</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背景：</a:t>
            </a:r>
            <a:r>
              <a:rPr lang="en-US" altLang="zh-CN" sz="100" dirty="0">
                <a:solidFill>
                  <a:schemeClr val="bg1"/>
                </a:solidFill>
              </a:rPr>
              <a:t>www.1ppt.com/beijing/                   PPT</a:t>
            </a:r>
            <a:r>
              <a:rPr lang="zh-CN" altLang="en-US" sz="100" dirty="0">
                <a:solidFill>
                  <a:schemeClr val="bg1"/>
                </a:solidFill>
              </a:rPr>
              <a:t>图表：</a:t>
            </a:r>
            <a:r>
              <a:rPr lang="en-US" altLang="zh-CN" sz="100" dirty="0">
                <a:solidFill>
                  <a:schemeClr val="bg1"/>
                </a:solidFill>
              </a:rPr>
              <a:t>www.1ppt.com/tubiao/      </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endParaRPr lang="en-US" altLang="zh-CN" sz="100" dirty="0">
              <a:solidFill>
                <a:schemeClr val="bg1"/>
              </a:solidFill>
            </a:endParaRPr>
          </a:p>
          <a:p>
            <a:r>
              <a:rPr lang="zh-CN" altLang="en-US" sz="100" dirty="0">
                <a:solidFill>
                  <a:schemeClr val="bg1"/>
                </a:solidFill>
              </a:rPr>
              <a:t>资料下载：</a:t>
            </a:r>
            <a:r>
              <a:rPr lang="en-US" altLang="zh-CN" sz="100" dirty="0">
                <a:solidFill>
                  <a:schemeClr val="bg1"/>
                </a:solidFill>
              </a:rPr>
              <a:t>www.1ppt.com/ziliao/                   </a:t>
            </a:r>
            <a:r>
              <a:rPr lang="zh-CN" altLang="en-US" sz="100" dirty="0">
                <a:solidFill>
                  <a:schemeClr val="bg1"/>
                </a:solidFill>
              </a:rPr>
              <a:t>个人简历：</a:t>
            </a:r>
            <a:r>
              <a:rPr lang="en-US" altLang="zh-CN" sz="100" dirty="0">
                <a:solidFill>
                  <a:schemeClr val="bg1"/>
                </a:solidFill>
              </a:rPr>
              <a:t>www.1ppt.com/jianli/             </a:t>
            </a:r>
            <a:endParaRPr lang="en-US" altLang="zh-CN" sz="100" dirty="0">
              <a:solidFill>
                <a:schemeClr val="bg1"/>
              </a:solidFill>
            </a:endParaRPr>
          </a:p>
          <a:p>
            <a:r>
              <a:rPr lang="zh-CN" altLang="en-US" sz="100" dirty="0">
                <a:solidFill>
                  <a:schemeClr val="bg1"/>
                </a:solidFill>
              </a:rPr>
              <a:t>试卷下载：</a:t>
            </a:r>
            <a:r>
              <a:rPr lang="en-US" altLang="zh-CN" sz="100" dirty="0">
                <a:solidFill>
                  <a:schemeClr val="bg1"/>
                </a:solidFill>
              </a:rPr>
              <a:t>www.1ppt.com/shiti/                     </a:t>
            </a:r>
            <a:r>
              <a:rPr lang="zh-CN" altLang="en-US" sz="100" dirty="0">
                <a:solidFill>
                  <a:schemeClr val="bg1"/>
                </a:solidFill>
              </a:rPr>
              <a:t>教案下载：</a:t>
            </a:r>
            <a:r>
              <a:rPr lang="en-US" altLang="zh-CN" sz="100" dirty="0">
                <a:solidFill>
                  <a:schemeClr val="bg1"/>
                </a:solidFill>
              </a:rPr>
              <a:t>www.1ppt.com/jiaoan/               </a:t>
            </a:r>
            <a:endParaRPr lang="en-US" altLang="zh-CN" sz="100" dirty="0">
              <a:solidFill>
                <a:schemeClr val="bg1"/>
              </a:solidFill>
            </a:endParaRPr>
          </a:p>
          <a:p>
            <a:r>
              <a:rPr lang="zh-CN" altLang="en-US" sz="100" dirty="0">
                <a:solidFill>
                  <a:schemeClr val="bg1"/>
                </a:solidFill>
              </a:rPr>
              <a:t>手抄报：</a:t>
            </a:r>
            <a:r>
              <a:rPr lang="en-US" altLang="zh-CN" sz="100" dirty="0">
                <a:solidFill>
                  <a:schemeClr val="bg1"/>
                </a:solidFill>
              </a:rPr>
              <a:t>www.1ppt.com/shouchaobao/          PPT</a:t>
            </a:r>
            <a:r>
              <a:rPr lang="zh-CN" altLang="en-US" sz="100" dirty="0">
                <a:solidFill>
                  <a:schemeClr val="bg1"/>
                </a:solidFill>
              </a:rPr>
              <a:t>课件：</a:t>
            </a:r>
            <a:r>
              <a:rPr lang="en-US" altLang="zh-CN" sz="100" dirty="0">
                <a:solidFill>
                  <a:schemeClr val="bg1"/>
                </a:solidFill>
              </a:rPr>
              <a:t>www.1ppt.com/kejian/ </a:t>
            </a:r>
            <a:endParaRPr lang="en-US" altLang="zh-CN" sz="100" dirty="0">
              <a:solidFill>
                <a:schemeClr val="bg1"/>
              </a:solidFill>
            </a:endParaRPr>
          </a:p>
          <a:p>
            <a:r>
              <a:rPr lang="zh-CN" altLang="en-US" sz="100" dirty="0">
                <a:solidFill>
                  <a:schemeClr val="bg1"/>
                </a:solidFill>
              </a:rPr>
              <a:t>语文课件：</a:t>
            </a:r>
            <a:r>
              <a:rPr lang="en-US" altLang="zh-CN" sz="100" dirty="0">
                <a:solidFill>
                  <a:schemeClr val="bg1"/>
                </a:solidFill>
              </a:rPr>
              <a:t>www.1ppt.com/kejian/yuwen/    </a:t>
            </a:r>
            <a:r>
              <a:rPr lang="zh-CN" altLang="en-US" sz="100" dirty="0">
                <a:solidFill>
                  <a:schemeClr val="bg1"/>
                </a:solidFill>
              </a:rPr>
              <a:t>数学课件：</a:t>
            </a:r>
            <a:r>
              <a:rPr lang="en-US" altLang="zh-CN" sz="100" dirty="0">
                <a:solidFill>
                  <a:schemeClr val="bg1"/>
                </a:solidFill>
              </a:rPr>
              <a:t>www.1ppt.com/kejian/shuxue/ </a:t>
            </a:r>
            <a:endParaRPr lang="en-US" altLang="zh-CN" sz="100" dirty="0">
              <a:solidFill>
                <a:schemeClr val="bg1"/>
              </a:solidFill>
            </a:endParaRPr>
          </a:p>
          <a:p>
            <a:r>
              <a:rPr lang="zh-CN" altLang="en-US" sz="100" dirty="0">
                <a:solidFill>
                  <a:schemeClr val="bg1"/>
                </a:solidFill>
              </a:rPr>
              <a:t>英语课件：</a:t>
            </a:r>
            <a:r>
              <a:rPr lang="en-US" altLang="zh-CN" sz="100" dirty="0">
                <a:solidFill>
                  <a:schemeClr val="bg1"/>
                </a:solidFill>
              </a:rPr>
              <a:t>www.1ppt.com/kejian/yingyu/    </a:t>
            </a:r>
            <a:r>
              <a:rPr lang="zh-CN" altLang="en-US" sz="100" dirty="0">
                <a:solidFill>
                  <a:schemeClr val="bg1"/>
                </a:solidFill>
              </a:rPr>
              <a:t>美术课件：</a:t>
            </a:r>
            <a:r>
              <a:rPr lang="en-US" altLang="zh-CN" sz="100" dirty="0">
                <a:solidFill>
                  <a:schemeClr val="bg1"/>
                </a:solidFill>
              </a:rPr>
              <a:t>www.1ppt.com/kejian/meishu/ </a:t>
            </a:r>
            <a:endParaRPr lang="en-US" altLang="zh-CN" sz="100" dirty="0">
              <a:solidFill>
                <a:schemeClr val="bg1"/>
              </a:solidFill>
            </a:endParaRPr>
          </a:p>
          <a:p>
            <a:r>
              <a:rPr lang="zh-CN" altLang="en-US" sz="100" dirty="0">
                <a:solidFill>
                  <a:schemeClr val="bg1"/>
                </a:solidFill>
              </a:rPr>
              <a:t>科学课件：</a:t>
            </a:r>
            <a:r>
              <a:rPr lang="en-US" altLang="zh-CN" sz="100" dirty="0">
                <a:solidFill>
                  <a:schemeClr val="bg1"/>
                </a:solidFill>
              </a:rPr>
              <a:t>www.1ppt.com/kejian/kexue/     </a:t>
            </a:r>
            <a:r>
              <a:rPr lang="zh-CN" altLang="en-US" sz="100" dirty="0">
                <a:solidFill>
                  <a:schemeClr val="bg1"/>
                </a:solidFill>
              </a:rPr>
              <a:t>物理课件：</a:t>
            </a:r>
            <a:r>
              <a:rPr lang="en-US" altLang="zh-CN" sz="100" dirty="0">
                <a:solidFill>
                  <a:schemeClr val="bg1"/>
                </a:solidFill>
              </a:rPr>
              <a:t>www.1ppt.com/kejian/wuli/ </a:t>
            </a:r>
            <a:endParaRPr lang="en-US" altLang="zh-CN" sz="100" dirty="0">
              <a:solidFill>
                <a:schemeClr val="bg1"/>
              </a:solidFill>
            </a:endParaRPr>
          </a:p>
          <a:p>
            <a:r>
              <a:rPr lang="zh-CN" altLang="en-US" sz="100" dirty="0">
                <a:solidFill>
                  <a:schemeClr val="bg1"/>
                </a:solidFill>
              </a:rPr>
              <a:t>化学课件：</a:t>
            </a:r>
            <a:r>
              <a:rPr lang="en-US" altLang="zh-CN" sz="100" dirty="0">
                <a:solidFill>
                  <a:schemeClr val="bg1"/>
                </a:solidFill>
              </a:rPr>
              <a:t>www.1ppt.com/kejian/huaxue/  </a:t>
            </a:r>
            <a:r>
              <a:rPr lang="zh-CN" altLang="en-US" sz="100" dirty="0">
                <a:solidFill>
                  <a:schemeClr val="bg1"/>
                </a:solidFill>
              </a:rPr>
              <a:t>生物课件：</a:t>
            </a:r>
            <a:r>
              <a:rPr lang="en-US" altLang="zh-CN" sz="100" dirty="0">
                <a:solidFill>
                  <a:schemeClr val="bg1"/>
                </a:solidFill>
              </a:rPr>
              <a:t>www.1ppt.com/kejian/shengwu/ </a:t>
            </a:r>
            <a:endParaRPr lang="en-US" altLang="zh-CN" sz="100" dirty="0">
              <a:solidFill>
                <a:schemeClr val="bg1"/>
              </a:solidFill>
            </a:endParaRPr>
          </a:p>
          <a:p>
            <a:r>
              <a:rPr lang="zh-CN" altLang="en-US" sz="100" dirty="0">
                <a:solidFill>
                  <a:schemeClr val="bg1"/>
                </a:solidFill>
              </a:rPr>
              <a:t>地理课件：</a:t>
            </a:r>
            <a:r>
              <a:rPr lang="en-US" altLang="zh-CN" sz="100" dirty="0">
                <a:solidFill>
                  <a:schemeClr val="bg1"/>
                </a:solidFill>
              </a:rPr>
              <a:t>www.1ppt.com/kejian/dili/          </a:t>
            </a:r>
            <a:r>
              <a:rPr lang="zh-CN" altLang="en-US" sz="100" dirty="0">
                <a:solidFill>
                  <a:schemeClr val="bg1"/>
                </a:solidFill>
              </a:rPr>
              <a:t>历史课件：</a:t>
            </a:r>
            <a:r>
              <a:rPr lang="en-US" altLang="zh-CN" sz="100" dirty="0">
                <a:solidFill>
                  <a:schemeClr val="bg1"/>
                </a:solidFill>
              </a:rPr>
              <a:t>www.1ppt.com/kejian/lishi/ </a:t>
            </a:r>
            <a:endParaRPr lang="en-US" altLang="zh-CN" sz="100" dirty="0">
              <a:solidFill>
                <a:schemeClr val="bg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8" Type="http://schemas.openxmlformats.org/officeDocument/2006/relationships/theme" Target="../theme/theme1.xml"/><Relationship Id="rId27" Type="http://schemas.openxmlformats.org/officeDocument/2006/relationships/tags" Target="../tags/tag6.xml"/><Relationship Id="rId26" Type="http://schemas.openxmlformats.org/officeDocument/2006/relationships/tags" Target="../tags/tag5.xml"/><Relationship Id="rId25" Type="http://schemas.openxmlformats.org/officeDocument/2006/relationships/tags" Target="../tags/tag4.xml"/><Relationship Id="rId24" Type="http://schemas.openxmlformats.org/officeDocument/2006/relationships/tags" Target="../tags/tag3.xml"/><Relationship Id="rId23" Type="http://schemas.openxmlformats.org/officeDocument/2006/relationships/tags" Target="../tags/tag2.xml"/><Relationship Id="rId22" Type="http://schemas.openxmlformats.org/officeDocument/2006/relationships/tags" Target="../tags/tag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2"/>
            </p:custDataLst>
          </p:nvPr>
        </p:nvSpPr>
        <p:spPr>
          <a:xfrm>
            <a:off x="502412" y="324000"/>
            <a:ext cx="8139178" cy="486000"/>
          </a:xfrm>
          <a:prstGeom prst="rect">
            <a:avLst/>
          </a:prstGeom>
        </p:spPr>
        <p:txBody>
          <a:bodyPr vert="horz" lIns="76200" tIns="28575" rIns="57150" bIns="28575"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3"/>
            </p:custDataLst>
          </p:nvPr>
        </p:nvSpPr>
        <p:spPr>
          <a:xfrm>
            <a:off x="502412" y="972000"/>
            <a:ext cx="8139178" cy="3780000"/>
          </a:xfrm>
          <a:prstGeom prst="rect">
            <a:avLst/>
          </a:prstGeom>
        </p:spPr>
        <p:txBody>
          <a:bodyPr vert="horz" lIns="76200" tIns="0" rIns="61913"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4"/>
            </p:custDataLst>
          </p:nvPr>
        </p:nvSpPr>
        <p:spPr>
          <a:xfrm>
            <a:off x="659807" y="4762375"/>
            <a:ext cx="2025000" cy="237600"/>
          </a:xfrm>
          <a:prstGeom prst="rect">
            <a:avLst/>
          </a:prstGeom>
        </p:spPr>
        <p:txBody>
          <a:bodyPr vert="horz" lIns="68580" tIns="34290" rIns="68580" bIns="3429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5"/>
            </p:custDataLst>
          </p:nvPr>
        </p:nvSpPr>
        <p:spPr>
          <a:xfrm>
            <a:off x="3087000" y="4762375"/>
            <a:ext cx="2970000" cy="237600"/>
          </a:xfrm>
          <a:prstGeom prst="rect">
            <a:avLst/>
          </a:prstGeom>
        </p:spPr>
        <p:txBody>
          <a:bodyPr vert="horz" lIns="68580" tIns="34290" rIns="68580" bIns="3429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6"/>
            </p:custDataLst>
          </p:nvPr>
        </p:nvSpPr>
        <p:spPr>
          <a:xfrm>
            <a:off x="6457950" y="4762375"/>
            <a:ext cx="2025000" cy="237600"/>
          </a:xfrm>
          <a:prstGeom prst="rect">
            <a:avLst/>
          </a:prstGeom>
        </p:spPr>
        <p:txBody>
          <a:bodyPr vert="horz" lIns="68580" tIns="34290" rIns="68580" bIns="34290" rtlCol="0" anchor="ctr">
            <a:normAutofit/>
          </a:bodyPr>
          <a:lstStyle>
            <a:lvl1pPr algn="r">
              <a:defRPr sz="9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xStyles>
    <p:titleStyle>
      <a:lvl1pPr algn="l" defTabSz="685800" rtl="0" eaLnBrk="1" fontAlgn="auto" latinLnBrk="0" hangingPunct="1">
        <a:lnSpc>
          <a:spcPct val="100000"/>
        </a:lnSpc>
        <a:spcBef>
          <a:spcPct val="0"/>
        </a:spcBef>
        <a:buNone/>
        <a:defRPr sz="2100" b="1" u="none" strike="noStrike" kern="1200" cap="none" spc="15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ts val="0"/>
        </a:spcBef>
        <a:spcAft>
          <a:spcPts val="750"/>
        </a:spcAft>
        <a:buFont typeface="Arial" panose="020B0604020202020204" pitchFamily="34" charset="0"/>
        <a:buChar char="•"/>
        <a:tabLst>
          <a:tab pos="1207135" algn="l"/>
        </a:tabLst>
        <a:defRPr sz="1200" u="none" strike="noStrike" kern="1200" cap="none" spc="113"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6.jpeg"/><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image" Target="../media/image15.jpeg"/><Relationship Id="rId7" Type="http://schemas.openxmlformats.org/officeDocument/2006/relationships/image" Target="../media/image14.jpeg"/><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3" Type="http://schemas.openxmlformats.org/officeDocument/2006/relationships/slideLayout" Target="../slideLayouts/slideLayout16.xml"/><Relationship Id="rId12" Type="http://schemas.openxmlformats.org/officeDocument/2006/relationships/image" Target="../media/image19.jpeg"/><Relationship Id="rId11" Type="http://schemas.openxmlformats.org/officeDocument/2006/relationships/image" Target="../media/image18.jpeg"/><Relationship Id="rId10" Type="http://schemas.openxmlformats.org/officeDocument/2006/relationships/image" Target="../media/image17.jpeg"/><Relationship Id="rId1" Type="http://schemas.openxmlformats.org/officeDocument/2006/relationships/image" Target="../media/image8.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2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3070"/>
            <a:ext cx="9144000" cy="761747"/>
          </a:xfrm>
          <a:prstGeom prst="rect">
            <a:avLst/>
          </a:prstGeom>
        </p:spPr>
        <p:txBody>
          <a:bodyPr wrap="square" lIns="68580" tIns="34290" rIns="68580" bIns="34290">
            <a:spAutoFit/>
          </a:bodyPr>
          <a:lstStyle/>
          <a:p>
            <a:pPr algn="ctr"/>
            <a:r>
              <a:rPr lang="zh-CN" altLang="en-US" sz="4500" b="1" dirty="0">
                <a:solidFill>
                  <a:srgbClr val="FF0000"/>
                </a:solidFill>
                <a:latin typeface="+mn-ea"/>
                <a:cs typeface="+mn-ea"/>
              </a:rPr>
              <a:t>笔算乘法（进位）</a:t>
            </a:r>
            <a:endParaRPr lang="zh-CN" altLang="en-US" sz="4500" b="1" dirty="0">
              <a:solidFill>
                <a:srgbClr val="FF0000"/>
              </a:solidFill>
              <a:latin typeface="+mn-ea"/>
              <a:cs typeface="+mn-ea"/>
            </a:endParaRPr>
          </a:p>
        </p:txBody>
      </p:sp>
      <p:sp>
        <p:nvSpPr>
          <p:cNvPr id="4" name="文本框 3"/>
          <p:cNvSpPr txBox="1"/>
          <p:nvPr/>
        </p:nvSpPr>
        <p:spPr>
          <a:xfrm>
            <a:off x="1119664" y="665590"/>
            <a:ext cx="6904673" cy="530915"/>
          </a:xfrm>
          <a:prstGeom prst="rect">
            <a:avLst/>
          </a:prstGeom>
          <a:noFill/>
        </p:spPr>
        <p:txBody>
          <a:bodyPr wrap="square" lIns="68580" tIns="34290" rIns="68580" bIns="34290" rtlCol="0">
            <a:spAutoFit/>
          </a:bodyPr>
          <a:lstStyle/>
          <a:p>
            <a:pPr algn="ctr"/>
            <a:r>
              <a:rPr lang="zh-CN" altLang="en-US" sz="3000" b="1" dirty="0">
                <a:solidFill>
                  <a:srgbClr val="FF0000"/>
                </a:solidFill>
                <a:latin typeface="华文楷体" panose="02010600040101010101" pitchFamily="2" charset="-122"/>
                <a:ea typeface="华文楷体" panose="02010600040101010101" pitchFamily="2" charset="-122"/>
              </a:rPr>
              <a:t>两位数乘两位数</a:t>
            </a:r>
            <a:endParaRPr lang="zh-CN" altLang="en-US" sz="3000" b="1" dirty="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81158" y="553548"/>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2</a:t>
            </a:r>
            <a:endParaRPr lang="zh-CN" altLang="en-US" sz="2100" b="1" dirty="0"/>
          </a:p>
        </p:txBody>
      </p:sp>
      <p:pic>
        <p:nvPicPr>
          <p:cNvPr id="2" name="图片 1" descr="50-3(1)"/>
          <p:cNvPicPr>
            <a:picLocks noChangeAspect="1"/>
          </p:cNvPicPr>
          <p:nvPr/>
        </p:nvPicPr>
        <p:blipFill>
          <a:blip r:embed="rId1" cstate="print"/>
          <a:stretch>
            <a:fillRect/>
          </a:stretch>
        </p:blipFill>
        <p:spPr>
          <a:xfrm>
            <a:off x="1367791" y="998221"/>
            <a:ext cx="1149191" cy="1777841"/>
          </a:xfrm>
          <a:prstGeom prst="rect">
            <a:avLst/>
          </a:prstGeom>
        </p:spPr>
      </p:pic>
      <p:pic>
        <p:nvPicPr>
          <p:cNvPr id="3" name="图片 2" descr="50-3(2)"/>
          <p:cNvPicPr>
            <a:picLocks noChangeAspect="1"/>
          </p:cNvPicPr>
          <p:nvPr/>
        </p:nvPicPr>
        <p:blipFill>
          <a:blip r:embed="rId2" cstate="print"/>
          <a:stretch>
            <a:fillRect/>
          </a:stretch>
        </p:blipFill>
        <p:spPr>
          <a:xfrm>
            <a:off x="3842862" y="998220"/>
            <a:ext cx="1247299" cy="1828800"/>
          </a:xfrm>
          <a:prstGeom prst="rect">
            <a:avLst/>
          </a:prstGeom>
        </p:spPr>
      </p:pic>
      <p:pic>
        <p:nvPicPr>
          <p:cNvPr id="5" name="图片 4" descr="50-3(3)"/>
          <p:cNvPicPr>
            <a:picLocks noChangeAspect="1"/>
          </p:cNvPicPr>
          <p:nvPr/>
        </p:nvPicPr>
        <p:blipFill>
          <a:blip r:embed="rId3" cstate="print"/>
          <a:stretch>
            <a:fillRect/>
          </a:stretch>
        </p:blipFill>
        <p:spPr>
          <a:xfrm>
            <a:off x="6096953" y="998220"/>
            <a:ext cx="1554956" cy="1832610"/>
          </a:xfrm>
          <a:prstGeom prst="rect">
            <a:avLst/>
          </a:prstGeom>
        </p:spPr>
      </p:pic>
      <p:sp>
        <p:nvSpPr>
          <p:cNvPr id="20481" name="标题 1"/>
          <p:cNvSpPr>
            <a:spLocks noGrp="1"/>
          </p:cNvSpPr>
          <p:nvPr>
            <p:ph type="title"/>
          </p:nvPr>
        </p:nvSpPr>
        <p:spPr>
          <a:xfrm>
            <a:off x="591503" y="595759"/>
            <a:ext cx="6160770" cy="402431"/>
          </a:xfrm>
        </p:spPr>
        <p:txBody>
          <a:bodyPr vert="horz" wrap="square" lIns="68580" tIns="34290" rIns="68580" bIns="34290" anchor="ctr">
            <a:noAutofit/>
          </a:bodyPr>
          <a:lstStyle/>
          <a:p>
            <a:pPr algn="l" eaLnBrk="1" hangingPunct="1"/>
            <a:r>
              <a:rPr lang="zh-CN" altLang="en-US" sz="2400" b="0" dirty="0"/>
              <a:t>下面的计算正确吗？把</a:t>
            </a:r>
            <a:r>
              <a:rPr lang="zh-CN" altLang="en-US" sz="2400" b="0" dirty="0"/>
              <a:t>错误的</a:t>
            </a:r>
            <a:r>
              <a:rPr lang="zh-CN" altLang="en-US" sz="2400" b="0" dirty="0"/>
              <a:t>改正过来。</a:t>
            </a:r>
            <a:endParaRPr lang="zh-CN" altLang="en-US" sz="2400" b="0" dirty="0"/>
          </a:p>
        </p:txBody>
      </p:sp>
      <p:sp>
        <p:nvSpPr>
          <p:cNvPr id="20485" name="TextBox 7"/>
          <p:cNvSpPr txBox="1"/>
          <p:nvPr/>
        </p:nvSpPr>
        <p:spPr>
          <a:xfrm>
            <a:off x="1563053" y="2827020"/>
            <a:ext cx="857250" cy="391478"/>
          </a:xfrm>
          <a:prstGeom prst="rect">
            <a:avLst/>
          </a:prstGeom>
          <a:noFill/>
          <a:ln w="9525">
            <a:noFill/>
          </a:ln>
        </p:spPr>
        <p:txBody>
          <a:bodyPr lIns="68580" tIns="34290" rIns="68580" bIns="34290" anchor="t">
            <a:spAutoFit/>
          </a:bodyPr>
          <a:lstStyle/>
          <a:p>
            <a:pPr algn="ctr"/>
            <a:r>
              <a:rPr lang="zh-CN" altLang="en-US" sz="2100" dirty="0">
                <a:latin typeface="+mn-ea"/>
                <a:cs typeface="+mn-ea"/>
              </a:rPr>
              <a:t>（     ）</a:t>
            </a:r>
            <a:endParaRPr lang="zh-CN" altLang="en-US" sz="2100" dirty="0">
              <a:latin typeface="+mn-ea"/>
              <a:cs typeface="+mn-ea"/>
            </a:endParaRPr>
          </a:p>
        </p:txBody>
      </p:sp>
      <p:sp>
        <p:nvSpPr>
          <p:cNvPr id="6" name="TextBox 7"/>
          <p:cNvSpPr txBox="1"/>
          <p:nvPr/>
        </p:nvSpPr>
        <p:spPr>
          <a:xfrm>
            <a:off x="3988118" y="2827020"/>
            <a:ext cx="857250" cy="391478"/>
          </a:xfrm>
          <a:prstGeom prst="rect">
            <a:avLst/>
          </a:prstGeom>
          <a:noFill/>
          <a:ln w="9525">
            <a:noFill/>
          </a:ln>
        </p:spPr>
        <p:txBody>
          <a:bodyPr lIns="68580" tIns="34290" rIns="68580" bIns="34290" anchor="t">
            <a:spAutoFit/>
          </a:bodyPr>
          <a:lstStyle/>
          <a:p>
            <a:pPr algn="ctr"/>
            <a:r>
              <a:rPr lang="zh-CN" altLang="en-US" sz="2100" dirty="0">
                <a:latin typeface="+mn-ea"/>
                <a:cs typeface="+mn-ea"/>
              </a:rPr>
              <a:t>（     ）</a:t>
            </a:r>
            <a:endParaRPr lang="zh-CN" altLang="en-US" sz="2100" dirty="0">
              <a:latin typeface="+mn-ea"/>
              <a:cs typeface="+mn-ea"/>
            </a:endParaRPr>
          </a:p>
        </p:txBody>
      </p:sp>
      <p:sp>
        <p:nvSpPr>
          <p:cNvPr id="7" name="TextBox 7"/>
          <p:cNvSpPr txBox="1"/>
          <p:nvPr/>
        </p:nvSpPr>
        <p:spPr>
          <a:xfrm>
            <a:off x="6323648" y="2830830"/>
            <a:ext cx="857250" cy="391478"/>
          </a:xfrm>
          <a:prstGeom prst="rect">
            <a:avLst/>
          </a:prstGeom>
          <a:noFill/>
          <a:ln w="9525">
            <a:noFill/>
          </a:ln>
        </p:spPr>
        <p:txBody>
          <a:bodyPr lIns="68580" tIns="34290" rIns="68580" bIns="34290" anchor="t">
            <a:spAutoFit/>
          </a:bodyPr>
          <a:lstStyle/>
          <a:p>
            <a:pPr algn="ctr"/>
            <a:r>
              <a:rPr lang="zh-CN" altLang="en-US" sz="2100" dirty="0">
                <a:latin typeface="+mn-ea"/>
                <a:cs typeface="+mn-ea"/>
              </a:rPr>
              <a:t>（     ）</a:t>
            </a:r>
            <a:endParaRPr lang="zh-CN" altLang="en-US" sz="2100" dirty="0">
              <a:latin typeface="+mn-ea"/>
              <a:cs typeface="+mn-ea"/>
            </a:endParaRPr>
          </a:p>
        </p:txBody>
      </p:sp>
      <p:sp>
        <p:nvSpPr>
          <p:cNvPr id="18" name="TextBox 11"/>
          <p:cNvSpPr txBox="1"/>
          <p:nvPr/>
        </p:nvSpPr>
        <p:spPr>
          <a:xfrm>
            <a:off x="1734026" y="2761774"/>
            <a:ext cx="515303" cy="530066"/>
          </a:xfrm>
          <a:prstGeom prst="rect">
            <a:avLst/>
          </a:prstGeom>
          <a:noFill/>
          <a:ln w="9525">
            <a:noFill/>
          </a:ln>
        </p:spPr>
        <p:txBody>
          <a:bodyPr wrap="square" lIns="68580" tIns="34290" rIns="68580" bIns="34290" anchor="t">
            <a:spAutoFit/>
          </a:bodyPr>
          <a:lstStyle/>
          <a:p>
            <a:pPr algn="ctr"/>
            <a:r>
              <a:rPr lang="en-US" altLang="zh-CN" sz="3000" b="1" dirty="0">
                <a:solidFill>
                  <a:srgbClr val="FF3300"/>
                </a:solidFill>
                <a:latin typeface="微软雅黑" panose="020B0503020204020204" pitchFamily="34" charset="-122"/>
                <a:ea typeface="微软雅黑" panose="020B0503020204020204" pitchFamily="34" charset="-122"/>
              </a:rPr>
              <a:t>×</a:t>
            </a:r>
            <a:endParaRPr lang="en-US" altLang="zh-CN" sz="3000" b="1" dirty="0">
              <a:solidFill>
                <a:srgbClr val="FF3300"/>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91503" y="3218497"/>
            <a:ext cx="971550" cy="391478"/>
          </a:xfrm>
          <a:prstGeom prst="rect">
            <a:avLst/>
          </a:prstGeom>
          <a:noFill/>
          <a:ln w="9525">
            <a:noFill/>
          </a:ln>
        </p:spPr>
        <p:txBody>
          <a:bodyPr lIns="68580" tIns="34290" rIns="68580" bIns="34290" anchor="t">
            <a:spAutoFit/>
          </a:bodyPr>
          <a:lstStyle/>
          <a:p>
            <a:pPr algn="ctr"/>
            <a:r>
              <a:rPr lang="zh-CN" altLang="en-US" sz="2100" dirty="0">
                <a:solidFill>
                  <a:srgbClr val="FF0000"/>
                </a:solidFill>
                <a:latin typeface="+mn-ea"/>
              </a:rPr>
              <a:t>改正：</a:t>
            </a:r>
            <a:endParaRPr lang="zh-CN" altLang="en-US" sz="2100" dirty="0">
              <a:solidFill>
                <a:srgbClr val="FF0000"/>
              </a:solidFill>
              <a:latin typeface="+mn-ea"/>
            </a:endParaRPr>
          </a:p>
        </p:txBody>
      </p:sp>
      <p:grpSp>
        <p:nvGrpSpPr>
          <p:cNvPr id="9235" name="组合 2"/>
          <p:cNvGrpSpPr/>
          <p:nvPr/>
        </p:nvGrpSpPr>
        <p:grpSpPr>
          <a:xfrm>
            <a:off x="1440657" y="3268028"/>
            <a:ext cx="1554956" cy="1758315"/>
            <a:chOff x="1692276" y="2487613"/>
            <a:chExt cx="2073275" cy="2344420"/>
          </a:xfrm>
        </p:grpSpPr>
        <p:sp>
          <p:nvSpPr>
            <p:cNvPr id="9236" name="Text Box 12"/>
            <p:cNvSpPr txBox="1"/>
            <p:nvPr/>
          </p:nvSpPr>
          <p:spPr>
            <a:xfrm>
              <a:off x="2736851" y="3351213"/>
              <a:ext cx="701675" cy="628650"/>
            </a:xfrm>
            <a:prstGeom prst="rect">
              <a:avLst/>
            </a:prstGeom>
            <a:noFill/>
            <a:ln w="9525">
              <a:noFill/>
            </a:ln>
          </p:spPr>
          <p:txBody>
            <a:bodyPr anchor="t"/>
            <a:lstStyle/>
            <a:p>
              <a:pPr algn="just"/>
              <a:r>
                <a:rPr lang="en-US" altLang="zh-CN" sz="2100" dirty="0">
                  <a:solidFill>
                    <a:srgbClr val="FF0000"/>
                  </a:solidFill>
                  <a:latin typeface="+mn-ea"/>
                </a:rPr>
                <a:t>4</a:t>
              </a:r>
              <a:endParaRPr lang="en-US" altLang="zh-CN" sz="2100" dirty="0">
                <a:solidFill>
                  <a:srgbClr val="FF0000"/>
                </a:solidFill>
                <a:latin typeface="+mn-ea"/>
              </a:endParaRPr>
            </a:p>
          </p:txBody>
        </p:sp>
        <p:sp>
          <p:nvSpPr>
            <p:cNvPr id="9237" name="Line 4"/>
            <p:cNvSpPr/>
            <p:nvPr/>
          </p:nvSpPr>
          <p:spPr>
            <a:xfrm flipV="1">
              <a:off x="1692276" y="4203301"/>
              <a:ext cx="1619707" cy="0"/>
            </a:xfrm>
            <a:prstGeom prst="line">
              <a:avLst/>
            </a:prstGeom>
            <a:ln w="28575" cap="flat" cmpd="sng">
              <a:solidFill>
                <a:srgbClr val="000000"/>
              </a:solidFill>
              <a:prstDash val="solid"/>
              <a:round/>
              <a:headEnd type="none" w="med" len="med"/>
              <a:tailEnd type="none" w="med" len="med"/>
            </a:ln>
          </p:spPr>
        </p:sp>
        <p:sp>
          <p:nvSpPr>
            <p:cNvPr id="9238" name="Text Box 5"/>
            <p:cNvSpPr txBox="1"/>
            <p:nvPr/>
          </p:nvSpPr>
          <p:spPr>
            <a:xfrm>
              <a:off x="1897064" y="4203383"/>
              <a:ext cx="1868487" cy="628650"/>
            </a:xfrm>
            <a:prstGeom prst="rect">
              <a:avLst/>
            </a:prstGeom>
            <a:noFill/>
            <a:ln w="9525">
              <a:noFill/>
            </a:ln>
          </p:spPr>
          <p:txBody>
            <a:bodyPr anchor="t"/>
            <a:lstStyle/>
            <a:p>
              <a:pPr algn="just"/>
              <a:r>
                <a:rPr lang="en-US" altLang="zh-CN" sz="2100" dirty="0">
                  <a:solidFill>
                    <a:srgbClr val="FF0000"/>
                  </a:solidFill>
                  <a:latin typeface="+mn-ea"/>
                </a:rPr>
                <a:t>7</a:t>
              </a:r>
              <a:r>
                <a:rPr lang="zh-CN" altLang="zh-CN" sz="2100" dirty="0">
                  <a:solidFill>
                    <a:srgbClr val="FF0000"/>
                  </a:solidFill>
                  <a:latin typeface="+mn-ea"/>
                </a:rPr>
                <a:t>  </a:t>
              </a:r>
              <a:r>
                <a:rPr lang="en-US" altLang="zh-CN" sz="2100" dirty="0">
                  <a:solidFill>
                    <a:srgbClr val="FF0000"/>
                  </a:solidFill>
                  <a:latin typeface="+mn-ea"/>
                </a:rPr>
                <a:t>1</a:t>
              </a:r>
              <a:r>
                <a:rPr lang="zh-CN" altLang="en-US" sz="2100" dirty="0">
                  <a:solidFill>
                    <a:srgbClr val="FF0000"/>
                  </a:solidFill>
                  <a:latin typeface="+mn-ea"/>
                </a:rPr>
                <a:t>  </a:t>
              </a:r>
              <a:r>
                <a:rPr lang="en-US" altLang="zh-CN" sz="2100" dirty="0">
                  <a:solidFill>
                    <a:srgbClr val="FF0000"/>
                  </a:solidFill>
                  <a:latin typeface="+mn-ea"/>
                </a:rPr>
                <a:t>4</a:t>
              </a:r>
              <a:endParaRPr lang="en-US" altLang="zh-CN" sz="2100" dirty="0">
                <a:solidFill>
                  <a:srgbClr val="FF0000"/>
                </a:solidFill>
                <a:latin typeface="+mn-ea"/>
              </a:endParaRPr>
            </a:p>
          </p:txBody>
        </p:sp>
        <p:sp>
          <p:nvSpPr>
            <p:cNvPr id="9239" name="Text Box 6"/>
            <p:cNvSpPr txBox="1"/>
            <p:nvPr/>
          </p:nvSpPr>
          <p:spPr>
            <a:xfrm>
              <a:off x="1692276" y="2911776"/>
              <a:ext cx="638803" cy="657691"/>
            </a:xfrm>
            <a:prstGeom prst="rect">
              <a:avLst/>
            </a:prstGeom>
            <a:noFill/>
            <a:ln w="9525">
              <a:noFill/>
            </a:ln>
          </p:spPr>
          <p:txBody>
            <a:bodyPr anchor="t"/>
            <a:lstStyle/>
            <a:p>
              <a:pPr algn="just"/>
              <a:r>
                <a:rPr lang="zh-CN" altLang="zh-CN" sz="2100" dirty="0">
                  <a:solidFill>
                    <a:srgbClr val="FF0000"/>
                  </a:solidFill>
                  <a:latin typeface="+mn-ea"/>
                </a:rPr>
                <a:t>×</a:t>
              </a:r>
              <a:endParaRPr lang="zh-CN" altLang="zh-CN" sz="2100" dirty="0">
                <a:solidFill>
                  <a:srgbClr val="FF0000"/>
                </a:solidFill>
                <a:latin typeface="+mn-ea"/>
              </a:endParaRPr>
            </a:p>
          </p:txBody>
        </p:sp>
        <p:sp>
          <p:nvSpPr>
            <p:cNvPr id="9240" name="Text Box 7"/>
            <p:cNvSpPr txBox="1"/>
            <p:nvPr/>
          </p:nvSpPr>
          <p:spPr>
            <a:xfrm>
              <a:off x="2319339" y="2878138"/>
              <a:ext cx="1096962" cy="577850"/>
            </a:xfrm>
            <a:prstGeom prst="rect">
              <a:avLst/>
            </a:prstGeom>
            <a:noFill/>
            <a:ln w="9525">
              <a:noFill/>
            </a:ln>
          </p:spPr>
          <p:txBody>
            <a:bodyPr anchor="t"/>
            <a:lstStyle/>
            <a:p>
              <a:pPr algn="just"/>
              <a:r>
                <a:rPr lang="en-US" altLang="zh-CN" sz="2100" dirty="0">
                  <a:solidFill>
                    <a:srgbClr val="FF0000"/>
                  </a:solidFill>
                  <a:latin typeface="+mn-ea"/>
                </a:rPr>
                <a:t>3</a:t>
              </a:r>
              <a:r>
                <a:rPr lang="zh-CN" altLang="en-US" sz="2100" dirty="0">
                  <a:solidFill>
                    <a:srgbClr val="FF0000"/>
                  </a:solidFill>
                  <a:latin typeface="+mn-ea"/>
                </a:rPr>
                <a:t>  </a:t>
              </a:r>
              <a:r>
                <a:rPr lang="en-US" altLang="zh-CN" sz="2100" dirty="0">
                  <a:solidFill>
                    <a:srgbClr val="FF0000"/>
                  </a:solidFill>
                  <a:latin typeface="+mn-ea"/>
                </a:rPr>
                <a:t>4</a:t>
              </a:r>
              <a:endParaRPr lang="en-US" altLang="zh-CN" sz="2100" dirty="0">
                <a:solidFill>
                  <a:srgbClr val="FF0000"/>
                </a:solidFill>
                <a:latin typeface="+mn-ea"/>
              </a:endParaRPr>
            </a:p>
          </p:txBody>
        </p:sp>
        <p:sp>
          <p:nvSpPr>
            <p:cNvPr id="9241" name="Line 8"/>
            <p:cNvSpPr/>
            <p:nvPr/>
          </p:nvSpPr>
          <p:spPr>
            <a:xfrm>
              <a:off x="1692276" y="3426490"/>
              <a:ext cx="1619707" cy="0"/>
            </a:xfrm>
            <a:prstGeom prst="line">
              <a:avLst/>
            </a:prstGeom>
            <a:ln w="28575" cap="flat" cmpd="sng">
              <a:solidFill>
                <a:srgbClr val="000000"/>
              </a:solidFill>
              <a:prstDash val="solid"/>
              <a:round/>
              <a:headEnd type="none" w="med" len="med"/>
              <a:tailEnd type="none" w="med" len="med"/>
            </a:ln>
          </p:spPr>
        </p:sp>
        <p:sp>
          <p:nvSpPr>
            <p:cNvPr id="9242" name="Text Box 9"/>
            <p:cNvSpPr txBox="1"/>
            <p:nvPr/>
          </p:nvSpPr>
          <p:spPr>
            <a:xfrm>
              <a:off x="2319339" y="2487613"/>
              <a:ext cx="1023937" cy="428625"/>
            </a:xfrm>
            <a:prstGeom prst="rect">
              <a:avLst/>
            </a:prstGeom>
            <a:noFill/>
            <a:ln w="9525">
              <a:noFill/>
            </a:ln>
          </p:spPr>
          <p:txBody>
            <a:bodyPr anchor="t"/>
            <a:lstStyle/>
            <a:p>
              <a:pPr algn="just"/>
              <a:r>
                <a:rPr lang="en-US" altLang="zh-CN" sz="2100" dirty="0">
                  <a:solidFill>
                    <a:srgbClr val="FF0000"/>
                  </a:solidFill>
                  <a:latin typeface="+mn-ea"/>
                </a:rPr>
                <a:t>2</a:t>
              </a:r>
              <a:r>
                <a:rPr lang="zh-CN" altLang="zh-CN" sz="2100" dirty="0">
                  <a:solidFill>
                    <a:srgbClr val="FF0000"/>
                  </a:solidFill>
                  <a:latin typeface="+mn-ea"/>
                </a:rPr>
                <a:t>  </a:t>
              </a:r>
              <a:r>
                <a:rPr lang="en-US" altLang="zh-CN" sz="2100" dirty="0">
                  <a:solidFill>
                    <a:srgbClr val="FF0000"/>
                  </a:solidFill>
                  <a:latin typeface="+mn-ea"/>
                </a:rPr>
                <a:t>1</a:t>
              </a:r>
              <a:endParaRPr lang="en-US" altLang="zh-CN" sz="2100" dirty="0">
                <a:solidFill>
                  <a:srgbClr val="FF0000"/>
                </a:solidFill>
                <a:latin typeface="+mn-ea"/>
              </a:endParaRPr>
            </a:p>
          </p:txBody>
        </p:sp>
        <p:sp>
          <p:nvSpPr>
            <p:cNvPr id="9243" name="Text Box 13"/>
            <p:cNvSpPr txBox="1"/>
            <p:nvPr/>
          </p:nvSpPr>
          <p:spPr>
            <a:xfrm>
              <a:off x="2319339" y="3733483"/>
              <a:ext cx="363537" cy="557213"/>
            </a:xfrm>
            <a:prstGeom prst="rect">
              <a:avLst/>
            </a:prstGeom>
            <a:noFill/>
            <a:ln w="9525">
              <a:noFill/>
            </a:ln>
          </p:spPr>
          <p:txBody>
            <a:bodyPr anchor="t"/>
            <a:lstStyle/>
            <a:p>
              <a:pPr algn="just"/>
              <a:r>
                <a:rPr lang="en-US" altLang="zh-CN" sz="2100" dirty="0">
                  <a:solidFill>
                    <a:srgbClr val="FF0000"/>
                  </a:solidFill>
                  <a:latin typeface="+mn-ea"/>
                </a:rPr>
                <a:t>3</a:t>
              </a:r>
              <a:endParaRPr lang="en-US" altLang="zh-CN" sz="2100" dirty="0">
                <a:solidFill>
                  <a:srgbClr val="FF0000"/>
                </a:solidFill>
                <a:latin typeface="+mn-ea"/>
              </a:endParaRPr>
            </a:p>
          </p:txBody>
        </p:sp>
        <p:sp>
          <p:nvSpPr>
            <p:cNvPr id="9244" name="Text Box 14"/>
            <p:cNvSpPr txBox="1"/>
            <p:nvPr/>
          </p:nvSpPr>
          <p:spPr>
            <a:xfrm>
              <a:off x="2319339" y="3344864"/>
              <a:ext cx="457819" cy="553997"/>
            </a:xfrm>
            <a:prstGeom prst="rect">
              <a:avLst/>
            </a:prstGeom>
            <a:noFill/>
            <a:ln w="9525">
              <a:noFill/>
            </a:ln>
          </p:spPr>
          <p:txBody>
            <a:bodyPr wrap="none" anchor="t">
              <a:spAutoFit/>
            </a:bodyPr>
            <a:lstStyle/>
            <a:p>
              <a:r>
                <a:rPr lang="en-US" altLang="zh-CN" sz="2100" dirty="0">
                  <a:solidFill>
                    <a:srgbClr val="FF0000"/>
                  </a:solidFill>
                  <a:latin typeface="+mn-ea"/>
                </a:rPr>
                <a:t>8</a:t>
              </a:r>
              <a:endParaRPr lang="en-US" altLang="zh-CN" sz="2100" dirty="0">
                <a:solidFill>
                  <a:srgbClr val="FF0000"/>
                </a:solidFill>
                <a:latin typeface="+mn-ea"/>
              </a:endParaRPr>
            </a:p>
          </p:txBody>
        </p:sp>
        <p:sp>
          <p:nvSpPr>
            <p:cNvPr id="9245" name="Text Box 13"/>
            <p:cNvSpPr txBox="1"/>
            <p:nvPr/>
          </p:nvSpPr>
          <p:spPr>
            <a:xfrm>
              <a:off x="1895159" y="3733801"/>
              <a:ext cx="365125" cy="557212"/>
            </a:xfrm>
            <a:prstGeom prst="rect">
              <a:avLst/>
            </a:prstGeom>
            <a:noFill/>
            <a:ln w="9525">
              <a:noFill/>
            </a:ln>
          </p:spPr>
          <p:txBody>
            <a:bodyPr anchor="t"/>
            <a:lstStyle/>
            <a:p>
              <a:pPr algn="just"/>
              <a:r>
                <a:rPr lang="en-US" altLang="zh-CN" sz="2100" dirty="0">
                  <a:solidFill>
                    <a:srgbClr val="FF0000"/>
                  </a:solidFill>
                  <a:latin typeface="+mn-ea"/>
                </a:rPr>
                <a:t>6</a:t>
              </a:r>
              <a:endParaRPr lang="en-US" altLang="zh-CN" sz="2100" dirty="0">
                <a:solidFill>
                  <a:srgbClr val="FF0000"/>
                </a:solidFill>
                <a:latin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9235"/>
                                        </p:tgtEl>
                                        <p:attrNameLst>
                                          <p:attrName>style.visibility</p:attrName>
                                        </p:attrNameLst>
                                      </p:cBhvr>
                                      <p:to>
                                        <p:strVal val="visible"/>
                                      </p:to>
                                    </p:set>
                                    <p:animEffect transition="in" filter="wipe(up)">
                                      <p:cBhvr>
                                        <p:cTn id="15" dur="500"/>
                                        <p:tgtEl>
                                          <p:spTgt spid="9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81158" y="553548"/>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2</a:t>
            </a:r>
            <a:endParaRPr lang="zh-CN" altLang="en-US" sz="2100" b="1" dirty="0"/>
          </a:p>
        </p:txBody>
      </p:sp>
      <p:pic>
        <p:nvPicPr>
          <p:cNvPr id="2" name="图片 1" descr="50-3(1)"/>
          <p:cNvPicPr>
            <a:picLocks noChangeAspect="1"/>
          </p:cNvPicPr>
          <p:nvPr/>
        </p:nvPicPr>
        <p:blipFill>
          <a:blip r:embed="rId1" cstate="print"/>
          <a:stretch>
            <a:fillRect/>
          </a:stretch>
        </p:blipFill>
        <p:spPr>
          <a:xfrm>
            <a:off x="1367791" y="998221"/>
            <a:ext cx="1149191" cy="1777841"/>
          </a:xfrm>
          <a:prstGeom prst="rect">
            <a:avLst/>
          </a:prstGeom>
        </p:spPr>
      </p:pic>
      <p:pic>
        <p:nvPicPr>
          <p:cNvPr id="3" name="图片 2" descr="50-3(2)"/>
          <p:cNvPicPr>
            <a:picLocks noChangeAspect="1"/>
          </p:cNvPicPr>
          <p:nvPr/>
        </p:nvPicPr>
        <p:blipFill>
          <a:blip r:embed="rId2" cstate="print"/>
          <a:stretch>
            <a:fillRect/>
          </a:stretch>
        </p:blipFill>
        <p:spPr>
          <a:xfrm>
            <a:off x="3842862" y="998220"/>
            <a:ext cx="1247299" cy="1828800"/>
          </a:xfrm>
          <a:prstGeom prst="rect">
            <a:avLst/>
          </a:prstGeom>
        </p:spPr>
      </p:pic>
      <p:pic>
        <p:nvPicPr>
          <p:cNvPr id="5" name="图片 4" descr="50-3(3)"/>
          <p:cNvPicPr>
            <a:picLocks noChangeAspect="1"/>
          </p:cNvPicPr>
          <p:nvPr/>
        </p:nvPicPr>
        <p:blipFill>
          <a:blip r:embed="rId3" cstate="print"/>
          <a:stretch>
            <a:fillRect/>
          </a:stretch>
        </p:blipFill>
        <p:spPr>
          <a:xfrm>
            <a:off x="6096953" y="998220"/>
            <a:ext cx="1554956" cy="1832610"/>
          </a:xfrm>
          <a:prstGeom prst="rect">
            <a:avLst/>
          </a:prstGeom>
        </p:spPr>
      </p:pic>
      <p:sp>
        <p:nvSpPr>
          <p:cNvPr id="20485" name="TextBox 7"/>
          <p:cNvSpPr txBox="1"/>
          <p:nvPr/>
        </p:nvSpPr>
        <p:spPr>
          <a:xfrm>
            <a:off x="1563053" y="2827020"/>
            <a:ext cx="857250" cy="391478"/>
          </a:xfrm>
          <a:prstGeom prst="rect">
            <a:avLst/>
          </a:prstGeom>
          <a:noFill/>
          <a:ln w="9525">
            <a:noFill/>
          </a:ln>
        </p:spPr>
        <p:txBody>
          <a:bodyPr lIns="68580" tIns="34290" rIns="68580" bIns="34290" anchor="t">
            <a:spAutoFit/>
          </a:bodyPr>
          <a:lstStyle/>
          <a:p>
            <a:pPr algn="ctr"/>
            <a:r>
              <a:rPr lang="zh-CN" altLang="en-US" sz="2100" dirty="0">
                <a:latin typeface="+mn-ea"/>
                <a:cs typeface="+mn-ea"/>
              </a:rPr>
              <a:t>（     ）</a:t>
            </a:r>
            <a:endParaRPr lang="zh-CN" altLang="en-US" sz="2100" dirty="0">
              <a:latin typeface="+mn-ea"/>
              <a:cs typeface="+mn-ea"/>
            </a:endParaRPr>
          </a:p>
        </p:txBody>
      </p:sp>
      <p:sp>
        <p:nvSpPr>
          <p:cNvPr id="6" name="TextBox 7"/>
          <p:cNvSpPr txBox="1"/>
          <p:nvPr/>
        </p:nvSpPr>
        <p:spPr>
          <a:xfrm>
            <a:off x="3988118" y="2827020"/>
            <a:ext cx="857250" cy="391478"/>
          </a:xfrm>
          <a:prstGeom prst="rect">
            <a:avLst/>
          </a:prstGeom>
          <a:noFill/>
          <a:ln w="9525">
            <a:noFill/>
          </a:ln>
        </p:spPr>
        <p:txBody>
          <a:bodyPr lIns="68580" tIns="34290" rIns="68580" bIns="34290" anchor="t">
            <a:spAutoFit/>
          </a:bodyPr>
          <a:lstStyle/>
          <a:p>
            <a:pPr algn="ctr"/>
            <a:r>
              <a:rPr lang="zh-CN" altLang="en-US" sz="2100" dirty="0">
                <a:latin typeface="+mn-ea"/>
                <a:cs typeface="+mn-ea"/>
              </a:rPr>
              <a:t>（     ）</a:t>
            </a:r>
            <a:endParaRPr lang="zh-CN" altLang="en-US" sz="2100" dirty="0">
              <a:latin typeface="+mn-ea"/>
              <a:cs typeface="+mn-ea"/>
            </a:endParaRPr>
          </a:p>
        </p:txBody>
      </p:sp>
      <p:sp>
        <p:nvSpPr>
          <p:cNvPr id="7" name="TextBox 7"/>
          <p:cNvSpPr txBox="1"/>
          <p:nvPr/>
        </p:nvSpPr>
        <p:spPr>
          <a:xfrm>
            <a:off x="6323648" y="2830830"/>
            <a:ext cx="857250" cy="391478"/>
          </a:xfrm>
          <a:prstGeom prst="rect">
            <a:avLst/>
          </a:prstGeom>
          <a:noFill/>
          <a:ln w="9525">
            <a:noFill/>
          </a:ln>
        </p:spPr>
        <p:txBody>
          <a:bodyPr lIns="68580" tIns="34290" rIns="68580" bIns="34290" anchor="t">
            <a:spAutoFit/>
          </a:bodyPr>
          <a:lstStyle/>
          <a:p>
            <a:pPr algn="ctr"/>
            <a:r>
              <a:rPr lang="zh-CN" altLang="en-US" sz="2100" dirty="0">
                <a:latin typeface="+mn-ea"/>
                <a:cs typeface="+mn-ea"/>
              </a:rPr>
              <a:t>（     ）</a:t>
            </a:r>
            <a:endParaRPr lang="zh-CN" altLang="en-US" sz="2100" dirty="0">
              <a:latin typeface="+mn-ea"/>
              <a:cs typeface="+mn-ea"/>
            </a:endParaRPr>
          </a:p>
        </p:txBody>
      </p:sp>
      <p:sp>
        <p:nvSpPr>
          <p:cNvPr id="18" name="TextBox 11"/>
          <p:cNvSpPr txBox="1"/>
          <p:nvPr/>
        </p:nvSpPr>
        <p:spPr>
          <a:xfrm>
            <a:off x="1734026" y="2761774"/>
            <a:ext cx="515303" cy="530066"/>
          </a:xfrm>
          <a:prstGeom prst="rect">
            <a:avLst/>
          </a:prstGeom>
          <a:noFill/>
          <a:ln w="9525">
            <a:noFill/>
          </a:ln>
        </p:spPr>
        <p:txBody>
          <a:bodyPr wrap="square" lIns="68580" tIns="34290" rIns="68580" bIns="34290" anchor="t">
            <a:spAutoFit/>
          </a:bodyPr>
          <a:lstStyle/>
          <a:p>
            <a:pPr algn="ctr"/>
            <a:r>
              <a:rPr lang="en-US" altLang="zh-CN" sz="3000" b="1" dirty="0">
                <a:solidFill>
                  <a:srgbClr val="FF3300"/>
                </a:solidFill>
                <a:latin typeface="微软雅黑" panose="020B0503020204020204" pitchFamily="34" charset="-122"/>
                <a:ea typeface="微软雅黑" panose="020B0503020204020204" pitchFamily="34" charset="-122"/>
              </a:rPr>
              <a:t>×</a:t>
            </a:r>
            <a:endParaRPr lang="en-US" altLang="zh-CN" sz="3000" b="1" dirty="0">
              <a:solidFill>
                <a:srgbClr val="FF3300"/>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2922270" y="3373755"/>
            <a:ext cx="971550" cy="391478"/>
          </a:xfrm>
          <a:prstGeom prst="rect">
            <a:avLst/>
          </a:prstGeom>
          <a:noFill/>
          <a:ln w="9525">
            <a:noFill/>
          </a:ln>
        </p:spPr>
        <p:txBody>
          <a:bodyPr lIns="68580" tIns="34290" rIns="68580" bIns="34290" anchor="t">
            <a:spAutoFit/>
          </a:bodyPr>
          <a:lstStyle/>
          <a:p>
            <a:pPr algn="ctr"/>
            <a:r>
              <a:rPr lang="zh-CN" altLang="en-US" sz="2100" dirty="0">
                <a:solidFill>
                  <a:srgbClr val="FF0000"/>
                </a:solidFill>
                <a:latin typeface="+mn-ea"/>
              </a:rPr>
              <a:t>改正：</a:t>
            </a:r>
            <a:endParaRPr lang="zh-CN" altLang="en-US" sz="2100" dirty="0">
              <a:solidFill>
                <a:srgbClr val="FF0000"/>
              </a:solidFill>
              <a:latin typeface="+mn-ea"/>
            </a:endParaRPr>
          </a:p>
        </p:txBody>
      </p:sp>
      <p:sp>
        <p:nvSpPr>
          <p:cNvPr id="9" name="TextBox 11"/>
          <p:cNvSpPr txBox="1"/>
          <p:nvPr/>
        </p:nvSpPr>
        <p:spPr>
          <a:xfrm>
            <a:off x="4159091" y="2776062"/>
            <a:ext cx="515303" cy="530066"/>
          </a:xfrm>
          <a:prstGeom prst="rect">
            <a:avLst/>
          </a:prstGeom>
          <a:noFill/>
          <a:ln w="9525">
            <a:noFill/>
          </a:ln>
        </p:spPr>
        <p:txBody>
          <a:bodyPr wrap="square" lIns="68580" tIns="34290" rIns="68580" bIns="34290" anchor="t">
            <a:spAutoFit/>
          </a:bodyPr>
          <a:lstStyle/>
          <a:p>
            <a:pPr algn="ctr"/>
            <a:r>
              <a:rPr lang="en-US" altLang="zh-CN" sz="3000" b="1" dirty="0">
                <a:solidFill>
                  <a:srgbClr val="FF3300"/>
                </a:solidFill>
                <a:latin typeface="微软雅黑" panose="020B0503020204020204" pitchFamily="34" charset="-122"/>
                <a:ea typeface="微软雅黑" panose="020B0503020204020204" pitchFamily="34" charset="-122"/>
              </a:rPr>
              <a:t>×</a:t>
            </a:r>
            <a:endParaRPr lang="en-US" altLang="zh-CN" sz="3000" b="1" dirty="0">
              <a:solidFill>
                <a:srgbClr val="FF3300"/>
              </a:solidFill>
              <a:latin typeface="微软雅黑" panose="020B0503020204020204" pitchFamily="34" charset="-122"/>
              <a:ea typeface="微软雅黑" panose="020B0503020204020204" pitchFamily="34" charset="-122"/>
            </a:endParaRPr>
          </a:p>
        </p:txBody>
      </p:sp>
      <p:grpSp>
        <p:nvGrpSpPr>
          <p:cNvPr id="11" name="组合 2"/>
          <p:cNvGrpSpPr/>
          <p:nvPr/>
        </p:nvGrpSpPr>
        <p:grpSpPr>
          <a:xfrm>
            <a:off x="3836194" y="3291840"/>
            <a:ext cx="1471613" cy="1770698"/>
            <a:chOff x="1476376" y="2487613"/>
            <a:chExt cx="1962150" cy="2360930"/>
          </a:xfrm>
        </p:grpSpPr>
        <p:sp>
          <p:nvSpPr>
            <p:cNvPr id="12" name="Text Box 12"/>
            <p:cNvSpPr txBox="1"/>
            <p:nvPr/>
          </p:nvSpPr>
          <p:spPr>
            <a:xfrm>
              <a:off x="2736851" y="3351213"/>
              <a:ext cx="701675" cy="628650"/>
            </a:xfrm>
            <a:prstGeom prst="rect">
              <a:avLst/>
            </a:prstGeom>
            <a:noFill/>
            <a:ln w="9525">
              <a:noFill/>
            </a:ln>
          </p:spPr>
          <p:txBody>
            <a:bodyPr anchor="t"/>
            <a:lstStyle/>
            <a:p>
              <a:pPr algn="just"/>
              <a:r>
                <a:rPr lang="en-US" altLang="zh-CN" sz="2100" dirty="0">
                  <a:solidFill>
                    <a:srgbClr val="FF0000"/>
                  </a:solidFill>
                  <a:latin typeface="+mn-ea"/>
                </a:rPr>
                <a:t>8</a:t>
              </a:r>
              <a:endParaRPr lang="en-US" altLang="zh-CN" sz="2100" dirty="0">
                <a:solidFill>
                  <a:srgbClr val="FF0000"/>
                </a:solidFill>
                <a:latin typeface="+mn-ea"/>
              </a:endParaRPr>
            </a:p>
          </p:txBody>
        </p:sp>
        <p:sp>
          <p:nvSpPr>
            <p:cNvPr id="13" name="Line 4"/>
            <p:cNvSpPr/>
            <p:nvPr/>
          </p:nvSpPr>
          <p:spPr>
            <a:xfrm>
              <a:off x="1509396" y="4203383"/>
              <a:ext cx="1833245" cy="16510"/>
            </a:xfrm>
            <a:prstGeom prst="line">
              <a:avLst/>
            </a:prstGeom>
            <a:ln w="28575" cap="flat" cmpd="sng">
              <a:solidFill>
                <a:srgbClr val="000000"/>
              </a:solidFill>
              <a:prstDash val="solid"/>
              <a:round/>
              <a:headEnd type="none" w="med" len="med"/>
              <a:tailEnd type="none" w="med" len="med"/>
            </a:ln>
          </p:spPr>
        </p:sp>
        <p:sp>
          <p:nvSpPr>
            <p:cNvPr id="14" name="Text Box 5"/>
            <p:cNvSpPr txBox="1"/>
            <p:nvPr/>
          </p:nvSpPr>
          <p:spPr>
            <a:xfrm>
              <a:off x="1491299" y="4219893"/>
              <a:ext cx="1868487" cy="628650"/>
            </a:xfrm>
            <a:prstGeom prst="rect">
              <a:avLst/>
            </a:prstGeom>
            <a:noFill/>
            <a:ln w="9525">
              <a:noFill/>
            </a:ln>
          </p:spPr>
          <p:txBody>
            <a:bodyPr anchor="t"/>
            <a:lstStyle/>
            <a:p>
              <a:pPr algn="just"/>
              <a:r>
                <a:rPr lang="en-US" altLang="zh-CN" sz="2100" dirty="0">
                  <a:solidFill>
                    <a:srgbClr val="FF0000"/>
                  </a:solidFill>
                  <a:latin typeface="+mn-ea"/>
                </a:rPr>
                <a:t>1</a:t>
              </a:r>
              <a:r>
                <a:rPr lang="zh-CN" altLang="zh-CN" sz="2100" dirty="0">
                  <a:solidFill>
                    <a:srgbClr val="FF0000"/>
                  </a:solidFill>
                  <a:latin typeface="+mn-ea"/>
                </a:rPr>
                <a:t>  </a:t>
              </a:r>
              <a:r>
                <a:rPr lang="en-US" altLang="zh-CN" sz="2100" dirty="0">
                  <a:solidFill>
                    <a:srgbClr val="FF0000"/>
                  </a:solidFill>
                  <a:latin typeface="+mn-ea"/>
                </a:rPr>
                <a:t>2</a:t>
              </a:r>
              <a:r>
                <a:rPr lang="zh-CN" altLang="en-US" sz="2100" dirty="0">
                  <a:solidFill>
                    <a:srgbClr val="FF0000"/>
                  </a:solidFill>
                  <a:latin typeface="+mn-ea"/>
                </a:rPr>
                <a:t>  </a:t>
              </a:r>
              <a:r>
                <a:rPr lang="en-US" altLang="zh-CN" sz="2100" dirty="0">
                  <a:solidFill>
                    <a:srgbClr val="FF0000"/>
                  </a:solidFill>
                  <a:latin typeface="+mn-ea"/>
                </a:rPr>
                <a:t>9  8</a:t>
              </a:r>
              <a:endParaRPr lang="en-US" altLang="zh-CN" sz="2100" dirty="0">
                <a:solidFill>
                  <a:srgbClr val="FF0000"/>
                </a:solidFill>
                <a:latin typeface="+mn-ea"/>
              </a:endParaRPr>
            </a:p>
          </p:txBody>
        </p:sp>
        <p:sp>
          <p:nvSpPr>
            <p:cNvPr id="15" name="Text Box 6"/>
            <p:cNvSpPr txBox="1"/>
            <p:nvPr/>
          </p:nvSpPr>
          <p:spPr>
            <a:xfrm>
              <a:off x="1692276" y="2911776"/>
              <a:ext cx="638803" cy="657691"/>
            </a:xfrm>
            <a:prstGeom prst="rect">
              <a:avLst/>
            </a:prstGeom>
            <a:noFill/>
            <a:ln w="9525">
              <a:noFill/>
            </a:ln>
          </p:spPr>
          <p:txBody>
            <a:bodyPr anchor="t"/>
            <a:lstStyle/>
            <a:p>
              <a:pPr algn="just"/>
              <a:r>
                <a:rPr lang="zh-CN" altLang="zh-CN" sz="2100" dirty="0">
                  <a:solidFill>
                    <a:srgbClr val="FF0000"/>
                  </a:solidFill>
                  <a:latin typeface="+mn-ea"/>
                </a:rPr>
                <a:t>×</a:t>
              </a:r>
              <a:endParaRPr lang="zh-CN" altLang="zh-CN" sz="2100" dirty="0">
                <a:solidFill>
                  <a:srgbClr val="FF0000"/>
                </a:solidFill>
                <a:latin typeface="+mn-ea"/>
              </a:endParaRPr>
            </a:p>
          </p:txBody>
        </p:sp>
        <p:sp>
          <p:nvSpPr>
            <p:cNvPr id="16" name="Text Box 7"/>
            <p:cNvSpPr txBox="1"/>
            <p:nvPr/>
          </p:nvSpPr>
          <p:spPr>
            <a:xfrm>
              <a:off x="2319339" y="2878138"/>
              <a:ext cx="1096962" cy="577850"/>
            </a:xfrm>
            <a:prstGeom prst="rect">
              <a:avLst/>
            </a:prstGeom>
            <a:noFill/>
            <a:ln w="9525">
              <a:noFill/>
            </a:ln>
          </p:spPr>
          <p:txBody>
            <a:bodyPr anchor="t"/>
            <a:lstStyle/>
            <a:p>
              <a:pPr algn="just"/>
              <a:r>
                <a:rPr lang="en-US" altLang="zh-CN" sz="2100" dirty="0">
                  <a:solidFill>
                    <a:srgbClr val="FF0000"/>
                  </a:solidFill>
                  <a:latin typeface="+mn-ea"/>
                </a:rPr>
                <a:t>2</a:t>
              </a:r>
              <a:r>
                <a:rPr lang="zh-CN" altLang="en-US" sz="2100" dirty="0">
                  <a:solidFill>
                    <a:srgbClr val="FF0000"/>
                  </a:solidFill>
                  <a:latin typeface="+mn-ea"/>
                </a:rPr>
                <a:t>  </a:t>
              </a:r>
              <a:r>
                <a:rPr lang="en-US" altLang="zh-CN" sz="2100" dirty="0">
                  <a:solidFill>
                    <a:srgbClr val="FF0000"/>
                  </a:solidFill>
                  <a:latin typeface="+mn-ea"/>
                </a:rPr>
                <a:t>2</a:t>
              </a:r>
              <a:endParaRPr lang="en-US" altLang="zh-CN" sz="2100" dirty="0">
                <a:solidFill>
                  <a:srgbClr val="FF0000"/>
                </a:solidFill>
                <a:latin typeface="+mn-ea"/>
              </a:endParaRPr>
            </a:p>
          </p:txBody>
        </p:sp>
        <p:sp>
          <p:nvSpPr>
            <p:cNvPr id="17" name="Line 8"/>
            <p:cNvSpPr/>
            <p:nvPr/>
          </p:nvSpPr>
          <p:spPr>
            <a:xfrm flipV="1">
              <a:off x="1540511" y="3351213"/>
              <a:ext cx="1802765" cy="635"/>
            </a:xfrm>
            <a:prstGeom prst="line">
              <a:avLst/>
            </a:prstGeom>
            <a:ln w="28575" cap="flat" cmpd="sng">
              <a:solidFill>
                <a:srgbClr val="000000"/>
              </a:solidFill>
              <a:prstDash val="solid"/>
              <a:round/>
              <a:headEnd type="none" w="med" len="med"/>
              <a:tailEnd type="none" w="med" len="med"/>
            </a:ln>
          </p:spPr>
        </p:sp>
        <p:sp>
          <p:nvSpPr>
            <p:cNvPr id="20" name="Text Box 9"/>
            <p:cNvSpPr txBox="1"/>
            <p:nvPr/>
          </p:nvSpPr>
          <p:spPr>
            <a:xfrm>
              <a:off x="2319339" y="2487613"/>
              <a:ext cx="1023937" cy="428625"/>
            </a:xfrm>
            <a:prstGeom prst="rect">
              <a:avLst/>
            </a:prstGeom>
            <a:noFill/>
            <a:ln w="9525">
              <a:noFill/>
            </a:ln>
          </p:spPr>
          <p:txBody>
            <a:bodyPr anchor="t"/>
            <a:lstStyle/>
            <a:p>
              <a:pPr algn="just"/>
              <a:r>
                <a:rPr lang="en-US" altLang="zh-CN" sz="2100" dirty="0">
                  <a:solidFill>
                    <a:srgbClr val="FF0000"/>
                  </a:solidFill>
                  <a:latin typeface="+mn-ea"/>
                </a:rPr>
                <a:t>5</a:t>
              </a:r>
              <a:r>
                <a:rPr lang="zh-CN" altLang="zh-CN" sz="2100" dirty="0">
                  <a:solidFill>
                    <a:srgbClr val="FF0000"/>
                  </a:solidFill>
                  <a:latin typeface="+mn-ea"/>
                </a:rPr>
                <a:t>  </a:t>
              </a:r>
              <a:r>
                <a:rPr lang="en-US" altLang="zh-CN" sz="2100" dirty="0">
                  <a:solidFill>
                    <a:srgbClr val="FF0000"/>
                  </a:solidFill>
                  <a:latin typeface="+mn-ea"/>
                </a:rPr>
                <a:t>9</a:t>
              </a:r>
              <a:endParaRPr lang="en-US" altLang="zh-CN" sz="2100" dirty="0">
                <a:solidFill>
                  <a:srgbClr val="FF0000"/>
                </a:solidFill>
                <a:latin typeface="+mn-ea"/>
              </a:endParaRPr>
            </a:p>
          </p:txBody>
        </p:sp>
        <p:sp>
          <p:nvSpPr>
            <p:cNvPr id="21" name="Text Box 13"/>
            <p:cNvSpPr txBox="1"/>
            <p:nvPr/>
          </p:nvSpPr>
          <p:spPr>
            <a:xfrm>
              <a:off x="2319339" y="3733483"/>
              <a:ext cx="363537" cy="557213"/>
            </a:xfrm>
            <a:prstGeom prst="rect">
              <a:avLst/>
            </a:prstGeom>
            <a:noFill/>
            <a:ln w="9525">
              <a:noFill/>
            </a:ln>
          </p:spPr>
          <p:txBody>
            <a:bodyPr anchor="t"/>
            <a:lstStyle/>
            <a:p>
              <a:pPr algn="just"/>
              <a:r>
                <a:rPr lang="en-US" altLang="zh-CN" sz="2100" dirty="0">
                  <a:solidFill>
                    <a:srgbClr val="FF0000"/>
                  </a:solidFill>
                  <a:latin typeface="+mn-ea"/>
                </a:rPr>
                <a:t>8</a:t>
              </a:r>
              <a:endParaRPr lang="en-US" altLang="zh-CN" sz="2100" dirty="0">
                <a:solidFill>
                  <a:srgbClr val="FF0000"/>
                </a:solidFill>
                <a:latin typeface="+mn-ea"/>
              </a:endParaRPr>
            </a:p>
          </p:txBody>
        </p:sp>
        <p:sp>
          <p:nvSpPr>
            <p:cNvPr id="22" name="Text Box 14"/>
            <p:cNvSpPr txBox="1"/>
            <p:nvPr/>
          </p:nvSpPr>
          <p:spPr>
            <a:xfrm>
              <a:off x="1904049" y="3351213"/>
              <a:ext cx="883148" cy="553997"/>
            </a:xfrm>
            <a:prstGeom prst="rect">
              <a:avLst/>
            </a:prstGeom>
            <a:noFill/>
            <a:ln w="9525">
              <a:noFill/>
            </a:ln>
          </p:spPr>
          <p:txBody>
            <a:bodyPr wrap="none" anchor="t">
              <a:spAutoFit/>
            </a:bodyPr>
            <a:lstStyle/>
            <a:p>
              <a:r>
                <a:rPr lang="en-US" altLang="zh-CN" sz="2100" dirty="0">
                  <a:solidFill>
                    <a:srgbClr val="FF0000"/>
                  </a:solidFill>
                  <a:latin typeface="+mn-ea"/>
                </a:rPr>
                <a:t>1  1</a:t>
              </a:r>
              <a:endParaRPr lang="en-US" altLang="zh-CN" sz="2100" dirty="0">
                <a:solidFill>
                  <a:srgbClr val="FF0000"/>
                </a:solidFill>
                <a:latin typeface="+mn-ea"/>
              </a:endParaRPr>
            </a:p>
          </p:txBody>
        </p:sp>
        <p:sp>
          <p:nvSpPr>
            <p:cNvPr id="23" name="Text Box 13"/>
            <p:cNvSpPr txBox="1"/>
            <p:nvPr/>
          </p:nvSpPr>
          <p:spPr>
            <a:xfrm>
              <a:off x="1476376" y="3734118"/>
              <a:ext cx="974090" cy="556895"/>
            </a:xfrm>
            <a:prstGeom prst="rect">
              <a:avLst/>
            </a:prstGeom>
            <a:noFill/>
            <a:ln w="9525">
              <a:noFill/>
            </a:ln>
          </p:spPr>
          <p:txBody>
            <a:bodyPr anchor="t"/>
            <a:lstStyle/>
            <a:p>
              <a:pPr algn="just"/>
              <a:r>
                <a:rPr lang="en-US" altLang="zh-CN" sz="2100" dirty="0">
                  <a:solidFill>
                    <a:srgbClr val="FF0000"/>
                  </a:solidFill>
                  <a:latin typeface="+mn-ea"/>
                </a:rPr>
                <a:t>1  1</a:t>
              </a:r>
              <a:endParaRPr lang="en-US" altLang="zh-CN" sz="2100" dirty="0">
                <a:solidFill>
                  <a:srgbClr val="FF0000"/>
                </a:solidFill>
                <a:latin typeface="+mn-ea"/>
              </a:endParaRPr>
            </a:p>
          </p:txBody>
        </p:sp>
      </p:grpSp>
      <p:sp>
        <p:nvSpPr>
          <p:cNvPr id="25" name="标题 1"/>
          <p:cNvSpPr txBox="1"/>
          <p:nvPr/>
        </p:nvSpPr>
        <p:spPr>
          <a:xfrm>
            <a:off x="591503" y="595759"/>
            <a:ext cx="5543550" cy="402431"/>
          </a:xfrm>
        </p:spPr>
        <p:txBody>
          <a:bodyPr vert="horz" wrap="square" lIns="68580" tIns="34290" rIns="68580" bIns="3429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400" dirty="0"/>
              <a:t>下面的计算正确吗？把错误的改正过来。</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81158" y="553548"/>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2</a:t>
            </a:r>
            <a:endParaRPr lang="zh-CN" altLang="en-US" sz="2100" b="1" dirty="0"/>
          </a:p>
        </p:txBody>
      </p:sp>
      <p:pic>
        <p:nvPicPr>
          <p:cNvPr id="2" name="图片 1" descr="50-3(1)"/>
          <p:cNvPicPr>
            <a:picLocks noChangeAspect="1"/>
          </p:cNvPicPr>
          <p:nvPr/>
        </p:nvPicPr>
        <p:blipFill>
          <a:blip r:embed="rId1" cstate="print"/>
          <a:stretch>
            <a:fillRect/>
          </a:stretch>
        </p:blipFill>
        <p:spPr>
          <a:xfrm>
            <a:off x="1367791" y="998221"/>
            <a:ext cx="1149191" cy="1777841"/>
          </a:xfrm>
          <a:prstGeom prst="rect">
            <a:avLst/>
          </a:prstGeom>
        </p:spPr>
      </p:pic>
      <p:pic>
        <p:nvPicPr>
          <p:cNvPr id="3" name="图片 2" descr="50-3(2)"/>
          <p:cNvPicPr>
            <a:picLocks noChangeAspect="1"/>
          </p:cNvPicPr>
          <p:nvPr/>
        </p:nvPicPr>
        <p:blipFill>
          <a:blip r:embed="rId2" cstate="print"/>
          <a:stretch>
            <a:fillRect/>
          </a:stretch>
        </p:blipFill>
        <p:spPr>
          <a:xfrm>
            <a:off x="3842862" y="998220"/>
            <a:ext cx="1247299" cy="1828800"/>
          </a:xfrm>
          <a:prstGeom prst="rect">
            <a:avLst/>
          </a:prstGeom>
        </p:spPr>
      </p:pic>
      <p:pic>
        <p:nvPicPr>
          <p:cNvPr id="5" name="图片 4" descr="50-3(3)"/>
          <p:cNvPicPr>
            <a:picLocks noChangeAspect="1"/>
          </p:cNvPicPr>
          <p:nvPr/>
        </p:nvPicPr>
        <p:blipFill>
          <a:blip r:embed="rId3" cstate="print"/>
          <a:stretch>
            <a:fillRect/>
          </a:stretch>
        </p:blipFill>
        <p:spPr>
          <a:xfrm>
            <a:off x="6096953" y="998220"/>
            <a:ext cx="1554956" cy="1832610"/>
          </a:xfrm>
          <a:prstGeom prst="rect">
            <a:avLst/>
          </a:prstGeom>
        </p:spPr>
      </p:pic>
      <p:sp>
        <p:nvSpPr>
          <p:cNvPr id="20485" name="TextBox 7"/>
          <p:cNvSpPr txBox="1"/>
          <p:nvPr/>
        </p:nvSpPr>
        <p:spPr>
          <a:xfrm>
            <a:off x="1563053" y="2827020"/>
            <a:ext cx="857250" cy="391478"/>
          </a:xfrm>
          <a:prstGeom prst="rect">
            <a:avLst/>
          </a:prstGeom>
          <a:noFill/>
          <a:ln w="9525">
            <a:noFill/>
          </a:ln>
        </p:spPr>
        <p:txBody>
          <a:bodyPr lIns="68580" tIns="34290" rIns="68580" bIns="34290" anchor="t">
            <a:spAutoFit/>
          </a:bodyPr>
          <a:lstStyle/>
          <a:p>
            <a:pPr algn="ctr"/>
            <a:r>
              <a:rPr lang="zh-CN" altLang="en-US" sz="2100" dirty="0">
                <a:latin typeface="+mn-ea"/>
                <a:cs typeface="+mn-ea"/>
              </a:rPr>
              <a:t>（     ）</a:t>
            </a:r>
            <a:endParaRPr lang="zh-CN" altLang="en-US" sz="2100" dirty="0">
              <a:latin typeface="+mn-ea"/>
              <a:cs typeface="+mn-ea"/>
            </a:endParaRPr>
          </a:p>
        </p:txBody>
      </p:sp>
      <p:sp>
        <p:nvSpPr>
          <p:cNvPr id="6" name="TextBox 7"/>
          <p:cNvSpPr txBox="1"/>
          <p:nvPr/>
        </p:nvSpPr>
        <p:spPr>
          <a:xfrm>
            <a:off x="3988118" y="2827020"/>
            <a:ext cx="857250" cy="391478"/>
          </a:xfrm>
          <a:prstGeom prst="rect">
            <a:avLst/>
          </a:prstGeom>
          <a:noFill/>
          <a:ln w="9525">
            <a:noFill/>
          </a:ln>
        </p:spPr>
        <p:txBody>
          <a:bodyPr lIns="68580" tIns="34290" rIns="68580" bIns="34290" anchor="t">
            <a:spAutoFit/>
          </a:bodyPr>
          <a:lstStyle/>
          <a:p>
            <a:pPr algn="ctr"/>
            <a:r>
              <a:rPr lang="zh-CN" altLang="en-US" sz="2100" dirty="0">
                <a:latin typeface="+mn-ea"/>
                <a:cs typeface="+mn-ea"/>
              </a:rPr>
              <a:t>（     ）</a:t>
            </a:r>
            <a:endParaRPr lang="zh-CN" altLang="en-US" sz="2100" dirty="0">
              <a:latin typeface="+mn-ea"/>
              <a:cs typeface="+mn-ea"/>
            </a:endParaRPr>
          </a:p>
        </p:txBody>
      </p:sp>
      <p:sp>
        <p:nvSpPr>
          <p:cNvPr id="7" name="TextBox 7"/>
          <p:cNvSpPr txBox="1"/>
          <p:nvPr/>
        </p:nvSpPr>
        <p:spPr>
          <a:xfrm>
            <a:off x="6323648" y="2830830"/>
            <a:ext cx="857250" cy="391478"/>
          </a:xfrm>
          <a:prstGeom prst="rect">
            <a:avLst/>
          </a:prstGeom>
          <a:noFill/>
          <a:ln w="9525">
            <a:noFill/>
          </a:ln>
        </p:spPr>
        <p:txBody>
          <a:bodyPr lIns="68580" tIns="34290" rIns="68580" bIns="34290" anchor="t">
            <a:spAutoFit/>
          </a:bodyPr>
          <a:lstStyle/>
          <a:p>
            <a:pPr algn="ctr"/>
            <a:r>
              <a:rPr lang="zh-CN" altLang="en-US" sz="2100" dirty="0">
                <a:latin typeface="+mn-ea"/>
                <a:cs typeface="+mn-ea"/>
              </a:rPr>
              <a:t>（     ）</a:t>
            </a:r>
            <a:endParaRPr lang="zh-CN" altLang="en-US" sz="2100" dirty="0">
              <a:latin typeface="+mn-ea"/>
              <a:cs typeface="+mn-ea"/>
            </a:endParaRPr>
          </a:p>
        </p:txBody>
      </p:sp>
      <p:sp>
        <p:nvSpPr>
          <p:cNvPr id="18" name="TextBox 11"/>
          <p:cNvSpPr txBox="1"/>
          <p:nvPr/>
        </p:nvSpPr>
        <p:spPr>
          <a:xfrm>
            <a:off x="1734026" y="2761774"/>
            <a:ext cx="515303" cy="530066"/>
          </a:xfrm>
          <a:prstGeom prst="rect">
            <a:avLst/>
          </a:prstGeom>
          <a:noFill/>
          <a:ln w="9525">
            <a:noFill/>
          </a:ln>
        </p:spPr>
        <p:txBody>
          <a:bodyPr wrap="square" lIns="68580" tIns="34290" rIns="68580" bIns="34290" anchor="t">
            <a:spAutoFit/>
          </a:bodyPr>
          <a:lstStyle/>
          <a:p>
            <a:pPr algn="ctr"/>
            <a:r>
              <a:rPr lang="en-US" altLang="zh-CN" sz="3000" b="1" dirty="0">
                <a:solidFill>
                  <a:srgbClr val="FF3300"/>
                </a:solidFill>
                <a:latin typeface="微软雅黑" panose="020B0503020204020204" pitchFamily="34" charset="-122"/>
                <a:ea typeface="微软雅黑" panose="020B0503020204020204" pitchFamily="34" charset="-122"/>
              </a:rPr>
              <a:t>×</a:t>
            </a:r>
            <a:endParaRPr lang="en-US" altLang="zh-CN" sz="3000" b="1" dirty="0">
              <a:solidFill>
                <a:srgbClr val="FF3300"/>
              </a:solidFill>
              <a:latin typeface="微软雅黑" panose="020B0503020204020204" pitchFamily="34" charset="-122"/>
              <a:ea typeface="微软雅黑" panose="020B0503020204020204" pitchFamily="34" charset="-122"/>
            </a:endParaRPr>
          </a:p>
        </p:txBody>
      </p:sp>
      <p:sp>
        <p:nvSpPr>
          <p:cNvPr id="9" name="TextBox 11"/>
          <p:cNvSpPr txBox="1"/>
          <p:nvPr/>
        </p:nvSpPr>
        <p:spPr>
          <a:xfrm>
            <a:off x="4159091" y="2776062"/>
            <a:ext cx="515303" cy="530066"/>
          </a:xfrm>
          <a:prstGeom prst="rect">
            <a:avLst/>
          </a:prstGeom>
          <a:noFill/>
          <a:ln w="9525">
            <a:noFill/>
          </a:ln>
        </p:spPr>
        <p:txBody>
          <a:bodyPr wrap="square" lIns="68580" tIns="34290" rIns="68580" bIns="34290" anchor="t">
            <a:spAutoFit/>
          </a:bodyPr>
          <a:lstStyle/>
          <a:p>
            <a:pPr algn="ctr"/>
            <a:r>
              <a:rPr lang="en-US" altLang="zh-CN" sz="3000" b="1" dirty="0">
                <a:solidFill>
                  <a:srgbClr val="FF3300"/>
                </a:solidFill>
                <a:latin typeface="微软雅黑" panose="020B0503020204020204" pitchFamily="34" charset="-122"/>
                <a:ea typeface="微软雅黑" panose="020B0503020204020204" pitchFamily="34" charset="-122"/>
              </a:rPr>
              <a:t>×</a:t>
            </a:r>
            <a:endParaRPr lang="en-US" altLang="zh-CN" sz="3000" b="1" dirty="0">
              <a:solidFill>
                <a:srgbClr val="FF3300"/>
              </a:solidFill>
              <a:latin typeface="微软雅黑" panose="020B0503020204020204" pitchFamily="34" charset="-122"/>
              <a:ea typeface="微软雅黑" panose="020B0503020204020204" pitchFamily="34" charset="-122"/>
            </a:endParaRPr>
          </a:p>
        </p:txBody>
      </p:sp>
      <p:sp>
        <p:nvSpPr>
          <p:cNvPr id="40" name="TextBox 10"/>
          <p:cNvSpPr txBox="1"/>
          <p:nvPr/>
        </p:nvSpPr>
        <p:spPr>
          <a:xfrm>
            <a:off x="6541294" y="2854167"/>
            <a:ext cx="484346" cy="437674"/>
          </a:xfrm>
          <a:prstGeom prst="rect">
            <a:avLst/>
          </a:prstGeom>
          <a:noFill/>
          <a:ln w="9525">
            <a:noFill/>
          </a:ln>
        </p:spPr>
        <p:txBody>
          <a:bodyPr wrap="square" lIns="68580" tIns="34290" rIns="68580" bIns="34290" anchor="t">
            <a:spAutoFit/>
          </a:bodyPr>
          <a:lstStyle/>
          <a:p>
            <a:pPr algn="ctr"/>
            <a:r>
              <a:rPr lang="zh-CN" altLang="en-US" sz="2400" b="1" dirty="0">
                <a:solidFill>
                  <a:srgbClr val="FF3300"/>
                </a:solidFill>
                <a:latin typeface="微软雅黑" panose="020B0503020204020204" pitchFamily="34" charset="-122"/>
                <a:ea typeface="微软雅黑" panose="020B0503020204020204" pitchFamily="34" charset="-122"/>
              </a:rPr>
              <a:t>√</a:t>
            </a:r>
            <a:endParaRPr lang="zh-CN" altLang="en-US" sz="2400" b="1" dirty="0">
              <a:solidFill>
                <a:srgbClr val="FF3300"/>
              </a:solidFill>
              <a:latin typeface="微软雅黑" panose="020B0503020204020204" pitchFamily="34" charset="-122"/>
              <a:ea typeface="微软雅黑" panose="020B0503020204020204" pitchFamily="34" charset="-122"/>
            </a:endParaRPr>
          </a:p>
        </p:txBody>
      </p:sp>
      <p:sp>
        <p:nvSpPr>
          <p:cNvPr id="13" name="标题 1"/>
          <p:cNvSpPr txBox="1"/>
          <p:nvPr/>
        </p:nvSpPr>
        <p:spPr>
          <a:xfrm>
            <a:off x="591503" y="595759"/>
            <a:ext cx="5543550" cy="402431"/>
          </a:xfrm>
        </p:spPr>
        <p:txBody>
          <a:bodyPr vert="horz" wrap="square" lIns="68580" tIns="34290" rIns="68580" bIns="3429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400" dirty="0"/>
              <a:t>下面的计算正确吗？把错误的改正过来。</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81158" y="553548"/>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3</a:t>
            </a:r>
            <a:endParaRPr lang="zh-CN" altLang="en-US" sz="2100" b="1" dirty="0"/>
          </a:p>
        </p:txBody>
      </p:sp>
      <p:grpSp>
        <p:nvGrpSpPr>
          <p:cNvPr id="7" name="组合 6"/>
          <p:cNvGrpSpPr/>
          <p:nvPr/>
        </p:nvGrpSpPr>
        <p:grpSpPr>
          <a:xfrm>
            <a:off x="484822" y="740092"/>
            <a:ext cx="3584258" cy="2974658"/>
            <a:chOff x="1018" y="1320"/>
            <a:chExt cx="7526" cy="6246"/>
          </a:xfrm>
        </p:grpSpPr>
        <p:grpSp>
          <p:nvGrpSpPr>
            <p:cNvPr id="5" name="组合 4"/>
            <p:cNvGrpSpPr/>
            <p:nvPr/>
          </p:nvGrpSpPr>
          <p:grpSpPr>
            <a:xfrm>
              <a:off x="1976" y="1862"/>
              <a:ext cx="6322" cy="5704"/>
              <a:chOff x="1976" y="1862"/>
              <a:chExt cx="6322" cy="5704"/>
            </a:xfrm>
          </p:grpSpPr>
          <p:pic>
            <p:nvPicPr>
              <p:cNvPr id="2" name="图片 1" descr="50-4"/>
              <p:cNvPicPr>
                <a:picLocks noChangeAspect="1"/>
              </p:cNvPicPr>
              <p:nvPr/>
            </p:nvPicPr>
            <p:blipFill>
              <a:blip r:embed="rId1" cstate="print"/>
              <a:stretch>
                <a:fillRect/>
              </a:stretch>
            </p:blipFill>
            <p:spPr>
              <a:xfrm>
                <a:off x="1976" y="1862"/>
                <a:ext cx="6323" cy="5705"/>
              </a:xfrm>
              <a:prstGeom prst="rect">
                <a:avLst/>
              </a:prstGeom>
            </p:spPr>
          </p:pic>
          <p:pic>
            <p:nvPicPr>
              <p:cNvPr id="3" name="图片 2" descr="空白"/>
              <p:cNvPicPr>
                <a:picLocks noChangeAspect="1"/>
              </p:cNvPicPr>
              <p:nvPr/>
            </p:nvPicPr>
            <p:blipFill>
              <a:blip r:embed="rId2" cstate="email"/>
              <a:stretch>
                <a:fillRect/>
              </a:stretch>
            </p:blipFill>
            <p:spPr>
              <a:xfrm>
                <a:off x="2096" y="1862"/>
                <a:ext cx="735" cy="840"/>
              </a:xfrm>
              <a:prstGeom prst="rect">
                <a:avLst/>
              </a:prstGeom>
            </p:spPr>
          </p:pic>
        </p:grpSp>
        <p:sp>
          <p:nvSpPr>
            <p:cNvPr id="11" name="圆角矩形标注 10"/>
            <p:cNvSpPr/>
            <p:nvPr/>
          </p:nvSpPr>
          <p:spPr>
            <a:xfrm>
              <a:off x="4517" y="1320"/>
              <a:ext cx="4027" cy="1474"/>
            </a:xfrm>
            <a:prstGeom prst="wedgeRoundRectCallout">
              <a:avLst>
                <a:gd name="adj1" fmla="val -25"/>
                <a:gd name="adj2" fmla="val 91988"/>
                <a:gd name="adj3" fmla="val 16667"/>
              </a:avLst>
            </a:prstGeom>
            <a:solidFill>
              <a:srgbClr val="FDC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00" dirty="0">
                  <a:solidFill>
                    <a:schemeClr val="tx1"/>
                  </a:solidFill>
                </a:rPr>
                <a:t>每套有</a:t>
              </a:r>
              <a:r>
                <a:rPr lang="en-US" altLang="zh-CN" sz="2100" dirty="0">
                  <a:solidFill>
                    <a:schemeClr val="tx1"/>
                  </a:solidFill>
                </a:rPr>
                <a:t>12</a:t>
              </a:r>
              <a:r>
                <a:rPr lang="zh-CN" altLang="en-US" sz="2100" dirty="0">
                  <a:solidFill>
                    <a:schemeClr val="tx1"/>
                  </a:solidFill>
                </a:rPr>
                <a:t>张，售价</a:t>
              </a:r>
              <a:r>
                <a:rPr lang="en-US" altLang="zh-CN" sz="2100" dirty="0">
                  <a:solidFill>
                    <a:schemeClr val="tx1"/>
                  </a:solidFill>
                </a:rPr>
                <a:t>16</a:t>
              </a:r>
              <a:r>
                <a:rPr lang="zh-CN" altLang="en-US" sz="2100" dirty="0">
                  <a:solidFill>
                    <a:schemeClr val="tx1"/>
                  </a:solidFill>
                </a:rPr>
                <a:t>元。</a:t>
              </a:r>
              <a:endParaRPr lang="zh-CN" altLang="en-US" sz="2100" dirty="0">
                <a:solidFill>
                  <a:schemeClr val="tx1"/>
                </a:solidFill>
              </a:endParaRPr>
            </a:p>
          </p:txBody>
        </p:sp>
        <p:sp>
          <p:nvSpPr>
            <p:cNvPr id="6" name="圆角矩形标注 5"/>
            <p:cNvSpPr/>
            <p:nvPr/>
          </p:nvSpPr>
          <p:spPr>
            <a:xfrm>
              <a:off x="1018" y="3725"/>
              <a:ext cx="3990" cy="1684"/>
            </a:xfrm>
            <a:prstGeom prst="wedgeRoundRectCallout">
              <a:avLst>
                <a:gd name="adj1" fmla="val 44980"/>
                <a:gd name="adj2" fmla="val -68218"/>
                <a:gd name="adj3" fmla="val 16667"/>
              </a:avLst>
            </a:prstGeom>
            <a:solidFill>
              <a:srgbClr val="FB4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00" dirty="0">
                  <a:solidFill>
                    <a:schemeClr val="tx1"/>
                  </a:solidFill>
                </a:rPr>
                <a:t>今天卖出</a:t>
              </a:r>
              <a:r>
                <a:rPr lang="en-US" altLang="zh-CN" sz="2100" dirty="0">
                  <a:solidFill>
                    <a:schemeClr val="tx1"/>
                  </a:solidFill>
                </a:rPr>
                <a:t>56</a:t>
              </a:r>
              <a:r>
                <a:rPr lang="zh-CN" altLang="zh-CN" sz="2100" dirty="0">
                  <a:solidFill>
                    <a:schemeClr val="tx1"/>
                  </a:solidFill>
                </a:rPr>
                <a:t>套</a:t>
              </a:r>
              <a:r>
                <a:rPr lang="en-US" altLang="zh-CN" sz="2100" dirty="0">
                  <a:solidFill>
                    <a:schemeClr val="tx1"/>
                  </a:solidFill>
                </a:rPr>
                <a:t> </a:t>
              </a:r>
              <a:r>
                <a:rPr lang="zh-CN" altLang="en-US" sz="2100" dirty="0">
                  <a:solidFill>
                    <a:schemeClr val="tx1"/>
                  </a:solidFill>
                </a:rPr>
                <a:t>风光明信片。</a:t>
              </a:r>
              <a:endParaRPr lang="zh-CN" altLang="en-US" sz="2100" dirty="0">
                <a:solidFill>
                  <a:schemeClr val="tx1"/>
                </a:solidFill>
              </a:endParaRPr>
            </a:p>
          </p:txBody>
        </p:sp>
      </p:grpSp>
      <p:sp>
        <p:nvSpPr>
          <p:cNvPr id="20481" name="标题 1"/>
          <p:cNvSpPr>
            <a:spLocks noGrp="1"/>
          </p:cNvSpPr>
          <p:nvPr>
            <p:ph type="title"/>
          </p:nvPr>
        </p:nvSpPr>
        <p:spPr>
          <a:xfrm>
            <a:off x="4859655" y="1296353"/>
            <a:ext cx="2645569" cy="402431"/>
          </a:xfrm>
        </p:spPr>
        <p:txBody>
          <a:bodyPr vert="horz" wrap="square" lIns="68580" tIns="34290" rIns="68580" bIns="34290" anchor="ctr">
            <a:noAutofit/>
          </a:bodyPr>
          <a:lstStyle/>
          <a:p>
            <a:pPr algn="l" eaLnBrk="1" hangingPunct="1"/>
            <a:r>
              <a:rPr lang="zh-CN" altLang="zh-CN" dirty="0"/>
              <a:t>一共卖了多少元钱？</a:t>
            </a:r>
            <a:endParaRPr lang="zh-CN" altLang="zh-CN" dirty="0"/>
          </a:p>
        </p:txBody>
      </p:sp>
      <p:sp>
        <p:nvSpPr>
          <p:cNvPr id="8206" name="Text Box 24"/>
          <p:cNvSpPr txBox="1"/>
          <p:nvPr/>
        </p:nvSpPr>
        <p:spPr>
          <a:xfrm>
            <a:off x="4958002" y="2286476"/>
            <a:ext cx="1791890" cy="391478"/>
          </a:xfrm>
          <a:prstGeom prst="rect">
            <a:avLst/>
          </a:prstGeom>
          <a:noFill/>
          <a:ln w="19050">
            <a:noFill/>
          </a:ln>
        </p:spPr>
        <p:txBody>
          <a:bodyPr lIns="68580" tIns="34290" rIns="68580" bIns="34290" anchor="t">
            <a:spAutoFit/>
          </a:bodyPr>
          <a:lstStyle/>
          <a:p>
            <a:r>
              <a:rPr lang="en-US" altLang="zh-CN" sz="2100" dirty="0">
                <a:solidFill>
                  <a:srgbClr val="FF0000"/>
                </a:solidFill>
                <a:latin typeface="+mn-ea"/>
                <a:cs typeface="+mn-ea"/>
              </a:rPr>
              <a:t>56×16</a:t>
            </a:r>
            <a:r>
              <a:rPr lang="zh-CN" altLang="en-US" sz="2100" dirty="0">
                <a:solidFill>
                  <a:srgbClr val="FF0000"/>
                </a:solidFill>
                <a:latin typeface="+mn-ea"/>
                <a:cs typeface="+mn-ea"/>
              </a:rPr>
              <a:t>＝</a:t>
            </a:r>
            <a:endParaRPr lang="zh-CN" altLang="en-US" sz="2100" dirty="0">
              <a:solidFill>
                <a:srgbClr val="FF0000"/>
              </a:solidFill>
              <a:latin typeface="+mn-ea"/>
              <a:cs typeface="+mn-ea"/>
            </a:endParaRPr>
          </a:p>
        </p:txBody>
      </p:sp>
      <p:sp>
        <p:nvSpPr>
          <p:cNvPr id="12" name="Text Box 5"/>
          <p:cNvSpPr txBox="1"/>
          <p:nvPr/>
        </p:nvSpPr>
        <p:spPr>
          <a:xfrm>
            <a:off x="6104096" y="2286476"/>
            <a:ext cx="1401128" cy="471488"/>
          </a:xfrm>
          <a:prstGeom prst="rect">
            <a:avLst/>
          </a:prstGeom>
          <a:noFill/>
          <a:ln w="9525">
            <a:noFill/>
          </a:ln>
        </p:spPr>
        <p:txBody>
          <a:bodyPr lIns="68580" tIns="34290" rIns="68580" bIns="34290" anchor="t"/>
          <a:lstStyle/>
          <a:p>
            <a:pPr algn="just"/>
            <a:r>
              <a:rPr lang="en-US" sz="2100" dirty="0">
                <a:solidFill>
                  <a:srgbClr val="FF0000"/>
                </a:solidFill>
                <a:latin typeface="+mn-ea"/>
              </a:rPr>
              <a:t>896</a:t>
            </a:r>
            <a:r>
              <a:rPr lang="zh-CN" altLang="en-US" sz="2100" dirty="0">
                <a:solidFill>
                  <a:srgbClr val="FF0000"/>
                </a:solidFill>
                <a:latin typeface="+mn-ea"/>
              </a:rPr>
              <a:t>（元）</a:t>
            </a:r>
            <a:endParaRPr lang="zh-CN" altLang="en-US" sz="2100" dirty="0">
              <a:solidFill>
                <a:srgbClr val="FF0000"/>
              </a:solidFill>
              <a:latin typeface="+mn-ea"/>
            </a:endParaRPr>
          </a:p>
        </p:txBody>
      </p:sp>
      <p:sp>
        <p:nvSpPr>
          <p:cNvPr id="13" name="标题 1"/>
          <p:cNvSpPr>
            <a:spLocks noGrp="1"/>
          </p:cNvSpPr>
          <p:nvPr/>
        </p:nvSpPr>
        <p:spPr>
          <a:xfrm>
            <a:off x="4614624" y="3851503"/>
            <a:ext cx="3135630" cy="402431"/>
          </a:xfrm>
          <a:prstGeom prst="rect">
            <a:avLst/>
          </a:prstGeom>
        </p:spPr>
        <p:txBody>
          <a:bodyPr vert="horz" wrap="square"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eaLnBrk="1" hangingPunct="1"/>
            <a:r>
              <a:rPr lang="zh-CN" altLang="en-US" sz="2100" dirty="0"/>
              <a:t>答：一共卖了</a:t>
            </a:r>
            <a:r>
              <a:rPr lang="en-US" altLang="zh-CN" sz="2100" dirty="0"/>
              <a:t>896</a:t>
            </a:r>
            <a:r>
              <a:rPr lang="zh-CN" altLang="en-US" sz="2100" dirty="0"/>
              <a:t>元。</a:t>
            </a:r>
            <a:endParaRPr lang="zh-CN" altLang="en-US" sz="21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481"/>
                                        </p:tgtEl>
                                        <p:attrNameLst>
                                          <p:attrName>style.visibility</p:attrName>
                                        </p:attrNameLst>
                                      </p:cBhvr>
                                      <p:to>
                                        <p:strVal val="visible"/>
                                      </p:to>
                                    </p:set>
                                    <p:animEffect transition="in" filter="wipe(left)">
                                      <p:cBhvr>
                                        <p:cTn id="7" dur="500"/>
                                        <p:tgtEl>
                                          <p:spTgt spid="204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206"/>
                                        </p:tgtEl>
                                        <p:attrNameLst>
                                          <p:attrName>style.visibility</p:attrName>
                                        </p:attrNameLst>
                                      </p:cBhvr>
                                      <p:to>
                                        <p:strVal val="visible"/>
                                      </p:to>
                                    </p:set>
                                    <p:animEffect transition="in" filter="wipe(left)">
                                      <p:cBhvr>
                                        <p:cTn id="12" dur="500"/>
                                        <p:tgtEl>
                                          <p:spTgt spid="820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P spid="8206"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a:off x="81158" y="553548"/>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4</a:t>
            </a:r>
            <a:endParaRPr lang="zh-CN" altLang="en-US" sz="2100" b="1" dirty="0"/>
          </a:p>
        </p:txBody>
      </p:sp>
      <p:pic>
        <p:nvPicPr>
          <p:cNvPr id="2" name="图片 1" descr="51-7"/>
          <p:cNvPicPr>
            <a:picLocks noChangeAspect="1"/>
          </p:cNvPicPr>
          <p:nvPr/>
        </p:nvPicPr>
        <p:blipFill>
          <a:blip r:embed="rId1" cstate="print"/>
          <a:stretch>
            <a:fillRect/>
          </a:stretch>
        </p:blipFill>
        <p:spPr>
          <a:xfrm>
            <a:off x="5928360" y="866776"/>
            <a:ext cx="2667953" cy="1676876"/>
          </a:xfrm>
          <a:prstGeom prst="roundRect">
            <a:avLst>
              <a:gd name="adj" fmla="val 23529"/>
            </a:avLst>
          </a:prstGeom>
        </p:spPr>
      </p:pic>
      <p:sp>
        <p:nvSpPr>
          <p:cNvPr id="20481" name="标题 1"/>
          <p:cNvSpPr>
            <a:spLocks noGrp="1"/>
          </p:cNvSpPr>
          <p:nvPr>
            <p:ph type="title"/>
          </p:nvPr>
        </p:nvSpPr>
        <p:spPr>
          <a:xfrm>
            <a:off x="550307" y="553549"/>
            <a:ext cx="4657725" cy="1375886"/>
          </a:xfrm>
        </p:spPr>
        <p:txBody>
          <a:bodyPr vert="horz" wrap="square" lIns="68580" tIns="34290" rIns="68580" bIns="34290" anchor="ctr">
            <a:noAutofit/>
          </a:bodyPr>
          <a:lstStyle/>
          <a:p>
            <a:pPr algn="l" fontAlgn="auto">
              <a:lnSpc>
                <a:spcPct val="150000"/>
              </a:lnSpc>
            </a:pPr>
            <a:r>
              <a:rPr lang="zh-CN" altLang="zh-CN" b="0" dirty="0"/>
              <a:t>中国</a:t>
            </a:r>
            <a:r>
              <a:rPr lang="en-US" altLang="zh-CN" b="0" dirty="0"/>
              <a:t>“</a:t>
            </a:r>
            <a:r>
              <a:rPr lang="zh-CN" altLang="en-US" b="0" dirty="0"/>
              <a:t>天宫一号</a:t>
            </a:r>
            <a:r>
              <a:rPr lang="en-US" altLang="zh-CN" b="0" dirty="0"/>
              <a:t>”</a:t>
            </a:r>
            <a:r>
              <a:rPr lang="zh-CN" altLang="en-US" b="0" dirty="0"/>
              <a:t>载人航天器绕地球飞行一圈需要</a:t>
            </a:r>
            <a:r>
              <a:rPr lang="en-US" altLang="zh-CN" b="0" dirty="0"/>
              <a:t>90</a:t>
            </a:r>
            <a:r>
              <a:rPr lang="zh-CN" altLang="en-US" b="0" dirty="0"/>
              <a:t>分钟。绕地球</a:t>
            </a:r>
            <a:r>
              <a:rPr lang="en-US" altLang="zh-CN" b="0" dirty="0"/>
              <a:t>16</a:t>
            </a:r>
            <a:r>
              <a:rPr lang="zh-CN" altLang="en-US" b="0" dirty="0"/>
              <a:t>圈，需要多少分钟</a:t>
            </a:r>
            <a:r>
              <a:rPr lang="zh-CN" altLang="zh-CN" b="0" dirty="0"/>
              <a:t>？</a:t>
            </a:r>
            <a:endParaRPr lang="zh-CN" altLang="zh-CN" b="0" dirty="0"/>
          </a:p>
        </p:txBody>
      </p:sp>
      <p:sp>
        <p:nvSpPr>
          <p:cNvPr id="8206" name="Text Box 24"/>
          <p:cNvSpPr txBox="1"/>
          <p:nvPr/>
        </p:nvSpPr>
        <p:spPr>
          <a:xfrm>
            <a:off x="2695814" y="2543651"/>
            <a:ext cx="1791890" cy="391478"/>
          </a:xfrm>
          <a:prstGeom prst="rect">
            <a:avLst/>
          </a:prstGeom>
          <a:noFill/>
          <a:ln w="19050">
            <a:noFill/>
          </a:ln>
        </p:spPr>
        <p:txBody>
          <a:bodyPr lIns="68580" tIns="34290" rIns="68580" bIns="34290" anchor="t">
            <a:spAutoFit/>
          </a:bodyPr>
          <a:lstStyle/>
          <a:p>
            <a:r>
              <a:rPr lang="en-US" altLang="zh-CN" sz="2100" dirty="0">
                <a:solidFill>
                  <a:srgbClr val="FF0000"/>
                </a:solidFill>
                <a:latin typeface="+mn-ea"/>
                <a:cs typeface="+mn-ea"/>
              </a:rPr>
              <a:t>90×16</a:t>
            </a:r>
            <a:r>
              <a:rPr lang="zh-CN" altLang="en-US" sz="2100" dirty="0">
                <a:solidFill>
                  <a:srgbClr val="FF0000"/>
                </a:solidFill>
                <a:latin typeface="+mn-ea"/>
                <a:cs typeface="+mn-ea"/>
              </a:rPr>
              <a:t>＝</a:t>
            </a:r>
            <a:endParaRPr lang="zh-CN" altLang="en-US" sz="2100" dirty="0">
              <a:solidFill>
                <a:srgbClr val="FF0000"/>
              </a:solidFill>
              <a:latin typeface="+mn-ea"/>
              <a:cs typeface="+mn-ea"/>
            </a:endParaRPr>
          </a:p>
        </p:txBody>
      </p:sp>
      <p:sp>
        <p:nvSpPr>
          <p:cNvPr id="12" name="Text Box 5"/>
          <p:cNvSpPr txBox="1"/>
          <p:nvPr/>
        </p:nvSpPr>
        <p:spPr>
          <a:xfrm>
            <a:off x="3841909" y="2543651"/>
            <a:ext cx="2086451" cy="471488"/>
          </a:xfrm>
          <a:prstGeom prst="rect">
            <a:avLst/>
          </a:prstGeom>
          <a:noFill/>
          <a:ln w="9525">
            <a:noFill/>
          </a:ln>
        </p:spPr>
        <p:txBody>
          <a:bodyPr lIns="68580" tIns="34290" rIns="68580" bIns="34290" anchor="t"/>
          <a:lstStyle/>
          <a:p>
            <a:pPr algn="just"/>
            <a:r>
              <a:rPr lang="en-US" sz="2100" dirty="0">
                <a:solidFill>
                  <a:srgbClr val="FF0000"/>
                </a:solidFill>
                <a:latin typeface="+mn-ea"/>
              </a:rPr>
              <a:t>1440</a:t>
            </a:r>
            <a:r>
              <a:rPr lang="zh-CN" altLang="en-US" sz="2100" dirty="0">
                <a:solidFill>
                  <a:srgbClr val="FF0000"/>
                </a:solidFill>
                <a:latin typeface="+mn-ea"/>
              </a:rPr>
              <a:t>（</a:t>
            </a:r>
            <a:r>
              <a:rPr lang="zh-CN" altLang="en-US" sz="2100" dirty="0">
                <a:solidFill>
                  <a:srgbClr val="FF0000"/>
                </a:solidFill>
                <a:latin typeface="+mn-ea"/>
              </a:rPr>
              <a:t>分）</a:t>
            </a:r>
            <a:endParaRPr lang="zh-CN" altLang="en-US" sz="2100" dirty="0">
              <a:solidFill>
                <a:srgbClr val="FF0000"/>
              </a:solidFill>
              <a:latin typeface="+mn-ea"/>
            </a:endParaRPr>
          </a:p>
        </p:txBody>
      </p:sp>
      <p:sp>
        <p:nvSpPr>
          <p:cNvPr id="13" name="标题 1"/>
          <p:cNvSpPr>
            <a:spLocks noGrp="1"/>
          </p:cNvSpPr>
          <p:nvPr/>
        </p:nvSpPr>
        <p:spPr>
          <a:xfrm>
            <a:off x="3042148" y="4019312"/>
            <a:ext cx="3135630" cy="402431"/>
          </a:xfrm>
          <a:prstGeom prst="rect">
            <a:avLst/>
          </a:prstGeom>
        </p:spPr>
        <p:txBody>
          <a:bodyPr vert="horz" wrap="square"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eaLnBrk="1" hangingPunct="1"/>
            <a:r>
              <a:rPr lang="zh-CN" altLang="en-US" sz="2100" dirty="0"/>
              <a:t>答：需要</a:t>
            </a:r>
            <a:r>
              <a:rPr lang="en-US" altLang="zh-CN" sz="2100" dirty="0"/>
              <a:t>1440</a:t>
            </a:r>
            <a:r>
              <a:rPr lang="zh-CN" altLang="en-US" sz="2100" dirty="0"/>
              <a:t>分钟。</a:t>
            </a:r>
            <a:endParaRPr lang="zh-CN" altLang="en-US" sz="21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0481"/>
                                        </p:tgtEl>
                                        <p:attrNameLst>
                                          <p:attrName>style.visibility</p:attrName>
                                        </p:attrNameLst>
                                      </p:cBhvr>
                                      <p:to>
                                        <p:strVal val="visible"/>
                                      </p:to>
                                    </p:set>
                                    <p:animEffect transition="in" filter="wipe(up)">
                                      <p:cBhvr>
                                        <p:cTn id="11" dur="500"/>
                                        <p:tgtEl>
                                          <p:spTgt spid="2048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8206"/>
                                        </p:tgtEl>
                                        <p:attrNameLst>
                                          <p:attrName>style.visibility</p:attrName>
                                        </p:attrNameLst>
                                      </p:cBhvr>
                                      <p:to>
                                        <p:strVal val="visible"/>
                                      </p:to>
                                    </p:set>
                                    <p:animEffect transition="in" filter="wipe(left)">
                                      <p:cBhvr>
                                        <p:cTn id="16" dur="500"/>
                                        <p:tgtEl>
                                          <p:spTgt spid="820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P spid="8206"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685800" y="734786"/>
            <a:ext cx="7895063" cy="3143250"/>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pPr>
            <a:endParaRPr lang="zh-CN" altLang="en-US" sz="2100" dirty="0"/>
          </a:p>
        </p:txBody>
      </p:sp>
      <p:sp>
        <p:nvSpPr>
          <p:cNvPr id="17421" name="文本框 1"/>
          <p:cNvSpPr txBox="1"/>
          <p:nvPr/>
        </p:nvSpPr>
        <p:spPr>
          <a:xfrm>
            <a:off x="963454" y="939880"/>
            <a:ext cx="5841206" cy="552926"/>
          </a:xfrm>
          <a:prstGeom prst="rect">
            <a:avLst/>
          </a:prstGeom>
          <a:noFill/>
          <a:ln w="9525">
            <a:noFill/>
          </a:ln>
        </p:spPr>
        <p:txBody>
          <a:bodyPr wrap="square" lIns="68580" tIns="34290" rIns="68580" bIns="34290" anchor="t">
            <a:spAutoFit/>
          </a:bodyPr>
          <a:lstStyle/>
          <a:p>
            <a:pPr>
              <a:lnSpc>
                <a:spcPct val="150000"/>
              </a:lnSpc>
            </a:pPr>
            <a:r>
              <a:rPr lang="zh-CN" altLang="en-US" sz="2100" dirty="0">
                <a:solidFill>
                  <a:schemeClr val="bg1"/>
                </a:solidFill>
                <a:latin typeface="+mn-ea"/>
                <a:cs typeface="+mn-ea"/>
              </a:rPr>
              <a:t>两位数乘两位数（进位）的笔算方法：</a:t>
            </a:r>
            <a:endParaRPr lang="zh-CN" altLang="en-US" sz="2100" dirty="0">
              <a:solidFill>
                <a:schemeClr val="bg1"/>
              </a:solidFill>
              <a:latin typeface="+mn-ea"/>
              <a:cs typeface="+mn-ea"/>
            </a:endParaRPr>
          </a:p>
        </p:txBody>
      </p:sp>
      <p:sp>
        <p:nvSpPr>
          <p:cNvPr id="2" name="文本框 1"/>
          <p:cNvSpPr txBox="1"/>
          <p:nvPr/>
        </p:nvSpPr>
        <p:spPr>
          <a:xfrm>
            <a:off x="912495" y="1698308"/>
            <a:ext cx="7318534" cy="2007394"/>
          </a:xfrm>
          <a:prstGeom prst="rect">
            <a:avLst/>
          </a:prstGeom>
          <a:noFill/>
        </p:spPr>
        <p:txBody>
          <a:bodyPr wrap="square" lIns="68580" tIns="34290" rIns="68580" bIns="34290" rtlCol="0">
            <a:spAutoFit/>
          </a:bodyPr>
          <a:lstStyle/>
          <a:p>
            <a:pPr>
              <a:lnSpc>
                <a:spcPct val="150000"/>
              </a:lnSpc>
            </a:pPr>
            <a:r>
              <a:rPr lang="en-US" altLang="zh-CN" sz="2100" dirty="0">
                <a:solidFill>
                  <a:schemeClr val="bg1"/>
                </a:solidFill>
                <a:latin typeface="+mn-ea"/>
                <a:sym typeface="+mn-ea"/>
              </a:rPr>
              <a:t>       </a:t>
            </a:r>
            <a:r>
              <a:rPr lang="zh-CN" altLang="en-US" sz="2100" dirty="0">
                <a:solidFill>
                  <a:schemeClr val="bg1"/>
                </a:solidFill>
                <a:latin typeface="+mn-ea"/>
                <a:sym typeface="+mn-ea"/>
              </a:rPr>
              <a:t>相同数位对齐，先用第二个乘数每一位上的数分别去乘第一个乘数，用哪位数去乘，积的末位就和那一位对齐，哪位乘得的积满几十，就向前一位进几。</a:t>
            </a:r>
            <a:endParaRPr lang="zh-CN" altLang="en-US" sz="2100" dirty="0">
              <a:solidFill>
                <a:schemeClr val="bg1"/>
              </a:solidFill>
              <a:latin typeface="+mn-ea"/>
              <a:sym typeface="+mn-ea"/>
            </a:endParaRPr>
          </a:p>
          <a:p>
            <a:pPr>
              <a:lnSpc>
                <a:spcPct val="150000"/>
              </a:lnSpc>
            </a:pPr>
            <a:r>
              <a:rPr lang="zh-CN" altLang="en-US" sz="2100" dirty="0">
                <a:solidFill>
                  <a:schemeClr val="bg1"/>
                </a:solidFill>
                <a:latin typeface="+mn-ea"/>
                <a:sym typeface="+mn-ea"/>
              </a:rPr>
              <a:t>       再把两次乘得的积相加。</a:t>
            </a:r>
            <a:endParaRPr lang="zh-CN" altLang="en-US" sz="2100" dirty="0">
              <a:solidFill>
                <a:schemeClr val="bg1"/>
              </a:solidFill>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421"/>
                                        </p:tgtEl>
                                        <p:attrNameLst>
                                          <p:attrName>style.visibility</p:attrName>
                                        </p:attrNameLst>
                                      </p:cBhvr>
                                      <p:to>
                                        <p:strVal val="visible"/>
                                      </p:to>
                                    </p:set>
                                    <p:animEffect transition="in" filter="wipe(up)">
                                      <p:cBhvr>
                                        <p:cTn id="7" dur="500"/>
                                        <p:tgtEl>
                                          <p:spTgt spid="174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1"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12乘63"/>
          <p:cNvPicPr>
            <a:picLocks noChangeAspect="1"/>
          </p:cNvPicPr>
          <p:nvPr/>
        </p:nvPicPr>
        <p:blipFill>
          <a:blip r:embed="rId1" cstate="print"/>
          <a:stretch>
            <a:fillRect/>
          </a:stretch>
        </p:blipFill>
        <p:spPr>
          <a:xfrm>
            <a:off x="2094716" y="3745146"/>
            <a:ext cx="991076" cy="674370"/>
          </a:xfrm>
          <a:prstGeom prst="roundRect">
            <a:avLst/>
          </a:prstGeom>
        </p:spPr>
      </p:pic>
      <p:pic>
        <p:nvPicPr>
          <p:cNvPr id="9" name="图片 8" descr="23乘14"/>
          <p:cNvPicPr>
            <a:picLocks noChangeAspect="1"/>
          </p:cNvPicPr>
          <p:nvPr/>
        </p:nvPicPr>
        <p:blipFill>
          <a:blip r:embed="rId2" cstate="print"/>
          <a:stretch>
            <a:fillRect/>
          </a:stretch>
        </p:blipFill>
        <p:spPr>
          <a:xfrm>
            <a:off x="3293437" y="2233529"/>
            <a:ext cx="979170" cy="676275"/>
          </a:xfrm>
          <a:prstGeom prst="roundRect">
            <a:avLst/>
          </a:prstGeom>
        </p:spPr>
      </p:pic>
      <p:pic>
        <p:nvPicPr>
          <p:cNvPr id="10" name="图片 9" descr="26乘47"/>
          <p:cNvPicPr>
            <a:picLocks noChangeAspect="1"/>
          </p:cNvPicPr>
          <p:nvPr/>
        </p:nvPicPr>
        <p:blipFill>
          <a:blip r:embed="rId3" cstate="print"/>
          <a:stretch>
            <a:fillRect/>
          </a:stretch>
        </p:blipFill>
        <p:spPr>
          <a:xfrm>
            <a:off x="6479550" y="3605605"/>
            <a:ext cx="1060609" cy="677228"/>
          </a:xfrm>
          <a:prstGeom prst="roundRect">
            <a:avLst/>
          </a:prstGeom>
        </p:spPr>
      </p:pic>
      <p:pic>
        <p:nvPicPr>
          <p:cNvPr id="11" name="图片 10" descr="32乘98"/>
          <p:cNvPicPr>
            <a:picLocks noChangeAspect="1"/>
          </p:cNvPicPr>
          <p:nvPr/>
        </p:nvPicPr>
        <p:blipFill>
          <a:blip r:embed="rId4" cstate="print"/>
          <a:stretch>
            <a:fillRect/>
          </a:stretch>
        </p:blipFill>
        <p:spPr>
          <a:xfrm>
            <a:off x="4360237" y="3433679"/>
            <a:ext cx="1031081" cy="691039"/>
          </a:xfrm>
          <a:prstGeom prst="roundRect">
            <a:avLst/>
          </a:prstGeom>
        </p:spPr>
      </p:pic>
      <p:pic>
        <p:nvPicPr>
          <p:cNvPr id="12" name="图片 11" descr="56乘39"/>
          <p:cNvPicPr>
            <a:picLocks noChangeAspect="1"/>
          </p:cNvPicPr>
          <p:nvPr/>
        </p:nvPicPr>
        <p:blipFill>
          <a:blip r:embed="rId5" cstate="print"/>
          <a:stretch>
            <a:fillRect/>
          </a:stretch>
        </p:blipFill>
        <p:spPr>
          <a:xfrm>
            <a:off x="1134120" y="2592145"/>
            <a:ext cx="926306" cy="692468"/>
          </a:xfrm>
          <a:prstGeom prst="roundRect">
            <a:avLst/>
          </a:prstGeom>
        </p:spPr>
      </p:pic>
      <p:pic>
        <p:nvPicPr>
          <p:cNvPr id="13" name="图片 12" descr="65乘84"/>
          <p:cNvPicPr>
            <a:picLocks noChangeAspect="1"/>
          </p:cNvPicPr>
          <p:nvPr/>
        </p:nvPicPr>
        <p:blipFill>
          <a:blip r:embed="rId6" cstate="print"/>
          <a:stretch>
            <a:fillRect/>
          </a:stretch>
        </p:blipFill>
        <p:spPr>
          <a:xfrm>
            <a:off x="5485615" y="2208764"/>
            <a:ext cx="1061085" cy="701040"/>
          </a:xfrm>
          <a:prstGeom prst="roundRect">
            <a:avLst/>
          </a:prstGeom>
        </p:spPr>
      </p:pic>
      <p:pic>
        <p:nvPicPr>
          <p:cNvPr id="2" name="图片 1" descr="322"/>
          <p:cNvPicPr>
            <a:picLocks noChangeAspect="1"/>
          </p:cNvPicPr>
          <p:nvPr/>
        </p:nvPicPr>
        <p:blipFill>
          <a:blip r:embed="rId7" cstate="print"/>
          <a:stretch>
            <a:fillRect/>
          </a:stretch>
        </p:blipFill>
        <p:spPr>
          <a:xfrm>
            <a:off x="963622" y="1040522"/>
            <a:ext cx="939165" cy="697230"/>
          </a:xfrm>
          <a:prstGeom prst="roundRect">
            <a:avLst/>
          </a:prstGeom>
        </p:spPr>
      </p:pic>
      <p:pic>
        <p:nvPicPr>
          <p:cNvPr id="6" name="图片 5" descr="3136"/>
          <p:cNvPicPr>
            <a:picLocks noChangeAspect="1"/>
          </p:cNvPicPr>
          <p:nvPr/>
        </p:nvPicPr>
        <p:blipFill>
          <a:blip r:embed="rId8" cstate="email"/>
          <a:stretch>
            <a:fillRect/>
          </a:stretch>
        </p:blipFill>
        <p:spPr>
          <a:xfrm>
            <a:off x="2075666" y="1033854"/>
            <a:ext cx="1029176" cy="703898"/>
          </a:xfrm>
          <a:prstGeom prst="roundRect">
            <a:avLst/>
          </a:prstGeom>
        </p:spPr>
      </p:pic>
      <p:pic>
        <p:nvPicPr>
          <p:cNvPr id="7" name="图片 6" descr="5460"/>
          <p:cNvPicPr>
            <a:picLocks noChangeAspect="1"/>
          </p:cNvPicPr>
          <p:nvPr/>
        </p:nvPicPr>
        <p:blipFill>
          <a:blip r:embed="rId9" cstate="email"/>
          <a:stretch>
            <a:fillRect/>
          </a:stretch>
        </p:blipFill>
        <p:spPr>
          <a:xfrm>
            <a:off x="3428216" y="1006233"/>
            <a:ext cx="844391" cy="718661"/>
          </a:xfrm>
          <a:prstGeom prst="roundRect">
            <a:avLst/>
          </a:prstGeom>
        </p:spPr>
      </p:pic>
      <p:pic>
        <p:nvPicPr>
          <p:cNvPr id="3" name="图片 2" descr="756"/>
          <p:cNvPicPr>
            <a:picLocks noChangeAspect="1"/>
          </p:cNvPicPr>
          <p:nvPr/>
        </p:nvPicPr>
        <p:blipFill>
          <a:blip r:embed="rId10" cstate="email"/>
          <a:stretch>
            <a:fillRect/>
          </a:stretch>
        </p:blipFill>
        <p:spPr>
          <a:xfrm>
            <a:off x="4776956" y="1033855"/>
            <a:ext cx="798195" cy="696754"/>
          </a:xfrm>
          <a:prstGeom prst="roundRect">
            <a:avLst/>
          </a:prstGeom>
        </p:spPr>
      </p:pic>
      <p:pic>
        <p:nvPicPr>
          <p:cNvPr id="4" name="图片 3" descr="1222"/>
          <p:cNvPicPr>
            <a:picLocks noChangeAspect="1"/>
          </p:cNvPicPr>
          <p:nvPr/>
        </p:nvPicPr>
        <p:blipFill>
          <a:blip r:embed="rId11" cstate="email"/>
          <a:stretch>
            <a:fillRect/>
          </a:stretch>
        </p:blipFill>
        <p:spPr>
          <a:xfrm>
            <a:off x="5848042" y="1006233"/>
            <a:ext cx="962025" cy="724376"/>
          </a:xfrm>
          <a:prstGeom prst="roundRect">
            <a:avLst/>
          </a:prstGeom>
        </p:spPr>
      </p:pic>
      <p:pic>
        <p:nvPicPr>
          <p:cNvPr id="5" name="图片 4" descr="2184"/>
          <p:cNvPicPr>
            <a:picLocks noChangeAspect="1"/>
          </p:cNvPicPr>
          <p:nvPr/>
        </p:nvPicPr>
        <p:blipFill>
          <a:blip r:embed="rId12" cstate="email"/>
          <a:stretch>
            <a:fillRect/>
          </a:stretch>
        </p:blipFill>
        <p:spPr>
          <a:xfrm>
            <a:off x="7108200" y="1099101"/>
            <a:ext cx="922496" cy="725805"/>
          </a:xfrm>
          <a:prstGeom prst="roundRect">
            <a:avLst/>
          </a:prstGeom>
        </p:spPr>
      </p:pic>
      <p:sp>
        <p:nvSpPr>
          <p:cNvPr id="14" name="标题 1"/>
          <p:cNvSpPr txBox="1"/>
          <p:nvPr/>
        </p:nvSpPr>
        <p:spPr>
          <a:xfrm>
            <a:off x="585299" y="574856"/>
            <a:ext cx="1770659" cy="402431"/>
          </a:xfrm>
        </p:spPr>
        <p:txBody>
          <a:bodyPr vert="horz" wrap="square" lIns="68580" tIns="34290" rIns="68580" bIns="3429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400" dirty="0"/>
              <a:t>小蜜蜂采蜜。</a:t>
            </a:r>
            <a:endParaRPr lang="zh-CN" altLang="zh-CN" sz="2400" dirty="0"/>
          </a:p>
        </p:txBody>
      </p:sp>
      <p:sp>
        <p:nvSpPr>
          <p:cNvPr id="15" name="任意多边形 14"/>
          <p:cNvSpPr/>
          <p:nvPr/>
        </p:nvSpPr>
        <p:spPr>
          <a:xfrm>
            <a:off x="81158" y="553548"/>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1</a:t>
            </a:r>
            <a:endParaRPr lang="zh-CN" altLang="en-US" sz="2100"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3555 0.0463 L 0.25208 0.1412 " pathEditMode="relative" rAng="0" ptsTypes="AA">
                                      <p:cBhvr>
                                        <p:cTn id="6" dur="2000" fill="hold"/>
                                        <p:tgtEl>
                                          <p:spTgt spid="2"/>
                                        </p:tgtEl>
                                        <p:attrNameLst>
                                          <p:attrName>ppt_x</p:attrName>
                                          <p:attrName>ppt_y</p:attrName>
                                        </p:attrNameLst>
                                      </p:cBhvr>
                                      <p:rCtr x="10820" y="4745"/>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0.03464 0.06019 L 0.23698 0.3801 " pathEditMode="relative" rAng="0" ptsTypes="AA">
                                      <p:cBhvr>
                                        <p:cTn id="10" dur="2000" fill="hold"/>
                                        <p:tgtEl>
                                          <p:spTgt spid="6"/>
                                        </p:tgtEl>
                                        <p:attrNameLst>
                                          <p:attrName>ppt_x</p:attrName>
                                          <p:attrName>ppt_y</p:attrName>
                                        </p:attrNameLst>
                                      </p:cBhvr>
                                      <p:rCtr x="10117" y="15995"/>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237 0.07083 L 0.2319 0.14097 " pathEditMode="relative" rAng="0" ptsTypes="AA">
                                      <p:cBhvr>
                                        <p:cTn id="14" dur="2000" fill="hold"/>
                                        <p:tgtEl>
                                          <p:spTgt spid="7"/>
                                        </p:tgtEl>
                                        <p:attrNameLst>
                                          <p:attrName>ppt_x</p:attrName>
                                          <p:attrName>ppt_y</p:attrName>
                                        </p:attrNameLst>
                                      </p:cBhvr>
                                      <p:rCtr x="10404" y="3495"/>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0.02761 0.07106 L -0.25274 0.42917 " pathEditMode="relative" rAng="0" ptsTypes="AA">
                                      <p:cBhvr>
                                        <p:cTn id="18" dur="2000" fill="hold"/>
                                        <p:tgtEl>
                                          <p:spTgt spid="3"/>
                                        </p:tgtEl>
                                        <p:attrNameLst>
                                          <p:attrName>ppt_x</p:attrName>
                                          <p:attrName>ppt_y</p:attrName>
                                        </p:attrNameLst>
                                      </p:cBhvr>
                                      <p:rCtr x="-11263" y="17894"/>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0.00196 0.06528 L 0.08216 0.40533 " pathEditMode="relative" rAng="0" ptsTypes="AA">
                                      <p:cBhvr>
                                        <p:cTn id="22" dur="2000" fill="hold"/>
                                        <p:tgtEl>
                                          <p:spTgt spid="4"/>
                                        </p:tgtEl>
                                        <p:attrNameLst>
                                          <p:attrName>ppt_x</p:attrName>
                                          <p:attrName>ppt_y</p:attrName>
                                        </p:attrNameLst>
                                      </p:cBhvr>
                                      <p:rCtr x="4206" y="16991"/>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5156 0.04977 L -0.63593 0.19861 " pathEditMode="relative" rAng="0" ptsTypes="AA">
                                      <p:cBhvr>
                                        <p:cTn id="26" dur="2000" fill="hold"/>
                                        <p:tgtEl>
                                          <p:spTgt spid="5"/>
                                        </p:tgtEl>
                                        <p:attrNameLst>
                                          <p:attrName>ppt_x</p:attrName>
                                          <p:attrName>ppt_y</p:attrName>
                                        </p:attrNameLst>
                                      </p:cBhvr>
                                      <p:rCtr x="-29219" y="74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1-8"/>
          <p:cNvPicPr>
            <a:picLocks noChangeAspect="1"/>
          </p:cNvPicPr>
          <p:nvPr/>
        </p:nvPicPr>
        <p:blipFill>
          <a:blip r:embed="rId1" cstate="print"/>
          <a:stretch>
            <a:fillRect/>
          </a:stretch>
        </p:blipFill>
        <p:spPr>
          <a:xfrm>
            <a:off x="582574" y="1769251"/>
            <a:ext cx="2848451" cy="1854518"/>
          </a:xfrm>
          <a:prstGeom prst="roundRect">
            <a:avLst>
              <a:gd name="adj" fmla="val 21058"/>
            </a:avLst>
          </a:prstGeom>
        </p:spPr>
      </p:pic>
      <p:sp>
        <p:nvSpPr>
          <p:cNvPr id="20481" name="标题 1"/>
          <p:cNvSpPr>
            <a:spLocks noGrp="1"/>
          </p:cNvSpPr>
          <p:nvPr>
            <p:ph type="title"/>
          </p:nvPr>
        </p:nvSpPr>
        <p:spPr>
          <a:xfrm>
            <a:off x="487192" y="310654"/>
            <a:ext cx="7702835" cy="1375886"/>
          </a:xfrm>
        </p:spPr>
        <p:txBody>
          <a:bodyPr vert="horz" wrap="square" lIns="68580" tIns="34290" rIns="68580" bIns="34290" anchor="ctr">
            <a:noAutofit/>
          </a:bodyPr>
          <a:lstStyle/>
          <a:p>
            <a:pPr>
              <a:lnSpc>
                <a:spcPct val="150000"/>
              </a:lnSpc>
            </a:pPr>
            <a:r>
              <a:rPr lang="zh-CN" altLang="zh-CN" b="0" dirty="0"/>
              <a:t>有</a:t>
            </a:r>
            <a:r>
              <a:rPr lang="en-US" altLang="zh-CN" b="0" dirty="0"/>
              <a:t>32</a:t>
            </a:r>
            <a:r>
              <a:rPr lang="zh-CN" altLang="en-US" b="0" dirty="0"/>
              <a:t>支足球队</a:t>
            </a:r>
            <a:r>
              <a:rPr lang="zh-CN" altLang="en-US" b="0" dirty="0"/>
              <a:t>代表参加</a:t>
            </a:r>
            <a:r>
              <a:rPr lang="zh-CN" altLang="en-US" b="0" dirty="0"/>
              <a:t>世界杯足球赛</a:t>
            </a:r>
            <a:r>
              <a:rPr lang="zh-CN" altLang="en-US" b="0" dirty="0"/>
              <a:t>决赛。</a:t>
            </a:r>
            <a:r>
              <a:rPr lang="zh-CN" altLang="en-US" b="0" dirty="0"/>
              <a:t>每队有</a:t>
            </a:r>
            <a:r>
              <a:rPr lang="en-US" altLang="zh-CN" b="0" dirty="0"/>
              <a:t>23</a:t>
            </a:r>
            <a:r>
              <a:rPr lang="zh-CN" altLang="en-US" b="0" dirty="0"/>
              <a:t>名队员，一有共多少名队员</a:t>
            </a:r>
            <a:r>
              <a:rPr lang="zh-CN" altLang="zh-CN" b="0" dirty="0"/>
              <a:t>？</a:t>
            </a:r>
            <a:endParaRPr lang="zh-CN" altLang="zh-CN" b="0" dirty="0"/>
          </a:p>
        </p:txBody>
      </p:sp>
      <p:sp>
        <p:nvSpPr>
          <p:cNvPr id="8206" name="Text Box 24"/>
          <p:cNvSpPr txBox="1"/>
          <p:nvPr/>
        </p:nvSpPr>
        <p:spPr>
          <a:xfrm>
            <a:off x="4338610" y="2346960"/>
            <a:ext cx="1791890" cy="391478"/>
          </a:xfrm>
          <a:prstGeom prst="rect">
            <a:avLst/>
          </a:prstGeom>
          <a:noFill/>
          <a:ln w="19050">
            <a:noFill/>
          </a:ln>
        </p:spPr>
        <p:txBody>
          <a:bodyPr lIns="68580" tIns="34290" rIns="68580" bIns="34290" anchor="t">
            <a:spAutoFit/>
          </a:bodyPr>
          <a:lstStyle/>
          <a:p>
            <a:r>
              <a:rPr lang="en-US" altLang="zh-CN" sz="2100" dirty="0">
                <a:solidFill>
                  <a:srgbClr val="FF0000"/>
                </a:solidFill>
                <a:latin typeface="+mn-ea"/>
                <a:cs typeface="+mn-ea"/>
              </a:rPr>
              <a:t>23×32</a:t>
            </a:r>
            <a:r>
              <a:rPr lang="zh-CN" altLang="en-US" sz="2100" dirty="0">
                <a:solidFill>
                  <a:srgbClr val="FF0000"/>
                </a:solidFill>
                <a:latin typeface="+mn-ea"/>
                <a:cs typeface="+mn-ea"/>
              </a:rPr>
              <a:t>＝</a:t>
            </a:r>
            <a:endParaRPr lang="zh-CN" altLang="en-US" sz="2100" dirty="0">
              <a:solidFill>
                <a:srgbClr val="FF0000"/>
              </a:solidFill>
              <a:latin typeface="+mn-ea"/>
              <a:cs typeface="+mn-ea"/>
            </a:endParaRPr>
          </a:p>
        </p:txBody>
      </p:sp>
      <p:sp>
        <p:nvSpPr>
          <p:cNvPr id="12" name="Text Box 5"/>
          <p:cNvSpPr txBox="1"/>
          <p:nvPr/>
        </p:nvSpPr>
        <p:spPr>
          <a:xfrm>
            <a:off x="5484704" y="2346960"/>
            <a:ext cx="1401128" cy="471488"/>
          </a:xfrm>
          <a:prstGeom prst="rect">
            <a:avLst/>
          </a:prstGeom>
          <a:noFill/>
          <a:ln w="9525">
            <a:noFill/>
          </a:ln>
        </p:spPr>
        <p:txBody>
          <a:bodyPr lIns="68580" tIns="34290" rIns="68580" bIns="34290" anchor="t"/>
          <a:lstStyle/>
          <a:p>
            <a:pPr algn="just"/>
            <a:r>
              <a:rPr lang="en-US" sz="2100" dirty="0">
                <a:solidFill>
                  <a:srgbClr val="FF0000"/>
                </a:solidFill>
                <a:latin typeface="+mn-ea"/>
              </a:rPr>
              <a:t>736</a:t>
            </a:r>
            <a:r>
              <a:rPr lang="zh-CN" altLang="en-US" sz="2100" dirty="0">
                <a:solidFill>
                  <a:srgbClr val="FF0000"/>
                </a:solidFill>
                <a:latin typeface="+mn-ea"/>
              </a:rPr>
              <a:t>（名）</a:t>
            </a:r>
            <a:endParaRPr lang="zh-CN" altLang="en-US" sz="2100" dirty="0">
              <a:solidFill>
                <a:srgbClr val="FF0000"/>
              </a:solidFill>
              <a:latin typeface="+mn-ea"/>
            </a:endParaRPr>
          </a:p>
        </p:txBody>
      </p:sp>
      <p:sp>
        <p:nvSpPr>
          <p:cNvPr id="13" name="标题 1"/>
          <p:cNvSpPr>
            <a:spLocks noGrp="1"/>
          </p:cNvSpPr>
          <p:nvPr/>
        </p:nvSpPr>
        <p:spPr>
          <a:xfrm>
            <a:off x="4336365" y="4075388"/>
            <a:ext cx="3135630" cy="402431"/>
          </a:xfrm>
          <a:prstGeom prst="rect">
            <a:avLst/>
          </a:prstGeom>
        </p:spPr>
        <p:txBody>
          <a:bodyPr vert="horz" wrap="square"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eaLnBrk="1" hangingPunct="1"/>
            <a:r>
              <a:rPr lang="zh-CN" altLang="en-US" sz="2100" dirty="0"/>
              <a:t>答：一共有</a:t>
            </a:r>
            <a:r>
              <a:rPr lang="en-US" altLang="zh-CN" sz="2100" dirty="0"/>
              <a:t>736</a:t>
            </a:r>
            <a:r>
              <a:rPr lang="zh-CN" altLang="en-US" sz="2100" dirty="0"/>
              <a:t>名队员。</a:t>
            </a:r>
            <a:endParaRPr lang="zh-CN" altLang="en-US" sz="2100" dirty="0"/>
          </a:p>
        </p:txBody>
      </p:sp>
      <p:sp>
        <p:nvSpPr>
          <p:cNvPr id="7" name="任意多边形 6"/>
          <p:cNvSpPr/>
          <p:nvPr/>
        </p:nvSpPr>
        <p:spPr>
          <a:xfrm>
            <a:off x="81158" y="553548"/>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2</a:t>
            </a:r>
            <a:endParaRPr lang="zh-CN" altLang="en-US" sz="2100"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0481"/>
                                        </p:tgtEl>
                                        <p:attrNameLst>
                                          <p:attrName>style.visibility</p:attrName>
                                        </p:attrNameLst>
                                      </p:cBhvr>
                                      <p:to>
                                        <p:strVal val="visible"/>
                                      </p:to>
                                    </p:set>
                                    <p:animEffect transition="in" filter="wipe(up)">
                                      <p:cBhvr>
                                        <p:cTn id="11" dur="500"/>
                                        <p:tgtEl>
                                          <p:spTgt spid="2048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8206"/>
                                        </p:tgtEl>
                                        <p:attrNameLst>
                                          <p:attrName>style.visibility</p:attrName>
                                        </p:attrNameLst>
                                      </p:cBhvr>
                                      <p:to>
                                        <p:strVal val="visible"/>
                                      </p:to>
                                    </p:set>
                                    <p:animEffect transition="in" filter="wipe(left)">
                                      <p:cBhvr>
                                        <p:cTn id="16" dur="500"/>
                                        <p:tgtEl>
                                          <p:spTgt spid="820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P spid="8206"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a:xfrm>
            <a:off x="516589" y="310654"/>
            <a:ext cx="8479439" cy="1375886"/>
          </a:xfrm>
        </p:spPr>
        <p:txBody>
          <a:bodyPr vert="horz" wrap="square" lIns="68580" tIns="34290" rIns="68580" bIns="34290" anchor="ctr">
            <a:noAutofit/>
          </a:bodyPr>
          <a:lstStyle/>
          <a:p>
            <a:pPr algn="l" fontAlgn="auto">
              <a:lnSpc>
                <a:spcPct val="150000"/>
              </a:lnSpc>
            </a:pPr>
            <a:r>
              <a:rPr lang="zh-CN" altLang="zh-CN" b="0" dirty="0"/>
              <a:t>甲地到乙地的路程是</a:t>
            </a:r>
            <a:r>
              <a:rPr lang="en-US" altLang="zh-CN" b="0" dirty="0"/>
              <a:t>530</a:t>
            </a:r>
            <a:r>
              <a:rPr lang="zh-CN" altLang="en-US" b="0" dirty="0"/>
              <a:t>千米。一辆运菜的货车平均每小时行驶</a:t>
            </a:r>
            <a:r>
              <a:rPr lang="en-US" altLang="zh-CN" b="0" dirty="0"/>
              <a:t>90</a:t>
            </a:r>
            <a:r>
              <a:rPr lang="zh-CN" altLang="en-US" b="0" dirty="0"/>
              <a:t>千米。这辆货车早晨</a:t>
            </a:r>
            <a:r>
              <a:rPr lang="en-US" altLang="zh-CN" b="0" dirty="0"/>
              <a:t>6</a:t>
            </a:r>
            <a:r>
              <a:rPr lang="zh-CN" altLang="en-US" b="0" dirty="0"/>
              <a:t>时从</a:t>
            </a:r>
            <a:r>
              <a:rPr lang="zh-CN" altLang="zh-CN" b="0" dirty="0">
                <a:sym typeface="+mn-ea"/>
              </a:rPr>
              <a:t>甲地出发，中午</a:t>
            </a:r>
            <a:r>
              <a:rPr lang="en-US" altLang="zh-CN" b="0" dirty="0">
                <a:sym typeface="+mn-ea"/>
              </a:rPr>
              <a:t>12</a:t>
            </a:r>
            <a:r>
              <a:rPr lang="zh-CN" altLang="en-US" b="0" dirty="0">
                <a:sym typeface="+mn-ea"/>
              </a:rPr>
              <a:t>时能到达</a:t>
            </a:r>
            <a:r>
              <a:rPr lang="zh-CN" altLang="zh-CN" b="0" dirty="0">
                <a:sym typeface="+mn-ea"/>
              </a:rPr>
              <a:t>乙地吗</a:t>
            </a:r>
            <a:r>
              <a:rPr lang="zh-CN" altLang="zh-CN" b="0" dirty="0"/>
              <a:t>？</a:t>
            </a:r>
            <a:endParaRPr lang="zh-CN" altLang="zh-CN" b="0" dirty="0"/>
          </a:p>
        </p:txBody>
      </p:sp>
      <p:sp>
        <p:nvSpPr>
          <p:cNvPr id="8206" name="Text Box 24"/>
          <p:cNvSpPr txBox="1"/>
          <p:nvPr/>
        </p:nvSpPr>
        <p:spPr>
          <a:xfrm>
            <a:off x="2638664" y="2502694"/>
            <a:ext cx="1791890" cy="391478"/>
          </a:xfrm>
          <a:prstGeom prst="rect">
            <a:avLst/>
          </a:prstGeom>
          <a:noFill/>
          <a:ln w="19050">
            <a:noFill/>
          </a:ln>
        </p:spPr>
        <p:txBody>
          <a:bodyPr lIns="68580" tIns="34290" rIns="68580" bIns="34290" anchor="t">
            <a:spAutoFit/>
          </a:bodyPr>
          <a:lstStyle/>
          <a:p>
            <a:r>
              <a:rPr lang="en-US" altLang="zh-CN" sz="2100" dirty="0">
                <a:solidFill>
                  <a:srgbClr val="FF0000"/>
                </a:solidFill>
                <a:latin typeface="+mn-ea"/>
                <a:cs typeface="+mn-ea"/>
              </a:rPr>
              <a:t>12</a:t>
            </a:r>
            <a:r>
              <a:rPr lang="en-US" altLang="zh-CN" sz="2100" baseline="-25000" dirty="0">
                <a:solidFill>
                  <a:srgbClr val="FF0000"/>
                </a:solidFill>
                <a:latin typeface="+mn-ea"/>
                <a:cs typeface="+mn-ea"/>
              </a:rPr>
              <a:t> </a:t>
            </a:r>
            <a:r>
              <a:rPr lang="en-US" altLang="zh-CN" sz="2100" dirty="0">
                <a:solidFill>
                  <a:srgbClr val="FF0000"/>
                </a:solidFill>
                <a:latin typeface="+mn-ea"/>
                <a:cs typeface="+mn-ea"/>
              </a:rPr>
              <a:t>-</a:t>
            </a:r>
            <a:r>
              <a:rPr lang="en-US" altLang="zh-CN" sz="2100" baseline="-25000" dirty="0">
                <a:solidFill>
                  <a:srgbClr val="FF0000"/>
                </a:solidFill>
                <a:latin typeface="+mn-ea"/>
                <a:cs typeface="+mn-ea"/>
              </a:rPr>
              <a:t> </a:t>
            </a:r>
            <a:r>
              <a:rPr lang="en-US" altLang="zh-CN" sz="2100" dirty="0">
                <a:solidFill>
                  <a:srgbClr val="FF0000"/>
                </a:solidFill>
                <a:latin typeface="+mn-ea"/>
                <a:cs typeface="+mn-ea"/>
              </a:rPr>
              <a:t>6</a:t>
            </a:r>
            <a:r>
              <a:rPr lang="zh-CN" altLang="en-US" sz="2100" dirty="0">
                <a:solidFill>
                  <a:srgbClr val="FF0000"/>
                </a:solidFill>
                <a:latin typeface="+mn-ea"/>
                <a:cs typeface="+mn-ea"/>
              </a:rPr>
              <a:t>＝</a:t>
            </a:r>
            <a:endParaRPr lang="zh-CN" altLang="en-US" sz="2100" dirty="0">
              <a:solidFill>
                <a:srgbClr val="FF0000"/>
              </a:solidFill>
              <a:latin typeface="+mn-ea"/>
              <a:cs typeface="+mn-ea"/>
            </a:endParaRPr>
          </a:p>
        </p:txBody>
      </p:sp>
      <p:sp>
        <p:nvSpPr>
          <p:cNvPr id="12" name="Text Box 5"/>
          <p:cNvSpPr txBox="1"/>
          <p:nvPr/>
        </p:nvSpPr>
        <p:spPr>
          <a:xfrm>
            <a:off x="3710940" y="2502694"/>
            <a:ext cx="1401128" cy="471488"/>
          </a:xfrm>
          <a:prstGeom prst="rect">
            <a:avLst/>
          </a:prstGeom>
          <a:noFill/>
          <a:ln w="9525">
            <a:noFill/>
          </a:ln>
        </p:spPr>
        <p:txBody>
          <a:bodyPr lIns="68580" tIns="34290" rIns="68580" bIns="34290" anchor="t"/>
          <a:lstStyle/>
          <a:p>
            <a:pPr algn="just"/>
            <a:r>
              <a:rPr lang="en-US" sz="2100" dirty="0">
                <a:solidFill>
                  <a:srgbClr val="FF0000"/>
                </a:solidFill>
                <a:latin typeface="+mn-ea"/>
              </a:rPr>
              <a:t>6</a:t>
            </a:r>
            <a:r>
              <a:rPr lang="zh-CN" altLang="en-US" sz="2100" dirty="0">
                <a:solidFill>
                  <a:srgbClr val="FF0000"/>
                </a:solidFill>
                <a:latin typeface="+mn-ea"/>
              </a:rPr>
              <a:t>（时</a:t>
            </a:r>
            <a:r>
              <a:rPr lang="zh-CN" altLang="en-US" sz="2100" dirty="0">
                <a:solidFill>
                  <a:srgbClr val="FF0000"/>
                </a:solidFill>
                <a:latin typeface="+mn-ea"/>
              </a:rPr>
              <a:t>）</a:t>
            </a:r>
            <a:endParaRPr lang="zh-CN" altLang="en-US" sz="2100" dirty="0">
              <a:solidFill>
                <a:srgbClr val="FF0000"/>
              </a:solidFill>
              <a:latin typeface="+mn-ea"/>
            </a:endParaRPr>
          </a:p>
        </p:txBody>
      </p:sp>
      <p:sp>
        <p:nvSpPr>
          <p:cNvPr id="13" name="标题 1"/>
          <p:cNvSpPr>
            <a:spLocks noGrp="1"/>
          </p:cNvSpPr>
          <p:nvPr/>
        </p:nvSpPr>
        <p:spPr>
          <a:xfrm>
            <a:off x="2414588" y="4260533"/>
            <a:ext cx="3135630" cy="402431"/>
          </a:xfrm>
          <a:prstGeom prst="rect">
            <a:avLst/>
          </a:prstGeom>
        </p:spPr>
        <p:txBody>
          <a:bodyPr vert="horz" wrap="square"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eaLnBrk="1" hangingPunct="1"/>
            <a:r>
              <a:rPr lang="zh-CN" altLang="en-US" sz="2100" dirty="0"/>
              <a:t>答：中午</a:t>
            </a:r>
            <a:r>
              <a:rPr lang="en-US" altLang="zh-CN" sz="2100" dirty="0"/>
              <a:t>12</a:t>
            </a:r>
            <a:r>
              <a:rPr lang="zh-CN" altLang="en-US" sz="2100" dirty="0"/>
              <a:t>时能到达</a:t>
            </a:r>
            <a:r>
              <a:rPr lang="zh-CN" altLang="zh-CN" sz="2100" dirty="0">
                <a:sym typeface="+mn-ea"/>
              </a:rPr>
              <a:t>乙地</a:t>
            </a:r>
            <a:r>
              <a:rPr lang="zh-CN" altLang="en-US" sz="2100" dirty="0"/>
              <a:t>。</a:t>
            </a:r>
            <a:endParaRPr lang="zh-CN" altLang="en-US" sz="2100" dirty="0"/>
          </a:p>
        </p:txBody>
      </p:sp>
      <p:sp>
        <p:nvSpPr>
          <p:cNvPr id="3" name="Text Box 24"/>
          <p:cNvSpPr txBox="1"/>
          <p:nvPr/>
        </p:nvSpPr>
        <p:spPr>
          <a:xfrm>
            <a:off x="2663429" y="3041332"/>
            <a:ext cx="1791890" cy="391478"/>
          </a:xfrm>
          <a:prstGeom prst="rect">
            <a:avLst/>
          </a:prstGeom>
          <a:noFill/>
          <a:ln w="19050">
            <a:noFill/>
          </a:ln>
        </p:spPr>
        <p:txBody>
          <a:bodyPr lIns="68580" tIns="34290" rIns="68580" bIns="34290" anchor="t">
            <a:spAutoFit/>
          </a:bodyPr>
          <a:lstStyle/>
          <a:p>
            <a:r>
              <a:rPr lang="en-US" altLang="zh-CN" sz="2100" dirty="0">
                <a:solidFill>
                  <a:srgbClr val="FF0000"/>
                </a:solidFill>
                <a:latin typeface="+mn-ea"/>
                <a:cs typeface="+mn-ea"/>
              </a:rPr>
              <a:t>90×6</a:t>
            </a:r>
            <a:r>
              <a:rPr lang="zh-CN" altLang="en-US" sz="2100" dirty="0">
                <a:solidFill>
                  <a:srgbClr val="FF0000"/>
                </a:solidFill>
                <a:latin typeface="+mn-ea"/>
                <a:cs typeface="+mn-ea"/>
              </a:rPr>
              <a:t>＝</a:t>
            </a:r>
            <a:endParaRPr lang="zh-CN" altLang="en-US" sz="2100" dirty="0">
              <a:solidFill>
                <a:srgbClr val="FF0000"/>
              </a:solidFill>
              <a:latin typeface="+mn-ea"/>
              <a:cs typeface="+mn-ea"/>
            </a:endParaRPr>
          </a:p>
        </p:txBody>
      </p:sp>
      <p:sp>
        <p:nvSpPr>
          <p:cNvPr id="4" name="Text Box 5"/>
          <p:cNvSpPr txBox="1"/>
          <p:nvPr/>
        </p:nvSpPr>
        <p:spPr>
          <a:xfrm>
            <a:off x="3695224" y="3041332"/>
            <a:ext cx="1686878" cy="471488"/>
          </a:xfrm>
          <a:prstGeom prst="rect">
            <a:avLst/>
          </a:prstGeom>
          <a:noFill/>
          <a:ln w="9525">
            <a:noFill/>
          </a:ln>
        </p:spPr>
        <p:txBody>
          <a:bodyPr lIns="68580" tIns="34290" rIns="68580" bIns="34290" anchor="t"/>
          <a:lstStyle/>
          <a:p>
            <a:pPr algn="just"/>
            <a:r>
              <a:rPr lang="en-US" sz="2100" dirty="0">
                <a:solidFill>
                  <a:srgbClr val="FF0000"/>
                </a:solidFill>
                <a:latin typeface="+mn-ea"/>
              </a:rPr>
              <a:t>540</a:t>
            </a:r>
            <a:r>
              <a:rPr lang="zh-CN" altLang="en-US" sz="2100" dirty="0">
                <a:solidFill>
                  <a:srgbClr val="FF0000"/>
                </a:solidFill>
                <a:latin typeface="+mn-ea"/>
              </a:rPr>
              <a:t>（千米）</a:t>
            </a:r>
            <a:endParaRPr lang="zh-CN" altLang="en-US" sz="2100" dirty="0">
              <a:solidFill>
                <a:srgbClr val="FF0000"/>
              </a:solidFill>
              <a:latin typeface="+mn-ea"/>
            </a:endParaRPr>
          </a:p>
        </p:txBody>
      </p:sp>
      <p:sp>
        <p:nvSpPr>
          <p:cNvPr id="5" name="Text Box 24"/>
          <p:cNvSpPr txBox="1"/>
          <p:nvPr/>
        </p:nvSpPr>
        <p:spPr>
          <a:xfrm>
            <a:off x="2584609" y="3595687"/>
            <a:ext cx="1153954" cy="391478"/>
          </a:xfrm>
          <a:prstGeom prst="rect">
            <a:avLst/>
          </a:prstGeom>
          <a:noFill/>
          <a:ln w="19050">
            <a:noFill/>
          </a:ln>
        </p:spPr>
        <p:txBody>
          <a:bodyPr wrap="square" lIns="68580" tIns="34290" rIns="68580" bIns="34290" anchor="t">
            <a:spAutoFit/>
          </a:bodyPr>
          <a:lstStyle/>
          <a:p>
            <a:r>
              <a:rPr lang="en-US" sz="2100" dirty="0">
                <a:solidFill>
                  <a:srgbClr val="FF0000"/>
                </a:solidFill>
                <a:latin typeface="+mn-ea"/>
                <a:cs typeface="+mn-ea"/>
              </a:rPr>
              <a:t>540</a:t>
            </a:r>
            <a:r>
              <a:rPr lang="zh-CN" altLang="en-US" sz="2100" dirty="0">
                <a:solidFill>
                  <a:srgbClr val="FF0000"/>
                </a:solidFill>
                <a:latin typeface="+mn-ea"/>
                <a:cs typeface="+mn-ea"/>
              </a:rPr>
              <a:t>千米</a:t>
            </a:r>
            <a:endParaRPr lang="zh-CN" altLang="en-US" sz="2100" dirty="0">
              <a:solidFill>
                <a:srgbClr val="FF0000"/>
              </a:solidFill>
              <a:latin typeface="+mn-ea"/>
              <a:cs typeface="+mn-ea"/>
            </a:endParaRPr>
          </a:p>
        </p:txBody>
      </p:sp>
      <p:sp>
        <p:nvSpPr>
          <p:cNvPr id="6" name="Text Box 24"/>
          <p:cNvSpPr txBox="1"/>
          <p:nvPr/>
        </p:nvSpPr>
        <p:spPr>
          <a:xfrm>
            <a:off x="3738086" y="3595687"/>
            <a:ext cx="488633" cy="391478"/>
          </a:xfrm>
          <a:prstGeom prst="rect">
            <a:avLst/>
          </a:prstGeom>
          <a:noFill/>
          <a:ln w="19050">
            <a:noFill/>
          </a:ln>
        </p:spPr>
        <p:txBody>
          <a:bodyPr wrap="square" lIns="68580" tIns="34290" rIns="68580" bIns="34290" anchor="t">
            <a:spAutoFit/>
          </a:bodyPr>
          <a:lstStyle/>
          <a:p>
            <a:r>
              <a:rPr lang="en-US" altLang="zh-CN" sz="2100" b="1" dirty="0">
                <a:solidFill>
                  <a:srgbClr val="FF0000"/>
                </a:solidFill>
                <a:latin typeface="+mn-ea"/>
                <a:cs typeface="+mn-ea"/>
              </a:rPr>
              <a:t>&gt;</a:t>
            </a:r>
            <a:endParaRPr lang="en-US" altLang="zh-CN" sz="2100" b="1" dirty="0">
              <a:solidFill>
                <a:srgbClr val="FF0000"/>
              </a:solidFill>
              <a:latin typeface="+mn-ea"/>
              <a:cs typeface="+mn-ea"/>
            </a:endParaRPr>
          </a:p>
        </p:txBody>
      </p:sp>
      <p:sp>
        <p:nvSpPr>
          <p:cNvPr id="7" name="Text Box 24"/>
          <p:cNvSpPr txBox="1"/>
          <p:nvPr/>
        </p:nvSpPr>
        <p:spPr>
          <a:xfrm>
            <a:off x="4130516" y="3595687"/>
            <a:ext cx="1251585" cy="391478"/>
          </a:xfrm>
          <a:prstGeom prst="rect">
            <a:avLst/>
          </a:prstGeom>
          <a:noFill/>
          <a:ln w="19050">
            <a:noFill/>
          </a:ln>
        </p:spPr>
        <p:txBody>
          <a:bodyPr wrap="square" lIns="68580" tIns="34290" rIns="68580" bIns="34290" anchor="t">
            <a:spAutoFit/>
          </a:bodyPr>
          <a:lstStyle/>
          <a:p>
            <a:r>
              <a:rPr lang="en-US" sz="2100" dirty="0">
                <a:solidFill>
                  <a:srgbClr val="FF0000"/>
                </a:solidFill>
                <a:latin typeface="+mn-ea"/>
                <a:cs typeface="+mn-ea"/>
              </a:rPr>
              <a:t>530</a:t>
            </a:r>
            <a:r>
              <a:rPr lang="zh-CN" altLang="en-US" sz="2100" dirty="0">
                <a:solidFill>
                  <a:srgbClr val="FF0000"/>
                </a:solidFill>
                <a:latin typeface="+mn-ea"/>
                <a:cs typeface="+mn-ea"/>
              </a:rPr>
              <a:t>千米</a:t>
            </a:r>
            <a:endParaRPr lang="zh-CN" altLang="en-US" sz="2100" dirty="0">
              <a:solidFill>
                <a:srgbClr val="FF0000"/>
              </a:solidFill>
              <a:latin typeface="+mn-ea"/>
              <a:cs typeface="+mn-ea"/>
            </a:endParaRPr>
          </a:p>
        </p:txBody>
      </p:sp>
      <p:sp>
        <p:nvSpPr>
          <p:cNvPr id="14" name="任意多边形 13"/>
          <p:cNvSpPr/>
          <p:nvPr/>
        </p:nvSpPr>
        <p:spPr>
          <a:xfrm>
            <a:off x="81158" y="553548"/>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3</a:t>
            </a:r>
            <a:endParaRPr lang="zh-CN" altLang="en-US" sz="2100"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481"/>
                                        </p:tgtEl>
                                        <p:attrNameLst>
                                          <p:attrName>style.visibility</p:attrName>
                                        </p:attrNameLst>
                                      </p:cBhvr>
                                      <p:to>
                                        <p:strVal val="visible"/>
                                      </p:to>
                                    </p:set>
                                    <p:animEffect transition="in" filter="wipe(up)">
                                      <p:cBhvr>
                                        <p:cTn id="7" dur="500"/>
                                        <p:tgtEl>
                                          <p:spTgt spid="204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206"/>
                                        </p:tgtEl>
                                        <p:attrNameLst>
                                          <p:attrName>style.visibility</p:attrName>
                                        </p:attrNameLst>
                                      </p:cBhvr>
                                      <p:to>
                                        <p:strVal val="visible"/>
                                      </p:to>
                                    </p:set>
                                    <p:animEffect transition="in" filter="wipe(left)">
                                      <p:cBhvr>
                                        <p:cTn id="12" dur="500"/>
                                        <p:tgtEl>
                                          <p:spTgt spid="820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P spid="8206" grpId="0"/>
      <p:bldP spid="12" grpId="0"/>
      <p:bldP spid="13" grpId="0"/>
      <p:bldP spid="3" grpId="0"/>
      <p:bldP spid="4" grpId="0"/>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1459706" y="3208020"/>
            <a:ext cx="5804535" cy="55435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0" name="圆角矩形 29"/>
          <p:cNvSpPr/>
          <p:nvPr/>
        </p:nvSpPr>
        <p:spPr>
          <a:xfrm>
            <a:off x="1459706" y="2171701"/>
            <a:ext cx="5804535" cy="922496"/>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标题 1"/>
          <p:cNvSpPr>
            <a:spLocks noGrp="1"/>
          </p:cNvSpPr>
          <p:nvPr>
            <p:ph type="title"/>
          </p:nvPr>
        </p:nvSpPr>
        <p:spPr>
          <a:xfrm>
            <a:off x="556736" y="478055"/>
            <a:ext cx="7811657" cy="1041083"/>
          </a:xfrm>
        </p:spPr>
        <p:txBody>
          <a:bodyPr vert="horz" wrap="square" lIns="68580" tIns="34290" rIns="68580" bIns="34290" anchor="ctr">
            <a:noAutofit/>
          </a:bodyPr>
          <a:lstStyle/>
          <a:p>
            <a:pPr algn="l" fontAlgn="auto">
              <a:lnSpc>
                <a:spcPct val="150000"/>
              </a:lnSpc>
            </a:pPr>
            <a:r>
              <a:rPr lang="zh-CN" altLang="zh-CN" b="0" dirty="0"/>
              <a:t>李老师带</a:t>
            </a:r>
            <a:r>
              <a:rPr lang="en-US" altLang="zh-CN" b="0" dirty="0"/>
              <a:t>380</a:t>
            </a:r>
            <a:r>
              <a:rPr lang="zh-CN" altLang="en-US" b="0" dirty="0"/>
              <a:t>元钱去商场买足球，发现足球的价格比</a:t>
            </a:r>
            <a:r>
              <a:rPr lang="en-US" altLang="zh-CN" b="0" dirty="0"/>
              <a:t>25</a:t>
            </a:r>
            <a:r>
              <a:rPr lang="zh-CN" altLang="en-US" b="0" dirty="0"/>
              <a:t>元贵。买了</a:t>
            </a:r>
            <a:r>
              <a:rPr lang="en-US" altLang="zh-CN" b="0" dirty="0"/>
              <a:t>13</a:t>
            </a:r>
            <a:r>
              <a:rPr lang="zh-CN" altLang="en-US" b="0" dirty="0"/>
              <a:t>个足球后，钱还没花完。</a:t>
            </a:r>
            <a:endParaRPr lang="zh-CN" altLang="en-US" b="0" dirty="0"/>
          </a:p>
        </p:txBody>
      </p:sp>
      <p:sp>
        <p:nvSpPr>
          <p:cNvPr id="13" name="标题 1"/>
          <p:cNvSpPr>
            <a:spLocks noGrp="1"/>
          </p:cNvSpPr>
          <p:nvPr/>
        </p:nvSpPr>
        <p:spPr>
          <a:xfrm>
            <a:off x="962025" y="1687354"/>
            <a:ext cx="4335304" cy="402431"/>
          </a:xfrm>
          <a:prstGeom prst="rect">
            <a:avLst/>
          </a:prstGeom>
        </p:spPr>
        <p:txBody>
          <a:bodyPr vert="horz" wrap="square"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eaLnBrk="1" hangingPunct="1"/>
            <a:r>
              <a:rPr lang="zh-CN" altLang="zh-CN" sz="2100" dirty="0"/>
              <a:t>（</a:t>
            </a:r>
            <a:r>
              <a:rPr lang="en-US" altLang="zh-CN" sz="2100" dirty="0"/>
              <a:t>1</a:t>
            </a:r>
            <a:r>
              <a:rPr lang="zh-CN" altLang="en-US" sz="2100" dirty="0"/>
              <a:t>）足球的价钱可能是多少元</a:t>
            </a:r>
            <a:r>
              <a:rPr lang="zh-CN" altLang="zh-CN" sz="2100" dirty="0"/>
              <a:t>？</a:t>
            </a:r>
            <a:endParaRPr lang="zh-CN" altLang="zh-CN" sz="2100" dirty="0"/>
          </a:p>
        </p:txBody>
      </p:sp>
      <p:sp>
        <p:nvSpPr>
          <p:cNvPr id="15" name="Text Box 24"/>
          <p:cNvSpPr txBox="1"/>
          <p:nvPr/>
        </p:nvSpPr>
        <p:spPr>
          <a:xfrm>
            <a:off x="1827610" y="2220277"/>
            <a:ext cx="1791890" cy="391478"/>
          </a:xfrm>
          <a:prstGeom prst="rect">
            <a:avLst/>
          </a:prstGeom>
          <a:noFill/>
          <a:ln w="19050">
            <a:noFill/>
          </a:ln>
        </p:spPr>
        <p:txBody>
          <a:bodyPr lIns="68580" tIns="34290" rIns="68580" bIns="34290" anchor="t">
            <a:spAutoFit/>
          </a:bodyPr>
          <a:lstStyle/>
          <a:p>
            <a:r>
              <a:rPr lang="en-US" altLang="zh-CN" sz="2100" dirty="0">
                <a:solidFill>
                  <a:srgbClr val="FF0000"/>
                </a:solidFill>
                <a:latin typeface="+mn-ea"/>
                <a:cs typeface="+mn-ea"/>
              </a:rPr>
              <a:t>30×13</a:t>
            </a:r>
            <a:r>
              <a:rPr lang="zh-CN" altLang="en-US" sz="2100" dirty="0">
                <a:solidFill>
                  <a:srgbClr val="FF0000"/>
                </a:solidFill>
                <a:latin typeface="+mn-ea"/>
                <a:cs typeface="+mn-ea"/>
              </a:rPr>
              <a:t>＝</a:t>
            </a:r>
            <a:endParaRPr lang="zh-CN" altLang="en-US" sz="2100" dirty="0">
              <a:solidFill>
                <a:srgbClr val="FF0000"/>
              </a:solidFill>
              <a:latin typeface="+mn-ea"/>
              <a:cs typeface="+mn-ea"/>
            </a:endParaRPr>
          </a:p>
        </p:txBody>
      </p:sp>
      <p:sp>
        <p:nvSpPr>
          <p:cNvPr id="16" name="Text Box 5"/>
          <p:cNvSpPr txBox="1"/>
          <p:nvPr/>
        </p:nvSpPr>
        <p:spPr>
          <a:xfrm>
            <a:off x="2951321" y="2220277"/>
            <a:ext cx="1686878" cy="471488"/>
          </a:xfrm>
          <a:prstGeom prst="rect">
            <a:avLst/>
          </a:prstGeom>
          <a:noFill/>
          <a:ln w="9525">
            <a:noFill/>
          </a:ln>
        </p:spPr>
        <p:txBody>
          <a:bodyPr lIns="68580" tIns="34290" rIns="68580" bIns="34290" anchor="t"/>
          <a:lstStyle/>
          <a:p>
            <a:pPr algn="just"/>
            <a:r>
              <a:rPr lang="en-US" sz="2100" dirty="0">
                <a:solidFill>
                  <a:srgbClr val="FF0000"/>
                </a:solidFill>
                <a:latin typeface="+mn-ea"/>
              </a:rPr>
              <a:t>390</a:t>
            </a:r>
            <a:r>
              <a:rPr lang="zh-CN" altLang="en-US" sz="2100" dirty="0">
                <a:solidFill>
                  <a:srgbClr val="FF0000"/>
                </a:solidFill>
                <a:latin typeface="+mn-ea"/>
              </a:rPr>
              <a:t>（元）</a:t>
            </a:r>
            <a:endParaRPr lang="zh-CN" altLang="en-US" sz="2100" dirty="0">
              <a:solidFill>
                <a:srgbClr val="FF0000"/>
              </a:solidFill>
              <a:latin typeface="+mn-ea"/>
            </a:endParaRPr>
          </a:p>
        </p:txBody>
      </p:sp>
      <p:sp>
        <p:nvSpPr>
          <p:cNvPr id="17" name="Text Box 24"/>
          <p:cNvSpPr txBox="1"/>
          <p:nvPr/>
        </p:nvSpPr>
        <p:spPr>
          <a:xfrm>
            <a:off x="4921091" y="2220277"/>
            <a:ext cx="942023" cy="391478"/>
          </a:xfrm>
          <a:prstGeom prst="rect">
            <a:avLst/>
          </a:prstGeom>
          <a:noFill/>
          <a:ln w="19050">
            <a:noFill/>
          </a:ln>
        </p:spPr>
        <p:txBody>
          <a:bodyPr wrap="square" lIns="68580" tIns="34290" rIns="68580" bIns="34290" anchor="t">
            <a:spAutoFit/>
          </a:bodyPr>
          <a:lstStyle/>
          <a:p>
            <a:r>
              <a:rPr lang="en-US" sz="2100" dirty="0">
                <a:solidFill>
                  <a:srgbClr val="FF0000"/>
                </a:solidFill>
                <a:latin typeface="+mn-ea"/>
                <a:cs typeface="+mn-ea"/>
              </a:rPr>
              <a:t>390</a:t>
            </a:r>
            <a:r>
              <a:rPr lang="zh-CN" altLang="en-US" sz="2100" dirty="0">
                <a:solidFill>
                  <a:srgbClr val="FF0000"/>
                </a:solidFill>
                <a:latin typeface="+mn-ea"/>
                <a:cs typeface="+mn-ea"/>
              </a:rPr>
              <a:t>元</a:t>
            </a:r>
            <a:endParaRPr lang="zh-CN" altLang="en-US" sz="2100" dirty="0">
              <a:solidFill>
                <a:srgbClr val="FF0000"/>
              </a:solidFill>
              <a:latin typeface="+mn-ea"/>
              <a:cs typeface="+mn-ea"/>
            </a:endParaRPr>
          </a:p>
        </p:txBody>
      </p:sp>
      <p:sp>
        <p:nvSpPr>
          <p:cNvPr id="18" name="Text Box 24"/>
          <p:cNvSpPr txBox="1"/>
          <p:nvPr/>
        </p:nvSpPr>
        <p:spPr>
          <a:xfrm>
            <a:off x="5741194" y="2220277"/>
            <a:ext cx="488633" cy="391478"/>
          </a:xfrm>
          <a:prstGeom prst="rect">
            <a:avLst/>
          </a:prstGeom>
          <a:noFill/>
          <a:ln w="19050">
            <a:noFill/>
          </a:ln>
        </p:spPr>
        <p:txBody>
          <a:bodyPr wrap="square" lIns="68580" tIns="34290" rIns="68580" bIns="34290" anchor="t">
            <a:spAutoFit/>
          </a:bodyPr>
          <a:lstStyle/>
          <a:p>
            <a:r>
              <a:rPr lang="en-US" altLang="zh-CN" sz="2100" b="1" dirty="0">
                <a:solidFill>
                  <a:srgbClr val="FF0000"/>
                </a:solidFill>
                <a:latin typeface="+mn-ea"/>
                <a:cs typeface="+mn-ea"/>
              </a:rPr>
              <a:t>&gt;</a:t>
            </a:r>
            <a:endParaRPr lang="en-US" altLang="zh-CN" sz="2100" b="1" dirty="0">
              <a:solidFill>
                <a:srgbClr val="FF0000"/>
              </a:solidFill>
              <a:latin typeface="+mn-ea"/>
              <a:cs typeface="+mn-ea"/>
            </a:endParaRPr>
          </a:p>
        </p:txBody>
      </p:sp>
      <p:sp>
        <p:nvSpPr>
          <p:cNvPr id="19" name="Text Box 24"/>
          <p:cNvSpPr txBox="1"/>
          <p:nvPr/>
        </p:nvSpPr>
        <p:spPr>
          <a:xfrm>
            <a:off x="5986939" y="2220277"/>
            <a:ext cx="991076" cy="391478"/>
          </a:xfrm>
          <a:prstGeom prst="rect">
            <a:avLst/>
          </a:prstGeom>
          <a:noFill/>
          <a:ln w="19050">
            <a:noFill/>
          </a:ln>
        </p:spPr>
        <p:txBody>
          <a:bodyPr wrap="square" lIns="68580" tIns="34290" rIns="68580" bIns="34290" anchor="t">
            <a:spAutoFit/>
          </a:bodyPr>
          <a:lstStyle/>
          <a:p>
            <a:r>
              <a:rPr lang="en-US" sz="2100" dirty="0">
                <a:solidFill>
                  <a:srgbClr val="FF0000"/>
                </a:solidFill>
                <a:latin typeface="+mn-ea"/>
                <a:cs typeface="+mn-ea"/>
              </a:rPr>
              <a:t>380</a:t>
            </a:r>
            <a:r>
              <a:rPr lang="zh-CN" altLang="en-US" sz="2100" dirty="0">
                <a:solidFill>
                  <a:srgbClr val="FF0000"/>
                </a:solidFill>
                <a:latin typeface="+mn-ea"/>
                <a:cs typeface="+mn-ea"/>
              </a:rPr>
              <a:t>元</a:t>
            </a:r>
            <a:endParaRPr lang="zh-CN" altLang="en-US" sz="2100" dirty="0">
              <a:solidFill>
                <a:srgbClr val="FF0000"/>
              </a:solidFill>
              <a:latin typeface="+mn-ea"/>
              <a:cs typeface="+mn-ea"/>
            </a:endParaRPr>
          </a:p>
        </p:txBody>
      </p:sp>
      <p:sp>
        <p:nvSpPr>
          <p:cNvPr id="20" name="标题 1"/>
          <p:cNvSpPr>
            <a:spLocks noGrp="1"/>
          </p:cNvSpPr>
          <p:nvPr/>
        </p:nvSpPr>
        <p:spPr>
          <a:xfrm>
            <a:off x="1896428" y="2691766"/>
            <a:ext cx="4711541" cy="402431"/>
          </a:xfrm>
          <a:prstGeom prst="rect">
            <a:avLst/>
          </a:prstGeom>
        </p:spPr>
        <p:txBody>
          <a:bodyPr vert="horz" wrap="square"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eaLnBrk="1" hangingPunct="1"/>
            <a:r>
              <a:rPr lang="zh-CN" altLang="zh-CN" sz="2100" dirty="0">
                <a:solidFill>
                  <a:srgbClr val="FF0000"/>
                </a:solidFill>
              </a:rPr>
              <a:t>所以，这个足球的价格比</a:t>
            </a:r>
            <a:r>
              <a:rPr lang="en-US" altLang="zh-CN" sz="2100" dirty="0">
                <a:solidFill>
                  <a:srgbClr val="FF0000"/>
                </a:solidFill>
              </a:rPr>
              <a:t>30</a:t>
            </a:r>
            <a:r>
              <a:rPr lang="zh-CN" altLang="en-US" sz="2100" dirty="0">
                <a:solidFill>
                  <a:srgbClr val="FF0000"/>
                </a:solidFill>
              </a:rPr>
              <a:t>元便宜。</a:t>
            </a:r>
            <a:endParaRPr lang="zh-CN" altLang="en-US" sz="2100" dirty="0">
              <a:solidFill>
                <a:srgbClr val="FF0000"/>
              </a:solidFill>
            </a:endParaRPr>
          </a:p>
        </p:txBody>
      </p:sp>
      <p:sp>
        <p:nvSpPr>
          <p:cNvPr id="21" name="标题 1"/>
          <p:cNvSpPr>
            <a:spLocks noGrp="1"/>
          </p:cNvSpPr>
          <p:nvPr/>
        </p:nvSpPr>
        <p:spPr>
          <a:xfrm>
            <a:off x="1106329" y="3859531"/>
            <a:ext cx="6931343" cy="869156"/>
          </a:xfrm>
          <a:prstGeom prst="rect">
            <a:avLst/>
          </a:prstGeom>
        </p:spPr>
        <p:txBody>
          <a:bodyPr vert="horz" wrap="square"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fontAlgn="auto">
              <a:lnSpc>
                <a:spcPct val="150000"/>
              </a:lnSpc>
            </a:pPr>
            <a:r>
              <a:rPr lang="zh-CN" altLang="zh-CN" sz="2100" dirty="0"/>
              <a:t>答：足球的价格比</a:t>
            </a:r>
            <a:r>
              <a:rPr lang="en-US" altLang="zh-CN" sz="2100" dirty="0"/>
              <a:t>25</a:t>
            </a:r>
            <a:r>
              <a:rPr lang="zh-CN" altLang="en-US" sz="2100" dirty="0"/>
              <a:t>贵，同时又比</a:t>
            </a:r>
            <a:r>
              <a:rPr lang="en-US" altLang="zh-CN" sz="2100" dirty="0"/>
              <a:t>30</a:t>
            </a:r>
            <a:r>
              <a:rPr lang="zh-CN" altLang="en-US" sz="2100" dirty="0"/>
              <a:t>元便宜，足球的价格可能是</a:t>
            </a:r>
            <a:r>
              <a:rPr lang="en-US" altLang="zh-CN" sz="2100" dirty="0"/>
              <a:t>26</a:t>
            </a:r>
            <a:r>
              <a:rPr lang="zh-CN" altLang="en-US" sz="2100" dirty="0"/>
              <a:t>元、</a:t>
            </a:r>
            <a:r>
              <a:rPr lang="en-US" altLang="zh-CN" sz="2100" dirty="0"/>
              <a:t>27</a:t>
            </a:r>
            <a:r>
              <a:rPr lang="zh-CN" altLang="en-US" sz="2100" dirty="0"/>
              <a:t>元、</a:t>
            </a:r>
            <a:r>
              <a:rPr lang="en-US" altLang="zh-CN" sz="2100" dirty="0"/>
              <a:t>28</a:t>
            </a:r>
            <a:r>
              <a:rPr lang="zh-CN" altLang="en-US" sz="2100" dirty="0"/>
              <a:t>元或</a:t>
            </a:r>
            <a:r>
              <a:rPr lang="en-US" altLang="zh-CN" sz="2100" dirty="0"/>
              <a:t>29</a:t>
            </a:r>
            <a:r>
              <a:rPr lang="zh-CN" altLang="en-US" sz="2100" dirty="0"/>
              <a:t>元。</a:t>
            </a:r>
            <a:endParaRPr lang="zh-CN" altLang="en-US" sz="2100" dirty="0"/>
          </a:p>
        </p:txBody>
      </p:sp>
      <p:sp>
        <p:nvSpPr>
          <p:cNvPr id="22" name="Text Box 24"/>
          <p:cNvSpPr txBox="1"/>
          <p:nvPr/>
        </p:nvSpPr>
        <p:spPr>
          <a:xfrm>
            <a:off x="1827610" y="3290887"/>
            <a:ext cx="1791890" cy="391478"/>
          </a:xfrm>
          <a:prstGeom prst="rect">
            <a:avLst/>
          </a:prstGeom>
          <a:noFill/>
          <a:ln w="19050">
            <a:noFill/>
          </a:ln>
        </p:spPr>
        <p:txBody>
          <a:bodyPr lIns="68580" tIns="34290" rIns="68580" bIns="34290" anchor="t">
            <a:spAutoFit/>
          </a:bodyPr>
          <a:lstStyle/>
          <a:p>
            <a:r>
              <a:rPr lang="en-US" altLang="zh-CN" sz="2100" dirty="0">
                <a:solidFill>
                  <a:srgbClr val="FF0000"/>
                </a:solidFill>
                <a:latin typeface="+mn-ea"/>
                <a:cs typeface="+mn-ea"/>
              </a:rPr>
              <a:t>29×13</a:t>
            </a:r>
            <a:r>
              <a:rPr lang="zh-CN" altLang="en-US" sz="2100" dirty="0">
                <a:solidFill>
                  <a:srgbClr val="FF0000"/>
                </a:solidFill>
                <a:latin typeface="+mn-ea"/>
                <a:cs typeface="+mn-ea"/>
              </a:rPr>
              <a:t>＝</a:t>
            </a:r>
            <a:endParaRPr lang="zh-CN" altLang="en-US" sz="2100" dirty="0">
              <a:solidFill>
                <a:srgbClr val="FF0000"/>
              </a:solidFill>
              <a:latin typeface="+mn-ea"/>
              <a:cs typeface="+mn-ea"/>
            </a:endParaRPr>
          </a:p>
        </p:txBody>
      </p:sp>
      <p:sp>
        <p:nvSpPr>
          <p:cNvPr id="23" name="Text Box 5"/>
          <p:cNvSpPr txBox="1"/>
          <p:nvPr/>
        </p:nvSpPr>
        <p:spPr>
          <a:xfrm>
            <a:off x="2951321" y="3290887"/>
            <a:ext cx="1686878" cy="471488"/>
          </a:xfrm>
          <a:prstGeom prst="rect">
            <a:avLst/>
          </a:prstGeom>
          <a:noFill/>
          <a:ln w="9525">
            <a:noFill/>
          </a:ln>
        </p:spPr>
        <p:txBody>
          <a:bodyPr lIns="68580" tIns="34290" rIns="68580" bIns="34290" anchor="t"/>
          <a:lstStyle/>
          <a:p>
            <a:pPr algn="just"/>
            <a:r>
              <a:rPr lang="en-US" sz="2100" dirty="0">
                <a:solidFill>
                  <a:srgbClr val="FF0000"/>
                </a:solidFill>
                <a:latin typeface="+mn-ea"/>
              </a:rPr>
              <a:t>377</a:t>
            </a:r>
            <a:r>
              <a:rPr lang="zh-CN" altLang="en-US" sz="2100" dirty="0">
                <a:solidFill>
                  <a:srgbClr val="FF0000"/>
                </a:solidFill>
                <a:latin typeface="+mn-ea"/>
              </a:rPr>
              <a:t>（元）</a:t>
            </a:r>
            <a:endParaRPr lang="zh-CN" altLang="en-US" sz="2100" dirty="0">
              <a:solidFill>
                <a:srgbClr val="FF0000"/>
              </a:solidFill>
              <a:latin typeface="+mn-ea"/>
            </a:endParaRPr>
          </a:p>
        </p:txBody>
      </p:sp>
      <p:sp>
        <p:nvSpPr>
          <p:cNvPr id="24" name="Text Box 24"/>
          <p:cNvSpPr txBox="1"/>
          <p:nvPr/>
        </p:nvSpPr>
        <p:spPr>
          <a:xfrm>
            <a:off x="4921091" y="3290887"/>
            <a:ext cx="942023" cy="391478"/>
          </a:xfrm>
          <a:prstGeom prst="rect">
            <a:avLst/>
          </a:prstGeom>
          <a:noFill/>
          <a:ln w="19050">
            <a:noFill/>
          </a:ln>
        </p:spPr>
        <p:txBody>
          <a:bodyPr wrap="square" lIns="68580" tIns="34290" rIns="68580" bIns="34290" anchor="t">
            <a:spAutoFit/>
          </a:bodyPr>
          <a:lstStyle/>
          <a:p>
            <a:r>
              <a:rPr lang="en-US" sz="2100" dirty="0">
                <a:solidFill>
                  <a:srgbClr val="FF0000"/>
                </a:solidFill>
                <a:latin typeface="+mn-ea"/>
                <a:cs typeface="+mn-ea"/>
              </a:rPr>
              <a:t>380</a:t>
            </a:r>
            <a:r>
              <a:rPr lang="zh-CN" altLang="en-US" sz="2100" dirty="0">
                <a:solidFill>
                  <a:srgbClr val="FF0000"/>
                </a:solidFill>
                <a:latin typeface="+mn-ea"/>
                <a:cs typeface="+mn-ea"/>
              </a:rPr>
              <a:t>元</a:t>
            </a:r>
            <a:endParaRPr lang="zh-CN" altLang="en-US" sz="2100" dirty="0">
              <a:solidFill>
                <a:srgbClr val="FF0000"/>
              </a:solidFill>
              <a:latin typeface="+mn-ea"/>
              <a:cs typeface="+mn-ea"/>
            </a:endParaRPr>
          </a:p>
        </p:txBody>
      </p:sp>
      <p:sp>
        <p:nvSpPr>
          <p:cNvPr id="25" name="Text Box 24"/>
          <p:cNvSpPr txBox="1"/>
          <p:nvPr/>
        </p:nvSpPr>
        <p:spPr>
          <a:xfrm>
            <a:off x="5741194" y="3290887"/>
            <a:ext cx="488633" cy="391478"/>
          </a:xfrm>
          <a:prstGeom prst="rect">
            <a:avLst/>
          </a:prstGeom>
          <a:noFill/>
          <a:ln w="19050">
            <a:noFill/>
          </a:ln>
        </p:spPr>
        <p:txBody>
          <a:bodyPr wrap="square" lIns="68580" tIns="34290" rIns="68580" bIns="34290" anchor="t">
            <a:spAutoFit/>
          </a:bodyPr>
          <a:lstStyle/>
          <a:p>
            <a:r>
              <a:rPr lang="en-US" altLang="zh-CN" sz="2100" b="1" dirty="0">
                <a:solidFill>
                  <a:srgbClr val="FF0000"/>
                </a:solidFill>
                <a:latin typeface="+mn-ea"/>
                <a:cs typeface="+mn-ea"/>
              </a:rPr>
              <a:t>&gt;</a:t>
            </a:r>
            <a:endParaRPr lang="en-US" altLang="zh-CN" sz="2100" b="1" dirty="0">
              <a:solidFill>
                <a:srgbClr val="FF0000"/>
              </a:solidFill>
              <a:latin typeface="+mn-ea"/>
              <a:cs typeface="+mn-ea"/>
            </a:endParaRPr>
          </a:p>
        </p:txBody>
      </p:sp>
      <p:sp>
        <p:nvSpPr>
          <p:cNvPr id="26" name="Text Box 24"/>
          <p:cNvSpPr txBox="1"/>
          <p:nvPr/>
        </p:nvSpPr>
        <p:spPr>
          <a:xfrm>
            <a:off x="6027421" y="3290887"/>
            <a:ext cx="991076" cy="391478"/>
          </a:xfrm>
          <a:prstGeom prst="rect">
            <a:avLst/>
          </a:prstGeom>
          <a:noFill/>
          <a:ln w="19050">
            <a:noFill/>
          </a:ln>
        </p:spPr>
        <p:txBody>
          <a:bodyPr wrap="square" lIns="68580" tIns="34290" rIns="68580" bIns="34290" anchor="t">
            <a:spAutoFit/>
          </a:bodyPr>
          <a:lstStyle/>
          <a:p>
            <a:r>
              <a:rPr lang="en-US" sz="2100" dirty="0">
                <a:solidFill>
                  <a:srgbClr val="FF0000"/>
                </a:solidFill>
                <a:latin typeface="+mn-ea"/>
                <a:cs typeface="+mn-ea"/>
              </a:rPr>
              <a:t>377</a:t>
            </a:r>
            <a:r>
              <a:rPr lang="zh-CN" altLang="en-US" sz="2100" dirty="0">
                <a:solidFill>
                  <a:srgbClr val="FF0000"/>
                </a:solidFill>
                <a:latin typeface="+mn-ea"/>
                <a:cs typeface="+mn-ea"/>
              </a:rPr>
              <a:t>元</a:t>
            </a:r>
            <a:endParaRPr lang="zh-CN" altLang="en-US" sz="2100" dirty="0">
              <a:solidFill>
                <a:srgbClr val="FF0000"/>
              </a:solidFill>
              <a:latin typeface="+mn-ea"/>
              <a:cs typeface="+mn-ea"/>
            </a:endParaRPr>
          </a:p>
        </p:txBody>
      </p:sp>
      <p:sp>
        <p:nvSpPr>
          <p:cNvPr id="27" name="任意多边形 26"/>
          <p:cNvSpPr/>
          <p:nvPr/>
        </p:nvSpPr>
        <p:spPr>
          <a:xfrm>
            <a:off x="81158" y="553548"/>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4</a:t>
            </a:r>
            <a:endParaRPr lang="zh-CN" altLang="en-US" sz="2100"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left)">
                                      <p:cBhvr>
                                        <p:cTn id="60" dur="500"/>
                                        <p:tgtEl>
                                          <p:spTgt spid="2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left)">
                                      <p:cBhvr>
                                        <p:cTn id="65" dur="500"/>
                                        <p:tgtEl>
                                          <p:spTgt spid="2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ipe(left)">
                                      <p:cBhvr>
                                        <p:cTn id="70" dur="500"/>
                                        <p:tgtEl>
                                          <p:spTgt spid="26"/>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wipe(left)">
                                      <p:cBhvr>
                                        <p:cTn id="73" dur="500"/>
                                        <p:tgtEl>
                                          <p:spTgt spid="31"/>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wipe(left)">
                                      <p:cBhvr>
                                        <p:cTn id="7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0" grpId="0" bldLvl="0" animBg="1"/>
      <p:bldP spid="11" grpId="0"/>
      <p:bldP spid="13"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249079" y="3041725"/>
            <a:ext cx="8646319" cy="1888892"/>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150000"/>
              </a:lnSpc>
            </a:pPr>
            <a:endParaRPr lang="zh-CN" altLang="en-US" sz="2100" dirty="0"/>
          </a:p>
        </p:txBody>
      </p:sp>
      <p:sp>
        <p:nvSpPr>
          <p:cNvPr id="5137" name="Text Box 17"/>
          <p:cNvSpPr txBox="1"/>
          <p:nvPr/>
        </p:nvSpPr>
        <p:spPr>
          <a:xfrm>
            <a:off x="436018" y="806056"/>
            <a:ext cx="8102249" cy="2146742"/>
          </a:xfrm>
          <a:prstGeom prst="rect">
            <a:avLst/>
          </a:prstGeom>
          <a:noFill/>
          <a:ln w="9525">
            <a:noFill/>
          </a:ln>
        </p:spPr>
        <p:txBody>
          <a:bodyPr wrap="square" lIns="68580" tIns="34290" rIns="68580" bIns="34290" anchor="t">
            <a:spAutoFit/>
          </a:bodyPr>
          <a:lstStyle/>
          <a:p>
            <a:pPr>
              <a:lnSpc>
                <a:spcPct val="150000"/>
              </a:lnSpc>
            </a:pPr>
            <a:r>
              <a:rPr lang="en-US" altLang="zh-CN" sz="1800" b="1" dirty="0">
                <a:latin typeface="楷体" panose="02010609060101010101" pitchFamily="49" charset="-122"/>
                <a:ea typeface="楷体" panose="02010609060101010101" pitchFamily="49" charset="-122"/>
                <a:cs typeface="楷体" panose="02010609060101010101" pitchFamily="49" charset="-122"/>
              </a:rPr>
              <a:t>1</a:t>
            </a:r>
            <a:r>
              <a:rPr lang="en-US" altLang="zh-CN" sz="1800" b="1" dirty="0">
                <a:latin typeface="楷体" panose="02010609060101010101" pitchFamily="49" charset="-122"/>
                <a:ea typeface="楷体" panose="02010609060101010101" pitchFamily="49" charset="-122"/>
                <a:cs typeface="楷体" panose="02010609060101010101" pitchFamily="49" charset="-122"/>
              </a:rPr>
              <a:t>.</a:t>
            </a:r>
            <a:r>
              <a:rPr lang="zh-CN" altLang="en-US" sz="1800" b="1" dirty="0">
                <a:latin typeface="楷体" panose="02010609060101010101" pitchFamily="49" charset="-122"/>
                <a:ea typeface="楷体" panose="02010609060101010101" pitchFamily="49" charset="-122"/>
                <a:cs typeface="楷体" panose="02010609060101010101" pitchFamily="49" charset="-122"/>
              </a:rPr>
              <a:t>结合具体情境，使学生掌握两位数乘两位数（进位）的笔算乘法的方法，能正确地进行计算。</a:t>
            </a:r>
            <a:endParaRPr lang="en-US" altLang="zh-CN" sz="1800" b="1" dirty="0">
              <a:latin typeface="楷体" panose="02010609060101010101" pitchFamily="49" charset="-122"/>
              <a:ea typeface="楷体" panose="02010609060101010101" pitchFamily="49" charset="-122"/>
              <a:cs typeface="楷体" panose="02010609060101010101" pitchFamily="49" charset="-122"/>
            </a:endParaRPr>
          </a:p>
          <a:p>
            <a:pPr>
              <a:lnSpc>
                <a:spcPct val="150000"/>
              </a:lnSpc>
            </a:pPr>
            <a:r>
              <a:rPr lang="en-US" altLang="zh-CN" sz="1800" b="1" dirty="0">
                <a:latin typeface="楷体" panose="02010609060101010101" pitchFamily="49" charset="-122"/>
                <a:ea typeface="楷体" panose="02010609060101010101" pitchFamily="49" charset="-122"/>
                <a:cs typeface="楷体" panose="02010609060101010101" pitchFamily="49" charset="-122"/>
              </a:rPr>
              <a:t>2</a:t>
            </a:r>
            <a:r>
              <a:rPr lang="en-US" altLang="zh-CN" sz="1800" b="1" dirty="0">
                <a:latin typeface="楷体" panose="02010609060101010101" pitchFamily="49" charset="-122"/>
                <a:ea typeface="楷体" panose="02010609060101010101" pitchFamily="49" charset="-122"/>
                <a:cs typeface="楷体" panose="02010609060101010101" pitchFamily="49" charset="-122"/>
              </a:rPr>
              <a:t>.</a:t>
            </a:r>
            <a:r>
              <a:rPr lang="zh-CN" altLang="en-US" sz="1800" b="1" dirty="0">
                <a:latin typeface="楷体" panose="02010609060101010101" pitchFamily="49" charset="-122"/>
                <a:ea typeface="楷体" panose="02010609060101010101" pitchFamily="49" charset="-122"/>
                <a:cs typeface="楷体" panose="02010609060101010101" pitchFamily="49" charset="-122"/>
              </a:rPr>
              <a:t>通过观察、讨论的活动，让学生经历和探究笔算方法的全过程。</a:t>
            </a:r>
            <a:endParaRPr lang="zh-CN" altLang="en-US" sz="1800" b="1" dirty="0">
              <a:latin typeface="楷体" panose="02010609060101010101" pitchFamily="49" charset="-122"/>
              <a:ea typeface="楷体" panose="02010609060101010101" pitchFamily="49" charset="-122"/>
              <a:cs typeface="楷体" panose="02010609060101010101" pitchFamily="49" charset="-122"/>
            </a:endParaRPr>
          </a:p>
          <a:p>
            <a:pPr>
              <a:lnSpc>
                <a:spcPct val="150000"/>
              </a:lnSpc>
            </a:pPr>
            <a:r>
              <a:rPr lang="en-US" altLang="zh-CN" sz="1800" b="1" dirty="0">
                <a:latin typeface="楷体" panose="02010609060101010101" pitchFamily="49" charset="-122"/>
                <a:ea typeface="楷体" panose="02010609060101010101" pitchFamily="49" charset="-122"/>
                <a:cs typeface="楷体" panose="02010609060101010101" pitchFamily="49" charset="-122"/>
              </a:rPr>
              <a:t>3</a:t>
            </a:r>
            <a:r>
              <a:rPr lang="en-US" altLang="zh-CN" sz="1800" b="1" dirty="0">
                <a:latin typeface="楷体" panose="02010609060101010101" pitchFamily="49" charset="-122"/>
                <a:ea typeface="楷体" panose="02010609060101010101" pitchFamily="49" charset="-122"/>
                <a:cs typeface="楷体" panose="02010609060101010101" pitchFamily="49" charset="-122"/>
              </a:rPr>
              <a:t>.</a:t>
            </a:r>
            <a:r>
              <a:rPr lang="zh-CN" altLang="en-US" sz="1800" b="1" dirty="0">
                <a:latin typeface="楷体" panose="02010609060101010101" pitchFamily="49" charset="-122"/>
                <a:ea typeface="楷体" panose="02010609060101010101" pitchFamily="49" charset="-122"/>
                <a:cs typeface="楷体" panose="02010609060101010101" pitchFamily="49" charset="-122"/>
              </a:rPr>
              <a:t>让学生感受到数学与生活的紧密联系，激发学生学习数学的兴趣，培养学生学以致用的能力。</a:t>
            </a:r>
            <a:endParaRPr lang="zh-CN" altLang="en-US" sz="1800" b="1" dirty="0">
              <a:latin typeface="楷体" panose="02010609060101010101" pitchFamily="49" charset="-122"/>
              <a:ea typeface="楷体" panose="02010609060101010101" pitchFamily="49" charset="-122"/>
              <a:cs typeface="楷体" panose="02010609060101010101" pitchFamily="49" charset="-122"/>
            </a:endParaRPr>
          </a:p>
        </p:txBody>
      </p:sp>
      <p:sp>
        <p:nvSpPr>
          <p:cNvPr id="5139" name="Text Box 19"/>
          <p:cNvSpPr txBox="1"/>
          <p:nvPr/>
        </p:nvSpPr>
        <p:spPr>
          <a:xfrm>
            <a:off x="726814" y="3206171"/>
            <a:ext cx="7811453" cy="553998"/>
          </a:xfrm>
          <a:prstGeom prst="rect">
            <a:avLst/>
          </a:prstGeom>
          <a:noFill/>
          <a:ln w="9525">
            <a:noFill/>
          </a:ln>
        </p:spPr>
        <p:txBody>
          <a:bodyPr wrap="square" lIns="68580" tIns="34290" rIns="68580" bIns="34290" anchor="t">
            <a:spAutoFit/>
          </a:bodyPr>
          <a:lstStyle/>
          <a:p>
            <a:pPr>
              <a:lnSpc>
                <a:spcPct val="150000"/>
              </a:lnSpc>
            </a:pPr>
            <a:r>
              <a:rPr lang="en-US" altLang="zh-CN" sz="2100" b="1" dirty="0">
                <a:solidFill>
                  <a:schemeClr val="bg1"/>
                </a:solidFill>
                <a:latin typeface="微软雅黑" panose="020B0503020204020204" pitchFamily="34" charset="-122"/>
                <a:ea typeface="微软雅黑" panose="020B0503020204020204" pitchFamily="34" charset="-122"/>
                <a:sym typeface="+mn-ea"/>
              </a:rPr>
              <a:t>【</a:t>
            </a:r>
            <a:r>
              <a:rPr lang="zh-CN" altLang="en-US" sz="2100" dirty="0">
                <a:solidFill>
                  <a:schemeClr val="bg1"/>
                </a:solidFill>
                <a:latin typeface="Arial" panose="020B0604020202020204" pitchFamily="34" charset="0"/>
                <a:ea typeface="微软雅黑" panose="020B0503020204020204" pitchFamily="34" charset="-122"/>
                <a:sym typeface="+mn-ea"/>
              </a:rPr>
              <a:t>重点</a:t>
            </a:r>
            <a:r>
              <a:rPr lang="en-US" altLang="zh-CN" sz="2100" b="1" dirty="0">
                <a:solidFill>
                  <a:schemeClr val="bg1"/>
                </a:solidFill>
                <a:latin typeface="微软雅黑" panose="020B0503020204020204" pitchFamily="34" charset="-122"/>
                <a:ea typeface="微软雅黑" panose="020B0503020204020204" pitchFamily="34" charset="-122"/>
                <a:sym typeface="+mn-ea"/>
              </a:rPr>
              <a:t>】</a:t>
            </a:r>
            <a:r>
              <a:rPr lang="zh-CN" altLang="en-US" sz="2100" dirty="0">
                <a:latin typeface="Arial" panose="020B0604020202020204" pitchFamily="34" charset="0"/>
                <a:ea typeface="微软雅黑" panose="020B0503020204020204" pitchFamily="34" charset="-122"/>
              </a:rPr>
              <a:t>掌握两位数乘两位数（进位）的笔算方法。</a:t>
            </a:r>
            <a:endParaRPr lang="zh-CN" altLang="en-US" sz="2100" dirty="0">
              <a:latin typeface="Arial" panose="020B0604020202020204" pitchFamily="34" charset="0"/>
              <a:ea typeface="微软雅黑" panose="020B0503020204020204" pitchFamily="34" charset="-122"/>
            </a:endParaRPr>
          </a:p>
        </p:txBody>
      </p:sp>
      <p:sp>
        <p:nvSpPr>
          <p:cNvPr id="2" name="文本框 1"/>
          <p:cNvSpPr txBox="1"/>
          <p:nvPr/>
        </p:nvSpPr>
        <p:spPr>
          <a:xfrm>
            <a:off x="726702" y="3759042"/>
            <a:ext cx="7678103" cy="1037749"/>
          </a:xfrm>
          <a:prstGeom prst="rect">
            <a:avLst/>
          </a:prstGeom>
          <a:noFill/>
        </p:spPr>
        <p:txBody>
          <a:bodyPr wrap="square" lIns="68580" tIns="34290" rIns="68580" bIns="34290" rtlCol="0" anchor="t">
            <a:spAutoFit/>
          </a:bodyPr>
          <a:lstStyle/>
          <a:p>
            <a:pPr>
              <a:lnSpc>
                <a:spcPct val="150000"/>
              </a:lnSpc>
            </a:pPr>
            <a:r>
              <a:rPr lang="en-US" altLang="zh-CN" sz="2100" b="1" dirty="0">
                <a:solidFill>
                  <a:schemeClr val="bg1"/>
                </a:solidFill>
                <a:latin typeface="微软雅黑" panose="020B0503020204020204" pitchFamily="34" charset="-122"/>
                <a:ea typeface="微软雅黑" panose="020B0503020204020204" pitchFamily="34" charset="-122"/>
                <a:sym typeface="+mn-ea"/>
              </a:rPr>
              <a:t>【</a:t>
            </a:r>
            <a:r>
              <a:rPr lang="zh-CN" altLang="en-US" sz="2100" dirty="0">
                <a:solidFill>
                  <a:schemeClr val="bg1"/>
                </a:solidFill>
                <a:latin typeface="微软雅黑" panose="020B0503020204020204" pitchFamily="34" charset="-122"/>
                <a:ea typeface="微软雅黑" panose="020B0503020204020204" pitchFamily="34" charset="-122"/>
                <a:sym typeface="+mn-ea"/>
              </a:rPr>
              <a:t>难</a:t>
            </a:r>
            <a:r>
              <a:rPr lang="zh-CN" altLang="en-US" sz="2100" dirty="0">
                <a:solidFill>
                  <a:schemeClr val="bg1"/>
                </a:solidFill>
                <a:latin typeface="Arial" panose="020B0604020202020204" pitchFamily="34" charset="0"/>
                <a:ea typeface="微软雅黑" panose="020B0503020204020204" pitchFamily="34" charset="-122"/>
                <a:sym typeface="+mn-ea"/>
              </a:rPr>
              <a:t>点</a:t>
            </a:r>
            <a:r>
              <a:rPr lang="en-US" altLang="zh-CN" sz="2100" b="1" dirty="0">
                <a:solidFill>
                  <a:schemeClr val="bg1"/>
                </a:solidFill>
                <a:latin typeface="微软雅黑" panose="020B0503020204020204" pitchFamily="34" charset="-122"/>
                <a:ea typeface="微软雅黑" panose="020B0503020204020204" pitchFamily="34" charset="-122"/>
                <a:sym typeface="+mn-ea"/>
              </a:rPr>
              <a:t>】</a:t>
            </a:r>
            <a:r>
              <a:rPr lang="zh-CN" altLang="en-US" sz="2100" dirty="0">
                <a:ea typeface="微软雅黑" panose="020B0503020204020204" pitchFamily="34" charset="-122"/>
              </a:rPr>
              <a:t>有效地进行知识迁移，理解</a:t>
            </a:r>
            <a:r>
              <a:rPr lang="zh-CN" altLang="en-US" sz="2100" dirty="0">
                <a:latin typeface="Arial" panose="020B0604020202020204" pitchFamily="34" charset="0"/>
                <a:ea typeface="微软雅黑" panose="020B0503020204020204" pitchFamily="34" charset="-122"/>
                <a:sym typeface="+mn-ea"/>
              </a:rPr>
              <a:t>两位数乘两位数（进位）的笔算乘法的</a:t>
            </a:r>
            <a:r>
              <a:rPr lang="zh-CN" altLang="en-US" sz="2100" dirty="0">
                <a:ea typeface="微软雅黑" panose="020B0503020204020204" pitchFamily="34" charset="-122"/>
              </a:rPr>
              <a:t>算理。</a:t>
            </a:r>
            <a:endParaRPr lang="zh-CN" altLang="en-US" sz="2100" dirty="0">
              <a:latin typeface="Arial" panose="020B0604020202020204" pitchFamily="34" charset="0"/>
              <a:ea typeface="微软雅黑" panose="020B0503020204020204" pitchFamily="34" charset="-122"/>
              <a:sym typeface="+mn-ea"/>
            </a:endParaRPr>
          </a:p>
        </p:txBody>
      </p:sp>
      <p:sp>
        <p:nvSpPr>
          <p:cNvPr id="7" name="TextBox 6"/>
          <p:cNvSpPr txBox="1"/>
          <p:nvPr/>
        </p:nvSpPr>
        <p:spPr>
          <a:xfrm>
            <a:off x="534646" y="509916"/>
            <a:ext cx="924612" cy="298160"/>
          </a:xfrm>
          <a:prstGeom prst="rect">
            <a:avLst/>
          </a:prstGeom>
          <a:noFill/>
        </p:spPr>
        <p:txBody>
          <a:bodyPr wrap="none" lIns="51435" tIns="25718" rIns="51435" bIns="25718" rtlCol="0">
            <a:spAutoFit/>
          </a:bodyPr>
          <a:lstStyle/>
          <a:p>
            <a:r>
              <a:rPr lang="zh-CN" altLang="en-US" sz="1600" b="1" dirty="0"/>
              <a:t>学习目标</a:t>
            </a:r>
            <a:endParaRPr lang="zh-CN" altLang="en-US" sz="1600"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137"/>
                                        </p:tgtEl>
                                        <p:attrNameLst>
                                          <p:attrName>style.visibility</p:attrName>
                                        </p:attrNameLst>
                                      </p:cBhvr>
                                      <p:to>
                                        <p:strVal val="visible"/>
                                      </p:to>
                                    </p:set>
                                    <p:animEffect transition="in" filter="wipe(up)">
                                      <p:cBhvr>
                                        <p:cTn id="7" dur="500"/>
                                        <p:tgtEl>
                                          <p:spTgt spid="513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par>
                                <p:cTn id="12" presetID="22" presetClass="entr" presetSubtype="1" fill="hold" grpId="0" nodeType="withEffect">
                                  <p:stCondLst>
                                    <p:cond delay="0"/>
                                  </p:stCondLst>
                                  <p:childTnLst>
                                    <p:set>
                                      <p:cBhvr>
                                        <p:cTn id="13" dur="1" fill="hold">
                                          <p:stCondLst>
                                            <p:cond delay="0"/>
                                          </p:stCondLst>
                                        </p:cTn>
                                        <p:tgtEl>
                                          <p:spTgt spid="5139"/>
                                        </p:tgtEl>
                                        <p:attrNameLst>
                                          <p:attrName>style.visibility</p:attrName>
                                        </p:attrNameLst>
                                      </p:cBhvr>
                                      <p:to>
                                        <p:strVal val="visible"/>
                                      </p:to>
                                    </p:set>
                                    <p:animEffect transition="in" filter="wipe(up)">
                                      <p:cBhvr>
                                        <p:cTn id="14" dur="500"/>
                                        <p:tgtEl>
                                          <p:spTgt spid="5139"/>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137" grpId="0"/>
      <p:bldP spid="5139"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987743" y="1548527"/>
            <a:ext cx="7380650" cy="965359"/>
          </a:xfrm>
          <a:prstGeom prst="rect">
            <a:avLst/>
          </a:prstGeom>
        </p:spPr>
        <p:txBody>
          <a:bodyPr vert="horz" wrap="square"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fontAlgn="auto">
              <a:lnSpc>
                <a:spcPct val="150000"/>
              </a:lnSpc>
            </a:pPr>
            <a:r>
              <a:rPr lang="zh-CN" altLang="zh-CN" sz="2100" dirty="0"/>
              <a:t>（</a:t>
            </a:r>
            <a:r>
              <a:rPr lang="en-US" altLang="zh-CN" sz="2100" dirty="0"/>
              <a:t>2</a:t>
            </a:r>
            <a:r>
              <a:rPr lang="zh-CN" altLang="en-US" sz="2100" dirty="0"/>
              <a:t>）如果</a:t>
            </a:r>
            <a:r>
              <a:rPr lang="zh-CN" altLang="en-US" sz="2100" dirty="0"/>
              <a:t>买完足球后剩余</a:t>
            </a:r>
            <a:r>
              <a:rPr lang="en-US" altLang="zh-CN" sz="2100" dirty="0"/>
              <a:t>16</a:t>
            </a:r>
            <a:r>
              <a:rPr lang="zh-CN" altLang="en-US" sz="2100" dirty="0"/>
              <a:t>元，足球的价钱是多少元</a:t>
            </a:r>
            <a:r>
              <a:rPr lang="zh-CN" altLang="zh-CN" sz="2100" dirty="0"/>
              <a:t>？</a:t>
            </a:r>
            <a:endParaRPr lang="zh-CN" altLang="zh-CN" sz="2100" dirty="0"/>
          </a:p>
        </p:txBody>
      </p:sp>
      <p:sp>
        <p:nvSpPr>
          <p:cNvPr id="8206" name="Text Box 24"/>
          <p:cNvSpPr txBox="1"/>
          <p:nvPr/>
        </p:nvSpPr>
        <p:spPr>
          <a:xfrm>
            <a:off x="2941083" y="2502694"/>
            <a:ext cx="1791890" cy="391478"/>
          </a:xfrm>
          <a:prstGeom prst="rect">
            <a:avLst/>
          </a:prstGeom>
          <a:noFill/>
          <a:ln w="19050">
            <a:noFill/>
          </a:ln>
        </p:spPr>
        <p:txBody>
          <a:bodyPr lIns="68580" tIns="34290" rIns="68580" bIns="34290" anchor="t">
            <a:spAutoFit/>
          </a:bodyPr>
          <a:lstStyle/>
          <a:p>
            <a:r>
              <a:rPr lang="en-US" altLang="zh-CN" sz="2100" dirty="0">
                <a:solidFill>
                  <a:srgbClr val="FF0000"/>
                </a:solidFill>
                <a:latin typeface="+mn-ea"/>
                <a:cs typeface="+mn-ea"/>
              </a:rPr>
              <a:t>380</a:t>
            </a:r>
            <a:r>
              <a:rPr lang="en-US" altLang="zh-CN" sz="2100" baseline="-25000" dirty="0">
                <a:solidFill>
                  <a:srgbClr val="FF0000"/>
                </a:solidFill>
                <a:latin typeface="+mn-ea"/>
                <a:cs typeface="+mn-ea"/>
              </a:rPr>
              <a:t> </a:t>
            </a:r>
            <a:r>
              <a:rPr lang="en-US" altLang="zh-CN" sz="2100" dirty="0">
                <a:solidFill>
                  <a:srgbClr val="FF0000"/>
                </a:solidFill>
                <a:latin typeface="+mn-ea"/>
                <a:cs typeface="+mn-ea"/>
              </a:rPr>
              <a:t>-</a:t>
            </a:r>
            <a:r>
              <a:rPr lang="en-US" altLang="zh-CN" sz="2100" baseline="-25000" dirty="0">
                <a:solidFill>
                  <a:srgbClr val="FF0000"/>
                </a:solidFill>
                <a:latin typeface="+mn-ea"/>
                <a:cs typeface="+mn-ea"/>
              </a:rPr>
              <a:t> </a:t>
            </a:r>
            <a:r>
              <a:rPr lang="en-US" altLang="zh-CN" sz="2100" dirty="0">
                <a:solidFill>
                  <a:srgbClr val="FF0000"/>
                </a:solidFill>
                <a:latin typeface="+mn-ea"/>
                <a:cs typeface="+mn-ea"/>
              </a:rPr>
              <a:t>16</a:t>
            </a:r>
            <a:r>
              <a:rPr lang="zh-CN" altLang="en-US" sz="2100" dirty="0">
                <a:solidFill>
                  <a:srgbClr val="FF0000"/>
                </a:solidFill>
                <a:latin typeface="+mn-ea"/>
                <a:cs typeface="+mn-ea"/>
              </a:rPr>
              <a:t>＝</a:t>
            </a:r>
            <a:endParaRPr lang="zh-CN" altLang="en-US" sz="2100" dirty="0">
              <a:solidFill>
                <a:srgbClr val="FF0000"/>
              </a:solidFill>
              <a:latin typeface="+mn-ea"/>
              <a:cs typeface="+mn-ea"/>
            </a:endParaRPr>
          </a:p>
        </p:txBody>
      </p:sp>
      <p:sp>
        <p:nvSpPr>
          <p:cNvPr id="12" name="Text Box 5"/>
          <p:cNvSpPr txBox="1"/>
          <p:nvPr/>
        </p:nvSpPr>
        <p:spPr>
          <a:xfrm>
            <a:off x="4268629" y="2502694"/>
            <a:ext cx="2004536" cy="471488"/>
          </a:xfrm>
          <a:prstGeom prst="rect">
            <a:avLst/>
          </a:prstGeom>
          <a:noFill/>
          <a:ln w="9525">
            <a:noFill/>
          </a:ln>
        </p:spPr>
        <p:txBody>
          <a:bodyPr lIns="68580" tIns="34290" rIns="68580" bIns="34290" anchor="t"/>
          <a:lstStyle/>
          <a:p>
            <a:pPr algn="just"/>
            <a:r>
              <a:rPr lang="en-US" sz="2100" dirty="0">
                <a:solidFill>
                  <a:srgbClr val="FF0000"/>
                </a:solidFill>
                <a:latin typeface="+mn-ea"/>
              </a:rPr>
              <a:t>364</a:t>
            </a:r>
            <a:r>
              <a:rPr lang="zh-CN" altLang="en-US" sz="2100" dirty="0">
                <a:solidFill>
                  <a:srgbClr val="FF0000"/>
                </a:solidFill>
                <a:latin typeface="+mn-ea"/>
              </a:rPr>
              <a:t>（元）</a:t>
            </a:r>
            <a:endParaRPr lang="zh-CN" altLang="en-US" sz="2100" dirty="0">
              <a:solidFill>
                <a:srgbClr val="FF0000"/>
              </a:solidFill>
              <a:latin typeface="+mn-ea"/>
            </a:endParaRPr>
          </a:p>
        </p:txBody>
      </p:sp>
      <p:sp>
        <p:nvSpPr>
          <p:cNvPr id="4" name="Text Box 24"/>
          <p:cNvSpPr txBox="1"/>
          <p:nvPr/>
        </p:nvSpPr>
        <p:spPr>
          <a:xfrm>
            <a:off x="3014425" y="2974181"/>
            <a:ext cx="1791890" cy="391478"/>
          </a:xfrm>
          <a:prstGeom prst="rect">
            <a:avLst/>
          </a:prstGeom>
          <a:noFill/>
          <a:ln w="19050">
            <a:noFill/>
          </a:ln>
        </p:spPr>
        <p:txBody>
          <a:bodyPr lIns="68580" tIns="34290" rIns="68580" bIns="34290" anchor="t">
            <a:spAutoFit/>
          </a:bodyPr>
          <a:lstStyle/>
          <a:p>
            <a:r>
              <a:rPr lang="en-US" altLang="zh-CN" sz="2100" dirty="0">
                <a:solidFill>
                  <a:srgbClr val="FF0000"/>
                </a:solidFill>
                <a:latin typeface="+mn-ea"/>
                <a:cs typeface="+mn-ea"/>
              </a:rPr>
              <a:t>26×13</a:t>
            </a:r>
            <a:r>
              <a:rPr lang="zh-CN" altLang="en-US" sz="2100" dirty="0">
                <a:solidFill>
                  <a:srgbClr val="FF0000"/>
                </a:solidFill>
                <a:latin typeface="+mn-ea"/>
                <a:cs typeface="+mn-ea"/>
              </a:rPr>
              <a:t>＝</a:t>
            </a:r>
            <a:endParaRPr lang="zh-CN" altLang="en-US" sz="2100" dirty="0">
              <a:solidFill>
                <a:srgbClr val="FF0000"/>
              </a:solidFill>
              <a:latin typeface="+mn-ea"/>
              <a:cs typeface="+mn-ea"/>
            </a:endParaRPr>
          </a:p>
        </p:txBody>
      </p:sp>
      <p:sp>
        <p:nvSpPr>
          <p:cNvPr id="5" name="Text Box 5"/>
          <p:cNvSpPr txBox="1"/>
          <p:nvPr/>
        </p:nvSpPr>
        <p:spPr>
          <a:xfrm>
            <a:off x="4201001" y="2974181"/>
            <a:ext cx="1686878" cy="471488"/>
          </a:xfrm>
          <a:prstGeom prst="rect">
            <a:avLst/>
          </a:prstGeom>
          <a:noFill/>
          <a:ln w="9525">
            <a:noFill/>
          </a:ln>
        </p:spPr>
        <p:txBody>
          <a:bodyPr lIns="68580" tIns="34290" rIns="68580" bIns="34290" anchor="t"/>
          <a:lstStyle/>
          <a:p>
            <a:pPr algn="just"/>
            <a:r>
              <a:rPr lang="en-US" sz="2100" dirty="0">
                <a:solidFill>
                  <a:srgbClr val="FF0000"/>
                </a:solidFill>
                <a:latin typeface="+mn-ea"/>
              </a:rPr>
              <a:t>338</a:t>
            </a:r>
            <a:r>
              <a:rPr lang="zh-CN" altLang="en-US" sz="2100" dirty="0">
                <a:solidFill>
                  <a:srgbClr val="FF0000"/>
                </a:solidFill>
                <a:latin typeface="+mn-ea"/>
              </a:rPr>
              <a:t>（元）</a:t>
            </a:r>
            <a:endParaRPr lang="zh-CN" altLang="en-US" sz="2100" dirty="0">
              <a:solidFill>
                <a:srgbClr val="FF0000"/>
              </a:solidFill>
              <a:latin typeface="+mn-ea"/>
            </a:endParaRPr>
          </a:p>
        </p:txBody>
      </p:sp>
      <p:sp>
        <p:nvSpPr>
          <p:cNvPr id="15" name="Text Box 24"/>
          <p:cNvSpPr txBox="1"/>
          <p:nvPr/>
        </p:nvSpPr>
        <p:spPr>
          <a:xfrm>
            <a:off x="3014425" y="3365658"/>
            <a:ext cx="1791890" cy="391478"/>
          </a:xfrm>
          <a:prstGeom prst="rect">
            <a:avLst/>
          </a:prstGeom>
          <a:noFill/>
          <a:ln w="19050">
            <a:noFill/>
          </a:ln>
        </p:spPr>
        <p:txBody>
          <a:bodyPr lIns="68580" tIns="34290" rIns="68580" bIns="34290" anchor="t">
            <a:spAutoFit/>
          </a:bodyPr>
          <a:lstStyle/>
          <a:p>
            <a:r>
              <a:rPr lang="en-US" altLang="zh-CN" sz="2100" dirty="0">
                <a:solidFill>
                  <a:srgbClr val="FF0000"/>
                </a:solidFill>
                <a:latin typeface="+mn-ea"/>
                <a:cs typeface="+mn-ea"/>
              </a:rPr>
              <a:t>27×13</a:t>
            </a:r>
            <a:r>
              <a:rPr lang="zh-CN" altLang="en-US" sz="2100" dirty="0">
                <a:solidFill>
                  <a:srgbClr val="FF0000"/>
                </a:solidFill>
                <a:latin typeface="+mn-ea"/>
                <a:cs typeface="+mn-ea"/>
              </a:rPr>
              <a:t>＝</a:t>
            </a:r>
            <a:endParaRPr lang="zh-CN" altLang="en-US" sz="2100" dirty="0">
              <a:solidFill>
                <a:srgbClr val="FF0000"/>
              </a:solidFill>
              <a:latin typeface="+mn-ea"/>
              <a:cs typeface="+mn-ea"/>
            </a:endParaRPr>
          </a:p>
        </p:txBody>
      </p:sp>
      <p:sp>
        <p:nvSpPr>
          <p:cNvPr id="16" name="Text Box 5"/>
          <p:cNvSpPr txBox="1"/>
          <p:nvPr/>
        </p:nvSpPr>
        <p:spPr>
          <a:xfrm>
            <a:off x="4201001" y="3365658"/>
            <a:ext cx="1686878" cy="471488"/>
          </a:xfrm>
          <a:prstGeom prst="rect">
            <a:avLst/>
          </a:prstGeom>
          <a:noFill/>
          <a:ln w="9525">
            <a:noFill/>
          </a:ln>
        </p:spPr>
        <p:txBody>
          <a:bodyPr lIns="68580" tIns="34290" rIns="68580" bIns="34290" anchor="t"/>
          <a:lstStyle/>
          <a:p>
            <a:pPr algn="just"/>
            <a:r>
              <a:rPr lang="en-US" sz="2100" dirty="0">
                <a:solidFill>
                  <a:srgbClr val="FF0000"/>
                </a:solidFill>
                <a:latin typeface="+mn-ea"/>
              </a:rPr>
              <a:t>351</a:t>
            </a:r>
            <a:r>
              <a:rPr lang="zh-CN" altLang="en-US" sz="2100" dirty="0">
                <a:solidFill>
                  <a:srgbClr val="FF0000"/>
                </a:solidFill>
                <a:latin typeface="+mn-ea"/>
              </a:rPr>
              <a:t>（元）</a:t>
            </a:r>
            <a:endParaRPr lang="zh-CN" altLang="en-US" sz="2100" dirty="0">
              <a:solidFill>
                <a:srgbClr val="FF0000"/>
              </a:solidFill>
              <a:latin typeface="+mn-ea"/>
            </a:endParaRPr>
          </a:p>
        </p:txBody>
      </p:sp>
      <p:sp>
        <p:nvSpPr>
          <p:cNvPr id="17" name="Text Box 24"/>
          <p:cNvSpPr txBox="1"/>
          <p:nvPr/>
        </p:nvSpPr>
        <p:spPr>
          <a:xfrm>
            <a:off x="3014425" y="3757136"/>
            <a:ext cx="1791890" cy="391478"/>
          </a:xfrm>
          <a:prstGeom prst="rect">
            <a:avLst/>
          </a:prstGeom>
          <a:noFill/>
          <a:ln w="19050">
            <a:noFill/>
          </a:ln>
        </p:spPr>
        <p:txBody>
          <a:bodyPr lIns="68580" tIns="34290" rIns="68580" bIns="34290" anchor="t">
            <a:spAutoFit/>
          </a:bodyPr>
          <a:lstStyle/>
          <a:p>
            <a:r>
              <a:rPr lang="en-US" altLang="zh-CN" sz="2100" dirty="0">
                <a:solidFill>
                  <a:srgbClr val="FF0000"/>
                </a:solidFill>
                <a:latin typeface="+mn-ea"/>
                <a:cs typeface="+mn-ea"/>
              </a:rPr>
              <a:t>28×13</a:t>
            </a:r>
            <a:r>
              <a:rPr lang="zh-CN" altLang="en-US" sz="2100" dirty="0">
                <a:solidFill>
                  <a:srgbClr val="FF0000"/>
                </a:solidFill>
                <a:latin typeface="+mn-ea"/>
                <a:cs typeface="+mn-ea"/>
              </a:rPr>
              <a:t>＝</a:t>
            </a:r>
            <a:endParaRPr lang="zh-CN" altLang="en-US" sz="2100" dirty="0">
              <a:solidFill>
                <a:srgbClr val="FF0000"/>
              </a:solidFill>
              <a:latin typeface="+mn-ea"/>
              <a:cs typeface="+mn-ea"/>
            </a:endParaRPr>
          </a:p>
        </p:txBody>
      </p:sp>
      <p:sp>
        <p:nvSpPr>
          <p:cNvPr id="18" name="Text Box 5"/>
          <p:cNvSpPr txBox="1"/>
          <p:nvPr/>
        </p:nvSpPr>
        <p:spPr>
          <a:xfrm>
            <a:off x="4201001" y="3757136"/>
            <a:ext cx="1686878" cy="471488"/>
          </a:xfrm>
          <a:prstGeom prst="rect">
            <a:avLst/>
          </a:prstGeom>
          <a:noFill/>
          <a:ln w="9525">
            <a:noFill/>
          </a:ln>
        </p:spPr>
        <p:txBody>
          <a:bodyPr lIns="68580" tIns="34290" rIns="68580" bIns="34290" anchor="t"/>
          <a:lstStyle/>
          <a:p>
            <a:pPr algn="just"/>
            <a:r>
              <a:rPr lang="en-US" sz="2100" dirty="0">
                <a:solidFill>
                  <a:srgbClr val="FF0000"/>
                </a:solidFill>
                <a:latin typeface="+mn-ea"/>
              </a:rPr>
              <a:t>364</a:t>
            </a:r>
            <a:r>
              <a:rPr lang="zh-CN" altLang="en-US" sz="2100" dirty="0">
                <a:solidFill>
                  <a:srgbClr val="FF0000"/>
                </a:solidFill>
                <a:latin typeface="+mn-ea"/>
              </a:rPr>
              <a:t>（元）</a:t>
            </a:r>
            <a:endParaRPr lang="zh-CN" altLang="en-US" sz="2100" dirty="0">
              <a:solidFill>
                <a:srgbClr val="FF0000"/>
              </a:solidFill>
              <a:latin typeface="+mn-ea"/>
            </a:endParaRPr>
          </a:p>
        </p:txBody>
      </p:sp>
      <p:sp>
        <p:nvSpPr>
          <p:cNvPr id="21" name="标题 1"/>
          <p:cNvSpPr>
            <a:spLocks noGrp="1"/>
          </p:cNvSpPr>
          <p:nvPr/>
        </p:nvSpPr>
        <p:spPr>
          <a:xfrm>
            <a:off x="1328125" y="4343638"/>
            <a:ext cx="6268879" cy="392906"/>
          </a:xfrm>
          <a:prstGeom prst="rect">
            <a:avLst/>
          </a:prstGeom>
        </p:spPr>
        <p:txBody>
          <a:bodyPr vert="horz" wrap="square"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fontAlgn="auto">
              <a:lnSpc>
                <a:spcPct val="150000"/>
              </a:lnSpc>
            </a:pPr>
            <a:r>
              <a:rPr lang="zh-CN" altLang="en-US" sz="2100" dirty="0"/>
              <a:t>答：如果买完足球后剩余</a:t>
            </a:r>
            <a:r>
              <a:rPr lang="en-US" altLang="zh-CN" sz="2100" dirty="0"/>
              <a:t>16</a:t>
            </a:r>
            <a:r>
              <a:rPr lang="zh-CN" altLang="en-US" sz="2100" dirty="0"/>
              <a:t>元，足球的价钱是</a:t>
            </a:r>
            <a:r>
              <a:rPr lang="en-US" altLang="zh-CN" sz="2100" dirty="0"/>
              <a:t>28</a:t>
            </a:r>
            <a:r>
              <a:rPr lang="zh-CN" altLang="en-US" sz="2100" dirty="0"/>
              <a:t>元。</a:t>
            </a:r>
            <a:endParaRPr lang="zh-CN" altLang="en-US" sz="2100" dirty="0"/>
          </a:p>
        </p:txBody>
      </p:sp>
      <p:sp>
        <p:nvSpPr>
          <p:cNvPr id="22" name="标题 1"/>
          <p:cNvSpPr txBox="1"/>
          <p:nvPr/>
        </p:nvSpPr>
        <p:spPr>
          <a:xfrm>
            <a:off x="556736" y="549116"/>
            <a:ext cx="7811657" cy="1041083"/>
          </a:xfrm>
        </p:spPr>
        <p:txBody>
          <a:bodyPr vert="horz" wrap="square" lIns="68580" tIns="34290" rIns="68580" bIns="3429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zh-CN" sz="2100" dirty="0"/>
              <a:t>李老师带</a:t>
            </a:r>
            <a:r>
              <a:rPr lang="en-US" altLang="zh-CN" sz="2100" dirty="0"/>
              <a:t>380</a:t>
            </a:r>
            <a:r>
              <a:rPr lang="zh-CN" altLang="en-US" sz="2100" dirty="0"/>
              <a:t>元钱去商场买足球，发现足球的价格比</a:t>
            </a:r>
            <a:r>
              <a:rPr lang="en-US" altLang="zh-CN" sz="2100" dirty="0"/>
              <a:t>25</a:t>
            </a:r>
            <a:r>
              <a:rPr lang="zh-CN" altLang="en-US" sz="2100" dirty="0"/>
              <a:t>元贵。买了</a:t>
            </a:r>
            <a:r>
              <a:rPr lang="en-US" altLang="zh-CN" sz="2100" dirty="0"/>
              <a:t>13</a:t>
            </a:r>
            <a:r>
              <a:rPr lang="zh-CN" altLang="en-US" sz="2100" dirty="0"/>
              <a:t>个足球后，钱还没花完。</a:t>
            </a:r>
            <a:endParaRPr lang="zh-CN" altLang="en-US" sz="2100" dirty="0"/>
          </a:p>
        </p:txBody>
      </p:sp>
      <p:sp>
        <p:nvSpPr>
          <p:cNvPr id="23" name="任意多边形 22"/>
          <p:cNvSpPr/>
          <p:nvPr/>
        </p:nvSpPr>
        <p:spPr>
          <a:xfrm>
            <a:off x="81158" y="553548"/>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4</a:t>
            </a:r>
            <a:endParaRPr lang="zh-CN" altLang="en-US" sz="2100"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206"/>
                                        </p:tgtEl>
                                        <p:attrNameLst>
                                          <p:attrName>style.visibility</p:attrName>
                                        </p:attrNameLst>
                                      </p:cBhvr>
                                      <p:to>
                                        <p:strVal val="visible"/>
                                      </p:to>
                                    </p:set>
                                    <p:animEffect transition="in" filter="wipe(left)">
                                      <p:cBhvr>
                                        <p:cTn id="12" dur="500"/>
                                        <p:tgtEl>
                                          <p:spTgt spid="820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206" grpId="0"/>
      <p:bldP spid="12" grpId="0"/>
      <p:bldP spid="4" grpId="0"/>
      <p:bldP spid="5" grpId="0"/>
      <p:bldP spid="15" grpId="0"/>
      <p:bldP spid="16" grpId="0"/>
      <p:bldP spid="17" grpId="0"/>
      <p:bldP spid="18"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a:xfrm>
            <a:off x="593318" y="465673"/>
            <a:ext cx="7554639" cy="1065848"/>
          </a:xfrm>
        </p:spPr>
        <p:txBody>
          <a:bodyPr vert="horz" wrap="square" lIns="68580" tIns="34290" rIns="68580" bIns="34290" anchor="ctr">
            <a:noAutofit/>
          </a:bodyPr>
          <a:lstStyle/>
          <a:p>
            <a:pPr algn="l" fontAlgn="auto">
              <a:lnSpc>
                <a:spcPct val="150000"/>
              </a:lnSpc>
            </a:pPr>
            <a:r>
              <a:rPr lang="zh-CN" altLang="zh-CN" b="0" dirty="0"/>
              <a:t>计算下面第一列各题，你发现了什么规律？请根据规律直接填写其他各题的得数。</a:t>
            </a:r>
            <a:endParaRPr lang="zh-CN" altLang="zh-CN" b="0" dirty="0"/>
          </a:p>
        </p:txBody>
      </p:sp>
      <p:sp>
        <p:nvSpPr>
          <p:cNvPr id="3" name="标题 1"/>
          <p:cNvSpPr>
            <a:spLocks noGrp="1"/>
          </p:cNvSpPr>
          <p:nvPr/>
        </p:nvSpPr>
        <p:spPr>
          <a:xfrm>
            <a:off x="1504624" y="2137716"/>
            <a:ext cx="4711541" cy="2034064"/>
          </a:xfrm>
          <a:prstGeom prst="rect">
            <a:avLst/>
          </a:prstGeom>
        </p:spPr>
        <p:txBody>
          <a:bodyPr vert="horz" wrap="square"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fontAlgn="auto">
              <a:lnSpc>
                <a:spcPct val="150000"/>
              </a:lnSpc>
            </a:pPr>
            <a:r>
              <a:rPr lang="en-US" altLang="zh-CN" sz="2100" dirty="0">
                <a:latin typeface="+mn-ea"/>
                <a:ea typeface="+mn-ea"/>
              </a:rPr>
              <a:t>15×15=                            55×55=</a:t>
            </a:r>
            <a:endParaRPr lang="en-US" altLang="zh-CN" sz="2100" dirty="0">
              <a:latin typeface="+mn-ea"/>
              <a:ea typeface="+mn-ea"/>
            </a:endParaRPr>
          </a:p>
          <a:p>
            <a:pPr algn="l" fontAlgn="auto">
              <a:lnSpc>
                <a:spcPct val="150000"/>
              </a:lnSpc>
            </a:pPr>
            <a:r>
              <a:rPr lang="en-US" altLang="zh-CN" sz="2100" dirty="0">
                <a:latin typeface="+mn-ea"/>
                <a:ea typeface="+mn-ea"/>
              </a:rPr>
              <a:t>25×25=                            65×65=</a:t>
            </a:r>
            <a:endParaRPr lang="en-US" altLang="zh-CN" sz="2100" dirty="0">
              <a:latin typeface="+mn-ea"/>
              <a:ea typeface="+mn-ea"/>
            </a:endParaRPr>
          </a:p>
          <a:p>
            <a:pPr algn="l" fontAlgn="auto">
              <a:lnSpc>
                <a:spcPct val="150000"/>
              </a:lnSpc>
            </a:pPr>
            <a:r>
              <a:rPr lang="en-US" altLang="zh-CN" sz="2100" dirty="0">
                <a:latin typeface="+mn-ea"/>
                <a:ea typeface="+mn-ea"/>
              </a:rPr>
              <a:t>35×35=                            75×75=</a:t>
            </a:r>
            <a:endParaRPr lang="en-US" altLang="zh-CN" sz="2100" dirty="0">
              <a:latin typeface="+mn-ea"/>
              <a:ea typeface="+mn-ea"/>
            </a:endParaRPr>
          </a:p>
          <a:p>
            <a:pPr algn="l" fontAlgn="auto">
              <a:lnSpc>
                <a:spcPct val="150000"/>
              </a:lnSpc>
            </a:pPr>
            <a:r>
              <a:rPr lang="en-US" altLang="zh-CN" sz="2100" dirty="0">
                <a:latin typeface="+mn-ea"/>
                <a:ea typeface="+mn-ea"/>
              </a:rPr>
              <a:t>45×45=                            85×85=  </a:t>
            </a:r>
            <a:endParaRPr lang="en-US" altLang="zh-CN" sz="2100" dirty="0">
              <a:latin typeface="+mn-ea"/>
              <a:ea typeface="+mn-ea"/>
            </a:endParaRPr>
          </a:p>
        </p:txBody>
      </p:sp>
      <p:sp>
        <p:nvSpPr>
          <p:cNvPr id="12" name="Text Box 5"/>
          <p:cNvSpPr txBox="1"/>
          <p:nvPr/>
        </p:nvSpPr>
        <p:spPr>
          <a:xfrm>
            <a:off x="2580974" y="2249738"/>
            <a:ext cx="797719" cy="373380"/>
          </a:xfrm>
          <a:prstGeom prst="rect">
            <a:avLst/>
          </a:prstGeom>
          <a:noFill/>
          <a:ln w="9525">
            <a:noFill/>
          </a:ln>
        </p:spPr>
        <p:txBody>
          <a:bodyPr lIns="68580" tIns="34290" rIns="68580" bIns="34290" anchor="t"/>
          <a:lstStyle/>
          <a:p>
            <a:pPr algn="just"/>
            <a:r>
              <a:rPr lang="en-US" sz="2100" dirty="0">
                <a:solidFill>
                  <a:srgbClr val="FF0000"/>
                </a:solidFill>
                <a:latin typeface="+mn-ea"/>
              </a:rPr>
              <a:t>225</a:t>
            </a:r>
            <a:endParaRPr lang="en-US" sz="2100" dirty="0">
              <a:solidFill>
                <a:srgbClr val="FF0000"/>
              </a:solidFill>
              <a:latin typeface="+mn-ea"/>
            </a:endParaRPr>
          </a:p>
        </p:txBody>
      </p:sp>
      <p:sp>
        <p:nvSpPr>
          <p:cNvPr id="4" name="Text Box 5"/>
          <p:cNvSpPr txBox="1"/>
          <p:nvPr/>
        </p:nvSpPr>
        <p:spPr>
          <a:xfrm>
            <a:off x="2572878" y="2731703"/>
            <a:ext cx="748189" cy="341471"/>
          </a:xfrm>
          <a:prstGeom prst="rect">
            <a:avLst/>
          </a:prstGeom>
          <a:noFill/>
          <a:ln w="9525">
            <a:noFill/>
          </a:ln>
        </p:spPr>
        <p:txBody>
          <a:bodyPr lIns="68580" tIns="34290" rIns="68580" bIns="34290" anchor="t"/>
          <a:lstStyle/>
          <a:p>
            <a:pPr algn="just"/>
            <a:r>
              <a:rPr lang="en-US" sz="2100" dirty="0">
                <a:solidFill>
                  <a:srgbClr val="FF0000"/>
                </a:solidFill>
                <a:latin typeface="+mn-ea"/>
              </a:rPr>
              <a:t>625</a:t>
            </a:r>
            <a:endParaRPr lang="en-US" sz="2100" dirty="0">
              <a:solidFill>
                <a:srgbClr val="FF0000"/>
              </a:solidFill>
              <a:latin typeface="+mn-ea"/>
            </a:endParaRPr>
          </a:p>
        </p:txBody>
      </p:sp>
      <p:sp>
        <p:nvSpPr>
          <p:cNvPr id="5" name="Text Box 5"/>
          <p:cNvSpPr txBox="1"/>
          <p:nvPr/>
        </p:nvSpPr>
        <p:spPr>
          <a:xfrm>
            <a:off x="2540493" y="3218430"/>
            <a:ext cx="797719" cy="373380"/>
          </a:xfrm>
          <a:prstGeom prst="rect">
            <a:avLst/>
          </a:prstGeom>
          <a:noFill/>
          <a:ln w="9525">
            <a:noFill/>
          </a:ln>
        </p:spPr>
        <p:txBody>
          <a:bodyPr lIns="68580" tIns="34290" rIns="68580" bIns="34290" anchor="t"/>
          <a:lstStyle/>
          <a:p>
            <a:pPr algn="just"/>
            <a:r>
              <a:rPr lang="en-US" sz="2100" dirty="0">
                <a:solidFill>
                  <a:srgbClr val="FF0000"/>
                </a:solidFill>
                <a:latin typeface="+mn-ea"/>
              </a:rPr>
              <a:t>1225</a:t>
            </a:r>
            <a:endParaRPr lang="en-US" sz="2100" dirty="0">
              <a:solidFill>
                <a:srgbClr val="FF0000"/>
              </a:solidFill>
              <a:latin typeface="+mn-ea"/>
            </a:endParaRPr>
          </a:p>
        </p:txBody>
      </p:sp>
      <p:sp>
        <p:nvSpPr>
          <p:cNvPr id="6" name="Text Box 5"/>
          <p:cNvSpPr txBox="1"/>
          <p:nvPr/>
        </p:nvSpPr>
        <p:spPr>
          <a:xfrm>
            <a:off x="2531920" y="3699919"/>
            <a:ext cx="797719" cy="373380"/>
          </a:xfrm>
          <a:prstGeom prst="rect">
            <a:avLst/>
          </a:prstGeom>
          <a:noFill/>
          <a:ln w="9525">
            <a:noFill/>
          </a:ln>
        </p:spPr>
        <p:txBody>
          <a:bodyPr lIns="68580" tIns="34290" rIns="68580" bIns="34290" anchor="t"/>
          <a:lstStyle/>
          <a:p>
            <a:pPr algn="just"/>
            <a:r>
              <a:rPr lang="en-US" sz="2100" dirty="0">
                <a:solidFill>
                  <a:srgbClr val="FF0000"/>
                </a:solidFill>
                <a:latin typeface="+mn-ea"/>
              </a:rPr>
              <a:t>2025</a:t>
            </a:r>
            <a:endParaRPr lang="en-US" sz="2100" dirty="0">
              <a:solidFill>
                <a:srgbClr val="FF0000"/>
              </a:solidFill>
              <a:latin typeface="+mn-ea"/>
            </a:endParaRPr>
          </a:p>
        </p:txBody>
      </p:sp>
      <p:sp>
        <p:nvSpPr>
          <p:cNvPr id="7" name="Text Box 5"/>
          <p:cNvSpPr txBox="1"/>
          <p:nvPr/>
        </p:nvSpPr>
        <p:spPr>
          <a:xfrm>
            <a:off x="5817305" y="2251594"/>
            <a:ext cx="797719" cy="373380"/>
          </a:xfrm>
          <a:prstGeom prst="rect">
            <a:avLst/>
          </a:prstGeom>
          <a:noFill/>
          <a:ln w="9525">
            <a:noFill/>
          </a:ln>
        </p:spPr>
        <p:txBody>
          <a:bodyPr lIns="68580" tIns="34290" rIns="68580" bIns="34290" anchor="t"/>
          <a:lstStyle/>
          <a:p>
            <a:pPr algn="just"/>
            <a:r>
              <a:rPr lang="en-US" sz="2100" dirty="0">
                <a:solidFill>
                  <a:srgbClr val="FF0000"/>
                </a:solidFill>
                <a:latin typeface="+mn-ea"/>
              </a:rPr>
              <a:t>3025</a:t>
            </a:r>
            <a:endParaRPr lang="en-US" sz="2100" dirty="0">
              <a:solidFill>
                <a:srgbClr val="FF0000"/>
              </a:solidFill>
              <a:latin typeface="+mn-ea"/>
            </a:endParaRPr>
          </a:p>
        </p:txBody>
      </p:sp>
      <p:sp>
        <p:nvSpPr>
          <p:cNvPr id="8" name="Text Box 5"/>
          <p:cNvSpPr txBox="1"/>
          <p:nvPr/>
        </p:nvSpPr>
        <p:spPr>
          <a:xfrm>
            <a:off x="5817305" y="2734511"/>
            <a:ext cx="797719" cy="373380"/>
          </a:xfrm>
          <a:prstGeom prst="rect">
            <a:avLst/>
          </a:prstGeom>
          <a:noFill/>
          <a:ln w="9525">
            <a:noFill/>
          </a:ln>
        </p:spPr>
        <p:txBody>
          <a:bodyPr lIns="68580" tIns="34290" rIns="68580" bIns="34290" anchor="t"/>
          <a:lstStyle/>
          <a:p>
            <a:pPr algn="just"/>
            <a:r>
              <a:rPr lang="en-US" sz="2100" dirty="0">
                <a:solidFill>
                  <a:srgbClr val="FF0000"/>
                </a:solidFill>
                <a:latin typeface="+mn-ea"/>
              </a:rPr>
              <a:t>4225</a:t>
            </a:r>
            <a:endParaRPr lang="en-US" sz="2100" dirty="0">
              <a:solidFill>
                <a:srgbClr val="FF0000"/>
              </a:solidFill>
              <a:latin typeface="+mn-ea"/>
            </a:endParaRPr>
          </a:p>
        </p:txBody>
      </p:sp>
      <p:sp>
        <p:nvSpPr>
          <p:cNvPr id="9" name="Text Box 5"/>
          <p:cNvSpPr txBox="1"/>
          <p:nvPr/>
        </p:nvSpPr>
        <p:spPr>
          <a:xfrm>
            <a:off x="5817305" y="3236479"/>
            <a:ext cx="797719" cy="373380"/>
          </a:xfrm>
          <a:prstGeom prst="rect">
            <a:avLst/>
          </a:prstGeom>
          <a:noFill/>
          <a:ln w="9525">
            <a:noFill/>
          </a:ln>
        </p:spPr>
        <p:txBody>
          <a:bodyPr lIns="68580" tIns="34290" rIns="68580" bIns="34290" anchor="t"/>
          <a:lstStyle/>
          <a:p>
            <a:pPr algn="just"/>
            <a:r>
              <a:rPr lang="en-US" sz="2100" dirty="0">
                <a:solidFill>
                  <a:srgbClr val="FF0000"/>
                </a:solidFill>
                <a:latin typeface="+mn-ea"/>
              </a:rPr>
              <a:t>5625</a:t>
            </a:r>
            <a:endParaRPr lang="en-US" sz="2100" dirty="0">
              <a:solidFill>
                <a:srgbClr val="FF0000"/>
              </a:solidFill>
              <a:latin typeface="+mn-ea"/>
            </a:endParaRPr>
          </a:p>
        </p:txBody>
      </p:sp>
      <p:sp>
        <p:nvSpPr>
          <p:cNvPr id="10" name="Text Box 5"/>
          <p:cNvSpPr txBox="1"/>
          <p:nvPr/>
        </p:nvSpPr>
        <p:spPr>
          <a:xfrm>
            <a:off x="5817305" y="3717968"/>
            <a:ext cx="797719" cy="373380"/>
          </a:xfrm>
          <a:prstGeom prst="rect">
            <a:avLst/>
          </a:prstGeom>
          <a:noFill/>
          <a:ln w="9525">
            <a:noFill/>
          </a:ln>
        </p:spPr>
        <p:txBody>
          <a:bodyPr lIns="68580" tIns="34290" rIns="68580" bIns="34290" anchor="t"/>
          <a:lstStyle/>
          <a:p>
            <a:pPr algn="just"/>
            <a:r>
              <a:rPr lang="en-US" sz="2100" dirty="0">
                <a:solidFill>
                  <a:srgbClr val="FF0000"/>
                </a:solidFill>
                <a:latin typeface="+mn-ea"/>
              </a:rPr>
              <a:t>7225</a:t>
            </a:r>
            <a:endParaRPr lang="en-US" sz="2100" dirty="0">
              <a:solidFill>
                <a:srgbClr val="FF0000"/>
              </a:solidFill>
              <a:latin typeface="+mn-ea"/>
            </a:endParaRPr>
          </a:p>
        </p:txBody>
      </p:sp>
      <p:sp>
        <p:nvSpPr>
          <p:cNvPr id="14" name="任意多边形 13"/>
          <p:cNvSpPr/>
          <p:nvPr/>
        </p:nvSpPr>
        <p:spPr>
          <a:xfrm>
            <a:off x="81158" y="553548"/>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5</a:t>
            </a:r>
            <a:endParaRPr lang="zh-CN" altLang="en-US" sz="2100"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481"/>
                                        </p:tgtEl>
                                        <p:attrNameLst>
                                          <p:attrName>style.visibility</p:attrName>
                                        </p:attrNameLst>
                                      </p:cBhvr>
                                      <p:to>
                                        <p:strVal val="visible"/>
                                      </p:to>
                                    </p:set>
                                    <p:animEffect transition="in" filter="wipe(up)">
                                      <p:cBhvr>
                                        <p:cTn id="7" dur="500"/>
                                        <p:tgtEl>
                                          <p:spTgt spid="204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P spid="3" grpId="0"/>
      <p:bldP spid="12" grpId="0"/>
      <p:bldP spid="4" grpId="0"/>
      <p:bldP spid="5" grpId="0"/>
      <p:bldP spid="6" grpId="0"/>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Line 4"/>
          <p:cNvSpPr/>
          <p:nvPr/>
        </p:nvSpPr>
        <p:spPr>
          <a:xfrm flipV="1">
            <a:off x="2487216" y="3256836"/>
            <a:ext cx="1026319" cy="0"/>
          </a:xfrm>
          <a:prstGeom prst="line">
            <a:avLst/>
          </a:prstGeom>
          <a:ln w="28575" cap="flat" cmpd="sng">
            <a:solidFill>
              <a:srgbClr val="000000"/>
            </a:solidFill>
            <a:prstDash val="solid"/>
            <a:round/>
            <a:headEnd type="none" w="med" len="med"/>
            <a:tailEnd type="none" w="med" len="med"/>
          </a:ln>
        </p:spPr>
      </p:sp>
      <p:sp>
        <p:nvSpPr>
          <p:cNvPr id="48" name="Text Box 5"/>
          <p:cNvSpPr txBox="1"/>
          <p:nvPr/>
        </p:nvSpPr>
        <p:spPr>
          <a:xfrm>
            <a:off x="2579846" y="3274695"/>
            <a:ext cx="1371600" cy="471488"/>
          </a:xfrm>
          <a:prstGeom prst="rect">
            <a:avLst/>
          </a:prstGeom>
          <a:noFill/>
          <a:ln w="9525">
            <a:noFill/>
          </a:ln>
        </p:spPr>
        <p:txBody>
          <a:bodyPr lIns="68580" tIns="34290" rIns="68580" bIns="34290" anchor="t"/>
          <a:lstStyle/>
          <a:p>
            <a:pPr algn="just"/>
            <a:r>
              <a:rPr lang="en-US" altLang="zh-CN" sz="2100" dirty="0">
                <a:latin typeface="+mn-ea"/>
              </a:rPr>
              <a:t>8</a:t>
            </a:r>
            <a:r>
              <a:rPr lang="zh-CN" altLang="zh-CN" sz="2100" dirty="0">
                <a:latin typeface="+mn-ea"/>
              </a:rPr>
              <a:t> </a:t>
            </a:r>
            <a:r>
              <a:rPr lang="zh-CN" altLang="zh-CN" sz="2100" baseline="-25000" dirty="0">
                <a:latin typeface="+mn-ea"/>
              </a:rPr>
              <a:t> </a:t>
            </a:r>
            <a:r>
              <a:rPr lang="en-US" altLang="zh-CN" sz="2100" dirty="0">
                <a:latin typeface="+mn-ea"/>
              </a:rPr>
              <a:t>8</a:t>
            </a:r>
            <a:r>
              <a:rPr lang="zh-CN" altLang="en-US" sz="2100" dirty="0">
                <a:latin typeface="+mn-ea"/>
              </a:rPr>
              <a:t> </a:t>
            </a:r>
            <a:r>
              <a:rPr lang="zh-CN" altLang="en-US" sz="2100" baseline="-25000" dirty="0">
                <a:latin typeface="+mn-ea"/>
              </a:rPr>
              <a:t> </a:t>
            </a:r>
            <a:r>
              <a:rPr lang="en-US" sz="2100" dirty="0">
                <a:latin typeface="+mn-ea"/>
              </a:rPr>
              <a:t>2</a:t>
            </a:r>
            <a:endParaRPr lang="en-US" sz="2100" dirty="0">
              <a:latin typeface="+mn-ea"/>
            </a:endParaRPr>
          </a:p>
        </p:txBody>
      </p:sp>
      <p:sp>
        <p:nvSpPr>
          <p:cNvPr id="4117" name="Text Box 6"/>
          <p:cNvSpPr txBox="1"/>
          <p:nvPr/>
        </p:nvSpPr>
        <p:spPr>
          <a:xfrm>
            <a:off x="2402682" y="2278143"/>
            <a:ext cx="469106" cy="492919"/>
          </a:xfrm>
          <a:prstGeom prst="rect">
            <a:avLst/>
          </a:prstGeom>
          <a:noFill/>
          <a:ln w="9525">
            <a:noFill/>
          </a:ln>
        </p:spPr>
        <p:txBody>
          <a:bodyPr lIns="68580" tIns="34290" rIns="68580" bIns="34290" anchor="t"/>
          <a:lstStyle/>
          <a:p>
            <a:pPr algn="just"/>
            <a:r>
              <a:rPr lang="zh-CN" altLang="zh-CN" sz="2100" dirty="0">
                <a:latin typeface="+mn-ea"/>
              </a:rPr>
              <a:t>×</a:t>
            </a:r>
            <a:endParaRPr lang="zh-CN" altLang="zh-CN" sz="2100" dirty="0">
              <a:latin typeface="+mn-ea"/>
            </a:endParaRPr>
          </a:p>
        </p:txBody>
      </p:sp>
      <p:sp>
        <p:nvSpPr>
          <p:cNvPr id="4118" name="Text Box 7"/>
          <p:cNvSpPr txBox="1"/>
          <p:nvPr/>
        </p:nvSpPr>
        <p:spPr>
          <a:xfrm>
            <a:off x="2863453" y="2244805"/>
            <a:ext cx="803672" cy="433388"/>
          </a:xfrm>
          <a:prstGeom prst="rect">
            <a:avLst/>
          </a:prstGeom>
          <a:noFill/>
          <a:ln w="9525">
            <a:noFill/>
          </a:ln>
        </p:spPr>
        <p:txBody>
          <a:bodyPr lIns="68580" tIns="34290" rIns="68580" bIns="34290" anchor="t"/>
          <a:lstStyle/>
          <a:p>
            <a:pPr algn="just"/>
            <a:r>
              <a:rPr lang="en-US" altLang="zh-CN" sz="2100" dirty="0">
                <a:latin typeface="+mn-ea"/>
              </a:rPr>
              <a:t>2</a:t>
            </a:r>
            <a:r>
              <a:rPr lang="zh-CN" altLang="en-US" sz="2100" dirty="0">
                <a:latin typeface="+mn-ea"/>
              </a:rPr>
              <a:t>  </a:t>
            </a:r>
            <a:r>
              <a:rPr lang="en-US" altLang="zh-CN" sz="2100" dirty="0">
                <a:latin typeface="+mn-ea"/>
              </a:rPr>
              <a:t>1</a:t>
            </a:r>
            <a:endParaRPr lang="zh-CN" altLang="zh-CN" sz="2100" dirty="0">
              <a:latin typeface="+mn-ea"/>
            </a:endParaRPr>
          </a:p>
        </p:txBody>
      </p:sp>
      <p:sp>
        <p:nvSpPr>
          <p:cNvPr id="4119" name="Line 8"/>
          <p:cNvSpPr/>
          <p:nvPr/>
        </p:nvSpPr>
        <p:spPr>
          <a:xfrm>
            <a:off x="2494360" y="2610803"/>
            <a:ext cx="1026319" cy="0"/>
          </a:xfrm>
          <a:prstGeom prst="line">
            <a:avLst/>
          </a:prstGeom>
          <a:ln w="28575" cap="flat" cmpd="sng">
            <a:solidFill>
              <a:srgbClr val="000000"/>
            </a:solidFill>
            <a:prstDash val="solid"/>
            <a:round/>
            <a:headEnd type="none" w="med" len="med"/>
            <a:tailEnd type="none" w="med" len="med"/>
          </a:ln>
        </p:spPr>
      </p:sp>
      <p:sp>
        <p:nvSpPr>
          <p:cNvPr id="4120" name="Text Box 9"/>
          <p:cNvSpPr txBox="1"/>
          <p:nvPr/>
        </p:nvSpPr>
        <p:spPr>
          <a:xfrm>
            <a:off x="2863454" y="1642349"/>
            <a:ext cx="750094" cy="321469"/>
          </a:xfrm>
          <a:prstGeom prst="rect">
            <a:avLst/>
          </a:prstGeom>
          <a:noFill/>
          <a:ln w="9525">
            <a:noFill/>
          </a:ln>
        </p:spPr>
        <p:txBody>
          <a:bodyPr lIns="68580" tIns="34290" rIns="68580" bIns="34290" anchor="t"/>
          <a:lstStyle/>
          <a:p>
            <a:pPr algn="just"/>
            <a:r>
              <a:rPr lang="en-US" altLang="zh-CN" sz="2100" dirty="0">
                <a:latin typeface="+mn-ea"/>
              </a:rPr>
              <a:t>4</a:t>
            </a:r>
            <a:r>
              <a:rPr lang="zh-CN" altLang="zh-CN" sz="2100" dirty="0">
                <a:latin typeface="+mn-ea"/>
              </a:rPr>
              <a:t> </a:t>
            </a:r>
            <a:r>
              <a:rPr lang="zh-CN" altLang="zh-CN" sz="2100" baseline="-25000" dirty="0">
                <a:latin typeface="+mn-ea"/>
              </a:rPr>
              <a:t> </a:t>
            </a:r>
            <a:r>
              <a:rPr lang="en-US" sz="2100" dirty="0">
                <a:latin typeface="+mn-ea"/>
              </a:rPr>
              <a:t>2</a:t>
            </a:r>
            <a:endParaRPr lang="en-US" sz="2100" dirty="0">
              <a:latin typeface="+mn-ea"/>
            </a:endParaRPr>
          </a:p>
        </p:txBody>
      </p:sp>
      <p:sp>
        <p:nvSpPr>
          <p:cNvPr id="53" name="Line 10"/>
          <p:cNvSpPr>
            <a:spLocks noChangeShapeType="1"/>
          </p:cNvSpPr>
          <p:nvPr/>
        </p:nvSpPr>
        <p:spPr bwMode="auto">
          <a:xfrm flipV="1">
            <a:off x="3317081" y="2008585"/>
            <a:ext cx="0" cy="315516"/>
          </a:xfrm>
          <a:prstGeom prst="line">
            <a:avLst/>
          </a:prstGeom>
          <a:noFill/>
          <a:ln w="19050" cmpd="sng">
            <a:solidFill>
              <a:srgbClr val="0066FF"/>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FF0000"/>
                </a:solidFill>
              </a:ln>
              <a:latin typeface="Times New Roman" panose="02020603050405020304" pitchFamily="18" charset="0"/>
              <a:ea typeface="楷体_GB2312" panose="02010600030101010101" pitchFamily="49" charset="-122"/>
              <a:cs typeface="Times New Roman" panose="02020603050405020304" pitchFamily="18" charset="0"/>
            </a:endParaRPr>
          </a:p>
        </p:txBody>
      </p:sp>
      <p:sp>
        <p:nvSpPr>
          <p:cNvPr id="54" name="Line 11"/>
          <p:cNvSpPr/>
          <p:nvPr/>
        </p:nvSpPr>
        <p:spPr>
          <a:xfrm flipH="1" flipV="1">
            <a:off x="3026569" y="2010251"/>
            <a:ext cx="290513" cy="314325"/>
          </a:xfrm>
          <a:prstGeom prst="line">
            <a:avLst/>
          </a:prstGeom>
          <a:ln w="19050" cap="flat" cmpd="sng">
            <a:solidFill>
              <a:srgbClr val="0066FF"/>
            </a:solidFill>
            <a:prstDash val="solid"/>
            <a:round/>
            <a:headEnd type="none" w="med" len="med"/>
            <a:tailEnd type="triangle" w="med" len="med"/>
          </a:ln>
        </p:spPr>
      </p:sp>
      <p:sp>
        <p:nvSpPr>
          <p:cNvPr id="55" name="Text Box 12"/>
          <p:cNvSpPr txBox="1"/>
          <p:nvPr/>
        </p:nvSpPr>
        <p:spPr>
          <a:xfrm>
            <a:off x="3156824" y="2631281"/>
            <a:ext cx="515540" cy="471488"/>
          </a:xfrm>
          <a:prstGeom prst="rect">
            <a:avLst/>
          </a:prstGeom>
          <a:noFill/>
          <a:ln w="9525">
            <a:noFill/>
          </a:ln>
        </p:spPr>
        <p:txBody>
          <a:bodyPr lIns="68580" tIns="34290" rIns="68580" bIns="34290" anchor="t"/>
          <a:lstStyle/>
          <a:p>
            <a:pPr algn="just"/>
            <a:r>
              <a:rPr lang="en-US" altLang="zh-CN" sz="2100" dirty="0">
                <a:latin typeface="+mn-ea"/>
              </a:rPr>
              <a:t>2</a:t>
            </a:r>
            <a:endParaRPr lang="en-US" altLang="zh-CN" sz="2100" dirty="0">
              <a:latin typeface="+mn-ea"/>
            </a:endParaRPr>
          </a:p>
        </p:txBody>
      </p:sp>
      <p:sp>
        <p:nvSpPr>
          <p:cNvPr id="56" name="Text Box 13"/>
          <p:cNvSpPr txBox="1"/>
          <p:nvPr/>
        </p:nvSpPr>
        <p:spPr>
          <a:xfrm>
            <a:off x="2863454" y="2889647"/>
            <a:ext cx="267890" cy="417909"/>
          </a:xfrm>
          <a:prstGeom prst="rect">
            <a:avLst/>
          </a:prstGeom>
          <a:noFill/>
          <a:ln w="9525">
            <a:noFill/>
          </a:ln>
        </p:spPr>
        <p:txBody>
          <a:bodyPr lIns="68580" tIns="34290" rIns="68580" bIns="34290" anchor="t"/>
          <a:lstStyle/>
          <a:p>
            <a:pPr algn="just"/>
            <a:r>
              <a:rPr lang="en-US" altLang="zh-CN" sz="2100" dirty="0">
                <a:latin typeface="+mn-ea"/>
              </a:rPr>
              <a:t>4</a:t>
            </a:r>
            <a:endParaRPr lang="en-US" altLang="zh-CN" sz="2100" dirty="0">
              <a:solidFill>
                <a:srgbClr val="FF0000"/>
              </a:solidFill>
              <a:latin typeface="+mn-ea"/>
            </a:endParaRPr>
          </a:p>
        </p:txBody>
      </p:sp>
      <p:sp>
        <p:nvSpPr>
          <p:cNvPr id="57" name="Text Box 14"/>
          <p:cNvSpPr txBox="1"/>
          <p:nvPr/>
        </p:nvSpPr>
        <p:spPr>
          <a:xfrm>
            <a:off x="2863454" y="2625805"/>
            <a:ext cx="297197" cy="392415"/>
          </a:xfrm>
          <a:prstGeom prst="rect">
            <a:avLst/>
          </a:prstGeom>
          <a:noFill/>
          <a:ln w="9525">
            <a:noFill/>
          </a:ln>
        </p:spPr>
        <p:txBody>
          <a:bodyPr wrap="none" lIns="68580" tIns="34290" rIns="68580" bIns="34290" anchor="t">
            <a:spAutoFit/>
          </a:bodyPr>
          <a:lstStyle/>
          <a:p>
            <a:r>
              <a:rPr lang="en-US" altLang="zh-CN" sz="2100" dirty="0">
                <a:latin typeface="+mn-ea"/>
              </a:rPr>
              <a:t>4</a:t>
            </a:r>
            <a:endParaRPr lang="en-US" altLang="zh-CN" sz="2100" dirty="0">
              <a:latin typeface="+mn-ea"/>
            </a:endParaRPr>
          </a:p>
        </p:txBody>
      </p:sp>
      <p:sp>
        <p:nvSpPr>
          <p:cNvPr id="58" name="Line 10"/>
          <p:cNvSpPr>
            <a:spLocks noChangeShapeType="1"/>
          </p:cNvSpPr>
          <p:nvPr/>
        </p:nvSpPr>
        <p:spPr bwMode="auto">
          <a:xfrm flipV="1">
            <a:off x="2997994" y="2008346"/>
            <a:ext cx="263843" cy="316230"/>
          </a:xfrm>
          <a:prstGeom prst="line">
            <a:avLst/>
          </a:prstGeom>
          <a:noFill/>
          <a:ln w="19050" cmpd="sng">
            <a:solidFill>
              <a:srgbClr val="FF0000"/>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0066FF"/>
                </a:solidFill>
              </a:ln>
              <a:latin typeface="Times New Roman" panose="02020603050405020304" pitchFamily="18" charset="0"/>
              <a:ea typeface="楷体_GB2312" panose="02010600030101010101" pitchFamily="49" charset="-122"/>
              <a:cs typeface="Times New Roman" panose="02020603050405020304" pitchFamily="18" charset="0"/>
            </a:endParaRPr>
          </a:p>
        </p:txBody>
      </p:sp>
      <p:sp>
        <p:nvSpPr>
          <p:cNvPr id="59" name="Line 11"/>
          <p:cNvSpPr>
            <a:spLocks noChangeShapeType="1"/>
          </p:cNvSpPr>
          <p:nvPr/>
        </p:nvSpPr>
        <p:spPr bwMode="auto">
          <a:xfrm flipH="1" flipV="1">
            <a:off x="3007519" y="2032874"/>
            <a:ext cx="0" cy="270272"/>
          </a:xfrm>
          <a:prstGeom prst="line">
            <a:avLst/>
          </a:prstGeom>
          <a:noFill/>
          <a:ln w="19050" cmpd="sng">
            <a:solidFill>
              <a:srgbClr val="FF0000"/>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0066FF"/>
                </a:solidFill>
              </a:ln>
              <a:latin typeface="Times New Roman" panose="02020603050405020304" pitchFamily="18" charset="0"/>
              <a:ea typeface="楷体_GB2312" panose="02010600030101010101" pitchFamily="49" charset="-122"/>
              <a:cs typeface="Times New Roman" panose="02020603050405020304" pitchFamily="18" charset="0"/>
            </a:endParaRPr>
          </a:p>
        </p:txBody>
      </p:sp>
      <p:sp>
        <p:nvSpPr>
          <p:cNvPr id="60" name="Text Box 13"/>
          <p:cNvSpPr txBox="1"/>
          <p:nvPr/>
        </p:nvSpPr>
        <p:spPr>
          <a:xfrm>
            <a:off x="2579370" y="2887742"/>
            <a:ext cx="267891" cy="417909"/>
          </a:xfrm>
          <a:prstGeom prst="rect">
            <a:avLst/>
          </a:prstGeom>
          <a:noFill/>
          <a:ln w="9525">
            <a:noFill/>
          </a:ln>
        </p:spPr>
        <p:txBody>
          <a:bodyPr lIns="68580" tIns="34290" rIns="68580" bIns="34290" anchor="t"/>
          <a:lstStyle/>
          <a:p>
            <a:pPr algn="just"/>
            <a:r>
              <a:rPr lang="en-US" altLang="zh-CN" sz="2100" dirty="0">
                <a:latin typeface="+mn-ea"/>
              </a:rPr>
              <a:t>8</a:t>
            </a:r>
            <a:endParaRPr lang="en-US" altLang="zh-CN" sz="2100" dirty="0">
              <a:solidFill>
                <a:srgbClr val="FF0000"/>
              </a:solidFill>
              <a:latin typeface="+mn-ea"/>
            </a:endParaRPr>
          </a:p>
        </p:txBody>
      </p:sp>
      <p:sp>
        <p:nvSpPr>
          <p:cNvPr id="23" name="TextBox 18"/>
          <p:cNvSpPr txBox="1"/>
          <p:nvPr/>
        </p:nvSpPr>
        <p:spPr>
          <a:xfrm>
            <a:off x="1806417" y="813912"/>
            <a:ext cx="3575209" cy="437674"/>
          </a:xfrm>
          <a:prstGeom prst="rect">
            <a:avLst/>
          </a:prstGeom>
          <a:noFill/>
          <a:ln w="9525">
            <a:noFill/>
          </a:ln>
        </p:spPr>
        <p:txBody>
          <a:bodyPr wrap="square" lIns="68580" tIns="34290" rIns="68580" bIns="34290" anchor="t">
            <a:spAutoFit/>
          </a:bodyPr>
          <a:lstStyle/>
          <a:p>
            <a:r>
              <a:rPr lang="zh-CN" altLang="en-US" sz="2400" dirty="0">
                <a:latin typeface="微软雅黑" panose="020B0503020204020204" pitchFamily="34" charset="-122"/>
                <a:ea typeface="微软雅黑" panose="020B0503020204020204" pitchFamily="34" charset="-122"/>
                <a:cs typeface="+mn-ea"/>
                <a:sym typeface="+mn-ea"/>
              </a:rPr>
              <a:t>看谁算得又对又快。</a:t>
            </a:r>
            <a:endParaRPr lang="zh-CN" altLang="en-US" sz="2400" dirty="0">
              <a:latin typeface="微软雅黑" panose="020B0503020204020204" pitchFamily="34" charset="-122"/>
              <a:ea typeface="微软雅黑" panose="020B0503020204020204" pitchFamily="34" charset="-122"/>
              <a:cs typeface="+mn-ea"/>
              <a:sym typeface="+mn-ea"/>
            </a:endParaRPr>
          </a:p>
        </p:txBody>
      </p:sp>
      <p:grpSp>
        <p:nvGrpSpPr>
          <p:cNvPr id="5139" name="Group 14"/>
          <p:cNvGrpSpPr/>
          <p:nvPr/>
        </p:nvGrpSpPr>
        <p:grpSpPr>
          <a:xfrm>
            <a:off x="5461398" y="1851185"/>
            <a:ext cx="1020365" cy="1062039"/>
            <a:chOff x="967" y="1290"/>
            <a:chExt cx="857" cy="892"/>
          </a:xfrm>
        </p:grpSpPr>
        <p:sp>
          <p:nvSpPr>
            <p:cNvPr id="5140" name="Text Box 15"/>
            <p:cNvSpPr txBox="1"/>
            <p:nvPr/>
          </p:nvSpPr>
          <p:spPr>
            <a:xfrm>
              <a:off x="967" y="1290"/>
              <a:ext cx="792" cy="892"/>
            </a:xfrm>
            <a:prstGeom prst="rect">
              <a:avLst/>
            </a:prstGeom>
            <a:noFill/>
            <a:ln w="9525">
              <a:noFill/>
            </a:ln>
          </p:spPr>
          <p:txBody>
            <a:bodyPr wrap="none" anchor="t">
              <a:spAutoFit/>
            </a:bodyPr>
            <a:lstStyle/>
            <a:p>
              <a:r>
                <a:rPr lang="en-US" altLang="zh-CN" sz="2100" dirty="0">
                  <a:latin typeface="+mn-ea"/>
                  <a:cs typeface="+mn-ea"/>
                </a:rPr>
                <a:t>    1</a:t>
              </a:r>
              <a:r>
                <a:rPr lang="en-US" altLang="zh-CN" sz="2100" baseline="-25000" dirty="0">
                  <a:latin typeface="+mn-ea"/>
                  <a:cs typeface="+mn-ea"/>
                </a:rPr>
                <a:t>  </a:t>
              </a:r>
              <a:r>
                <a:rPr lang="en-US" altLang="zh-CN" sz="2100" dirty="0">
                  <a:latin typeface="+mn-ea"/>
                  <a:cs typeface="+mn-ea"/>
                </a:rPr>
                <a:t>8</a:t>
              </a:r>
              <a:endParaRPr lang="en-US" altLang="zh-CN" sz="2100" dirty="0">
                <a:latin typeface="+mn-ea"/>
                <a:cs typeface="+mn-ea"/>
              </a:endParaRPr>
            </a:p>
            <a:p>
              <a:endParaRPr lang="en-US" altLang="zh-CN" sz="2100" dirty="0">
                <a:latin typeface="+mn-ea"/>
                <a:cs typeface="+mn-ea"/>
              </a:endParaRPr>
            </a:p>
            <a:p>
              <a:r>
                <a:rPr lang="en-US" altLang="zh-CN" sz="2100" dirty="0">
                  <a:latin typeface="+mn-ea"/>
                  <a:cs typeface="+mn-ea"/>
                </a:rPr>
                <a:t>×   </a:t>
              </a:r>
              <a:r>
                <a:rPr lang="en-US" altLang="zh-CN" sz="2100" baseline="-25000" dirty="0">
                  <a:latin typeface="+mn-ea"/>
                  <a:cs typeface="+mn-ea"/>
                </a:rPr>
                <a:t>   </a:t>
              </a:r>
              <a:r>
                <a:rPr lang="en-US" altLang="zh-CN" sz="2100" dirty="0">
                  <a:latin typeface="+mn-ea"/>
                  <a:cs typeface="+mn-ea"/>
                </a:rPr>
                <a:t>9</a:t>
              </a:r>
              <a:endParaRPr lang="en-US" altLang="zh-CN" sz="2100" dirty="0">
                <a:latin typeface="+mn-ea"/>
                <a:cs typeface="+mn-ea"/>
              </a:endParaRPr>
            </a:p>
          </p:txBody>
        </p:sp>
        <p:sp>
          <p:nvSpPr>
            <p:cNvPr id="5141" name="Line 16"/>
            <p:cNvSpPr/>
            <p:nvPr/>
          </p:nvSpPr>
          <p:spPr>
            <a:xfrm>
              <a:off x="967" y="2098"/>
              <a:ext cx="857" cy="0"/>
            </a:xfrm>
            <a:prstGeom prst="line">
              <a:avLst/>
            </a:prstGeom>
            <a:ln w="28575" cap="flat" cmpd="sng">
              <a:solidFill>
                <a:schemeClr val="tx1"/>
              </a:solidFill>
              <a:prstDash val="solid"/>
              <a:round/>
              <a:headEnd type="none" w="med" len="med"/>
              <a:tailEnd type="none" w="med" len="med"/>
            </a:ln>
          </p:spPr>
        </p:sp>
      </p:grpSp>
      <p:sp>
        <p:nvSpPr>
          <p:cNvPr id="5142" name="Text Box 18"/>
          <p:cNvSpPr txBox="1"/>
          <p:nvPr/>
        </p:nvSpPr>
        <p:spPr>
          <a:xfrm>
            <a:off x="5973604" y="2813209"/>
            <a:ext cx="377347" cy="392415"/>
          </a:xfrm>
          <a:prstGeom prst="rect">
            <a:avLst/>
          </a:prstGeom>
          <a:noFill/>
          <a:ln w="9525">
            <a:noFill/>
          </a:ln>
        </p:spPr>
        <p:txBody>
          <a:bodyPr wrap="none" lIns="68580" tIns="34290" rIns="68580" bIns="34290" anchor="t">
            <a:spAutoFit/>
          </a:bodyPr>
          <a:lstStyle/>
          <a:p>
            <a:r>
              <a:rPr lang="en-US" altLang="zh-CN" sz="2100" dirty="0">
                <a:solidFill>
                  <a:srgbClr val="FF0000"/>
                </a:solidFill>
                <a:latin typeface="+mn-ea"/>
              </a:rPr>
              <a:t> 2</a:t>
            </a:r>
            <a:endParaRPr lang="en-US" altLang="zh-CN" sz="2100" dirty="0">
              <a:solidFill>
                <a:srgbClr val="FF0000"/>
              </a:solidFill>
              <a:latin typeface="+mn-ea"/>
            </a:endParaRPr>
          </a:p>
        </p:txBody>
      </p:sp>
      <p:sp>
        <p:nvSpPr>
          <p:cNvPr id="2" name="文本框 1"/>
          <p:cNvSpPr txBox="1"/>
          <p:nvPr/>
        </p:nvSpPr>
        <p:spPr>
          <a:xfrm flipH="1">
            <a:off x="5930265" y="2610803"/>
            <a:ext cx="256223" cy="284693"/>
          </a:xfrm>
          <a:prstGeom prst="rect">
            <a:avLst/>
          </a:prstGeom>
          <a:noFill/>
        </p:spPr>
        <p:txBody>
          <a:bodyPr wrap="square" lIns="68580" tIns="34290" rIns="68580" bIns="34290" rtlCol="0">
            <a:spAutoFit/>
          </a:bodyPr>
          <a:lstStyle/>
          <a:p>
            <a:r>
              <a:rPr lang="en-US" altLang="zh-CN">
                <a:solidFill>
                  <a:srgbClr val="FF0000"/>
                </a:solidFill>
              </a:rPr>
              <a:t>7</a:t>
            </a:r>
            <a:endParaRPr lang="en-US" altLang="zh-CN">
              <a:solidFill>
                <a:srgbClr val="FF0000"/>
              </a:solidFill>
            </a:endParaRPr>
          </a:p>
        </p:txBody>
      </p:sp>
      <p:sp>
        <p:nvSpPr>
          <p:cNvPr id="3" name="Line 10"/>
          <p:cNvSpPr>
            <a:spLocks noChangeShapeType="1"/>
          </p:cNvSpPr>
          <p:nvPr/>
        </p:nvSpPr>
        <p:spPr bwMode="auto">
          <a:xfrm flipV="1">
            <a:off x="6181725" y="2235041"/>
            <a:ext cx="4763" cy="270510"/>
          </a:xfrm>
          <a:prstGeom prst="line">
            <a:avLst/>
          </a:prstGeom>
          <a:noFill/>
          <a:ln w="19050" cmpd="sng">
            <a:solidFill>
              <a:srgbClr val="0066FF"/>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FF0000"/>
                </a:solidFill>
              </a:ln>
              <a:latin typeface="Times New Roman" panose="02020603050405020304" pitchFamily="18" charset="0"/>
              <a:ea typeface="楷体_GB2312" panose="02010600030101010101" pitchFamily="49" charset="-122"/>
              <a:cs typeface="Times New Roman" panose="02020603050405020304" pitchFamily="18" charset="0"/>
            </a:endParaRPr>
          </a:p>
        </p:txBody>
      </p:sp>
      <p:sp>
        <p:nvSpPr>
          <p:cNvPr id="4" name="文本框 3"/>
          <p:cNvSpPr txBox="1"/>
          <p:nvPr/>
        </p:nvSpPr>
        <p:spPr>
          <a:xfrm>
            <a:off x="5568791" y="2812256"/>
            <a:ext cx="536044" cy="392415"/>
          </a:xfrm>
          <a:prstGeom prst="rect">
            <a:avLst/>
          </a:prstGeom>
          <a:noFill/>
        </p:spPr>
        <p:txBody>
          <a:bodyPr wrap="none" lIns="68580" tIns="34290" rIns="68580" bIns="34290" rtlCol="0" anchor="t">
            <a:spAutoFit/>
          </a:bodyPr>
          <a:lstStyle/>
          <a:p>
            <a:r>
              <a:rPr lang="en-US" altLang="zh-CN" sz="2100" dirty="0">
                <a:solidFill>
                  <a:srgbClr val="FF0000"/>
                </a:solidFill>
                <a:latin typeface="+mn-ea"/>
                <a:sym typeface="+mn-ea"/>
              </a:rPr>
              <a:t>1 6</a:t>
            </a:r>
            <a:endParaRPr lang="en-US" altLang="zh-CN" sz="2100" dirty="0">
              <a:solidFill>
                <a:srgbClr val="FF0000"/>
              </a:solidFill>
              <a:latin typeface="+mn-ea"/>
              <a:sym typeface="+mn-ea"/>
            </a:endParaRPr>
          </a:p>
        </p:txBody>
      </p:sp>
      <p:sp>
        <p:nvSpPr>
          <p:cNvPr id="5" name="Line 11"/>
          <p:cNvSpPr/>
          <p:nvPr/>
        </p:nvSpPr>
        <p:spPr>
          <a:xfrm flipH="1" flipV="1">
            <a:off x="5929789" y="2235041"/>
            <a:ext cx="256699" cy="280035"/>
          </a:xfrm>
          <a:prstGeom prst="line">
            <a:avLst/>
          </a:prstGeom>
          <a:ln w="19050" cap="flat" cmpd="sng">
            <a:solidFill>
              <a:srgbClr val="0066FF"/>
            </a:solidFill>
            <a:prstDash val="solid"/>
            <a:round/>
            <a:headEnd type="none" w="med" len="med"/>
            <a:tailEnd type="triangle" w="med" len="med"/>
          </a:ln>
        </p:spPr>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left)">
                                      <p:cBhvr>
                                        <p:cTn id="12" dur="500"/>
                                        <p:tgtEl>
                                          <p:spTgt spid="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down)">
                                      <p:cBhvr>
                                        <p:cTn id="17" dur="500"/>
                                        <p:tgtEl>
                                          <p:spTgt spid="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wipe(left)">
                                      <p:cBhvr>
                                        <p:cTn id="22" dur="500"/>
                                        <p:tgtEl>
                                          <p:spTgt spid="57"/>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53"/>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54"/>
                                        </p:tgtEl>
                                        <p:attrNameLst>
                                          <p:attrName>style.visibility</p:attrName>
                                        </p:attrNameLst>
                                      </p:cBhvr>
                                      <p:to>
                                        <p:strVal val="hidden"/>
                                      </p:to>
                                    </p:set>
                                  </p:childTnLst>
                                </p:cTn>
                              </p:par>
                            </p:childTnLst>
                          </p:cTn>
                        </p:par>
                        <p:par>
                          <p:cTn id="29" fill="hold">
                            <p:stCondLst>
                              <p:cond delay="0"/>
                            </p:stCondLst>
                            <p:childTnLst>
                              <p:par>
                                <p:cTn id="30" presetID="22" presetClass="entr" presetSubtype="4"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down)">
                                      <p:cBhvr>
                                        <p:cTn id="32" dur="500"/>
                                        <p:tgtEl>
                                          <p:spTgt spid="5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left)">
                                      <p:cBhvr>
                                        <p:cTn id="37" dur="500"/>
                                        <p:tgtEl>
                                          <p:spTgt spid="5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wipe(down)">
                                      <p:cBhvr>
                                        <p:cTn id="42" dur="500"/>
                                        <p:tgtEl>
                                          <p:spTgt spid="5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left)">
                                      <p:cBhvr>
                                        <p:cTn id="47" dur="500"/>
                                        <p:tgtEl>
                                          <p:spTgt spid="60"/>
                                        </p:tgtEl>
                                      </p:cBhvr>
                                    </p:animEffect>
                                  </p:childTnLst>
                                </p:cTn>
                              </p:par>
                            </p:childTnLst>
                          </p:cTn>
                        </p:par>
                        <p:par>
                          <p:cTn id="48" fill="hold">
                            <p:stCondLst>
                              <p:cond delay="500"/>
                            </p:stCondLst>
                            <p:childTnLst>
                              <p:par>
                                <p:cTn id="49" presetID="22" presetClass="entr" presetSubtype="8" fill="hold" nodeType="afterEffect">
                                  <p:stCondLst>
                                    <p:cond delay="4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nodeType="clickEffect">
                                  <p:stCondLst>
                                    <p:cond delay="0"/>
                                  </p:stCondLst>
                                  <p:childTnLst>
                                    <p:set>
                                      <p:cBhvr>
                                        <p:cTn id="55" dur="1" fill="hold">
                                          <p:stCondLst>
                                            <p:cond delay="0"/>
                                          </p:stCondLst>
                                        </p:cTn>
                                        <p:tgtEl>
                                          <p:spTgt spid="58"/>
                                        </p:tgtEl>
                                        <p:attrNameLst>
                                          <p:attrName>style.visibility</p:attrName>
                                        </p:attrNameLst>
                                      </p:cBhvr>
                                      <p:to>
                                        <p:strVal val="hidden"/>
                                      </p:to>
                                    </p:set>
                                  </p:childTnLst>
                                </p:cTn>
                              </p:par>
                              <p:par>
                                <p:cTn id="56" presetID="1" presetClass="exit" presetSubtype="0" fill="hold" nodeType="withEffect">
                                  <p:stCondLst>
                                    <p:cond delay="0"/>
                                  </p:stCondLst>
                                  <p:childTnLst>
                                    <p:set>
                                      <p:cBhvr>
                                        <p:cTn id="57" dur="1" fill="hold">
                                          <p:stCondLst>
                                            <p:cond delay="0"/>
                                          </p:stCondLst>
                                        </p:cTn>
                                        <p:tgtEl>
                                          <p:spTgt spid="59"/>
                                        </p:tgtEl>
                                        <p:attrNameLst>
                                          <p:attrName>style.visibility</p:attrName>
                                        </p:attrNameLst>
                                      </p:cBhvr>
                                      <p:to>
                                        <p:strVal val="hidden"/>
                                      </p:to>
                                    </p:set>
                                  </p:childTnLst>
                                </p:cTn>
                              </p:par>
                            </p:childTnLst>
                          </p:cTn>
                        </p:par>
                        <p:par>
                          <p:cTn id="58" fill="hold">
                            <p:stCondLst>
                              <p:cond delay="0"/>
                            </p:stCondLst>
                            <p:childTnLst>
                              <p:par>
                                <p:cTn id="59" presetID="22" presetClass="entr" presetSubtype="2"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right)">
                                      <p:cBhvr>
                                        <p:cTn id="61" dur="500"/>
                                        <p:tgtEl>
                                          <p:spTgt spid="48"/>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down)">
                                      <p:cBhvr>
                                        <p:cTn id="66" dur="500"/>
                                        <p:tgtEl>
                                          <p:spTgt spid="3"/>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wipe(left)">
                                      <p:cBhvr>
                                        <p:cTn id="71" dur="500"/>
                                        <p:tgtEl>
                                          <p:spTgt spid="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5142"/>
                                        </p:tgtEl>
                                        <p:attrNameLst>
                                          <p:attrName>style.visibility</p:attrName>
                                        </p:attrNameLst>
                                      </p:cBhvr>
                                      <p:to>
                                        <p:strVal val="visible"/>
                                      </p:to>
                                    </p:set>
                                    <p:animEffect transition="in" filter="wipe(left)">
                                      <p:cBhvr>
                                        <p:cTn id="76" dur="500"/>
                                        <p:tgtEl>
                                          <p:spTgt spid="5142"/>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nodeType="click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wipe(down)">
                                      <p:cBhvr>
                                        <p:cTn id="81" dur="500"/>
                                        <p:tgtEl>
                                          <p:spTgt spid="5"/>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2" fill="hold" grpId="0" nodeType="click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5" grpId="0"/>
      <p:bldP spid="56" grpId="0"/>
      <p:bldP spid="57" grpId="0"/>
      <p:bldP spid="60" grpId="0"/>
      <p:bldP spid="5142" grpId="0"/>
      <p:bldP spid="2"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Line 4"/>
          <p:cNvSpPr/>
          <p:nvPr/>
        </p:nvSpPr>
        <p:spPr>
          <a:xfrm flipV="1">
            <a:off x="2332435" y="2154317"/>
            <a:ext cx="1026319" cy="0"/>
          </a:xfrm>
          <a:prstGeom prst="line">
            <a:avLst/>
          </a:prstGeom>
          <a:ln w="28575" cap="flat" cmpd="sng">
            <a:solidFill>
              <a:srgbClr val="000000"/>
            </a:solidFill>
            <a:prstDash val="solid"/>
            <a:round/>
            <a:headEnd type="none" w="med" len="med"/>
            <a:tailEnd type="none" w="med" len="med"/>
          </a:ln>
        </p:spPr>
      </p:sp>
      <p:sp>
        <p:nvSpPr>
          <p:cNvPr id="48" name="Text Box 5"/>
          <p:cNvSpPr txBox="1"/>
          <p:nvPr/>
        </p:nvSpPr>
        <p:spPr>
          <a:xfrm>
            <a:off x="2425065" y="2172176"/>
            <a:ext cx="1371600" cy="471488"/>
          </a:xfrm>
          <a:prstGeom prst="rect">
            <a:avLst/>
          </a:prstGeom>
          <a:noFill/>
          <a:ln w="9525">
            <a:noFill/>
          </a:ln>
        </p:spPr>
        <p:txBody>
          <a:bodyPr lIns="68580" tIns="34290" rIns="68580" bIns="34290" anchor="t"/>
          <a:lstStyle/>
          <a:p>
            <a:pPr algn="just"/>
            <a:r>
              <a:rPr lang="en-US" altLang="zh-CN" sz="2100" dirty="0">
                <a:latin typeface="+mn-ea"/>
              </a:rPr>
              <a:t>8</a:t>
            </a:r>
            <a:r>
              <a:rPr lang="zh-CN" altLang="zh-CN" sz="2100" dirty="0">
                <a:latin typeface="+mn-ea"/>
              </a:rPr>
              <a:t> </a:t>
            </a:r>
            <a:r>
              <a:rPr lang="zh-CN" altLang="zh-CN" sz="2100" baseline="-25000" dirty="0">
                <a:latin typeface="+mn-ea"/>
              </a:rPr>
              <a:t> </a:t>
            </a:r>
            <a:r>
              <a:rPr lang="en-US" altLang="zh-CN" sz="2100" dirty="0">
                <a:latin typeface="+mn-ea"/>
              </a:rPr>
              <a:t>8</a:t>
            </a:r>
            <a:r>
              <a:rPr lang="zh-CN" altLang="en-US" sz="2100" dirty="0">
                <a:latin typeface="+mn-ea"/>
              </a:rPr>
              <a:t> </a:t>
            </a:r>
            <a:r>
              <a:rPr lang="zh-CN" altLang="en-US" sz="2100" baseline="-25000" dirty="0">
                <a:latin typeface="+mn-ea"/>
              </a:rPr>
              <a:t> </a:t>
            </a:r>
            <a:r>
              <a:rPr lang="en-US" sz="2100" dirty="0">
                <a:latin typeface="+mn-ea"/>
              </a:rPr>
              <a:t>2</a:t>
            </a:r>
            <a:endParaRPr lang="en-US" sz="2100" dirty="0">
              <a:latin typeface="+mn-ea"/>
            </a:endParaRPr>
          </a:p>
        </p:txBody>
      </p:sp>
      <p:sp>
        <p:nvSpPr>
          <p:cNvPr id="4117" name="Text Box 6"/>
          <p:cNvSpPr txBox="1"/>
          <p:nvPr/>
        </p:nvSpPr>
        <p:spPr>
          <a:xfrm>
            <a:off x="2247901" y="1175624"/>
            <a:ext cx="469106" cy="492919"/>
          </a:xfrm>
          <a:prstGeom prst="rect">
            <a:avLst/>
          </a:prstGeom>
          <a:noFill/>
          <a:ln w="9525">
            <a:noFill/>
          </a:ln>
        </p:spPr>
        <p:txBody>
          <a:bodyPr lIns="68580" tIns="34290" rIns="68580" bIns="34290" anchor="t"/>
          <a:lstStyle/>
          <a:p>
            <a:pPr algn="just"/>
            <a:r>
              <a:rPr lang="zh-CN" altLang="zh-CN" sz="2100" dirty="0">
                <a:latin typeface="+mn-ea"/>
              </a:rPr>
              <a:t>×</a:t>
            </a:r>
            <a:endParaRPr lang="zh-CN" altLang="zh-CN" sz="2100" dirty="0">
              <a:latin typeface="+mn-ea"/>
            </a:endParaRPr>
          </a:p>
        </p:txBody>
      </p:sp>
      <p:sp>
        <p:nvSpPr>
          <p:cNvPr id="4118" name="Text Box 7"/>
          <p:cNvSpPr txBox="1"/>
          <p:nvPr/>
        </p:nvSpPr>
        <p:spPr>
          <a:xfrm>
            <a:off x="2708672" y="1142286"/>
            <a:ext cx="803672" cy="433388"/>
          </a:xfrm>
          <a:prstGeom prst="rect">
            <a:avLst/>
          </a:prstGeom>
          <a:noFill/>
          <a:ln w="9525">
            <a:noFill/>
          </a:ln>
        </p:spPr>
        <p:txBody>
          <a:bodyPr lIns="68580" tIns="34290" rIns="68580" bIns="34290" anchor="t"/>
          <a:lstStyle/>
          <a:p>
            <a:pPr algn="just"/>
            <a:r>
              <a:rPr lang="en-US" altLang="zh-CN" sz="2100" dirty="0">
                <a:latin typeface="+mn-ea"/>
              </a:rPr>
              <a:t>2</a:t>
            </a:r>
            <a:r>
              <a:rPr lang="zh-CN" altLang="en-US" sz="2100" dirty="0">
                <a:latin typeface="+mn-ea"/>
              </a:rPr>
              <a:t>  </a:t>
            </a:r>
            <a:r>
              <a:rPr lang="en-US" altLang="zh-CN" sz="2100" dirty="0">
                <a:latin typeface="+mn-ea"/>
              </a:rPr>
              <a:t>1</a:t>
            </a:r>
            <a:endParaRPr lang="zh-CN" altLang="zh-CN" sz="2100" dirty="0">
              <a:latin typeface="+mn-ea"/>
            </a:endParaRPr>
          </a:p>
        </p:txBody>
      </p:sp>
      <p:sp>
        <p:nvSpPr>
          <p:cNvPr id="4119" name="Line 8"/>
          <p:cNvSpPr/>
          <p:nvPr/>
        </p:nvSpPr>
        <p:spPr>
          <a:xfrm>
            <a:off x="2339579" y="1508284"/>
            <a:ext cx="1026319" cy="0"/>
          </a:xfrm>
          <a:prstGeom prst="line">
            <a:avLst/>
          </a:prstGeom>
          <a:ln w="28575" cap="flat" cmpd="sng">
            <a:solidFill>
              <a:srgbClr val="000000"/>
            </a:solidFill>
            <a:prstDash val="solid"/>
            <a:round/>
            <a:headEnd type="none" w="med" len="med"/>
            <a:tailEnd type="none" w="med" len="med"/>
          </a:ln>
        </p:spPr>
      </p:sp>
      <p:sp>
        <p:nvSpPr>
          <p:cNvPr id="4120" name="Text Box 9"/>
          <p:cNvSpPr txBox="1"/>
          <p:nvPr/>
        </p:nvSpPr>
        <p:spPr>
          <a:xfrm>
            <a:off x="2708673" y="539830"/>
            <a:ext cx="750094" cy="321469"/>
          </a:xfrm>
          <a:prstGeom prst="rect">
            <a:avLst/>
          </a:prstGeom>
          <a:noFill/>
          <a:ln w="9525">
            <a:noFill/>
          </a:ln>
        </p:spPr>
        <p:txBody>
          <a:bodyPr lIns="68580" tIns="34290" rIns="68580" bIns="34290" anchor="t"/>
          <a:lstStyle/>
          <a:p>
            <a:pPr algn="just"/>
            <a:r>
              <a:rPr lang="en-US" altLang="zh-CN" sz="2100" dirty="0">
                <a:latin typeface="+mn-ea"/>
              </a:rPr>
              <a:t>4</a:t>
            </a:r>
            <a:r>
              <a:rPr lang="zh-CN" altLang="zh-CN" sz="2100" dirty="0">
                <a:latin typeface="+mn-ea"/>
              </a:rPr>
              <a:t> </a:t>
            </a:r>
            <a:r>
              <a:rPr lang="zh-CN" altLang="zh-CN" sz="2100" baseline="-25000" dirty="0">
                <a:latin typeface="+mn-ea"/>
              </a:rPr>
              <a:t> </a:t>
            </a:r>
            <a:r>
              <a:rPr lang="en-US" sz="2100" dirty="0">
                <a:latin typeface="+mn-ea"/>
              </a:rPr>
              <a:t>2</a:t>
            </a:r>
            <a:endParaRPr lang="en-US" sz="2100" dirty="0">
              <a:latin typeface="+mn-ea"/>
            </a:endParaRPr>
          </a:p>
        </p:txBody>
      </p:sp>
      <p:sp>
        <p:nvSpPr>
          <p:cNvPr id="53" name="Line 10"/>
          <p:cNvSpPr>
            <a:spLocks noChangeShapeType="1"/>
          </p:cNvSpPr>
          <p:nvPr/>
        </p:nvSpPr>
        <p:spPr bwMode="auto">
          <a:xfrm flipV="1">
            <a:off x="3162300" y="907495"/>
            <a:ext cx="0" cy="315516"/>
          </a:xfrm>
          <a:prstGeom prst="line">
            <a:avLst/>
          </a:prstGeom>
          <a:noFill/>
          <a:ln w="19050" cmpd="sng">
            <a:solidFill>
              <a:srgbClr val="0066FF"/>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FF0000"/>
                </a:solidFill>
              </a:ln>
              <a:latin typeface="Times New Roman" panose="02020603050405020304" pitchFamily="18" charset="0"/>
              <a:ea typeface="楷体_GB2312" panose="02010600030101010101" pitchFamily="49" charset="-122"/>
              <a:cs typeface="Times New Roman" panose="02020603050405020304" pitchFamily="18" charset="0"/>
            </a:endParaRPr>
          </a:p>
        </p:txBody>
      </p:sp>
      <p:sp>
        <p:nvSpPr>
          <p:cNvPr id="54" name="Line 11"/>
          <p:cNvSpPr/>
          <p:nvPr/>
        </p:nvSpPr>
        <p:spPr>
          <a:xfrm flipH="1" flipV="1">
            <a:off x="2871787" y="907733"/>
            <a:ext cx="290513" cy="314325"/>
          </a:xfrm>
          <a:prstGeom prst="line">
            <a:avLst/>
          </a:prstGeom>
          <a:ln w="19050" cap="flat" cmpd="sng">
            <a:solidFill>
              <a:srgbClr val="0066FF"/>
            </a:solidFill>
            <a:prstDash val="solid"/>
            <a:round/>
            <a:headEnd type="none" w="med" len="med"/>
            <a:tailEnd type="triangle" w="med" len="med"/>
          </a:ln>
        </p:spPr>
      </p:sp>
      <p:sp>
        <p:nvSpPr>
          <p:cNvPr id="55" name="Text Box 12"/>
          <p:cNvSpPr txBox="1"/>
          <p:nvPr/>
        </p:nvSpPr>
        <p:spPr>
          <a:xfrm>
            <a:off x="3002043" y="1528762"/>
            <a:ext cx="515540" cy="471488"/>
          </a:xfrm>
          <a:prstGeom prst="rect">
            <a:avLst/>
          </a:prstGeom>
          <a:noFill/>
          <a:ln w="9525">
            <a:noFill/>
          </a:ln>
        </p:spPr>
        <p:txBody>
          <a:bodyPr lIns="68580" tIns="34290" rIns="68580" bIns="34290" anchor="t"/>
          <a:lstStyle/>
          <a:p>
            <a:pPr algn="just"/>
            <a:r>
              <a:rPr lang="en-US" altLang="zh-CN" sz="2100" dirty="0">
                <a:latin typeface="+mn-ea"/>
              </a:rPr>
              <a:t>2</a:t>
            </a:r>
            <a:endParaRPr lang="en-US" altLang="zh-CN" sz="2100" dirty="0">
              <a:latin typeface="+mn-ea"/>
            </a:endParaRPr>
          </a:p>
        </p:txBody>
      </p:sp>
      <p:sp>
        <p:nvSpPr>
          <p:cNvPr id="56" name="Text Box 13"/>
          <p:cNvSpPr txBox="1"/>
          <p:nvPr/>
        </p:nvSpPr>
        <p:spPr>
          <a:xfrm>
            <a:off x="2708673" y="1787129"/>
            <a:ext cx="267890" cy="417909"/>
          </a:xfrm>
          <a:prstGeom prst="rect">
            <a:avLst/>
          </a:prstGeom>
          <a:noFill/>
          <a:ln w="9525">
            <a:noFill/>
          </a:ln>
        </p:spPr>
        <p:txBody>
          <a:bodyPr lIns="68580" tIns="34290" rIns="68580" bIns="34290" anchor="t"/>
          <a:lstStyle/>
          <a:p>
            <a:pPr algn="just"/>
            <a:r>
              <a:rPr lang="en-US" altLang="zh-CN" sz="2100" dirty="0">
                <a:latin typeface="+mn-ea"/>
              </a:rPr>
              <a:t>4</a:t>
            </a:r>
            <a:endParaRPr lang="en-US" altLang="zh-CN" sz="2100" dirty="0">
              <a:solidFill>
                <a:srgbClr val="FF0000"/>
              </a:solidFill>
              <a:latin typeface="+mn-ea"/>
            </a:endParaRPr>
          </a:p>
        </p:txBody>
      </p:sp>
      <p:sp>
        <p:nvSpPr>
          <p:cNvPr id="57" name="Text Box 14"/>
          <p:cNvSpPr txBox="1"/>
          <p:nvPr/>
        </p:nvSpPr>
        <p:spPr>
          <a:xfrm>
            <a:off x="2708672" y="1523286"/>
            <a:ext cx="297197" cy="392415"/>
          </a:xfrm>
          <a:prstGeom prst="rect">
            <a:avLst/>
          </a:prstGeom>
          <a:noFill/>
          <a:ln w="9525">
            <a:noFill/>
          </a:ln>
        </p:spPr>
        <p:txBody>
          <a:bodyPr wrap="none" lIns="68580" tIns="34290" rIns="68580" bIns="34290" anchor="t">
            <a:spAutoFit/>
          </a:bodyPr>
          <a:lstStyle/>
          <a:p>
            <a:r>
              <a:rPr lang="en-US" altLang="zh-CN" sz="2100" dirty="0">
                <a:latin typeface="+mn-ea"/>
              </a:rPr>
              <a:t>4</a:t>
            </a:r>
            <a:endParaRPr lang="en-US" altLang="zh-CN" sz="2100" dirty="0">
              <a:latin typeface="+mn-ea"/>
            </a:endParaRPr>
          </a:p>
        </p:txBody>
      </p:sp>
      <p:sp>
        <p:nvSpPr>
          <p:cNvPr id="58" name="Line 10"/>
          <p:cNvSpPr>
            <a:spLocks noChangeShapeType="1"/>
          </p:cNvSpPr>
          <p:nvPr/>
        </p:nvSpPr>
        <p:spPr bwMode="auto">
          <a:xfrm flipV="1">
            <a:off x="2884170" y="907733"/>
            <a:ext cx="258604" cy="315754"/>
          </a:xfrm>
          <a:prstGeom prst="line">
            <a:avLst/>
          </a:prstGeom>
          <a:noFill/>
          <a:ln w="19050" cmpd="sng">
            <a:solidFill>
              <a:srgbClr val="FF0000"/>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0066FF"/>
                </a:solidFill>
              </a:ln>
              <a:latin typeface="Times New Roman" panose="02020603050405020304" pitchFamily="18" charset="0"/>
              <a:ea typeface="楷体_GB2312" panose="02010600030101010101" pitchFamily="49" charset="-122"/>
              <a:cs typeface="Times New Roman" panose="02020603050405020304" pitchFamily="18" charset="0"/>
            </a:endParaRPr>
          </a:p>
        </p:txBody>
      </p:sp>
      <p:sp>
        <p:nvSpPr>
          <p:cNvPr id="59" name="Line 11"/>
          <p:cNvSpPr>
            <a:spLocks noChangeShapeType="1"/>
          </p:cNvSpPr>
          <p:nvPr/>
        </p:nvSpPr>
        <p:spPr bwMode="auto">
          <a:xfrm flipH="1" flipV="1">
            <a:off x="2852737" y="930355"/>
            <a:ext cx="0" cy="270272"/>
          </a:xfrm>
          <a:prstGeom prst="line">
            <a:avLst/>
          </a:prstGeom>
          <a:noFill/>
          <a:ln w="19050" cmpd="sng">
            <a:solidFill>
              <a:srgbClr val="FF0000"/>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0066FF"/>
                </a:solidFill>
              </a:ln>
              <a:latin typeface="Times New Roman" panose="02020603050405020304" pitchFamily="18" charset="0"/>
              <a:ea typeface="楷体_GB2312" panose="02010600030101010101" pitchFamily="49" charset="-122"/>
              <a:cs typeface="Times New Roman" panose="02020603050405020304" pitchFamily="18" charset="0"/>
            </a:endParaRPr>
          </a:p>
        </p:txBody>
      </p:sp>
      <p:sp>
        <p:nvSpPr>
          <p:cNvPr id="60" name="Text Box 13"/>
          <p:cNvSpPr txBox="1"/>
          <p:nvPr/>
        </p:nvSpPr>
        <p:spPr>
          <a:xfrm>
            <a:off x="2424589" y="1785224"/>
            <a:ext cx="267891" cy="417909"/>
          </a:xfrm>
          <a:prstGeom prst="rect">
            <a:avLst/>
          </a:prstGeom>
          <a:noFill/>
          <a:ln w="9525">
            <a:noFill/>
          </a:ln>
        </p:spPr>
        <p:txBody>
          <a:bodyPr lIns="68580" tIns="34290" rIns="68580" bIns="34290" anchor="t"/>
          <a:lstStyle/>
          <a:p>
            <a:pPr algn="just"/>
            <a:r>
              <a:rPr lang="en-US" altLang="zh-CN" sz="2100" dirty="0">
                <a:latin typeface="+mn-ea"/>
              </a:rPr>
              <a:t>8</a:t>
            </a:r>
            <a:endParaRPr lang="en-US" altLang="zh-CN" sz="2100" dirty="0">
              <a:solidFill>
                <a:srgbClr val="FF0000"/>
              </a:solidFill>
              <a:latin typeface="+mn-ea"/>
            </a:endParaRPr>
          </a:p>
        </p:txBody>
      </p:sp>
      <p:sp>
        <p:nvSpPr>
          <p:cNvPr id="5" name="AutoShape 27"/>
          <p:cNvSpPr/>
          <p:nvPr/>
        </p:nvSpPr>
        <p:spPr>
          <a:xfrm>
            <a:off x="3890962" y="2107407"/>
            <a:ext cx="3155633" cy="488156"/>
          </a:xfrm>
          <a:prstGeom prst="wedgeRoundRectCallout">
            <a:avLst>
              <a:gd name="adj1" fmla="val 53444"/>
              <a:gd name="adj2" fmla="val 32515"/>
              <a:gd name="adj3" fmla="val 16667"/>
            </a:avLst>
          </a:prstGeom>
          <a:solidFill>
            <a:srgbClr val="D57373"/>
          </a:solidFill>
          <a:ln w="19050" cap="flat" cmpd="sng">
            <a:noFill/>
            <a:prstDash val="solid"/>
            <a:miter/>
            <a:headEnd type="none" w="med" len="med"/>
            <a:tailEnd type="none" w="med" len="med"/>
          </a:ln>
        </p:spPr>
        <p:txBody>
          <a:bodyPr lIns="68580" tIns="34290" rIns="68580" bIns="34290" anchor="t"/>
          <a:lstStyle/>
          <a:p>
            <a:pPr algn="just"/>
            <a:r>
              <a:rPr lang="zh-CN" altLang="en-US" sz="2100" dirty="0">
                <a:solidFill>
                  <a:srgbClr val="000000"/>
                </a:solidFill>
                <a:sym typeface="+mn-ea"/>
              </a:rPr>
              <a:t>这两个算式有什么不同？</a:t>
            </a:r>
            <a:endParaRPr lang="zh-CN" altLang="en-US" sz="2100" dirty="0">
              <a:latin typeface="+mn-ea"/>
            </a:endParaRPr>
          </a:p>
        </p:txBody>
      </p:sp>
      <p:sp>
        <p:nvSpPr>
          <p:cNvPr id="7" name="AutoShape 27"/>
          <p:cNvSpPr/>
          <p:nvPr/>
        </p:nvSpPr>
        <p:spPr>
          <a:xfrm>
            <a:off x="1520667" y="2820353"/>
            <a:ext cx="4900136" cy="897731"/>
          </a:xfrm>
          <a:prstGeom prst="wedgeRoundRectCallout">
            <a:avLst>
              <a:gd name="adj1" fmla="val -53099"/>
              <a:gd name="adj2" fmla="val 33330"/>
              <a:gd name="adj3" fmla="val 16667"/>
            </a:avLst>
          </a:prstGeom>
          <a:solidFill>
            <a:srgbClr val="EA976B"/>
          </a:solidFill>
          <a:ln w="19050" cap="flat" cmpd="sng">
            <a:noFill/>
            <a:prstDash val="solid"/>
            <a:miter/>
            <a:headEnd type="none" w="med" len="med"/>
            <a:tailEnd type="none" w="med" len="med"/>
          </a:ln>
        </p:spPr>
        <p:txBody>
          <a:bodyPr lIns="68580" tIns="34290" rIns="68580" bIns="34290" anchor="t"/>
          <a:lstStyle/>
          <a:p>
            <a:pPr>
              <a:lnSpc>
                <a:spcPts val="3150"/>
              </a:lnSpc>
            </a:pPr>
            <a:r>
              <a:rPr lang="zh-CN" altLang="en-US" sz="2100" dirty="0">
                <a:latin typeface="+mn-ea"/>
                <a:cs typeface="+mn-ea"/>
              </a:rPr>
              <a:t>第一个是两位数乘两位数不进位的乘法，第二个是两位数乘一位数进位的乘法。</a:t>
            </a:r>
            <a:endParaRPr lang="zh-CN" altLang="zh-CN" sz="1800" dirty="0">
              <a:solidFill>
                <a:srgbClr val="1C1C1C"/>
              </a:solidFill>
              <a:latin typeface="Times New Roman" panose="02020603050405020304" pitchFamily="18" charset="0"/>
              <a:ea typeface="宋体" panose="02010600030101010101" pitchFamily="2" charset="-122"/>
            </a:endParaRPr>
          </a:p>
          <a:p>
            <a:pPr>
              <a:lnSpc>
                <a:spcPts val="3150"/>
              </a:lnSpc>
            </a:pPr>
            <a:endParaRPr lang="zh-CN" altLang="zh-CN" dirty="0">
              <a:latin typeface="Arial" panose="020B0604020202020204" pitchFamily="34" charset="0"/>
              <a:ea typeface="宋体" panose="02010600030101010101" pitchFamily="2" charset="-122"/>
            </a:endParaRPr>
          </a:p>
        </p:txBody>
      </p:sp>
      <p:sp>
        <p:nvSpPr>
          <p:cNvPr id="2" name="AutoShape 27"/>
          <p:cNvSpPr>
            <a:spLocks noChangeArrowheads="1"/>
          </p:cNvSpPr>
          <p:nvPr/>
        </p:nvSpPr>
        <p:spPr bwMode="auto">
          <a:xfrm>
            <a:off x="1910239" y="3895726"/>
            <a:ext cx="5136356" cy="911066"/>
          </a:xfrm>
          <a:prstGeom prst="wedgeRoundRectCallout">
            <a:avLst>
              <a:gd name="adj1" fmla="val 54088"/>
              <a:gd name="adj2" fmla="val -5039"/>
              <a:gd name="adj3" fmla="val 16667"/>
            </a:avLst>
          </a:prstGeom>
          <a:solidFill>
            <a:srgbClr val="219189"/>
          </a:solidFill>
          <a:ln w="19050">
            <a:noFill/>
          </a:ln>
        </p:spPr>
        <p:style>
          <a:lnRef idx="2">
            <a:schemeClr val="accent6"/>
          </a:lnRef>
          <a:fillRef idx="1">
            <a:schemeClr val="lt1"/>
          </a:fillRef>
          <a:effectRef idx="0">
            <a:schemeClr val="accent6"/>
          </a:effectRef>
          <a:fontRef idx="minor">
            <a:schemeClr val="dk1"/>
          </a:fontRef>
        </p:style>
        <p:txBody>
          <a:bodyPr lIns="68580" tIns="34290" rIns="68580" bIns="34290"/>
          <a:lstStyle/>
          <a:p>
            <a:pPr>
              <a:lnSpc>
                <a:spcPts val="3150"/>
              </a:lnSpc>
            </a:pPr>
            <a:r>
              <a:rPr lang="zh-CN" altLang="en-US" sz="2100" dirty="0">
                <a:latin typeface="+mn-ea"/>
              </a:rPr>
              <a:t>在计算两位数乘一位数进位乘法的时候，不要忘记加上进上来的数哟。</a:t>
            </a:r>
            <a:endParaRPr lang="zh-CN" altLang="en-US" sz="2100" dirty="0">
              <a:latin typeface="+mn-ea"/>
            </a:endParaRPr>
          </a:p>
        </p:txBody>
      </p:sp>
      <p:grpSp>
        <p:nvGrpSpPr>
          <p:cNvPr id="9" name="Group 14"/>
          <p:cNvGrpSpPr/>
          <p:nvPr/>
        </p:nvGrpSpPr>
        <p:grpSpPr>
          <a:xfrm>
            <a:off x="4958478" y="546736"/>
            <a:ext cx="1020365" cy="1062039"/>
            <a:chOff x="967" y="1290"/>
            <a:chExt cx="857" cy="892"/>
          </a:xfrm>
        </p:grpSpPr>
        <p:sp>
          <p:nvSpPr>
            <p:cNvPr id="10" name="Text Box 15"/>
            <p:cNvSpPr txBox="1"/>
            <p:nvPr/>
          </p:nvSpPr>
          <p:spPr>
            <a:xfrm>
              <a:off x="967" y="1290"/>
              <a:ext cx="792" cy="892"/>
            </a:xfrm>
            <a:prstGeom prst="rect">
              <a:avLst/>
            </a:prstGeom>
            <a:noFill/>
            <a:ln w="9525">
              <a:noFill/>
            </a:ln>
          </p:spPr>
          <p:txBody>
            <a:bodyPr wrap="none" anchor="t">
              <a:spAutoFit/>
            </a:bodyPr>
            <a:lstStyle/>
            <a:p>
              <a:r>
                <a:rPr lang="en-US" altLang="zh-CN" sz="2100" dirty="0">
                  <a:latin typeface="+mn-ea"/>
                  <a:cs typeface="+mn-ea"/>
                </a:rPr>
                <a:t>    1</a:t>
              </a:r>
              <a:r>
                <a:rPr lang="en-US" altLang="zh-CN" sz="2100" baseline="-25000" dirty="0">
                  <a:latin typeface="+mn-ea"/>
                  <a:cs typeface="+mn-ea"/>
                </a:rPr>
                <a:t>  </a:t>
              </a:r>
              <a:r>
                <a:rPr lang="en-US" altLang="zh-CN" sz="2100" dirty="0">
                  <a:latin typeface="+mn-ea"/>
                  <a:cs typeface="+mn-ea"/>
                </a:rPr>
                <a:t>8</a:t>
              </a:r>
              <a:endParaRPr lang="en-US" altLang="zh-CN" sz="2100" dirty="0">
                <a:latin typeface="+mn-ea"/>
                <a:cs typeface="+mn-ea"/>
              </a:endParaRPr>
            </a:p>
            <a:p>
              <a:endParaRPr lang="en-US" altLang="zh-CN" sz="2100" dirty="0">
                <a:latin typeface="+mn-ea"/>
                <a:cs typeface="+mn-ea"/>
              </a:endParaRPr>
            </a:p>
            <a:p>
              <a:r>
                <a:rPr lang="en-US" altLang="zh-CN" sz="2100" dirty="0">
                  <a:latin typeface="+mn-ea"/>
                  <a:cs typeface="+mn-ea"/>
                </a:rPr>
                <a:t>×   </a:t>
              </a:r>
              <a:r>
                <a:rPr lang="en-US" altLang="zh-CN" sz="2100" baseline="-25000" dirty="0">
                  <a:latin typeface="+mn-ea"/>
                  <a:cs typeface="+mn-ea"/>
                </a:rPr>
                <a:t>   </a:t>
              </a:r>
              <a:r>
                <a:rPr lang="en-US" altLang="zh-CN" sz="2100" dirty="0">
                  <a:latin typeface="+mn-ea"/>
                  <a:cs typeface="+mn-ea"/>
                </a:rPr>
                <a:t>9</a:t>
              </a:r>
              <a:endParaRPr lang="en-US" altLang="zh-CN" sz="2100" dirty="0">
                <a:latin typeface="+mn-ea"/>
                <a:cs typeface="+mn-ea"/>
              </a:endParaRPr>
            </a:p>
          </p:txBody>
        </p:sp>
        <p:sp>
          <p:nvSpPr>
            <p:cNvPr id="11" name="Line 16"/>
            <p:cNvSpPr/>
            <p:nvPr/>
          </p:nvSpPr>
          <p:spPr>
            <a:xfrm>
              <a:off x="967" y="2098"/>
              <a:ext cx="857" cy="0"/>
            </a:xfrm>
            <a:prstGeom prst="line">
              <a:avLst/>
            </a:prstGeom>
            <a:ln w="28575" cap="flat" cmpd="sng">
              <a:solidFill>
                <a:schemeClr val="tx1"/>
              </a:solidFill>
              <a:prstDash val="solid"/>
              <a:round/>
              <a:headEnd type="none" w="med" len="med"/>
              <a:tailEnd type="none" w="med" len="med"/>
            </a:ln>
          </p:spPr>
        </p:sp>
      </p:grpSp>
      <p:sp>
        <p:nvSpPr>
          <p:cNvPr id="12" name="Text Box 18"/>
          <p:cNvSpPr txBox="1"/>
          <p:nvPr/>
        </p:nvSpPr>
        <p:spPr>
          <a:xfrm>
            <a:off x="5470684" y="1508760"/>
            <a:ext cx="377347" cy="392415"/>
          </a:xfrm>
          <a:prstGeom prst="rect">
            <a:avLst/>
          </a:prstGeom>
          <a:noFill/>
          <a:ln w="9525">
            <a:noFill/>
          </a:ln>
        </p:spPr>
        <p:txBody>
          <a:bodyPr wrap="none" lIns="68580" tIns="34290" rIns="68580" bIns="34290" anchor="t">
            <a:spAutoFit/>
          </a:bodyPr>
          <a:lstStyle/>
          <a:p>
            <a:r>
              <a:rPr lang="en-US" altLang="zh-CN" sz="2100" dirty="0">
                <a:solidFill>
                  <a:srgbClr val="FF0000"/>
                </a:solidFill>
                <a:latin typeface="+mn-ea"/>
              </a:rPr>
              <a:t> 2</a:t>
            </a:r>
            <a:endParaRPr lang="en-US" altLang="zh-CN" sz="2100" dirty="0">
              <a:solidFill>
                <a:srgbClr val="FF0000"/>
              </a:solidFill>
              <a:latin typeface="+mn-ea"/>
            </a:endParaRPr>
          </a:p>
        </p:txBody>
      </p:sp>
      <p:sp>
        <p:nvSpPr>
          <p:cNvPr id="13" name="文本框 12"/>
          <p:cNvSpPr txBox="1"/>
          <p:nvPr/>
        </p:nvSpPr>
        <p:spPr>
          <a:xfrm flipH="1">
            <a:off x="5427345" y="1306354"/>
            <a:ext cx="256223" cy="284693"/>
          </a:xfrm>
          <a:prstGeom prst="rect">
            <a:avLst/>
          </a:prstGeom>
          <a:noFill/>
        </p:spPr>
        <p:txBody>
          <a:bodyPr wrap="square" lIns="68580" tIns="34290" rIns="68580" bIns="34290" rtlCol="0">
            <a:spAutoFit/>
          </a:bodyPr>
          <a:lstStyle/>
          <a:p>
            <a:r>
              <a:rPr lang="en-US" altLang="zh-CN">
                <a:solidFill>
                  <a:srgbClr val="FF0000"/>
                </a:solidFill>
              </a:rPr>
              <a:t>7</a:t>
            </a:r>
            <a:endParaRPr lang="en-US" altLang="zh-CN">
              <a:solidFill>
                <a:srgbClr val="FF0000"/>
              </a:solidFill>
            </a:endParaRPr>
          </a:p>
        </p:txBody>
      </p:sp>
      <p:sp>
        <p:nvSpPr>
          <p:cNvPr id="14" name="Line 10"/>
          <p:cNvSpPr>
            <a:spLocks noChangeShapeType="1"/>
          </p:cNvSpPr>
          <p:nvPr/>
        </p:nvSpPr>
        <p:spPr bwMode="auto">
          <a:xfrm flipV="1">
            <a:off x="5678805" y="930593"/>
            <a:ext cx="4763" cy="270510"/>
          </a:xfrm>
          <a:prstGeom prst="line">
            <a:avLst/>
          </a:prstGeom>
          <a:noFill/>
          <a:ln w="19050" cmpd="sng">
            <a:solidFill>
              <a:srgbClr val="0066FF"/>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FF0000"/>
                </a:solidFill>
              </a:ln>
              <a:latin typeface="Times New Roman" panose="02020603050405020304" pitchFamily="18" charset="0"/>
              <a:ea typeface="楷体_GB2312" panose="02010600030101010101" pitchFamily="49" charset="-122"/>
              <a:cs typeface="Times New Roman" panose="02020603050405020304" pitchFamily="18" charset="0"/>
            </a:endParaRPr>
          </a:p>
        </p:txBody>
      </p:sp>
      <p:sp>
        <p:nvSpPr>
          <p:cNvPr id="15" name="文本框 14"/>
          <p:cNvSpPr txBox="1"/>
          <p:nvPr/>
        </p:nvSpPr>
        <p:spPr>
          <a:xfrm>
            <a:off x="5065871" y="1507807"/>
            <a:ext cx="536044" cy="392415"/>
          </a:xfrm>
          <a:prstGeom prst="rect">
            <a:avLst/>
          </a:prstGeom>
          <a:noFill/>
        </p:spPr>
        <p:txBody>
          <a:bodyPr wrap="none" lIns="68580" tIns="34290" rIns="68580" bIns="34290" rtlCol="0" anchor="t">
            <a:spAutoFit/>
          </a:bodyPr>
          <a:lstStyle/>
          <a:p>
            <a:r>
              <a:rPr lang="en-US" altLang="zh-CN" sz="2100" dirty="0">
                <a:solidFill>
                  <a:srgbClr val="FF0000"/>
                </a:solidFill>
                <a:latin typeface="+mn-ea"/>
                <a:sym typeface="+mn-ea"/>
              </a:rPr>
              <a:t>1 6</a:t>
            </a:r>
            <a:endParaRPr lang="en-US" altLang="zh-CN" sz="2100" dirty="0">
              <a:solidFill>
                <a:srgbClr val="FF0000"/>
              </a:solidFill>
              <a:latin typeface="+mn-ea"/>
              <a:sym typeface="+mn-ea"/>
            </a:endParaRPr>
          </a:p>
        </p:txBody>
      </p:sp>
      <p:sp>
        <p:nvSpPr>
          <p:cNvPr id="16" name="Line 11"/>
          <p:cNvSpPr/>
          <p:nvPr/>
        </p:nvSpPr>
        <p:spPr>
          <a:xfrm flipH="1" flipV="1">
            <a:off x="5426869" y="930593"/>
            <a:ext cx="256699" cy="280035"/>
          </a:xfrm>
          <a:prstGeom prst="line">
            <a:avLst/>
          </a:prstGeom>
          <a:ln w="19050" cap="flat" cmpd="sng">
            <a:solidFill>
              <a:srgbClr val="0066FF"/>
            </a:solidFill>
            <a:prstDash val="solid"/>
            <a:round/>
            <a:headEnd type="none" w="med" len="med"/>
            <a:tailEnd type="triangle" w="med" len="med"/>
          </a:ln>
        </p:spPr>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0" name="TextBox 27"/>
          <p:cNvSpPr txBox="1"/>
          <p:nvPr/>
        </p:nvSpPr>
        <p:spPr>
          <a:xfrm>
            <a:off x="913448" y="555308"/>
            <a:ext cx="6930390" cy="714851"/>
          </a:xfrm>
          <a:prstGeom prst="rect">
            <a:avLst/>
          </a:prstGeom>
          <a:noFill/>
          <a:ln w="9525">
            <a:noFill/>
          </a:ln>
        </p:spPr>
        <p:txBody>
          <a:bodyPr wrap="square" lIns="68580" tIns="34290" rIns="68580" bIns="34290" anchor="t">
            <a:spAutoFit/>
          </a:bodyPr>
          <a:lstStyle/>
          <a:p>
            <a:r>
              <a:rPr lang="zh-CN" altLang="en-US" sz="2100" dirty="0">
                <a:latin typeface="+mn-ea"/>
                <a:cs typeface="+mn-ea"/>
              </a:rPr>
              <a:t>春风小学有</a:t>
            </a:r>
            <a:r>
              <a:rPr lang="en-US" altLang="zh-CN" sz="2100" dirty="0">
                <a:latin typeface="+mn-ea"/>
                <a:cs typeface="+mn-ea"/>
              </a:rPr>
              <a:t>37</a:t>
            </a:r>
            <a:r>
              <a:rPr lang="zh-CN" altLang="en-US" sz="2100" dirty="0">
                <a:latin typeface="+mn-ea"/>
                <a:cs typeface="+mn-ea"/>
              </a:rPr>
              <a:t>个班，平均每班有</a:t>
            </a:r>
            <a:r>
              <a:rPr lang="en-US" altLang="zh-CN" sz="2100" dirty="0">
                <a:latin typeface="+mn-ea"/>
                <a:cs typeface="+mn-ea"/>
              </a:rPr>
              <a:t>48</a:t>
            </a:r>
            <a:r>
              <a:rPr lang="zh-CN" altLang="en-US" sz="2100" dirty="0">
                <a:latin typeface="+mn-ea"/>
                <a:cs typeface="+mn-ea"/>
              </a:rPr>
              <a:t>人。一顿午餐要为每人配备一盒酸奶，一共需要多少盒酸奶？</a:t>
            </a:r>
            <a:endParaRPr lang="zh-CN" altLang="en-US" sz="2100" dirty="0">
              <a:latin typeface="+mn-ea"/>
              <a:cs typeface="+mn-ea"/>
            </a:endParaRPr>
          </a:p>
        </p:txBody>
      </p:sp>
      <p:pic>
        <p:nvPicPr>
          <p:cNvPr id="6157" name="Picture 61" descr="酸奶盒"/>
          <p:cNvPicPr>
            <a:picLocks noChangeAspect="1"/>
          </p:cNvPicPr>
          <p:nvPr/>
        </p:nvPicPr>
        <p:blipFill>
          <a:blip r:embed="rId1" cstate="email"/>
          <a:stretch>
            <a:fillRect/>
          </a:stretch>
        </p:blipFill>
        <p:spPr>
          <a:xfrm>
            <a:off x="1391126" y="1327785"/>
            <a:ext cx="5707380" cy="1605439"/>
          </a:xfrm>
          <a:prstGeom prst="roundRect">
            <a:avLst/>
          </a:prstGeom>
          <a:noFill/>
          <a:ln w="9525">
            <a:noFill/>
          </a:ln>
        </p:spPr>
      </p:pic>
      <p:sp>
        <p:nvSpPr>
          <p:cNvPr id="5" name="AutoShape 27"/>
          <p:cNvSpPr/>
          <p:nvPr/>
        </p:nvSpPr>
        <p:spPr>
          <a:xfrm>
            <a:off x="5043488" y="2946083"/>
            <a:ext cx="2389346" cy="488156"/>
          </a:xfrm>
          <a:prstGeom prst="wedgeRoundRectCallout">
            <a:avLst>
              <a:gd name="adj1" fmla="val 53444"/>
              <a:gd name="adj2" fmla="val 32515"/>
              <a:gd name="adj3" fmla="val 16667"/>
            </a:avLst>
          </a:prstGeom>
          <a:solidFill>
            <a:srgbClr val="D57373"/>
          </a:solidFill>
          <a:ln w="19050" cap="flat" cmpd="sng">
            <a:noFill/>
            <a:prstDash val="solid"/>
            <a:miter/>
            <a:headEnd type="none" w="med" len="med"/>
            <a:tailEnd type="none" w="med" len="med"/>
          </a:ln>
        </p:spPr>
        <p:txBody>
          <a:bodyPr lIns="68580" tIns="34290" rIns="68580" bIns="34290" anchor="t"/>
          <a:lstStyle/>
          <a:p>
            <a:pPr algn="just"/>
            <a:r>
              <a:rPr lang="zh-CN" altLang="en-US" sz="2100" dirty="0">
                <a:solidFill>
                  <a:srgbClr val="000000"/>
                </a:solidFill>
                <a:sym typeface="+mn-ea"/>
              </a:rPr>
              <a:t>怎样列式计算呢？</a:t>
            </a:r>
            <a:endParaRPr lang="zh-CN" altLang="en-US" sz="2100" dirty="0">
              <a:latin typeface="+mn-ea"/>
            </a:endParaRPr>
          </a:p>
        </p:txBody>
      </p:sp>
      <p:sp>
        <p:nvSpPr>
          <p:cNvPr id="7" name="AutoShape 27"/>
          <p:cNvSpPr/>
          <p:nvPr/>
        </p:nvSpPr>
        <p:spPr>
          <a:xfrm>
            <a:off x="1487329" y="3586639"/>
            <a:ext cx="6019324" cy="1183005"/>
          </a:xfrm>
          <a:prstGeom prst="wedgeRoundRectCallout">
            <a:avLst>
              <a:gd name="adj1" fmla="val -53133"/>
              <a:gd name="adj2" fmla="val 20651"/>
              <a:gd name="adj3" fmla="val 16667"/>
            </a:avLst>
          </a:prstGeom>
          <a:solidFill>
            <a:srgbClr val="EA976B"/>
          </a:solidFill>
          <a:ln w="19050" cap="flat" cmpd="sng">
            <a:noFill/>
            <a:prstDash val="solid"/>
            <a:miter/>
            <a:headEnd type="none" w="med" len="med"/>
            <a:tailEnd type="none" w="med" len="med"/>
          </a:ln>
        </p:spPr>
        <p:txBody>
          <a:bodyPr lIns="68580" tIns="34290" rIns="68580" bIns="34290" anchor="t"/>
          <a:lstStyle/>
          <a:p>
            <a:r>
              <a:rPr lang="zh-CN" altLang="en-US" sz="2100" dirty="0">
                <a:latin typeface="+mn-ea"/>
                <a:cs typeface="+mn-ea"/>
              </a:rPr>
              <a:t>有</a:t>
            </a:r>
            <a:r>
              <a:rPr lang="en-US" altLang="zh-CN" sz="2100" dirty="0">
                <a:latin typeface="+mn-ea"/>
                <a:cs typeface="+mn-ea"/>
              </a:rPr>
              <a:t>37</a:t>
            </a:r>
            <a:r>
              <a:rPr lang="zh-CN" altLang="en-US" sz="2100" dirty="0">
                <a:latin typeface="+mn-ea"/>
                <a:cs typeface="+mn-ea"/>
              </a:rPr>
              <a:t>个班，平均每班有</a:t>
            </a:r>
            <a:r>
              <a:rPr lang="en-US" altLang="zh-CN" sz="2100" dirty="0">
                <a:latin typeface="+mn-ea"/>
                <a:cs typeface="+mn-ea"/>
              </a:rPr>
              <a:t>48</a:t>
            </a:r>
            <a:r>
              <a:rPr lang="zh-CN" altLang="en-US" sz="2100" dirty="0">
                <a:latin typeface="+mn-ea"/>
                <a:cs typeface="+mn-ea"/>
              </a:rPr>
              <a:t>人，一顿午餐每人配备一盒酸奶，求一共需要多少盒酸奶，其实就是求</a:t>
            </a:r>
            <a:r>
              <a:rPr lang="en-US" altLang="zh-CN" sz="2100" dirty="0">
                <a:latin typeface="+mn-ea"/>
                <a:cs typeface="+mn-ea"/>
              </a:rPr>
              <a:t>37</a:t>
            </a:r>
            <a:r>
              <a:rPr lang="zh-CN" altLang="en-US" sz="2100" dirty="0">
                <a:latin typeface="+mn-ea"/>
                <a:cs typeface="+mn-ea"/>
              </a:rPr>
              <a:t>个</a:t>
            </a:r>
            <a:r>
              <a:rPr lang="en-US" altLang="zh-CN" sz="2100" dirty="0">
                <a:latin typeface="+mn-ea"/>
                <a:cs typeface="+mn-ea"/>
              </a:rPr>
              <a:t>48</a:t>
            </a:r>
            <a:r>
              <a:rPr lang="zh-CN" altLang="en-US" sz="2100" dirty="0">
                <a:latin typeface="+mn-ea"/>
                <a:cs typeface="+mn-ea"/>
              </a:rPr>
              <a:t>是多少，用乘法计算，列式为：</a:t>
            </a:r>
            <a:r>
              <a:rPr lang="en-US" altLang="zh-CN" sz="2100" dirty="0">
                <a:latin typeface="+mn-ea"/>
                <a:cs typeface="+mn-ea"/>
              </a:rPr>
              <a:t>48×37</a:t>
            </a:r>
            <a:r>
              <a:rPr lang="zh-CN" altLang="en-US" sz="2100" dirty="0">
                <a:latin typeface="+mn-ea"/>
                <a:cs typeface="+mn-ea"/>
              </a:rPr>
              <a:t>。</a:t>
            </a:r>
            <a:endParaRPr lang="zh-CN" altLang="zh-CN" sz="1800" dirty="0">
              <a:solidFill>
                <a:srgbClr val="1C1C1C"/>
              </a:solidFill>
              <a:latin typeface="Times New Roman" panose="02020603050405020304" pitchFamily="18"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4"/>
          <p:cNvSpPr txBox="1"/>
          <p:nvPr/>
        </p:nvSpPr>
        <p:spPr>
          <a:xfrm>
            <a:off x="3367000" y="945832"/>
            <a:ext cx="1512273" cy="392415"/>
          </a:xfrm>
          <a:prstGeom prst="rect">
            <a:avLst/>
          </a:prstGeom>
          <a:noFill/>
          <a:ln w="19050">
            <a:noFill/>
          </a:ln>
        </p:spPr>
        <p:txBody>
          <a:bodyPr wrap="none" lIns="68580" tIns="34290" rIns="68580" bIns="34290" anchor="t">
            <a:spAutoFit/>
          </a:bodyPr>
          <a:lstStyle/>
          <a:p>
            <a:pPr algn="ctr"/>
            <a:r>
              <a:rPr lang="en-US" altLang="zh-CN" sz="2100" dirty="0">
                <a:latin typeface="+mn-ea"/>
                <a:cs typeface="+mn-ea"/>
              </a:rPr>
              <a:t>48×37</a:t>
            </a:r>
            <a:r>
              <a:rPr lang="zh-CN" altLang="en-US" sz="2100" dirty="0">
                <a:latin typeface="+mn-ea"/>
                <a:cs typeface="+mn-ea"/>
              </a:rPr>
              <a:t>＝？</a:t>
            </a:r>
            <a:endParaRPr lang="zh-CN" altLang="en-US" sz="2100" dirty="0">
              <a:latin typeface="+mn-ea"/>
              <a:cs typeface="+mn-ea"/>
            </a:endParaRPr>
          </a:p>
        </p:txBody>
      </p:sp>
      <p:sp>
        <p:nvSpPr>
          <p:cNvPr id="5" name="AutoShape 27"/>
          <p:cNvSpPr/>
          <p:nvPr/>
        </p:nvSpPr>
        <p:spPr>
          <a:xfrm>
            <a:off x="3744277" y="1634014"/>
            <a:ext cx="3155633" cy="488156"/>
          </a:xfrm>
          <a:prstGeom prst="wedgeRoundRectCallout">
            <a:avLst>
              <a:gd name="adj1" fmla="val 53444"/>
              <a:gd name="adj2" fmla="val 32515"/>
              <a:gd name="adj3" fmla="val 16667"/>
            </a:avLst>
          </a:prstGeom>
          <a:solidFill>
            <a:srgbClr val="D57373"/>
          </a:solidFill>
          <a:ln w="19050" cap="flat" cmpd="sng">
            <a:noFill/>
            <a:prstDash val="solid"/>
            <a:miter/>
            <a:headEnd type="none" w="med" len="med"/>
            <a:tailEnd type="none" w="med" len="med"/>
          </a:ln>
        </p:spPr>
        <p:txBody>
          <a:bodyPr lIns="68580" tIns="34290" rIns="68580" bIns="34290" anchor="t"/>
          <a:lstStyle/>
          <a:p>
            <a:pPr algn="just"/>
            <a:r>
              <a:rPr lang="zh-CN" altLang="en-US" sz="2100" dirty="0">
                <a:solidFill>
                  <a:srgbClr val="000000"/>
                </a:solidFill>
                <a:sym typeface="+mn-ea"/>
              </a:rPr>
              <a:t>先估一估大约有多少盒？</a:t>
            </a:r>
            <a:endParaRPr lang="zh-CN" altLang="en-US" sz="2100" dirty="0">
              <a:latin typeface="+mn-ea"/>
            </a:endParaRPr>
          </a:p>
        </p:txBody>
      </p:sp>
      <p:sp>
        <p:nvSpPr>
          <p:cNvPr id="7" name="AutoShape 27"/>
          <p:cNvSpPr/>
          <p:nvPr/>
        </p:nvSpPr>
        <p:spPr>
          <a:xfrm>
            <a:off x="2034064" y="2472214"/>
            <a:ext cx="2305050" cy="1526381"/>
          </a:xfrm>
          <a:prstGeom prst="wedgeRoundRectCallout">
            <a:avLst>
              <a:gd name="adj1" fmla="val -58761"/>
              <a:gd name="adj2" fmla="val -11293"/>
              <a:gd name="adj3" fmla="val 16667"/>
            </a:avLst>
          </a:prstGeom>
          <a:solidFill>
            <a:srgbClr val="EA976B"/>
          </a:solidFill>
          <a:ln w="19050" cap="flat" cmpd="sng">
            <a:noFill/>
            <a:prstDash val="solid"/>
            <a:miter/>
            <a:headEnd type="none" w="med" len="med"/>
            <a:tailEnd type="none" w="med" len="med"/>
          </a:ln>
        </p:spPr>
        <p:txBody>
          <a:bodyPr lIns="68580" tIns="34290" rIns="68580" bIns="34290" anchor="t"/>
          <a:lstStyle/>
          <a:p>
            <a:pPr fontAlgn="auto">
              <a:lnSpc>
                <a:spcPct val="150000"/>
              </a:lnSpc>
            </a:pPr>
            <a:r>
              <a:rPr lang="en-US" altLang="zh-CN" sz="2100" dirty="0">
                <a:solidFill>
                  <a:srgbClr val="000000"/>
                </a:solidFill>
                <a:latin typeface="+mn-ea"/>
                <a:sym typeface="+mn-ea"/>
              </a:rPr>
              <a:t>48≈</a:t>
            </a:r>
            <a:r>
              <a:rPr lang="en-US" altLang="en-US" sz="2100" dirty="0">
                <a:solidFill>
                  <a:srgbClr val="000000"/>
                </a:solidFill>
                <a:latin typeface="+mn-ea"/>
                <a:sym typeface="+mn-ea"/>
              </a:rPr>
              <a:t>5</a:t>
            </a:r>
            <a:r>
              <a:rPr lang="en-US" altLang="zh-CN" sz="2100" dirty="0">
                <a:solidFill>
                  <a:srgbClr val="000000"/>
                </a:solidFill>
                <a:latin typeface="+mn-ea"/>
                <a:sym typeface="+mn-ea"/>
              </a:rPr>
              <a:t>0</a:t>
            </a:r>
            <a:r>
              <a:rPr lang="zh-CN" altLang="en-US" sz="2100" dirty="0">
                <a:solidFill>
                  <a:srgbClr val="000000"/>
                </a:solidFill>
                <a:latin typeface="+mn-ea"/>
                <a:sym typeface="+mn-ea"/>
              </a:rPr>
              <a:t>    </a:t>
            </a:r>
            <a:r>
              <a:rPr lang="en-US" altLang="zh-CN" sz="2100" dirty="0">
                <a:solidFill>
                  <a:srgbClr val="000000"/>
                </a:solidFill>
                <a:latin typeface="+mn-ea"/>
                <a:sym typeface="+mn-ea"/>
              </a:rPr>
              <a:t>37≈40</a:t>
            </a:r>
            <a:endParaRPr lang="en-US" altLang="en-US" sz="2100" b="1" dirty="0">
              <a:solidFill>
                <a:srgbClr val="000000"/>
              </a:solidFill>
              <a:latin typeface="Arial" panose="020B0604020202020204" pitchFamily="34" charset="0"/>
              <a:ea typeface="宋体" panose="02010600030101010101" pitchFamily="2" charset="-122"/>
            </a:endParaRPr>
          </a:p>
          <a:p>
            <a:endParaRPr lang="zh-CN" altLang="zh-CN" sz="1800" dirty="0">
              <a:solidFill>
                <a:srgbClr val="1C1C1C"/>
              </a:solidFill>
              <a:latin typeface="Times New Roman" panose="02020603050405020304" pitchFamily="18"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p:txBody>
      </p:sp>
      <p:sp>
        <p:nvSpPr>
          <p:cNvPr id="10" name="Rectangle 51"/>
          <p:cNvSpPr>
            <a:spLocks noChangeArrowheads="1"/>
          </p:cNvSpPr>
          <p:nvPr/>
        </p:nvSpPr>
        <p:spPr bwMode="auto">
          <a:xfrm>
            <a:off x="2172177" y="3126105"/>
            <a:ext cx="2076926" cy="391478"/>
          </a:xfrm>
          <a:prstGeom prst="rect">
            <a:avLst/>
          </a:prstGeom>
          <a:noFill/>
          <a:ln w="19050">
            <a:noFill/>
            <a:miter lim="800000"/>
            <a:tailEnd type="none" w="lg" len="lg"/>
          </a:ln>
        </p:spPr>
        <p:txBody>
          <a:bodyPr wrap="square" lIns="68580" tIns="34290" rIns="68580" bIns="34290">
            <a:spAutoFit/>
          </a:bodyPr>
          <a:lstStyle/>
          <a:p>
            <a:pPr fontAlgn="base">
              <a:spcBef>
                <a:spcPct val="0"/>
              </a:spcBef>
              <a:spcAft>
                <a:spcPct val="0"/>
              </a:spcAft>
              <a:defRPr/>
            </a:pPr>
            <a:r>
              <a:rPr lang="en-US" altLang="zh-CN" sz="2100" dirty="0">
                <a:solidFill>
                  <a:srgbClr val="000000"/>
                </a:solidFill>
                <a:latin typeface="+mn-ea"/>
                <a:cs typeface="+mn-ea"/>
              </a:rPr>
              <a:t>50×40</a:t>
            </a:r>
            <a:r>
              <a:rPr lang="en-US" altLang="en-US" sz="2100" dirty="0">
                <a:solidFill>
                  <a:srgbClr val="000000"/>
                </a:solidFill>
                <a:latin typeface="+mn-ea"/>
                <a:cs typeface="+mn-ea"/>
              </a:rPr>
              <a:t>＝</a:t>
            </a:r>
            <a:r>
              <a:rPr lang="en-US" altLang="zh-CN" sz="2100" dirty="0">
                <a:solidFill>
                  <a:srgbClr val="000000"/>
                </a:solidFill>
                <a:latin typeface="+mn-ea"/>
                <a:cs typeface="+mn-ea"/>
              </a:rPr>
              <a:t>2000</a:t>
            </a:r>
            <a:endParaRPr lang="en-US" altLang="zh-CN" sz="2100" dirty="0">
              <a:solidFill>
                <a:srgbClr val="000000"/>
              </a:solidFill>
              <a:latin typeface="+mn-ea"/>
              <a:cs typeface="+mn-ea"/>
            </a:endParaRPr>
          </a:p>
        </p:txBody>
      </p:sp>
      <p:sp>
        <p:nvSpPr>
          <p:cNvPr id="11" name="Rectangle 51"/>
          <p:cNvSpPr>
            <a:spLocks noChangeArrowheads="1"/>
          </p:cNvSpPr>
          <p:nvPr/>
        </p:nvSpPr>
        <p:spPr bwMode="auto">
          <a:xfrm>
            <a:off x="2171939" y="3517582"/>
            <a:ext cx="1790700" cy="391478"/>
          </a:xfrm>
          <a:prstGeom prst="rect">
            <a:avLst/>
          </a:prstGeom>
          <a:noFill/>
          <a:ln w="19050">
            <a:noFill/>
            <a:miter lim="800000"/>
            <a:tailEnd type="none" w="lg" len="lg"/>
          </a:ln>
        </p:spPr>
        <p:txBody>
          <a:bodyPr lIns="68580" tIns="34290" rIns="68580" bIns="34290">
            <a:spAutoFit/>
          </a:bodyPr>
          <a:lstStyle/>
          <a:p>
            <a:pPr fontAlgn="base">
              <a:spcBef>
                <a:spcPct val="0"/>
              </a:spcBef>
              <a:spcAft>
                <a:spcPct val="0"/>
              </a:spcAft>
              <a:defRPr/>
            </a:pPr>
            <a:r>
              <a:rPr lang="zh-CN" altLang="en-US" sz="2100" dirty="0">
                <a:solidFill>
                  <a:srgbClr val="000000"/>
                </a:solidFill>
                <a:latin typeface="+mn-ea"/>
                <a:cs typeface="+mn-ea"/>
              </a:rPr>
              <a:t>大约</a:t>
            </a:r>
            <a:r>
              <a:rPr lang="en-US" altLang="zh-CN" sz="2100" dirty="0">
                <a:solidFill>
                  <a:srgbClr val="000000"/>
                </a:solidFill>
                <a:latin typeface="+mn-ea"/>
                <a:cs typeface="+mn-ea"/>
              </a:rPr>
              <a:t>2000</a:t>
            </a:r>
            <a:r>
              <a:rPr lang="zh-CN" altLang="en-US" sz="2100" dirty="0">
                <a:solidFill>
                  <a:srgbClr val="000000"/>
                </a:solidFill>
                <a:latin typeface="+mn-ea"/>
                <a:cs typeface="+mn-ea"/>
              </a:rPr>
              <a:t>盒。</a:t>
            </a:r>
            <a:endParaRPr lang="zh-CN" altLang="en-US" sz="2100" dirty="0">
              <a:solidFill>
                <a:srgbClr val="000000"/>
              </a:solidFill>
              <a:latin typeface="+mn-ea"/>
              <a:cs typeface="+mn-ea"/>
            </a:endParaRPr>
          </a:p>
        </p:txBody>
      </p:sp>
      <p:sp>
        <p:nvSpPr>
          <p:cNvPr id="9" name="AutoShape 27"/>
          <p:cNvSpPr>
            <a:spLocks noChangeArrowheads="1"/>
          </p:cNvSpPr>
          <p:nvPr/>
        </p:nvSpPr>
        <p:spPr bwMode="auto">
          <a:xfrm>
            <a:off x="4962525" y="3480912"/>
            <a:ext cx="1846898" cy="492919"/>
          </a:xfrm>
          <a:prstGeom prst="wedgeRoundRectCallout">
            <a:avLst>
              <a:gd name="adj1" fmla="val 58818"/>
              <a:gd name="adj2" fmla="val 25744"/>
              <a:gd name="adj3" fmla="val 16667"/>
            </a:avLst>
          </a:prstGeom>
          <a:solidFill>
            <a:srgbClr val="219189"/>
          </a:solidFill>
          <a:ln w="19050">
            <a:noFill/>
          </a:ln>
        </p:spPr>
        <p:style>
          <a:lnRef idx="2">
            <a:schemeClr val="accent6"/>
          </a:lnRef>
          <a:fillRef idx="1">
            <a:schemeClr val="lt1"/>
          </a:fillRef>
          <a:effectRef idx="0">
            <a:schemeClr val="accent6"/>
          </a:effectRef>
          <a:fontRef idx="minor">
            <a:schemeClr val="dk1"/>
          </a:fontRef>
        </p:style>
        <p:txBody>
          <a:bodyPr lIns="68580" tIns="34290" rIns="68580" bIns="34290"/>
          <a:lstStyle/>
          <a:p>
            <a:pPr fontAlgn="auto"/>
            <a:r>
              <a:rPr lang="zh-CN" altLang="en-US" sz="2100" dirty="0">
                <a:latin typeface="+mn-ea"/>
              </a:rPr>
              <a:t>比</a:t>
            </a:r>
            <a:r>
              <a:rPr lang="en-US" altLang="zh-CN" sz="2100" dirty="0">
                <a:latin typeface="+mn-ea"/>
              </a:rPr>
              <a:t>2000</a:t>
            </a:r>
            <a:r>
              <a:rPr lang="zh-CN" altLang="en-US" sz="2100" dirty="0">
                <a:latin typeface="+mn-ea"/>
              </a:rPr>
              <a:t>盒少。</a:t>
            </a:r>
            <a:endParaRPr lang="zh-CN" altLang="en-US" sz="2100" dirty="0">
              <a:latin typeface="+mn-ea"/>
            </a:endParaRPr>
          </a:p>
        </p:txBody>
      </p:sp>
      <p:sp>
        <p:nvSpPr>
          <p:cNvPr id="8204" name="Text Box 7"/>
          <p:cNvSpPr txBox="1"/>
          <p:nvPr/>
        </p:nvSpPr>
        <p:spPr>
          <a:xfrm>
            <a:off x="850107" y="550069"/>
            <a:ext cx="1402556" cy="437674"/>
          </a:xfrm>
          <a:prstGeom prst="rect">
            <a:avLst/>
          </a:prstGeom>
          <a:noFill/>
          <a:ln w="19050">
            <a:noFill/>
          </a:ln>
        </p:spPr>
        <p:txBody>
          <a:bodyPr wrap="square" lIns="68580" tIns="34290" rIns="68580" bIns="34290" anchor="t">
            <a:spAutoFit/>
          </a:bodyPr>
          <a:lstStyle/>
          <a:p>
            <a:r>
              <a:rPr lang="zh-CN" altLang="en-US" sz="2400" dirty="0">
                <a:latin typeface="+mn-ea"/>
              </a:rPr>
              <a:t>估一估：</a:t>
            </a:r>
            <a:endParaRPr lang="zh-CN" altLang="en-US" sz="24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4" name="Text Box 7"/>
          <p:cNvSpPr txBox="1"/>
          <p:nvPr/>
        </p:nvSpPr>
        <p:spPr>
          <a:xfrm>
            <a:off x="850106" y="550069"/>
            <a:ext cx="1524953" cy="437674"/>
          </a:xfrm>
          <a:prstGeom prst="rect">
            <a:avLst/>
          </a:prstGeom>
          <a:noFill/>
          <a:ln w="19050">
            <a:noFill/>
          </a:ln>
        </p:spPr>
        <p:txBody>
          <a:bodyPr wrap="square" lIns="68580" tIns="34290" rIns="68580" bIns="34290" anchor="t">
            <a:spAutoFit/>
          </a:bodyPr>
          <a:lstStyle/>
          <a:p>
            <a:r>
              <a:rPr lang="zh-CN" altLang="en-US" sz="2400" dirty="0">
                <a:latin typeface="+mn-ea"/>
              </a:rPr>
              <a:t>探究算法：</a:t>
            </a:r>
            <a:endParaRPr lang="zh-CN" altLang="en-US" sz="2400" dirty="0">
              <a:latin typeface="+mn-ea"/>
            </a:endParaRPr>
          </a:p>
        </p:txBody>
      </p:sp>
      <p:sp>
        <p:nvSpPr>
          <p:cNvPr id="8205" name="Text Box 24"/>
          <p:cNvSpPr txBox="1"/>
          <p:nvPr/>
        </p:nvSpPr>
        <p:spPr>
          <a:xfrm>
            <a:off x="2921936" y="776526"/>
            <a:ext cx="1242969" cy="392415"/>
          </a:xfrm>
          <a:prstGeom prst="rect">
            <a:avLst/>
          </a:prstGeom>
          <a:noFill/>
          <a:ln w="19050">
            <a:noFill/>
          </a:ln>
        </p:spPr>
        <p:txBody>
          <a:bodyPr wrap="none" lIns="68580" tIns="34290" rIns="68580" bIns="34290" anchor="t">
            <a:spAutoFit/>
          </a:bodyPr>
          <a:lstStyle/>
          <a:p>
            <a:pPr algn="ctr"/>
            <a:r>
              <a:rPr lang="en-US" altLang="zh-CN" sz="2100" dirty="0">
                <a:latin typeface="+mn-ea"/>
                <a:cs typeface="+mn-ea"/>
              </a:rPr>
              <a:t>48×37</a:t>
            </a:r>
            <a:r>
              <a:rPr lang="zh-CN" altLang="en-US" sz="2100" dirty="0">
                <a:latin typeface="+mn-ea"/>
                <a:cs typeface="+mn-ea"/>
              </a:rPr>
              <a:t>＝</a:t>
            </a:r>
            <a:endParaRPr lang="zh-CN" altLang="en-US" sz="2100" dirty="0">
              <a:latin typeface="+mn-ea"/>
              <a:cs typeface="+mn-ea"/>
            </a:endParaRPr>
          </a:p>
        </p:txBody>
      </p:sp>
      <p:sp>
        <p:nvSpPr>
          <p:cNvPr id="9" name="Line 4"/>
          <p:cNvSpPr/>
          <p:nvPr/>
        </p:nvSpPr>
        <p:spPr>
          <a:xfrm flipV="1">
            <a:off x="3165396" y="2975372"/>
            <a:ext cx="1350169" cy="0"/>
          </a:xfrm>
          <a:prstGeom prst="line">
            <a:avLst/>
          </a:prstGeom>
          <a:ln w="28575" cap="flat" cmpd="sng">
            <a:solidFill>
              <a:srgbClr val="000000"/>
            </a:solidFill>
            <a:prstDash val="solid"/>
            <a:round/>
            <a:headEnd type="none" w="med" len="med"/>
            <a:tailEnd type="none" w="med" len="med"/>
          </a:ln>
        </p:spPr>
      </p:sp>
      <p:sp>
        <p:nvSpPr>
          <p:cNvPr id="10" name="Text Box 5"/>
          <p:cNvSpPr txBox="1"/>
          <p:nvPr/>
        </p:nvSpPr>
        <p:spPr>
          <a:xfrm>
            <a:off x="3201115" y="2975610"/>
            <a:ext cx="1524000" cy="471488"/>
          </a:xfrm>
          <a:prstGeom prst="rect">
            <a:avLst/>
          </a:prstGeom>
          <a:noFill/>
          <a:ln w="9525">
            <a:noFill/>
          </a:ln>
        </p:spPr>
        <p:txBody>
          <a:bodyPr lIns="68580" tIns="34290" rIns="68580" bIns="34290" anchor="t"/>
          <a:lstStyle/>
          <a:p>
            <a:pPr algn="just"/>
            <a:r>
              <a:rPr lang="en-US" altLang="zh-CN" sz="2100" dirty="0">
                <a:latin typeface="+mn-ea"/>
              </a:rPr>
              <a:t>1</a:t>
            </a:r>
            <a:r>
              <a:rPr lang="zh-CN" altLang="en-US" sz="2100" dirty="0">
                <a:latin typeface="+mn-ea"/>
              </a:rPr>
              <a:t>  </a:t>
            </a:r>
            <a:r>
              <a:rPr lang="en-US" altLang="zh-CN" sz="2100" dirty="0">
                <a:latin typeface="+mn-ea"/>
              </a:rPr>
              <a:t>7</a:t>
            </a:r>
            <a:r>
              <a:rPr lang="zh-CN" altLang="zh-CN" sz="2100" dirty="0">
                <a:latin typeface="+mn-ea"/>
              </a:rPr>
              <a:t> </a:t>
            </a:r>
            <a:r>
              <a:rPr lang="en-US" altLang="zh-CN" sz="2100" dirty="0">
                <a:latin typeface="+mn-ea"/>
              </a:rPr>
              <a:t> 7 </a:t>
            </a:r>
            <a:r>
              <a:rPr lang="zh-CN" altLang="en-US" sz="2100" dirty="0">
                <a:latin typeface="+mn-ea"/>
              </a:rPr>
              <a:t> </a:t>
            </a:r>
            <a:r>
              <a:rPr lang="en-US" altLang="zh-CN" sz="2100" dirty="0">
                <a:latin typeface="+mn-ea"/>
              </a:rPr>
              <a:t>6</a:t>
            </a:r>
            <a:endParaRPr lang="en-US" altLang="zh-CN" sz="2100" dirty="0">
              <a:latin typeface="+mn-ea"/>
            </a:endParaRPr>
          </a:p>
        </p:txBody>
      </p:sp>
      <p:sp>
        <p:nvSpPr>
          <p:cNvPr id="8208" name="Text Box 6"/>
          <p:cNvSpPr txBox="1"/>
          <p:nvPr/>
        </p:nvSpPr>
        <p:spPr>
          <a:xfrm>
            <a:off x="3165397" y="1822609"/>
            <a:ext cx="469106" cy="492919"/>
          </a:xfrm>
          <a:prstGeom prst="rect">
            <a:avLst/>
          </a:prstGeom>
          <a:noFill/>
          <a:ln w="9525">
            <a:noFill/>
          </a:ln>
        </p:spPr>
        <p:txBody>
          <a:bodyPr lIns="68580" tIns="34290" rIns="68580" bIns="34290" anchor="t"/>
          <a:lstStyle/>
          <a:p>
            <a:pPr algn="just"/>
            <a:r>
              <a:rPr lang="zh-CN" altLang="zh-CN" sz="2100" dirty="0">
                <a:latin typeface="+mn-ea"/>
              </a:rPr>
              <a:t>×</a:t>
            </a:r>
            <a:endParaRPr lang="zh-CN" altLang="zh-CN" sz="2100" dirty="0">
              <a:latin typeface="+mn-ea"/>
            </a:endParaRPr>
          </a:p>
        </p:txBody>
      </p:sp>
      <p:sp>
        <p:nvSpPr>
          <p:cNvPr id="8209" name="Text Box 7"/>
          <p:cNvSpPr txBox="1"/>
          <p:nvPr/>
        </p:nvSpPr>
        <p:spPr>
          <a:xfrm>
            <a:off x="3842623" y="1852375"/>
            <a:ext cx="803672" cy="433388"/>
          </a:xfrm>
          <a:prstGeom prst="rect">
            <a:avLst/>
          </a:prstGeom>
          <a:noFill/>
          <a:ln w="9525">
            <a:noFill/>
          </a:ln>
        </p:spPr>
        <p:txBody>
          <a:bodyPr lIns="68580" tIns="34290" rIns="68580" bIns="34290" anchor="t"/>
          <a:lstStyle/>
          <a:p>
            <a:pPr algn="just"/>
            <a:r>
              <a:rPr lang="en-US" altLang="zh-CN" sz="2100" dirty="0">
                <a:latin typeface="+mn-ea"/>
              </a:rPr>
              <a:t>3</a:t>
            </a:r>
            <a:r>
              <a:rPr lang="zh-CN" altLang="en-US" sz="2100" dirty="0">
                <a:latin typeface="+mn-ea"/>
              </a:rPr>
              <a:t>  </a:t>
            </a:r>
            <a:r>
              <a:rPr lang="en-US" altLang="zh-CN" sz="2100" dirty="0">
                <a:latin typeface="+mn-ea"/>
              </a:rPr>
              <a:t>7</a:t>
            </a:r>
            <a:endParaRPr lang="en-US" altLang="zh-CN" sz="2100" dirty="0">
              <a:latin typeface="+mn-ea"/>
            </a:endParaRPr>
          </a:p>
        </p:txBody>
      </p:sp>
      <p:sp>
        <p:nvSpPr>
          <p:cNvPr id="8210" name="Line 8"/>
          <p:cNvSpPr/>
          <p:nvPr/>
        </p:nvSpPr>
        <p:spPr>
          <a:xfrm>
            <a:off x="3201115" y="2221706"/>
            <a:ext cx="1350169" cy="0"/>
          </a:xfrm>
          <a:prstGeom prst="line">
            <a:avLst/>
          </a:prstGeom>
          <a:ln w="28575" cap="flat" cmpd="sng">
            <a:solidFill>
              <a:srgbClr val="000000"/>
            </a:solidFill>
            <a:prstDash val="solid"/>
            <a:round/>
            <a:headEnd type="none" w="med" len="med"/>
            <a:tailEnd type="none" w="med" len="med"/>
          </a:ln>
        </p:spPr>
      </p:sp>
      <p:sp>
        <p:nvSpPr>
          <p:cNvPr id="8211" name="Text Box 9"/>
          <p:cNvSpPr txBox="1"/>
          <p:nvPr/>
        </p:nvSpPr>
        <p:spPr>
          <a:xfrm>
            <a:off x="3842862" y="1290400"/>
            <a:ext cx="750094" cy="321469"/>
          </a:xfrm>
          <a:prstGeom prst="rect">
            <a:avLst/>
          </a:prstGeom>
          <a:noFill/>
          <a:ln w="9525">
            <a:noFill/>
          </a:ln>
        </p:spPr>
        <p:txBody>
          <a:bodyPr lIns="68580" tIns="34290" rIns="68580" bIns="34290" anchor="t"/>
          <a:lstStyle/>
          <a:p>
            <a:pPr algn="just"/>
            <a:r>
              <a:rPr lang="en-US" altLang="zh-CN" sz="2100" dirty="0">
                <a:latin typeface="+mn-ea"/>
              </a:rPr>
              <a:t>4</a:t>
            </a:r>
            <a:r>
              <a:rPr lang="zh-CN" altLang="zh-CN" sz="2100" dirty="0">
                <a:latin typeface="+mn-ea"/>
              </a:rPr>
              <a:t>  </a:t>
            </a:r>
            <a:r>
              <a:rPr lang="en-US" altLang="zh-CN" sz="2100" dirty="0">
                <a:latin typeface="+mn-ea"/>
              </a:rPr>
              <a:t>8</a:t>
            </a:r>
            <a:endParaRPr lang="en-US" altLang="zh-CN" sz="2100" dirty="0">
              <a:latin typeface="+mn-ea"/>
            </a:endParaRPr>
          </a:p>
        </p:txBody>
      </p:sp>
      <p:sp>
        <p:nvSpPr>
          <p:cNvPr id="15" name="Line 10"/>
          <p:cNvSpPr>
            <a:spLocks noChangeShapeType="1"/>
          </p:cNvSpPr>
          <p:nvPr/>
        </p:nvSpPr>
        <p:spPr bwMode="auto">
          <a:xfrm flipV="1">
            <a:off x="4294109" y="1677352"/>
            <a:ext cx="0" cy="229791"/>
          </a:xfrm>
          <a:prstGeom prst="line">
            <a:avLst/>
          </a:prstGeom>
          <a:noFill/>
          <a:ln w="19050" cmpd="sng">
            <a:solidFill>
              <a:srgbClr val="0066FF"/>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FF0000"/>
                </a:solidFill>
              </a:ln>
              <a:latin typeface="楷体_GB2312" panose="02010600030101010101" pitchFamily="49" charset="-122"/>
              <a:ea typeface="楷体_GB2312" panose="02010600030101010101" pitchFamily="49" charset="-122"/>
            </a:endParaRPr>
          </a:p>
        </p:txBody>
      </p:sp>
      <p:sp>
        <p:nvSpPr>
          <p:cNvPr id="16" name="Line 11"/>
          <p:cNvSpPr/>
          <p:nvPr/>
        </p:nvSpPr>
        <p:spPr>
          <a:xfrm flipH="1" flipV="1">
            <a:off x="4016693" y="1677353"/>
            <a:ext cx="277416" cy="222647"/>
          </a:xfrm>
          <a:prstGeom prst="line">
            <a:avLst/>
          </a:prstGeom>
          <a:ln w="19050" cap="flat" cmpd="sng">
            <a:solidFill>
              <a:srgbClr val="0066FF"/>
            </a:solidFill>
            <a:prstDash val="solid"/>
            <a:round/>
            <a:headEnd type="none" w="med" len="med"/>
            <a:tailEnd type="triangle" w="med" len="med"/>
          </a:ln>
        </p:spPr>
      </p:sp>
      <p:sp>
        <p:nvSpPr>
          <p:cNvPr id="17" name="Text Box 12"/>
          <p:cNvSpPr txBox="1"/>
          <p:nvPr/>
        </p:nvSpPr>
        <p:spPr>
          <a:xfrm>
            <a:off x="4148138" y="2235994"/>
            <a:ext cx="441960" cy="328613"/>
          </a:xfrm>
          <a:prstGeom prst="rect">
            <a:avLst/>
          </a:prstGeom>
          <a:noFill/>
          <a:ln w="9525">
            <a:noFill/>
          </a:ln>
        </p:spPr>
        <p:txBody>
          <a:bodyPr lIns="68580" tIns="34290" rIns="68580" bIns="34290" anchor="t"/>
          <a:lstStyle/>
          <a:p>
            <a:pPr algn="just"/>
            <a:r>
              <a:rPr lang="en-US" altLang="zh-CN" sz="2100" dirty="0">
                <a:latin typeface="+mn-ea"/>
              </a:rPr>
              <a:t>6</a:t>
            </a:r>
            <a:endParaRPr lang="en-US" altLang="zh-CN" sz="2100" dirty="0">
              <a:latin typeface="+mn-ea"/>
            </a:endParaRPr>
          </a:p>
        </p:txBody>
      </p:sp>
      <p:sp>
        <p:nvSpPr>
          <p:cNvPr id="18" name="Text Box 13"/>
          <p:cNvSpPr txBox="1"/>
          <p:nvPr/>
        </p:nvSpPr>
        <p:spPr>
          <a:xfrm>
            <a:off x="3848815" y="2571274"/>
            <a:ext cx="396478" cy="417910"/>
          </a:xfrm>
          <a:prstGeom prst="rect">
            <a:avLst/>
          </a:prstGeom>
          <a:noFill/>
          <a:ln w="9525">
            <a:noFill/>
          </a:ln>
        </p:spPr>
        <p:txBody>
          <a:bodyPr lIns="68580" tIns="34290" rIns="68580" bIns="34290" anchor="t"/>
          <a:lstStyle/>
          <a:p>
            <a:pPr algn="just"/>
            <a:r>
              <a:rPr lang="en-US" altLang="zh-CN" sz="2100" dirty="0">
                <a:latin typeface="+mn-ea"/>
              </a:rPr>
              <a:t>4</a:t>
            </a:r>
            <a:endParaRPr lang="en-US" altLang="zh-CN" sz="2100" dirty="0">
              <a:solidFill>
                <a:srgbClr val="FF0000"/>
              </a:solidFill>
              <a:latin typeface="+mn-ea"/>
            </a:endParaRPr>
          </a:p>
        </p:txBody>
      </p:sp>
      <p:sp>
        <p:nvSpPr>
          <p:cNvPr id="19" name="Text Box 14"/>
          <p:cNvSpPr txBox="1"/>
          <p:nvPr/>
        </p:nvSpPr>
        <p:spPr>
          <a:xfrm>
            <a:off x="3532347" y="2235756"/>
            <a:ext cx="640556" cy="391478"/>
          </a:xfrm>
          <a:prstGeom prst="rect">
            <a:avLst/>
          </a:prstGeom>
          <a:noFill/>
          <a:ln w="9525">
            <a:noFill/>
          </a:ln>
        </p:spPr>
        <p:txBody>
          <a:bodyPr lIns="68580" tIns="34290" rIns="68580" bIns="34290" anchor="t">
            <a:spAutoFit/>
          </a:bodyPr>
          <a:lstStyle/>
          <a:p>
            <a:r>
              <a:rPr lang="en-US" altLang="zh-CN" sz="2100" dirty="0">
                <a:latin typeface="+mn-ea"/>
              </a:rPr>
              <a:t>3 </a:t>
            </a:r>
            <a:r>
              <a:rPr lang="zh-CN" altLang="en-US" sz="2100" dirty="0">
                <a:latin typeface="+mn-ea"/>
              </a:rPr>
              <a:t> </a:t>
            </a:r>
            <a:r>
              <a:rPr lang="en-US" altLang="zh-CN" sz="2100" dirty="0">
                <a:latin typeface="+mn-ea"/>
              </a:rPr>
              <a:t>3</a:t>
            </a:r>
            <a:endParaRPr lang="en-US" altLang="zh-CN" sz="2100" dirty="0">
              <a:latin typeface="+mn-ea"/>
            </a:endParaRPr>
          </a:p>
        </p:txBody>
      </p:sp>
      <p:sp>
        <p:nvSpPr>
          <p:cNvPr id="20" name="Line 10"/>
          <p:cNvSpPr>
            <a:spLocks noChangeShapeType="1"/>
          </p:cNvSpPr>
          <p:nvPr/>
        </p:nvSpPr>
        <p:spPr bwMode="auto">
          <a:xfrm flipV="1">
            <a:off x="4008359" y="1677353"/>
            <a:ext cx="285750" cy="222647"/>
          </a:xfrm>
          <a:prstGeom prst="line">
            <a:avLst/>
          </a:prstGeom>
          <a:noFill/>
          <a:ln w="19050" cmpd="sng">
            <a:solidFill>
              <a:srgbClr val="FF0000"/>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0066FF"/>
                </a:solidFill>
              </a:ln>
              <a:latin typeface="楷体_GB2312" panose="02010600030101010101" pitchFamily="49" charset="-122"/>
              <a:ea typeface="楷体_GB2312" panose="02010600030101010101" pitchFamily="49" charset="-122"/>
            </a:endParaRPr>
          </a:p>
        </p:txBody>
      </p:sp>
      <p:sp>
        <p:nvSpPr>
          <p:cNvPr id="21" name="Line 11"/>
          <p:cNvSpPr>
            <a:spLocks noChangeShapeType="1"/>
          </p:cNvSpPr>
          <p:nvPr/>
        </p:nvSpPr>
        <p:spPr bwMode="auto">
          <a:xfrm flipH="1" flipV="1">
            <a:off x="4008359" y="1677352"/>
            <a:ext cx="0" cy="229791"/>
          </a:xfrm>
          <a:prstGeom prst="line">
            <a:avLst/>
          </a:prstGeom>
          <a:noFill/>
          <a:ln w="19050" cmpd="sng">
            <a:solidFill>
              <a:srgbClr val="FF0000"/>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0066FF"/>
                </a:solidFill>
              </a:ln>
              <a:latin typeface="楷体_GB2312" panose="02010600030101010101" pitchFamily="49" charset="-122"/>
              <a:ea typeface="楷体_GB2312" panose="02010600030101010101" pitchFamily="49" charset="-122"/>
            </a:endParaRPr>
          </a:p>
        </p:txBody>
      </p:sp>
      <p:sp>
        <p:nvSpPr>
          <p:cNvPr id="22" name="Text Box 13"/>
          <p:cNvSpPr txBox="1"/>
          <p:nvPr/>
        </p:nvSpPr>
        <p:spPr>
          <a:xfrm>
            <a:off x="3201352" y="2564606"/>
            <a:ext cx="635318" cy="418148"/>
          </a:xfrm>
          <a:prstGeom prst="rect">
            <a:avLst/>
          </a:prstGeom>
          <a:noFill/>
          <a:ln w="9525">
            <a:noFill/>
          </a:ln>
        </p:spPr>
        <p:txBody>
          <a:bodyPr lIns="68580" tIns="34290" rIns="68580" bIns="34290" anchor="t"/>
          <a:lstStyle/>
          <a:p>
            <a:pPr algn="just"/>
            <a:r>
              <a:rPr lang="en-US" altLang="zh-CN" sz="2100" dirty="0">
                <a:latin typeface="+mn-ea"/>
              </a:rPr>
              <a:t>1</a:t>
            </a:r>
            <a:r>
              <a:rPr lang="zh-CN" altLang="en-US" sz="2100" dirty="0">
                <a:latin typeface="+mn-ea"/>
              </a:rPr>
              <a:t>  </a:t>
            </a:r>
            <a:r>
              <a:rPr lang="en-US" altLang="zh-CN" sz="2100" dirty="0">
                <a:latin typeface="+mn-ea"/>
              </a:rPr>
              <a:t>4</a:t>
            </a:r>
            <a:r>
              <a:rPr lang="zh-CN" altLang="zh-CN" sz="2100" dirty="0">
                <a:solidFill>
                  <a:srgbClr val="FF0000"/>
                </a:solidFill>
                <a:latin typeface="+mn-ea"/>
              </a:rPr>
              <a:t>  </a:t>
            </a:r>
            <a:endParaRPr lang="zh-CN" altLang="zh-CN" sz="2100" dirty="0">
              <a:solidFill>
                <a:srgbClr val="FF0000"/>
              </a:solidFill>
              <a:latin typeface="+mn-ea"/>
            </a:endParaRPr>
          </a:p>
        </p:txBody>
      </p:sp>
      <p:sp>
        <p:nvSpPr>
          <p:cNvPr id="23" name="Text Box 14"/>
          <p:cNvSpPr txBox="1"/>
          <p:nvPr/>
        </p:nvSpPr>
        <p:spPr>
          <a:xfrm>
            <a:off x="4024552" y="1957626"/>
            <a:ext cx="244298" cy="284693"/>
          </a:xfrm>
          <a:prstGeom prst="rect">
            <a:avLst/>
          </a:prstGeom>
          <a:noFill/>
          <a:ln w="9525">
            <a:noFill/>
          </a:ln>
        </p:spPr>
        <p:txBody>
          <a:bodyPr wrap="none" lIns="68580" tIns="34290" rIns="68580" bIns="34290" anchor="t">
            <a:spAutoFit/>
          </a:bodyPr>
          <a:lstStyle/>
          <a:p>
            <a:r>
              <a:rPr lang="en-US" altLang="zh-CN" sz="2100" baseline="-25000" dirty="0">
                <a:solidFill>
                  <a:srgbClr val="FF0000"/>
                </a:solidFill>
                <a:latin typeface="+mn-ea"/>
              </a:rPr>
              <a:t>5</a:t>
            </a:r>
            <a:endParaRPr lang="en-US" altLang="zh-CN" sz="2100" baseline="-25000" dirty="0">
              <a:solidFill>
                <a:srgbClr val="FF0000"/>
              </a:solidFill>
              <a:latin typeface="+mn-ea"/>
            </a:endParaRPr>
          </a:p>
        </p:txBody>
      </p:sp>
      <p:sp>
        <p:nvSpPr>
          <p:cNvPr id="24" name="Text Box 13"/>
          <p:cNvSpPr txBox="1"/>
          <p:nvPr/>
        </p:nvSpPr>
        <p:spPr>
          <a:xfrm>
            <a:off x="3706654" y="2465071"/>
            <a:ext cx="268129" cy="404336"/>
          </a:xfrm>
          <a:prstGeom prst="rect">
            <a:avLst/>
          </a:prstGeom>
          <a:noFill/>
          <a:ln w="9525">
            <a:noFill/>
          </a:ln>
        </p:spPr>
        <p:txBody>
          <a:bodyPr lIns="68580" tIns="34290" rIns="68580" bIns="34290" anchor="t"/>
          <a:lstStyle/>
          <a:p>
            <a:pPr algn="just"/>
            <a:r>
              <a:rPr lang="en-US" altLang="zh-CN" sz="2100" baseline="30000" dirty="0">
                <a:solidFill>
                  <a:srgbClr val="FF0000"/>
                </a:solidFill>
                <a:latin typeface="+mn-ea"/>
              </a:rPr>
              <a:t>2</a:t>
            </a:r>
            <a:r>
              <a:rPr lang="zh-CN" altLang="zh-CN" sz="2100" baseline="-25000" dirty="0">
                <a:solidFill>
                  <a:srgbClr val="FF0000"/>
                </a:solidFill>
                <a:latin typeface="+mn-ea"/>
              </a:rPr>
              <a:t> </a:t>
            </a:r>
            <a:r>
              <a:rPr lang="zh-CN" altLang="zh-CN" sz="2100" dirty="0">
                <a:solidFill>
                  <a:srgbClr val="FF0000"/>
                </a:solidFill>
                <a:latin typeface="+mn-ea"/>
              </a:rPr>
              <a:t> </a:t>
            </a:r>
            <a:endParaRPr lang="zh-CN" altLang="zh-CN" sz="2100" dirty="0">
              <a:solidFill>
                <a:srgbClr val="FF0000"/>
              </a:solidFill>
              <a:latin typeface="+mn-ea"/>
            </a:endParaRPr>
          </a:p>
        </p:txBody>
      </p:sp>
      <p:sp>
        <p:nvSpPr>
          <p:cNvPr id="25" name="Text Box 5"/>
          <p:cNvSpPr txBox="1"/>
          <p:nvPr/>
        </p:nvSpPr>
        <p:spPr>
          <a:xfrm>
            <a:off x="4052887" y="776764"/>
            <a:ext cx="1071563" cy="333851"/>
          </a:xfrm>
          <a:prstGeom prst="rect">
            <a:avLst/>
          </a:prstGeom>
          <a:noFill/>
          <a:ln w="9525">
            <a:noFill/>
          </a:ln>
        </p:spPr>
        <p:txBody>
          <a:bodyPr lIns="68580" tIns="34290" rIns="68580" bIns="34290" anchor="t"/>
          <a:lstStyle/>
          <a:p>
            <a:pPr algn="just"/>
            <a:r>
              <a:rPr lang="en-US" altLang="zh-CN" sz="2100" dirty="0">
                <a:latin typeface="+mn-ea"/>
              </a:rPr>
              <a:t>1776</a:t>
            </a:r>
            <a:endParaRPr lang="en-US" altLang="zh-CN" sz="2100" dirty="0">
              <a:latin typeface="+mn-ea"/>
            </a:endParaRPr>
          </a:p>
        </p:txBody>
      </p:sp>
      <p:sp>
        <p:nvSpPr>
          <p:cNvPr id="8" name="AutoShape 27"/>
          <p:cNvSpPr/>
          <p:nvPr/>
        </p:nvSpPr>
        <p:spPr>
          <a:xfrm>
            <a:off x="5094922" y="1259682"/>
            <a:ext cx="2603183" cy="488156"/>
          </a:xfrm>
          <a:prstGeom prst="wedgeRoundRectCallout">
            <a:avLst>
              <a:gd name="adj1" fmla="val 53444"/>
              <a:gd name="adj2" fmla="val 32515"/>
              <a:gd name="adj3" fmla="val 16667"/>
            </a:avLst>
          </a:prstGeom>
          <a:solidFill>
            <a:srgbClr val="D57373"/>
          </a:solidFill>
          <a:ln w="19050" cap="flat" cmpd="sng">
            <a:noFill/>
            <a:prstDash val="solid"/>
            <a:miter/>
            <a:headEnd type="none" w="med" len="med"/>
            <a:tailEnd type="none" w="med" len="med"/>
          </a:ln>
        </p:spPr>
        <p:txBody>
          <a:bodyPr lIns="68580" tIns="34290" rIns="68580" bIns="34290" anchor="t"/>
          <a:lstStyle/>
          <a:p>
            <a:pPr algn="just"/>
            <a:r>
              <a:rPr lang="zh-CN" altLang="en-US" sz="2100" dirty="0">
                <a:solidFill>
                  <a:srgbClr val="000000"/>
                </a:solidFill>
                <a:sym typeface="+mn-ea"/>
              </a:rPr>
              <a:t>你会列竖式计算吗？</a:t>
            </a:r>
            <a:endParaRPr lang="zh-CN" altLang="en-US" sz="2100" dirty="0">
              <a:latin typeface="+mn-ea"/>
            </a:endParaRPr>
          </a:p>
        </p:txBody>
      </p:sp>
      <p:sp>
        <p:nvSpPr>
          <p:cNvPr id="14" name="AutoShape 27"/>
          <p:cNvSpPr/>
          <p:nvPr/>
        </p:nvSpPr>
        <p:spPr>
          <a:xfrm>
            <a:off x="5182077" y="1088232"/>
            <a:ext cx="2266474" cy="771049"/>
          </a:xfrm>
          <a:prstGeom prst="wedgeRoundRectCallout">
            <a:avLst>
              <a:gd name="adj1" fmla="val 62448"/>
              <a:gd name="adj2" fmla="val 28261"/>
              <a:gd name="adj3" fmla="val 16667"/>
            </a:avLst>
          </a:prstGeom>
          <a:solidFill>
            <a:srgbClr val="D57373"/>
          </a:solidFill>
          <a:ln w="19050" cap="flat" cmpd="sng">
            <a:noFill/>
            <a:prstDash val="solid"/>
            <a:miter/>
            <a:headEnd type="none" w="med" len="med"/>
            <a:tailEnd type="none" w="med" len="med"/>
          </a:ln>
        </p:spPr>
        <p:txBody>
          <a:bodyPr lIns="68580" tIns="34290" rIns="68580" bIns="34290" anchor="t"/>
          <a:lstStyle/>
          <a:p>
            <a:pPr algn="just"/>
            <a:r>
              <a:rPr lang="zh-CN" altLang="en-US" sz="2100" dirty="0">
                <a:solidFill>
                  <a:srgbClr val="000000"/>
                </a:solidFill>
                <a:sym typeface="+mn-ea"/>
              </a:rPr>
              <a:t>两位数乘两位数是怎样计算的呢？</a:t>
            </a:r>
            <a:endParaRPr lang="zh-CN" altLang="en-US" sz="2100" dirty="0">
              <a:latin typeface="+mn-ea"/>
            </a:endParaRPr>
          </a:p>
        </p:txBody>
      </p:sp>
      <p:sp>
        <p:nvSpPr>
          <p:cNvPr id="27" name="AutoShape 27"/>
          <p:cNvSpPr/>
          <p:nvPr/>
        </p:nvSpPr>
        <p:spPr>
          <a:xfrm>
            <a:off x="703421" y="1426846"/>
            <a:ext cx="2226945" cy="1819751"/>
          </a:xfrm>
          <a:prstGeom prst="wedgeRoundRectCallout">
            <a:avLst>
              <a:gd name="adj1" fmla="val -33662"/>
              <a:gd name="adj2" fmla="val 66972"/>
              <a:gd name="adj3" fmla="val 16667"/>
            </a:avLst>
          </a:prstGeom>
          <a:solidFill>
            <a:srgbClr val="EA976B"/>
          </a:solidFill>
          <a:ln w="19050" cap="flat" cmpd="sng">
            <a:noFill/>
            <a:prstDash val="solid"/>
            <a:miter/>
            <a:headEnd type="none" w="med" len="med"/>
            <a:tailEnd type="none" w="med" len="med"/>
          </a:ln>
        </p:spPr>
        <p:txBody>
          <a:bodyPr lIns="68580" tIns="34290" rIns="68580" bIns="34290" anchor="t"/>
          <a:lstStyle/>
          <a:p>
            <a:r>
              <a:rPr lang="zh-CN" altLang="en-US" sz="2100" dirty="0">
                <a:latin typeface="+mn-ea"/>
                <a:sym typeface="+mn-ea"/>
              </a:rPr>
              <a:t>先用一个乘数个位上的数去乘另一个乘数，得数的末位与乘数的个位对齐。</a:t>
            </a:r>
            <a:endParaRPr lang="zh-CN" altLang="en-US" sz="2100" dirty="0">
              <a:latin typeface="+mn-ea"/>
              <a:sym typeface="+mn-ea"/>
            </a:endParaRPr>
          </a:p>
        </p:txBody>
      </p:sp>
      <p:sp>
        <p:nvSpPr>
          <p:cNvPr id="29" name="AutoShape 27"/>
          <p:cNvSpPr>
            <a:spLocks noChangeArrowheads="1"/>
          </p:cNvSpPr>
          <p:nvPr/>
        </p:nvSpPr>
        <p:spPr bwMode="auto">
          <a:xfrm>
            <a:off x="4592955" y="2564607"/>
            <a:ext cx="3280410" cy="1152049"/>
          </a:xfrm>
          <a:prstGeom prst="wedgeRoundRectCallout">
            <a:avLst>
              <a:gd name="adj1" fmla="val 54121"/>
              <a:gd name="adj2" fmla="val -7500"/>
              <a:gd name="adj3" fmla="val 16667"/>
            </a:avLst>
          </a:prstGeom>
          <a:solidFill>
            <a:srgbClr val="219189"/>
          </a:solidFill>
          <a:ln w="19050">
            <a:noFill/>
          </a:ln>
        </p:spPr>
        <p:style>
          <a:lnRef idx="2">
            <a:schemeClr val="accent6"/>
          </a:lnRef>
          <a:fillRef idx="1">
            <a:schemeClr val="lt1"/>
          </a:fillRef>
          <a:effectRef idx="0">
            <a:schemeClr val="accent6"/>
          </a:effectRef>
          <a:fontRef idx="minor">
            <a:schemeClr val="dk1"/>
          </a:fontRef>
        </p:style>
        <p:txBody>
          <a:bodyPr lIns="68580" tIns="34290" rIns="68580" bIns="34290"/>
          <a:lstStyle/>
          <a:p>
            <a:pPr fontAlgn="auto"/>
            <a:r>
              <a:rPr lang="zh-CN" altLang="en-US" sz="2100" dirty="0">
                <a:latin typeface="+mn-ea"/>
                <a:sym typeface="+mn-ea"/>
              </a:rPr>
              <a:t>再用这个乘数十位上的数去乘另一个乘数，得数的末位与乘数的十位对齐。</a:t>
            </a:r>
            <a:endParaRPr lang="zh-CN" altLang="en-US" sz="2100" dirty="0">
              <a:latin typeface="+mn-ea"/>
              <a:sym typeface="+mn-ea"/>
            </a:endParaRPr>
          </a:p>
        </p:txBody>
      </p:sp>
      <p:sp>
        <p:nvSpPr>
          <p:cNvPr id="31" name="AutoShape 27"/>
          <p:cNvSpPr/>
          <p:nvPr/>
        </p:nvSpPr>
        <p:spPr>
          <a:xfrm>
            <a:off x="1560195" y="4100512"/>
            <a:ext cx="3703320" cy="488633"/>
          </a:xfrm>
          <a:prstGeom prst="wedgeRoundRectCallout">
            <a:avLst>
              <a:gd name="adj1" fmla="val 56061"/>
              <a:gd name="adj2" fmla="val 20731"/>
              <a:gd name="adj3" fmla="val 16667"/>
            </a:avLst>
          </a:prstGeom>
          <a:solidFill>
            <a:srgbClr val="E59469"/>
          </a:solidFill>
          <a:ln w="19050" cap="flat" cmpd="sng">
            <a:noFill/>
            <a:prstDash val="solid"/>
            <a:miter/>
            <a:headEnd type="none" w="med" len="med"/>
            <a:tailEnd type="none" w="med" len="med"/>
          </a:ln>
        </p:spPr>
        <p:txBody>
          <a:bodyPr lIns="68580" tIns="34290" rIns="68580" bIns="34290" anchor="t"/>
          <a:lstStyle/>
          <a:p>
            <a:pPr algn="just"/>
            <a:r>
              <a:rPr lang="zh-CN" altLang="en-US" sz="2100" dirty="0">
                <a:latin typeface="+mn-ea"/>
              </a:rPr>
              <a:t>最后把两次乘得的积加起来。</a:t>
            </a:r>
            <a:endParaRPr lang="zh-CN" altLang="en-US" sz="21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211"/>
                                        </p:tgtEl>
                                        <p:attrNameLst>
                                          <p:attrName>style.visibility</p:attrName>
                                        </p:attrNameLst>
                                      </p:cBhvr>
                                      <p:to>
                                        <p:strVal val="visible"/>
                                      </p:to>
                                    </p:set>
                                    <p:animEffect transition="in" filter="wipe(left)">
                                      <p:cBhvr>
                                        <p:cTn id="7" dur="500"/>
                                        <p:tgtEl>
                                          <p:spTgt spid="82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208"/>
                                        </p:tgtEl>
                                        <p:attrNameLst>
                                          <p:attrName>style.visibility</p:attrName>
                                        </p:attrNameLst>
                                      </p:cBhvr>
                                      <p:to>
                                        <p:strVal val="visible"/>
                                      </p:to>
                                    </p:set>
                                    <p:animEffect transition="in" filter="wipe(left)">
                                      <p:cBhvr>
                                        <p:cTn id="12" dur="500"/>
                                        <p:tgtEl>
                                          <p:spTgt spid="820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209"/>
                                        </p:tgtEl>
                                        <p:attrNameLst>
                                          <p:attrName>style.visibility</p:attrName>
                                        </p:attrNameLst>
                                      </p:cBhvr>
                                      <p:to>
                                        <p:strVal val="visible"/>
                                      </p:to>
                                    </p:set>
                                    <p:animEffect transition="in" filter="wipe(left)">
                                      <p:cBhvr>
                                        <p:cTn id="17" dur="500"/>
                                        <p:tgtEl>
                                          <p:spTgt spid="820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210"/>
                                        </p:tgtEl>
                                        <p:attrNameLst>
                                          <p:attrName>style.visibility</p:attrName>
                                        </p:attrNameLst>
                                      </p:cBhvr>
                                      <p:to>
                                        <p:strVal val="visible"/>
                                      </p:to>
                                    </p:set>
                                    <p:animEffect transition="in" filter="wipe(left)">
                                      <p:cBhvr>
                                        <p:cTn id="22" dur="500"/>
                                        <p:tgtEl>
                                          <p:spTgt spid="82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par>
                          <p:cTn id="33" fill="hold">
                            <p:stCondLst>
                              <p:cond delay="500"/>
                            </p:stCondLst>
                            <p:childTnLst>
                              <p:par>
                                <p:cTn id="34" presetID="22" presetClass="entr" presetSubtype="8" fill="hold" grpId="0" nodeType="afterEffect">
                                  <p:stCondLst>
                                    <p:cond delay="40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right)">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nodeType="clickEffect">
                                  <p:stCondLst>
                                    <p:cond delay="0"/>
                                  </p:stCondLst>
                                  <p:childTnLst>
                                    <p:set>
                                      <p:cBhvr>
                                        <p:cTn id="50" dur="1" fill="hold">
                                          <p:stCondLst>
                                            <p:cond delay="0"/>
                                          </p:stCondLst>
                                        </p:cTn>
                                        <p:tgtEl>
                                          <p:spTgt spid="15"/>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16"/>
                                        </p:tgtEl>
                                        <p:attrNameLst>
                                          <p:attrName>style.visibility</p:attrName>
                                        </p:attrNameLst>
                                      </p:cBhvr>
                                      <p:to>
                                        <p:strVal val="hidden"/>
                                      </p:to>
                                    </p:set>
                                  </p:childTnLst>
                                </p:cTn>
                              </p:par>
                            </p:childTnLst>
                          </p:cTn>
                        </p:par>
                        <p:par>
                          <p:cTn id="53" fill="hold">
                            <p:stCondLst>
                              <p:cond delay="0"/>
                            </p:stCondLst>
                            <p:childTnLst>
                              <p:par>
                                <p:cTn id="54" presetID="22" presetClass="entr" presetSubtype="4"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down)">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500"/>
                                        <p:tgtEl>
                                          <p:spTgt spid="24"/>
                                        </p:tgtEl>
                                      </p:cBhvr>
                                    </p:animEffect>
                                  </p:childTnLst>
                                </p:cTn>
                              </p:par>
                            </p:childTnLst>
                          </p:cTn>
                        </p:par>
                        <p:par>
                          <p:cTn id="62" fill="hold">
                            <p:stCondLst>
                              <p:cond delay="500"/>
                            </p:stCondLst>
                            <p:childTnLst>
                              <p:par>
                                <p:cTn id="63" presetID="22" presetClass="entr" presetSubtype="8" fill="hold" grpId="0" nodeType="afterEffect">
                                  <p:stCondLst>
                                    <p:cond delay="40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down)">
                                      <p:cBhvr>
                                        <p:cTn id="70" dur="500"/>
                                        <p:tgtEl>
                                          <p:spTgt spid="21"/>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2" fill="hold" grpId="0" nodeType="click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right)">
                                      <p:cBhvr>
                                        <p:cTn id="75" dur="500"/>
                                        <p:tgtEl>
                                          <p:spTgt spid="22"/>
                                        </p:tgtEl>
                                      </p:cBhvr>
                                    </p:animEffect>
                                  </p:childTnLst>
                                </p:cTn>
                              </p:par>
                              <p:par>
                                <p:cTn id="76" presetID="22" presetClass="entr" presetSubtype="8" fill="hold"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500"/>
                                        <p:tgtEl>
                                          <p:spTgt spid="9"/>
                                        </p:tgtEl>
                                      </p:cBhvr>
                                    </p:animEffec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20"/>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21"/>
                                        </p:tgtEl>
                                        <p:attrNameLst>
                                          <p:attrName>style.visibility</p:attrName>
                                        </p:attrNameLst>
                                      </p:cBhvr>
                                      <p:to>
                                        <p:strVal val="hidden"/>
                                      </p:to>
                                    </p:set>
                                  </p:childTnLst>
                                </p:cTn>
                              </p:par>
                            </p:childTnLst>
                          </p:cTn>
                        </p:par>
                        <p:par>
                          <p:cTn id="85" fill="hold">
                            <p:stCondLst>
                              <p:cond delay="0"/>
                            </p:stCondLst>
                            <p:childTnLst>
                              <p:par>
                                <p:cTn id="86" presetID="22" presetClass="entr" presetSubtype="2" fill="hold" grpId="0" nodeType="after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wipe(right)">
                                      <p:cBhvr>
                                        <p:cTn id="88" dur="500"/>
                                        <p:tgtEl>
                                          <p:spTgt spid="10"/>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208" grpId="0"/>
      <p:bldP spid="8209" grpId="0"/>
      <p:bldP spid="8211" grpId="0"/>
      <p:bldP spid="17" grpId="0"/>
      <p:bldP spid="18" grpId="0"/>
      <p:bldP spid="19" grpId="0" bldLvl="0" animBg="1"/>
      <p:bldP spid="22" grpId="0"/>
      <p:bldP spid="23" grpId="0" bldLvl="0" animBg="1"/>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8" name="Text Box 20"/>
          <p:cNvSpPr txBox="1"/>
          <p:nvPr/>
        </p:nvSpPr>
        <p:spPr>
          <a:xfrm>
            <a:off x="664369" y="518160"/>
            <a:ext cx="1638776" cy="437674"/>
          </a:xfrm>
          <a:prstGeom prst="rect">
            <a:avLst/>
          </a:prstGeom>
          <a:noFill/>
          <a:ln w="19050">
            <a:noFill/>
          </a:ln>
        </p:spPr>
        <p:txBody>
          <a:bodyPr wrap="square" lIns="68580" tIns="34290" rIns="68580" bIns="34290" anchor="t">
            <a:spAutoFit/>
          </a:bodyPr>
          <a:lstStyle/>
          <a:p>
            <a:r>
              <a:rPr lang="zh-CN" altLang="en-US" sz="2400" dirty="0">
                <a:latin typeface="+mn-ea"/>
              </a:rPr>
              <a:t>观察对比：</a:t>
            </a:r>
            <a:endParaRPr lang="zh-CN" altLang="en-US" sz="2400" dirty="0">
              <a:latin typeface="+mn-ea"/>
            </a:endParaRPr>
          </a:p>
        </p:txBody>
      </p:sp>
      <p:grpSp>
        <p:nvGrpSpPr>
          <p:cNvPr id="9248" name="组合 1"/>
          <p:cNvGrpSpPr/>
          <p:nvPr/>
        </p:nvGrpSpPr>
        <p:grpSpPr>
          <a:xfrm>
            <a:off x="2406254" y="1523524"/>
            <a:ext cx="1647825" cy="1679734"/>
            <a:chOff x="2627313" y="2762568"/>
            <a:chExt cx="2197100" cy="2239645"/>
          </a:xfrm>
        </p:grpSpPr>
        <p:sp>
          <p:nvSpPr>
            <p:cNvPr id="9249" name="Text Box 14"/>
            <p:cNvSpPr txBox="1"/>
            <p:nvPr/>
          </p:nvSpPr>
          <p:spPr>
            <a:xfrm>
              <a:off x="3683636" y="3252471"/>
              <a:ext cx="387285" cy="410369"/>
            </a:xfrm>
            <a:prstGeom prst="rect">
              <a:avLst/>
            </a:prstGeom>
            <a:noFill/>
            <a:ln w="9525">
              <a:noFill/>
            </a:ln>
          </p:spPr>
          <p:txBody>
            <a:bodyPr wrap="none" anchor="t">
              <a:spAutoFit/>
            </a:bodyPr>
            <a:lstStyle/>
            <a:p>
              <a:r>
                <a:rPr lang="en-US" altLang="zh-CN" sz="2100" baseline="-25000" dirty="0">
                  <a:solidFill>
                    <a:srgbClr val="FF0000"/>
                  </a:solidFill>
                  <a:latin typeface="+mn-ea"/>
                </a:rPr>
                <a:t>5</a:t>
              </a:r>
              <a:endParaRPr lang="en-US" altLang="zh-CN" sz="2100" baseline="-25000" dirty="0">
                <a:solidFill>
                  <a:srgbClr val="FF0000"/>
                </a:solidFill>
                <a:latin typeface="+mn-ea"/>
              </a:endParaRPr>
            </a:p>
          </p:txBody>
        </p:sp>
        <p:sp>
          <p:nvSpPr>
            <p:cNvPr id="9250" name="Text Box 13"/>
            <p:cNvSpPr txBox="1"/>
            <p:nvPr/>
          </p:nvSpPr>
          <p:spPr>
            <a:xfrm>
              <a:off x="3326130" y="3816033"/>
              <a:ext cx="357188" cy="557213"/>
            </a:xfrm>
            <a:prstGeom prst="rect">
              <a:avLst/>
            </a:prstGeom>
            <a:noFill/>
            <a:ln w="9525">
              <a:noFill/>
            </a:ln>
          </p:spPr>
          <p:txBody>
            <a:bodyPr anchor="t"/>
            <a:lstStyle/>
            <a:p>
              <a:pPr algn="just"/>
              <a:r>
                <a:rPr lang="en-US" altLang="zh-CN" sz="2100" baseline="30000" dirty="0">
                  <a:solidFill>
                    <a:srgbClr val="FF0000"/>
                  </a:solidFill>
                  <a:latin typeface="+mn-ea"/>
                </a:rPr>
                <a:t>2</a:t>
              </a:r>
              <a:r>
                <a:rPr lang="zh-CN" altLang="zh-CN" sz="2100" dirty="0">
                  <a:solidFill>
                    <a:srgbClr val="FF0000"/>
                  </a:solidFill>
                  <a:latin typeface="+mn-ea"/>
                </a:rPr>
                <a:t>  </a:t>
              </a:r>
              <a:endParaRPr lang="zh-CN" altLang="zh-CN" sz="2100" dirty="0">
                <a:solidFill>
                  <a:srgbClr val="FF0000"/>
                </a:solidFill>
                <a:latin typeface="+mn-ea"/>
              </a:endParaRPr>
            </a:p>
          </p:txBody>
        </p:sp>
        <p:sp>
          <p:nvSpPr>
            <p:cNvPr id="9251" name="Text Box 5"/>
            <p:cNvSpPr txBox="1"/>
            <p:nvPr/>
          </p:nvSpPr>
          <p:spPr>
            <a:xfrm>
              <a:off x="2681288" y="4373563"/>
              <a:ext cx="2143125" cy="628650"/>
            </a:xfrm>
            <a:prstGeom prst="rect">
              <a:avLst/>
            </a:prstGeom>
            <a:noFill/>
            <a:ln w="9525">
              <a:noFill/>
            </a:ln>
          </p:spPr>
          <p:txBody>
            <a:bodyPr anchor="t"/>
            <a:lstStyle/>
            <a:p>
              <a:pPr algn="just"/>
              <a:r>
                <a:rPr lang="en-US" altLang="zh-CN" sz="2100" dirty="0">
                  <a:latin typeface="+mn-ea"/>
                </a:rPr>
                <a:t>1  7</a:t>
              </a:r>
              <a:r>
                <a:rPr lang="zh-CN" altLang="zh-CN" sz="2100" dirty="0">
                  <a:latin typeface="+mn-ea"/>
                </a:rPr>
                <a:t> </a:t>
              </a:r>
              <a:r>
                <a:rPr lang="zh-CN" altLang="en-US" sz="2100" baseline="-25000" dirty="0">
                  <a:latin typeface="+mn-ea"/>
                </a:rPr>
                <a:t> </a:t>
              </a:r>
              <a:r>
                <a:rPr lang="en-US" altLang="zh-CN" sz="2100" dirty="0">
                  <a:latin typeface="+mn-ea"/>
                </a:rPr>
                <a:t>7</a:t>
              </a:r>
              <a:r>
                <a:rPr lang="zh-CN" altLang="en-US" sz="2100" dirty="0">
                  <a:latin typeface="+mn-ea"/>
                </a:rPr>
                <a:t>  </a:t>
              </a:r>
              <a:r>
                <a:rPr lang="en-US" altLang="zh-CN" sz="2100" dirty="0">
                  <a:latin typeface="+mn-ea"/>
                </a:rPr>
                <a:t>6</a:t>
              </a:r>
              <a:endParaRPr lang="zh-CN" altLang="zh-CN" sz="2100" dirty="0">
                <a:latin typeface="+mn-ea"/>
              </a:endParaRPr>
            </a:p>
          </p:txBody>
        </p:sp>
        <p:sp>
          <p:nvSpPr>
            <p:cNvPr id="9252" name="Line 4"/>
            <p:cNvSpPr/>
            <p:nvPr/>
          </p:nvSpPr>
          <p:spPr>
            <a:xfrm flipV="1">
              <a:off x="2627313" y="4400151"/>
              <a:ext cx="1728787" cy="0"/>
            </a:xfrm>
            <a:prstGeom prst="line">
              <a:avLst/>
            </a:prstGeom>
            <a:ln w="28575" cap="flat" cmpd="sng">
              <a:solidFill>
                <a:srgbClr val="000000"/>
              </a:solidFill>
              <a:prstDash val="solid"/>
              <a:round/>
              <a:headEnd type="none" w="med" len="med"/>
              <a:tailEnd type="none" w="med" len="med"/>
            </a:ln>
          </p:spPr>
        </p:sp>
        <p:sp>
          <p:nvSpPr>
            <p:cNvPr id="9253" name="Text Box 6"/>
            <p:cNvSpPr txBox="1"/>
            <p:nvPr/>
          </p:nvSpPr>
          <p:spPr>
            <a:xfrm>
              <a:off x="2849563" y="3108626"/>
              <a:ext cx="625475" cy="657225"/>
            </a:xfrm>
            <a:prstGeom prst="rect">
              <a:avLst/>
            </a:prstGeom>
            <a:noFill/>
            <a:ln w="9525">
              <a:noFill/>
            </a:ln>
          </p:spPr>
          <p:txBody>
            <a:bodyPr anchor="t"/>
            <a:lstStyle/>
            <a:p>
              <a:pPr algn="just"/>
              <a:r>
                <a:rPr lang="zh-CN" altLang="zh-CN" sz="2100" dirty="0">
                  <a:latin typeface="+mn-ea"/>
                </a:rPr>
                <a:t>×</a:t>
              </a:r>
              <a:endParaRPr lang="zh-CN" altLang="zh-CN" sz="2100" dirty="0">
                <a:latin typeface="+mn-ea"/>
              </a:endParaRPr>
            </a:p>
          </p:txBody>
        </p:sp>
        <p:sp>
          <p:nvSpPr>
            <p:cNvPr id="9254" name="Text Box 7"/>
            <p:cNvSpPr txBox="1"/>
            <p:nvPr/>
          </p:nvSpPr>
          <p:spPr>
            <a:xfrm>
              <a:off x="3463925" y="2762568"/>
              <a:ext cx="1071563" cy="577850"/>
            </a:xfrm>
            <a:prstGeom prst="rect">
              <a:avLst/>
            </a:prstGeom>
            <a:noFill/>
            <a:ln w="9525">
              <a:noFill/>
            </a:ln>
          </p:spPr>
          <p:txBody>
            <a:bodyPr anchor="t"/>
            <a:lstStyle/>
            <a:p>
              <a:pPr algn="just"/>
              <a:r>
                <a:rPr lang="en-US" altLang="zh-CN" sz="2100" dirty="0">
                  <a:latin typeface="+mn-ea"/>
                </a:rPr>
                <a:t>3</a:t>
              </a:r>
              <a:r>
                <a:rPr lang="zh-CN" altLang="en-US" sz="2100" dirty="0">
                  <a:latin typeface="+mn-ea"/>
                </a:rPr>
                <a:t>  </a:t>
              </a:r>
              <a:r>
                <a:rPr lang="en-US" altLang="zh-CN" sz="2100" dirty="0">
                  <a:latin typeface="+mn-ea"/>
                </a:rPr>
                <a:t>7</a:t>
              </a:r>
              <a:endParaRPr lang="zh-CN" altLang="zh-CN" sz="2100" dirty="0">
                <a:latin typeface="+mn-ea"/>
              </a:endParaRPr>
            </a:p>
          </p:txBody>
        </p:sp>
        <p:sp>
          <p:nvSpPr>
            <p:cNvPr id="9255" name="Line 8"/>
            <p:cNvSpPr/>
            <p:nvPr/>
          </p:nvSpPr>
          <p:spPr>
            <a:xfrm>
              <a:off x="2627313" y="3623340"/>
              <a:ext cx="1728787" cy="0"/>
            </a:xfrm>
            <a:prstGeom prst="line">
              <a:avLst/>
            </a:prstGeom>
            <a:ln w="28575" cap="flat" cmpd="sng">
              <a:solidFill>
                <a:srgbClr val="000000"/>
              </a:solidFill>
              <a:prstDash val="solid"/>
              <a:round/>
              <a:headEnd type="none" w="med" len="med"/>
              <a:tailEnd type="none" w="med" len="med"/>
            </a:ln>
          </p:spPr>
        </p:sp>
        <p:sp>
          <p:nvSpPr>
            <p:cNvPr id="9256" name="Text Box 9"/>
            <p:cNvSpPr txBox="1"/>
            <p:nvPr/>
          </p:nvSpPr>
          <p:spPr>
            <a:xfrm>
              <a:off x="3463925" y="3170238"/>
              <a:ext cx="1000125" cy="428625"/>
            </a:xfrm>
            <a:prstGeom prst="rect">
              <a:avLst/>
            </a:prstGeom>
            <a:noFill/>
            <a:ln w="9525">
              <a:noFill/>
            </a:ln>
          </p:spPr>
          <p:txBody>
            <a:bodyPr anchor="t"/>
            <a:lstStyle/>
            <a:p>
              <a:pPr algn="just"/>
              <a:r>
                <a:rPr lang="en-US" altLang="zh-CN" sz="2100" dirty="0">
                  <a:latin typeface="+mn-ea"/>
                </a:rPr>
                <a:t>4</a:t>
              </a:r>
              <a:r>
                <a:rPr lang="zh-CN" altLang="zh-CN" sz="2100" dirty="0">
                  <a:latin typeface="+mn-ea"/>
                </a:rPr>
                <a:t>  </a:t>
              </a:r>
              <a:r>
                <a:rPr lang="en-US" altLang="zh-CN" sz="2100" dirty="0">
                  <a:latin typeface="+mn-ea"/>
                </a:rPr>
                <a:t>8</a:t>
              </a:r>
              <a:endParaRPr lang="zh-CN" altLang="zh-CN" sz="2100" dirty="0">
                <a:latin typeface="+mn-ea"/>
              </a:endParaRPr>
            </a:p>
          </p:txBody>
        </p:sp>
        <p:sp>
          <p:nvSpPr>
            <p:cNvPr id="9257" name="Text Box 12"/>
            <p:cNvSpPr txBox="1"/>
            <p:nvPr/>
          </p:nvSpPr>
          <p:spPr>
            <a:xfrm>
              <a:off x="3879850" y="3541713"/>
              <a:ext cx="687388" cy="628650"/>
            </a:xfrm>
            <a:prstGeom prst="rect">
              <a:avLst/>
            </a:prstGeom>
            <a:noFill/>
            <a:ln w="9525">
              <a:noFill/>
            </a:ln>
          </p:spPr>
          <p:txBody>
            <a:bodyPr anchor="t"/>
            <a:lstStyle/>
            <a:p>
              <a:pPr algn="just"/>
              <a:r>
                <a:rPr lang="en-US" altLang="zh-CN" sz="2100" dirty="0">
                  <a:latin typeface="+mn-ea"/>
                </a:rPr>
                <a:t>6</a:t>
              </a:r>
              <a:endParaRPr lang="en-US" altLang="zh-CN" sz="2100" dirty="0">
                <a:latin typeface="+mn-ea"/>
              </a:endParaRPr>
            </a:p>
          </p:txBody>
        </p:sp>
        <p:sp>
          <p:nvSpPr>
            <p:cNvPr id="9258" name="Text Box 13"/>
            <p:cNvSpPr txBox="1"/>
            <p:nvPr/>
          </p:nvSpPr>
          <p:spPr>
            <a:xfrm>
              <a:off x="3463925" y="3898266"/>
              <a:ext cx="357188" cy="557212"/>
            </a:xfrm>
            <a:prstGeom prst="rect">
              <a:avLst/>
            </a:prstGeom>
            <a:noFill/>
            <a:ln w="9525">
              <a:noFill/>
            </a:ln>
          </p:spPr>
          <p:txBody>
            <a:bodyPr anchor="t"/>
            <a:lstStyle/>
            <a:p>
              <a:pPr algn="just"/>
              <a:r>
                <a:rPr lang="en-US" altLang="zh-CN" sz="2100" dirty="0">
                  <a:latin typeface="+mn-ea"/>
                </a:rPr>
                <a:t>4</a:t>
              </a:r>
              <a:endParaRPr lang="en-US" altLang="zh-CN" sz="2100" dirty="0">
                <a:solidFill>
                  <a:srgbClr val="FF0000"/>
                </a:solidFill>
                <a:latin typeface="+mn-ea"/>
              </a:endParaRPr>
            </a:p>
          </p:txBody>
        </p:sp>
        <p:sp>
          <p:nvSpPr>
            <p:cNvPr id="9259" name="Text Box 14"/>
            <p:cNvSpPr txBox="1"/>
            <p:nvPr/>
          </p:nvSpPr>
          <p:spPr>
            <a:xfrm>
              <a:off x="3463925" y="3541713"/>
              <a:ext cx="457819" cy="553997"/>
            </a:xfrm>
            <a:prstGeom prst="rect">
              <a:avLst/>
            </a:prstGeom>
            <a:noFill/>
            <a:ln w="9525">
              <a:noFill/>
            </a:ln>
          </p:spPr>
          <p:txBody>
            <a:bodyPr wrap="none" anchor="t">
              <a:spAutoFit/>
            </a:bodyPr>
            <a:lstStyle/>
            <a:p>
              <a:r>
                <a:rPr lang="en-US" altLang="zh-CN" sz="2100" dirty="0">
                  <a:latin typeface="+mn-ea"/>
                </a:rPr>
                <a:t>3</a:t>
              </a:r>
              <a:endParaRPr lang="en-US" altLang="zh-CN" sz="2100" dirty="0">
                <a:latin typeface="+mn-ea"/>
              </a:endParaRPr>
            </a:p>
          </p:txBody>
        </p:sp>
        <p:sp>
          <p:nvSpPr>
            <p:cNvPr id="9260" name="Text Box 13"/>
            <p:cNvSpPr txBox="1"/>
            <p:nvPr/>
          </p:nvSpPr>
          <p:spPr>
            <a:xfrm>
              <a:off x="3073083" y="3898266"/>
              <a:ext cx="357187" cy="557212"/>
            </a:xfrm>
            <a:prstGeom prst="rect">
              <a:avLst/>
            </a:prstGeom>
            <a:noFill/>
            <a:ln w="9525">
              <a:noFill/>
            </a:ln>
          </p:spPr>
          <p:txBody>
            <a:bodyPr anchor="t"/>
            <a:lstStyle/>
            <a:p>
              <a:pPr algn="just"/>
              <a:r>
                <a:rPr lang="en-US" altLang="zh-CN" sz="2100" dirty="0">
                  <a:latin typeface="+mn-ea"/>
                </a:rPr>
                <a:t>4</a:t>
              </a:r>
              <a:endParaRPr lang="en-US" altLang="zh-CN" sz="2100" dirty="0">
                <a:solidFill>
                  <a:srgbClr val="FF0000"/>
                </a:solidFill>
                <a:latin typeface="+mn-ea"/>
              </a:endParaRPr>
            </a:p>
          </p:txBody>
        </p:sp>
        <p:sp>
          <p:nvSpPr>
            <p:cNvPr id="9261" name="Text Box 14"/>
            <p:cNvSpPr txBox="1"/>
            <p:nvPr/>
          </p:nvSpPr>
          <p:spPr>
            <a:xfrm>
              <a:off x="3073400" y="3541713"/>
              <a:ext cx="457819" cy="553997"/>
            </a:xfrm>
            <a:prstGeom prst="rect">
              <a:avLst/>
            </a:prstGeom>
            <a:noFill/>
            <a:ln w="9525">
              <a:noFill/>
            </a:ln>
          </p:spPr>
          <p:txBody>
            <a:bodyPr wrap="none" anchor="t">
              <a:spAutoFit/>
            </a:bodyPr>
            <a:lstStyle/>
            <a:p>
              <a:r>
                <a:rPr lang="en-US" altLang="zh-CN" sz="2100" dirty="0">
                  <a:latin typeface="+mn-ea"/>
                </a:rPr>
                <a:t>3</a:t>
              </a:r>
              <a:endParaRPr lang="en-US" altLang="zh-CN" sz="2100" dirty="0">
                <a:latin typeface="+mn-ea"/>
              </a:endParaRPr>
            </a:p>
          </p:txBody>
        </p:sp>
        <p:sp>
          <p:nvSpPr>
            <p:cNvPr id="9262" name="Text Box 13"/>
            <p:cNvSpPr txBox="1"/>
            <p:nvPr/>
          </p:nvSpPr>
          <p:spPr>
            <a:xfrm>
              <a:off x="2687638" y="3863976"/>
              <a:ext cx="357187" cy="557212"/>
            </a:xfrm>
            <a:prstGeom prst="rect">
              <a:avLst/>
            </a:prstGeom>
            <a:noFill/>
            <a:ln w="9525">
              <a:noFill/>
            </a:ln>
          </p:spPr>
          <p:txBody>
            <a:bodyPr anchor="t"/>
            <a:lstStyle/>
            <a:p>
              <a:pPr algn="just"/>
              <a:r>
                <a:rPr lang="en-US" altLang="zh-CN" sz="2100" dirty="0">
                  <a:latin typeface="+mn-ea"/>
                </a:rPr>
                <a:t>1</a:t>
              </a:r>
              <a:endParaRPr lang="en-US" altLang="zh-CN" sz="2100" dirty="0">
                <a:solidFill>
                  <a:srgbClr val="FF0000"/>
                </a:solidFill>
                <a:latin typeface="+mn-ea"/>
              </a:endParaRPr>
            </a:p>
          </p:txBody>
        </p:sp>
      </p:grpSp>
      <p:grpSp>
        <p:nvGrpSpPr>
          <p:cNvPr id="18" name="组合 17"/>
          <p:cNvGrpSpPr/>
          <p:nvPr/>
        </p:nvGrpSpPr>
        <p:grpSpPr>
          <a:xfrm>
            <a:off x="5180647" y="1595914"/>
            <a:ext cx="1574483" cy="1607344"/>
            <a:chOff x="5006" y="4108"/>
            <a:chExt cx="3306" cy="3375"/>
          </a:xfrm>
        </p:grpSpPr>
        <p:sp>
          <p:nvSpPr>
            <p:cNvPr id="8" name="Line 4"/>
            <p:cNvSpPr/>
            <p:nvPr/>
          </p:nvSpPr>
          <p:spPr>
            <a:xfrm flipV="1">
              <a:off x="5130" y="6524"/>
              <a:ext cx="2240" cy="1"/>
            </a:xfrm>
            <a:prstGeom prst="line">
              <a:avLst/>
            </a:prstGeom>
            <a:ln w="28575" cap="flat" cmpd="sng">
              <a:solidFill>
                <a:srgbClr val="000000"/>
              </a:solidFill>
              <a:prstDash val="solid"/>
              <a:round/>
              <a:headEnd type="none" w="med" len="med"/>
              <a:tailEnd type="none" w="med" len="med"/>
            </a:ln>
          </p:spPr>
        </p:sp>
        <p:sp>
          <p:nvSpPr>
            <p:cNvPr id="9" name="Text Box 5"/>
            <p:cNvSpPr txBox="1"/>
            <p:nvPr/>
          </p:nvSpPr>
          <p:spPr>
            <a:xfrm>
              <a:off x="5432" y="6493"/>
              <a:ext cx="2880" cy="990"/>
            </a:xfrm>
            <a:prstGeom prst="rect">
              <a:avLst/>
            </a:prstGeom>
            <a:noFill/>
            <a:ln w="9525">
              <a:noFill/>
            </a:ln>
          </p:spPr>
          <p:txBody>
            <a:bodyPr anchor="t"/>
            <a:lstStyle/>
            <a:p>
              <a:pPr algn="just"/>
              <a:r>
                <a:rPr lang="en-US" altLang="zh-CN" sz="2100" dirty="0">
                  <a:latin typeface="+mn-ea"/>
                </a:rPr>
                <a:t>8</a:t>
              </a:r>
              <a:r>
                <a:rPr lang="zh-CN" altLang="zh-CN" sz="2100" dirty="0">
                  <a:latin typeface="+mn-ea"/>
                </a:rPr>
                <a:t> </a:t>
              </a:r>
              <a:r>
                <a:rPr lang="zh-CN" altLang="zh-CN" sz="2100" baseline="-25000" dirty="0">
                  <a:latin typeface="+mn-ea"/>
                </a:rPr>
                <a:t> </a:t>
              </a:r>
              <a:r>
                <a:rPr lang="en-US" altLang="zh-CN" sz="2100" dirty="0">
                  <a:latin typeface="+mn-ea"/>
                </a:rPr>
                <a:t>8</a:t>
              </a:r>
              <a:r>
                <a:rPr lang="zh-CN" altLang="en-US" sz="2100" dirty="0">
                  <a:latin typeface="+mn-ea"/>
                </a:rPr>
                <a:t> </a:t>
              </a:r>
              <a:r>
                <a:rPr lang="zh-CN" altLang="en-US" sz="2100" baseline="-25000" dirty="0">
                  <a:latin typeface="+mn-ea"/>
                </a:rPr>
                <a:t> </a:t>
              </a:r>
              <a:r>
                <a:rPr lang="en-US" sz="2100" dirty="0">
                  <a:latin typeface="+mn-ea"/>
                </a:rPr>
                <a:t>2</a:t>
              </a:r>
              <a:endParaRPr lang="en-US" sz="2100" dirty="0">
                <a:latin typeface="+mn-ea"/>
              </a:endParaRPr>
            </a:p>
          </p:txBody>
        </p:sp>
        <p:sp>
          <p:nvSpPr>
            <p:cNvPr id="10" name="Text Box 13"/>
            <p:cNvSpPr txBox="1"/>
            <p:nvPr/>
          </p:nvSpPr>
          <p:spPr>
            <a:xfrm>
              <a:off x="6011" y="5862"/>
              <a:ext cx="562" cy="877"/>
            </a:xfrm>
            <a:prstGeom prst="rect">
              <a:avLst/>
            </a:prstGeom>
            <a:noFill/>
            <a:ln w="9525">
              <a:noFill/>
            </a:ln>
          </p:spPr>
          <p:txBody>
            <a:bodyPr anchor="t"/>
            <a:lstStyle/>
            <a:p>
              <a:pPr algn="just"/>
              <a:r>
                <a:rPr lang="en-US" altLang="zh-CN" sz="2100" dirty="0">
                  <a:latin typeface="+mn-ea"/>
                </a:rPr>
                <a:t>4</a:t>
              </a:r>
              <a:endParaRPr lang="en-US" altLang="zh-CN" sz="2100" dirty="0">
                <a:solidFill>
                  <a:srgbClr val="FF0000"/>
                </a:solidFill>
                <a:latin typeface="+mn-ea"/>
              </a:endParaRPr>
            </a:p>
          </p:txBody>
        </p:sp>
        <p:sp>
          <p:nvSpPr>
            <p:cNvPr id="11" name="Text Box 13"/>
            <p:cNvSpPr txBox="1"/>
            <p:nvPr/>
          </p:nvSpPr>
          <p:spPr>
            <a:xfrm>
              <a:off x="5432" y="5861"/>
              <a:ext cx="563" cy="877"/>
            </a:xfrm>
            <a:prstGeom prst="rect">
              <a:avLst/>
            </a:prstGeom>
            <a:noFill/>
            <a:ln w="9525">
              <a:noFill/>
            </a:ln>
          </p:spPr>
          <p:txBody>
            <a:bodyPr anchor="t"/>
            <a:lstStyle/>
            <a:p>
              <a:pPr algn="just"/>
              <a:r>
                <a:rPr lang="en-US" altLang="zh-CN" sz="2100" dirty="0">
                  <a:latin typeface="+mn-ea"/>
                </a:rPr>
                <a:t>8</a:t>
              </a:r>
              <a:endParaRPr lang="en-US" altLang="zh-CN" sz="2100" dirty="0">
                <a:solidFill>
                  <a:srgbClr val="FF0000"/>
                </a:solidFill>
                <a:latin typeface="+mn-ea"/>
              </a:endParaRPr>
            </a:p>
          </p:txBody>
        </p:sp>
        <p:sp>
          <p:nvSpPr>
            <p:cNvPr id="12" name="Text Box 6"/>
            <p:cNvSpPr txBox="1"/>
            <p:nvPr/>
          </p:nvSpPr>
          <p:spPr>
            <a:xfrm>
              <a:off x="5006" y="4750"/>
              <a:ext cx="985" cy="1035"/>
            </a:xfrm>
            <a:prstGeom prst="rect">
              <a:avLst/>
            </a:prstGeom>
            <a:noFill/>
            <a:ln w="9525">
              <a:noFill/>
            </a:ln>
          </p:spPr>
          <p:txBody>
            <a:bodyPr anchor="t"/>
            <a:lstStyle/>
            <a:p>
              <a:pPr algn="just"/>
              <a:r>
                <a:rPr lang="zh-CN" altLang="zh-CN" sz="2100" dirty="0">
                  <a:latin typeface="+mn-ea"/>
                </a:rPr>
                <a:t>×</a:t>
              </a:r>
              <a:endParaRPr lang="zh-CN" altLang="zh-CN" sz="2100" dirty="0">
                <a:latin typeface="+mn-ea"/>
              </a:endParaRPr>
            </a:p>
          </p:txBody>
        </p:sp>
        <p:sp>
          <p:nvSpPr>
            <p:cNvPr id="13" name="Text Box 7"/>
            <p:cNvSpPr txBox="1"/>
            <p:nvPr/>
          </p:nvSpPr>
          <p:spPr>
            <a:xfrm>
              <a:off x="5974" y="4680"/>
              <a:ext cx="1687" cy="910"/>
            </a:xfrm>
            <a:prstGeom prst="rect">
              <a:avLst/>
            </a:prstGeom>
            <a:noFill/>
            <a:ln w="9525">
              <a:noFill/>
            </a:ln>
          </p:spPr>
          <p:txBody>
            <a:bodyPr anchor="t"/>
            <a:lstStyle/>
            <a:p>
              <a:pPr algn="just"/>
              <a:r>
                <a:rPr lang="en-US" altLang="zh-CN" sz="2100" dirty="0">
                  <a:latin typeface="+mn-ea"/>
                </a:rPr>
                <a:t>2</a:t>
              </a:r>
              <a:r>
                <a:rPr lang="zh-CN" altLang="en-US" sz="2100" dirty="0">
                  <a:latin typeface="+mn-ea"/>
                </a:rPr>
                <a:t> </a:t>
              </a:r>
              <a:r>
                <a:rPr lang="zh-CN" altLang="en-US" sz="2100" baseline="-25000" dirty="0">
                  <a:latin typeface="+mn-ea"/>
                </a:rPr>
                <a:t> </a:t>
              </a:r>
              <a:r>
                <a:rPr lang="en-US" altLang="zh-CN" sz="2100" dirty="0">
                  <a:latin typeface="+mn-ea"/>
                </a:rPr>
                <a:t>1</a:t>
              </a:r>
              <a:endParaRPr lang="zh-CN" altLang="zh-CN" sz="2100" dirty="0">
                <a:latin typeface="+mn-ea"/>
              </a:endParaRPr>
            </a:p>
          </p:txBody>
        </p:sp>
        <p:sp>
          <p:nvSpPr>
            <p:cNvPr id="14" name="Line 8"/>
            <p:cNvSpPr/>
            <p:nvPr/>
          </p:nvSpPr>
          <p:spPr>
            <a:xfrm>
              <a:off x="5120" y="5369"/>
              <a:ext cx="2155" cy="0"/>
            </a:xfrm>
            <a:prstGeom prst="line">
              <a:avLst/>
            </a:prstGeom>
            <a:ln w="28575" cap="flat" cmpd="sng">
              <a:solidFill>
                <a:srgbClr val="000000"/>
              </a:solidFill>
              <a:prstDash val="solid"/>
              <a:round/>
              <a:headEnd type="none" w="med" len="med"/>
              <a:tailEnd type="none" w="med" len="med"/>
            </a:ln>
          </p:spPr>
        </p:sp>
        <p:sp>
          <p:nvSpPr>
            <p:cNvPr id="15" name="Text Box 9"/>
            <p:cNvSpPr txBox="1"/>
            <p:nvPr/>
          </p:nvSpPr>
          <p:spPr>
            <a:xfrm>
              <a:off x="5979" y="4108"/>
              <a:ext cx="1575" cy="675"/>
            </a:xfrm>
            <a:prstGeom prst="rect">
              <a:avLst/>
            </a:prstGeom>
            <a:noFill/>
            <a:ln w="9525">
              <a:noFill/>
            </a:ln>
          </p:spPr>
          <p:txBody>
            <a:bodyPr anchor="t"/>
            <a:lstStyle/>
            <a:p>
              <a:pPr algn="just"/>
              <a:r>
                <a:rPr lang="en-US" altLang="zh-CN" sz="2100" dirty="0">
                  <a:latin typeface="+mn-ea"/>
                </a:rPr>
                <a:t>4</a:t>
              </a:r>
              <a:r>
                <a:rPr lang="zh-CN" altLang="zh-CN" sz="2100" dirty="0">
                  <a:latin typeface="+mn-ea"/>
                </a:rPr>
                <a:t> </a:t>
              </a:r>
              <a:r>
                <a:rPr lang="zh-CN" altLang="zh-CN" sz="2100" baseline="-25000" dirty="0">
                  <a:latin typeface="+mn-ea"/>
                </a:rPr>
                <a:t> </a:t>
              </a:r>
              <a:r>
                <a:rPr lang="en-US" sz="2100" dirty="0">
                  <a:latin typeface="+mn-ea"/>
                </a:rPr>
                <a:t>2</a:t>
              </a:r>
              <a:endParaRPr lang="en-US" sz="2100" dirty="0">
                <a:latin typeface="+mn-ea"/>
              </a:endParaRPr>
            </a:p>
          </p:txBody>
        </p:sp>
        <p:sp>
          <p:nvSpPr>
            <p:cNvPr id="16" name="Text Box 12"/>
            <p:cNvSpPr txBox="1"/>
            <p:nvPr/>
          </p:nvSpPr>
          <p:spPr>
            <a:xfrm>
              <a:off x="6590" y="5276"/>
              <a:ext cx="1082" cy="990"/>
            </a:xfrm>
            <a:prstGeom prst="rect">
              <a:avLst/>
            </a:prstGeom>
            <a:noFill/>
            <a:ln w="9525">
              <a:noFill/>
            </a:ln>
          </p:spPr>
          <p:txBody>
            <a:bodyPr anchor="t"/>
            <a:lstStyle/>
            <a:p>
              <a:pPr algn="just"/>
              <a:r>
                <a:rPr lang="en-US" altLang="zh-CN" sz="2100" dirty="0">
                  <a:latin typeface="+mn-ea"/>
                </a:rPr>
                <a:t>2</a:t>
              </a:r>
              <a:endParaRPr lang="en-US" altLang="zh-CN" sz="2100" dirty="0">
                <a:latin typeface="+mn-ea"/>
              </a:endParaRPr>
            </a:p>
          </p:txBody>
        </p:sp>
        <p:sp>
          <p:nvSpPr>
            <p:cNvPr id="17" name="Text Box 14"/>
            <p:cNvSpPr txBox="1"/>
            <p:nvPr/>
          </p:nvSpPr>
          <p:spPr>
            <a:xfrm>
              <a:off x="5974" y="5291"/>
              <a:ext cx="721" cy="872"/>
            </a:xfrm>
            <a:prstGeom prst="rect">
              <a:avLst/>
            </a:prstGeom>
            <a:noFill/>
            <a:ln w="9525">
              <a:noFill/>
            </a:ln>
          </p:spPr>
          <p:txBody>
            <a:bodyPr wrap="none" anchor="t">
              <a:spAutoFit/>
            </a:bodyPr>
            <a:lstStyle/>
            <a:p>
              <a:r>
                <a:rPr lang="en-US" altLang="zh-CN" sz="2100" dirty="0">
                  <a:latin typeface="+mn-ea"/>
                </a:rPr>
                <a:t>4</a:t>
              </a:r>
              <a:endParaRPr lang="en-US" altLang="zh-CN" sz="2100" dirty="0">
                <a:latin typeface="+mn-ea"/>
              </a:endParaRPr>
            </a:p>
          </p:txBody>
        </p:sp>
      </p:grpSp>
      <p:sp>
        <p:nvSpPr>
          <p:cNvPr id="5" name="圆角矩形 4"/>
          <p:cNvSpPr/>
          <p:nvPr/>
        </p:nvSpPr>
        <p:spPr>
          <a:xfrm>
            <a:off x="2324576" y="1009651"/>
            <a:ext cx="1632585" cy="408146"/>
          </a:xfrm>
          <a:prstGeom prst="roundRect">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dirty="0"/>
              <a:t>今天学习的</a:t>
            </a:r>
            <a:endParaRPr lang="zh-CN" altLang="en-US" sz="2100" dirty="0"/>
          </a:p>
        </p:txBody>
      </p:sp>
      <p:sp>
        <p:nvSpPr>
          <p:cNvPr id="6" name="圆角矩形 5"/>
          <p:cNvSpPr/>
          <p:nvPr/>
        </p:nvSpPr>
        <p:spPr>
          <a:xfrm>
            <a:off x="4968240" y="1009651"/>
            <a:ext cx="1632585" cy="408146"/>
          </a:xfrm>
          <a:prstGeom prst="roundRect">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dirty="0"/>
              <a:t>以前学习的</a:t>
            </a:r>
            <a:endParaRPr lang="zh-CN" altLang="en-US" sz="2100" dirty="0"/>
          </a:p>
        </p:txBody>
      </p:sp>
      <p:sp>
        <p:nvSpPr>
          <p:cNvPr id="20" name="AutoShape 27"/>
          <p:cNvSpPr/>
          <p:nvPr/>
        </p:nvSpPr>
        <p:spPr>
          <a:xfrm>
            <a:off x="4448175" y="3268980"/>
            <a:ext cx="3221831" cy="1082993"/>
          </a:xfrm>
          <a:prstGeom prst="wedgeRoundRectCallout">
            <a:avLst>
              <a:gd name="adj1" fmla="val 57015"/>
              <a:gd name="adj2" fmla="val 26024"/>
              <a:gd name="adj3" fmla="val 16667"/>
            </a:avLst>
          </a:prstGeom>
          <a:solidFill>
            <a:srgbClr val="D57373"/>
          </a:solidFill>
          <a:ln w="19050" cap="flat" cmpd="sng">
            <a:noFill/>
            <a:prstDash val="solid"/>
            <a:miter/>
            <a:headEnd type="none" w="med" len="med"/>
            <a:tailEnd type="none" w="med" len="med"/>
          </a:ln>
        </p:spPr>
        <p:txBody>
          <a:bodyPr lIns="68580" tIns="34290" rIns="68580" bIns="34290" anchor="t"/>
          <a:lstStyle/>
          <a:p>
            <a:pPr algn="just"/>
            <a:r>
              <a:rPr lang="zh-CN" altLang="en-US" sz="2100" dirty="0">
                <a:solidFill>
                  <a:srgbClr val="000000"/>
                </a:solidFill>
                <a:sym typeface="+mn-ea"/>
              </a:rPr>
              <a:t>今天学习两位数乘两位数和以前学习的两位数乘两位数有什么不同呢？</a:t>
            </a:r>
            <a:endParaRPr lang="zh-CN" altLang="en-US" sz="2100" dirty="0">
              <a:latin typeface="+mn-ea"/>
            </a:endParaRPr>
          </a:p>
        </p:txBody>
      </p:sp>
      <p:sp>
        <p:nvSpPr>
          <p:cNvPr id="22" name="AutoShape 27"/>
          <p:cNvSpPr/>
          <p:nvPr/>
        </p:nvSpPr>
        <p:spPr>
          <a:xfrm>
            <a:off x="1316356" y="3268981"/>
            <a:ext cx="3042761" cy="1133951"/>
          </a:xfrm>
          <a:prstGeom prst="wedgeRoundRectCallout">
            <a:avLst>
              <a:gd name="adj1" fmla="val -56324"/>
              <a:gd name="adj2" fmla="val 33306"/>
              <a:gd name="adj3" fmla="val 16667"/>
            </a:avLst>
          </a:prstGeom>
          <a:solidFill>
            <a:srgbClr val="EA976B"/>
          </a:solidFill>
          <a:ln w="19050" cap="flat" cmpd="sng">
            <a:noFill/>
            <a:prstDash val="solid"/>
            <a:miter/>
            <a:headEnd type="none" w="med" len="med"/>
            <a:tailEnd type="none" w="med" len="med"/>
          </a:ln>
        </p:spPr>
        <p:txBody>
          <a:bodyPr lIns="68580" tIns="34290" rIns="68580" bIns="34290" anchor="t"/>
          <a:lstStyle/>
          <a:p>
            <a:r>
              <a:rPr lang="zh-CN" altLang="en-US" sz="2100" dirty="0">
                <a:latin typeface="+mn-ea"/>
                <a:cs typeface="+mn-ea"/>
              </a:rPr>
              <a:t>今天学习的两位数乘两位数出现了进位，计算时要加上进位的数。</a:t>
            </a:r>
            <a:endParaRPr lang="zh-CN" altLang="zh-CN" sz="1800" dirty="0">
              <a:solidFill>
                <a:srgbClr val="1C1C1C"/>
              </a:solidFill>
              <a:latin typeface="Times New Roman" panose="02020603050405020304" pitchFamily="18" charset="0"/>
              <a:ea typeface="宋体" panose="02010600030101010101" pitchFamily="2" charset="-122"/>
            </a:endParaRPr>
          </a:p>
          <a:p>
            <a:endParaRPr lang="zh-CN"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9248"/>
                                        </p:tgtEl>
                                        <p:attrNameLst>
                                          <p:attrName>style.visibility</p:attrName>
                                        </p:attrNameLst>
                                      </p:cBhvr>
                                      <p:to>
                                        <p:strVal val="visible"/>
                                      </p:to>
                                    </p:set>
                                    <p:animEffect transition="in" filter="wipe(left)">
                                      <p:cBhvr>
                                        <p:cTn id="10" dur="500"/>
                                        <p:tgtEl>
                                          <p:spTgt spid="924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par>
                                <p:cTn id="16" presetID="22" presetClass="entr" presetSubtype="8"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81158" y="553548"/>
            <a:ext cx="403790" cy="445049"/>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t>1</a:t>
            </a:r>
            <a:endParaRPr lang="zh-CN" altLang="en-US" sz="2100" b="1" dirty="0"/>
          </a:p>
        </p:txBody>
      </p:sp>
      <p:sp>
        <p:nvSpPr>
          <p:cNvPr id="25" name="Line 4"/>
          <p:cNvSpPr/>
          <p:nvPr/>
        </p:nvSpPr>
        <p:spPr>
          <a:xfrm flipV="1">
            <a:off x="862489" y="3313271"/>
            <a:ext cx="1026319" cy="0"/>
          </a:xfrm>
          <a:prstGeom prst="line">
            <a:avLst/>
          </a:prstGeom>
          <a:ln w="28575" cap="flat" cmpd="sng">
            <a:solidFill>
              <a:srgbClr val="000000"/>
            </a:solidFill>
            <a:prstDash val="solid"/>
            <a:round/>
            <a:headEnd type="none" w="med" len="med"/>
            <a:tailEnd type="none" w="med" len="med"/>
          </a:ln>
        </p:spPr>
      </p:sp>
      <p:sp>
        <p:nvSpPr>
          <p:cNvPr id="10255" name="Text Box 6"/>
          <p:cNvSpPr txBox="1"/>
          <p:nvPr/>
        </p:nvSpPr>
        <p:spPr>
          <a:xfrm>
            <a:off x="777955" y="2166700"/>
            <a:ext cx="469106" cy="492919"/>
          </a:xfrm>
          <a:prstGeom prst="rect">
            <a:avLst/>
          </a:prstGeom>
          <a:noFill/>
          <a:ln w="9525">
            <a:noFill/>
          </a:ln>
        </p:spPr>
        <p:txBody>
          <a:bodyPr lIns="68580" tIns="34290" rIns="68580" bIns="34290" anchor="t"/>
          <a:lstStyle/>
          <a:p>
            <a:pPr algn="just"/>
            <a:r>
              <a:rPr lang="zh-CN" altLang="zh-CN" sz="2100" dirty="0">
                <a:latin typeface="+mn-ea"/>
              </a:rPr>
              <a:t>×</a:t>
            </a:r>
            <a:endParaRPr lang="zh-CN" altLang="zh-CN" sz="2100" dirty="0">
              <a:latin typeface="+mn-ea"/>
            </a:endParaRPr>
          </a:p>
        </p:txBody>
      </p:sp>
      <p:sp>
        <p:nvSpPr>
          <p:cNvPr id="10256" name="Text Box 7"/>
          <p:cNvSpPr txBox="1"/>
          <p:nvPr/>
        </p:nvSpPr>
        <p:spPr>
          <a:xfrm>
            <a:off x="1275160" y="2258377"/>
            <a:ext cx="803672" cy="433388"/>
          </a:xfrm>
          <a:prstGeom prst="rect">
            <a:avLst/>
          </a:prstGeom>
          <a:noFill/>
          <a:ln w="9525">
            <a:noFill/>
          </a:ln>
        </p:spPr>
        <p:txBody>
          <a:bodyPr lIns="68580" tIns="34290" rIns="68580" bIns="34290" anchor="t"/>
          <a:lstStyle/>
          <a:p>
            <a:pPr algn="just"/>
            <a:r>
              <a:rPr lang="en-US" altLang="zh-CN" sz="2100" dirty="0">
                <a:latin typeface="+mn-ea"/>
              </a:rPr>
              <a:t>3</a:t>
            </a:r>
            <a:r>
              <a:rPr lang="zh-CN" altLang="en-US" sz="2100" dirty="0">
                <a:latin typeface="+mn-ea"/>
              </a:rPr>
              <a:t>  </a:t>
            </a:r>
            <a:r>
              <a:rPr lang="en-US" altLang="zh-CN" sz="2100" dirty="0">
                <a:latin typeface="+mn-ea"/>
              </a:rPr>
              <a:t>4</a:t>
            </a:r>
            <a:endParaRPr lang="zh-CN" altLang="zh-CN" sz="2100" dirty="0">
              <a:latin typeface="+mn-ea"/>
            </a:endParaRPr>
          </a:p>
        </p:txBody>
      </p:sp>
      <p:sp>
        <p:nvSpPr>
          <p:cNvPr id="10257" name="Line 8"/>
          <p:cNvSpPr/>
          <p:nvPr/>
        </p:nvSpPr>
        <p:spPr>
          <a:xfrm>
            <a:off x="862489" y="2665571"/>
            <a:ext cx="1026319" cy="0"/>
          </a:xfrm>
          <a:prstGeom prst="line">
            <a:avLst/>
          </a:prstGeom>
          <a:ln w="28575" cap="flat" cmpd="sng">
            <a:solidFill>
              <a:srgbClr val="000000"/>
            </a:solidFill>
            <a:prstDash val="solid"/>
            <a:round/>
            <a:headEnd type="none" w="med" len="med"/>
            <a:tailEnd type="none" w="med" len="med"/>
          </a:ln>
        </p:spPr>
      </p:sp>
      <p:sp>
        <p:nvSpPr>
          <p:cNvPr id="10258" name="Text Box 9"/>
          <p:cNvSpPr txBox="1"/>
          <p:nvPr/>
        </p:nvSpPr>
        <p:spPr>
          <a:xfrm>
            <a:off x="1295163" y="1698784"/>
            <a:ext cx="750094" cy="321469"/>
          </a:xfrm>
          <a:prstGeom prst="rect">
            <a:avLst/>
          </a:prstGeom>
          <a:noFill/>
          <a:ln w="9525">
            <a:noFill/>
          </a:ln>
        </p:spPr>
        <p:txBody>
          <a:bodyPr lIns="68580" tIns="34290" rIns="68580" bIns="34290" anchor="t"/>
          <a:lstStyle/>
          <a:p>
            <a:pPr algn="just"/>
            <a:r>
              <a:rPr lang="en-US" altLang="zh-CN" sz="2100" dirty="0">
                <a:latin typeface="+mn-ea"/>
              </a:rPr>
              <a:t>2</a:t>
            </a:r>
            <a:r>
              <a:rPr lang="zh-CN" altLang="zh-CN" sz="2100" dirty="0">
                <a:latin typeface="+mn-ea"/>
              </a:rPr>
              <a:t>  </a:t>
            </a:r>
            <a:r>
              <a:rPr lang="en-US" altLang="zh-CN" sz="2100" dirty="0">
                <a:latin typeface="+mn-ea"/>
              </a:rPr>
              <a:t>3</a:t>
            </a:r>
            <a:endParaRPr lang="zh-CN" altLang="zh-CN" sz="2100" dirty="0">
              <a:latin typeface="+mn-ea"/>
            </a:endParaRPr>
          </a:p>
        </p:txBody>
      </p:sp>
      <p:sp>
        <p:nvSpPr>
          <p:cNvPr id="2" name="Line 10"/>
          <p:cNvSpPr>
            <a:spLocks noChangeShapeType="1"/>
          </p:cNvSpPr>
          <p:nvPr/>
        </p:nvSpPr>
        <p:spPr bwMode="auto">
          <a:xfrm flipV="1">
            <a:off x="1725692" y="2072641"/>
            <a:ext cx="0" cy="270272"/>
          </a:xfrm>
          <a:prstGeom prst="line">
            <a:avLst/>
          </a:prstGeom>
          <a:noFill/>
          <a:ln w="19050" cmpd="sng">
            <a:solidFill>
              <a:srgbClr val="0066FF"/>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FF0000"/>
                </a:solidFill>
              </a:ln>
              <a:latin typeface="楷体_GB2312" panose="02010600030101010101" pitchFamily="49" charset="-122"/>
              <a:ea typeface="楷体_GB2312" panose="02010600030101010101" pitchFamily="49" charset="-122"/>
            </a:endParaRPr>
          </a:p>
        </p:txBody>
      </p:sp>
      <p:sp>
        <p:nvSpPr>
          <p:cNvPr id="3" name="Line 11"/>
          <p:cNvSpPr/>
          <p:nvPr/>
        </p:nvSpPr>
        <p:spPr>
          <a:xfrm flipH="1" flipV="1">
            <a:off x="1391126" y="2067878"/>
            <a:ext cx="334566" cy="265510"/>
          </a:xfrm>
          <a:prstGeom prst="line">
            <a:avLst/>
          </a:prstGeom>
          <a:ln w="19050" cap="flat" cmpd="sng">
            <a:solidFill>
              <a:srgbClr val="0066FF"/>
            </a:solidFill>
            <a:prstDash val="solid"/>
            <a:round/>
            <a:headEnd type="none" w="med" len="med"/>
            <a:tailEnd type="triangle" w="med" len="med"/>
          </a:ln>
        </p:spPr>
      </p:sp>
      <p:sp>
        <p:nvSpPr>
          <p:cNvPr id="5" name="Text Box 12"/>
          <p:cNvSpPr txBox="1"/>
          <p:nvPr/>
        </p:nvSpPr>
        <p:spPr>
          <a:xfrm>
            <a:off x="1586865" y="2642711"/>
            <a:ext cx="515541" cy="471488"/>
          </a:xfrm>
          <a:prstGeom prst="rect">
            <a:avLst/>
          </a:prstGeom>
          <a:noFill/>
          <a:ln w="9525">
            <a:noFill/>
          </a:ln>
        </p:spPr>
        <p:txBody>
          <a:bodyPr lIns="68580" tIns="34290" rIns="68580" bIns="34290" anchor="t"/>
          <a:lstStyle/>
          <a:p>
            <a:pPr algn="just"/>
            <a:r>
              <a:rPr lang="en-US" altLang="zh-CN" sz="2100" dirty="0">
                <a:solidFill>
                  <a:srgbClr val="FF0000"/>
                </a:solidFill>
                <a:latin typeface="+mn-ea"/>
              </a:rPr>
              <a:t>2</a:t>
            </a:r>
            <a:endParaRPr lang="en-US" altLang="zh-CN" sz="2100" dirty="0">
              <a:solidFill>
                <a:srgbClr val="FF0000"/>
              </a:solidFill>
              <a:latin typeface="+mn-ea"/>
            </a:endParaRPr>
          </a:p>
        </p:txBody>
      </p:sp>
      <p:sp>
        <p:nvSpPr>
          <p:cNvPr id="6" name="Text Box 13"/>
          <p:cNvSpPr txBox="1"/>
          <p:nvPr/>
        </p:nvSpPr>
        <p:spPr>
          <a:xfrm>
            <a:off x="1257776" y="2909650"/>
            <a:ext cx="267891" cy="417909"/>
          </a:xfrm>
          <a:prstGeom prst="rect">
            <a:avLst/>
          </a:prstGeom>
          <a:noFill/>
          <a:ln w="9525">
            <a:noFill/>
          </a:ln>
        </p:spPr>
        <p:txBody>
          <a:bodyPr lIns="68580" tIns="34290" rIns="68580" bIns="34290" anchor="t"/>
          <a:lstStyle/>
          <a:p>
            <a:pPr algn="just"/>
            <a:r>
              <a:rPr lang="en-US" altLang="zh-CN" sz="2100" dirty="0">
                <a:solidFill>
                  <a:srgbClr val="FF0000"/>
                </a:solidFill>
                <a:latin typeface="+mn-ea"/>
              </a:rPr>
              <a:t>9</a:t>
            </a:r>
            <a:r>
              <a:rPr lang="zh-CN" altLang="zh-CN" sz="2100" dirty="0">
                <a:solidFill>
                  <a:srgbClr val="FF0000"/>
                </a:solidFill>
                <a:latin typeface="+mn-ea"/>
              </a:rPr>
              <a:t>  </a:t>
            </a:r>
            <a:endParaRPr lang="zh-CN" altLang="zh-CN" sz="2100" dirty="0">
              <a:solidFill>
                <a:srgbClr val="FF0000"/>
              </a:solidFill>
              <a:latin typeface="+mn-ea"/>
            </a:endParaRPr>
          </a:p>
        </p:txBody>
      </p:sp>
      <p:sp>
        <p:nvSpPr>
          <p:cNvPr id="7" name="Text Box 14"/>
          <p:cNvSpPr txBox="1"/>
          <p:nvPr/>
        </p:nvSpPr>
        <p:spPr>
          <a:xfrm>
            <a:off x="1266349" y="2613184"/>
            <a:ext cx="295995" cy="392415"/>
          </a:xfrm>
          <a:prstGeom prst="rect">
            <a:avLst/>
          </a:prstGeom>
          <a:noFill/>
          <a:ln w="9525">
            <a:noFill/>
          </a:ln>
        </p:spPr>
        <p:txBody>
          <a:bodyPr wrap="none" lIns="68580" tIns="34290" rIns="68580" bIns="34290" anchor="t">
            <a:spAutoFit/>
          </a:bodyPr>
          <a:lstStyle/>
          <a:p>
            <a:r>
              <a:rPr lang="en-US" altLang="zh-CN" sz="2100" dirty="0">
                <a:solidFill>
                  <a:srgbClr val="FF0000"/>
                </a:solidFill>
                <a:latin typeface="+mn-ea"/>
              </a:rPr>
              <a:t>9</a:t>
            </a:r>
            <a:endParaRPr lang="en-US" altLang="zh-CN" sz="2100" dirty="0">
              <a:solidFill>
                <a:srgbClr val="FF0000"/>
              </a:solidFill>
              <a:latin typeface="+mn-ea"/>
            </a:endParaRPr>
          </a:p>
        </p:txBody>
      </p:sp>
      <p:sp>
        <p:nvSpPr>
          <p:cNvPr id="10" name="Line 10"/>
          <p:cNvSpPr>
            <a:spLocks noChangeShapeType="1"/>
          </p:cNvSpPr>
          <p:nvPr/>
        </p:nvSpPr>
        <p:spPr bwMode="auto">
          <a:xfrm flipV="1">
            <a:off x="1397080" y="2072640"/>
            <a:ext cx="328613" cy="264319"/>
          </a:xfrm>
          <a:prstGeom prst="line">
            <a:avLst/>
          </a:prstGeom>
          <a:noFill/>
          <a:ln w="19050" cmpd="sng">
            <a:solidFill>
              <a:srgbClr val="FF0000"/>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0066FF"/>
                </a:solidFill>
              </a:ln>
              <a:latin typeface="楷体_GB2312" panose="02010600030101010101" pitchFamily="49" charset="-122"/>
              <a:ea typeface="楷体_GB2312" panose="02010600030101010101" pitchFamily="49" charset="-122"/>
            </a:endParaRPr>
          </a:p>
        </p:txBody>
      </p:sp>
      <p:sp>
        <p:nvSpPr>
          <p:cNvPr id="36" name="Line 11"/>
          <p:cNvSpPr>
            <a:spLocks noChangeShapeType="1"/>
          </p:cNvSpPr>
          <p:nvPr/>
        </p:nvSpPr>
        <p:spPr bwMode="auto">
          <a:xfrm flipH="1" flipV="1">
            <a:off x="1399461" y="2067878"/>
            <a:ext cx="0" cy="270272"/>
          </a:xfrm>
          <a:prstGeom prst="line">
            <a:avLst/>
          </a:prstGeom>
          <a:noFill/>
          <a:ln w="19050" cmpd="sng">
            <a:solidFill>
              <a:srgbClr val="FF0000"/>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0066FF"/>
                </a:solidFill>
              </a:ln>
              <a:latin typeface="楷体_GB2312" panose="02010600030101010101" pitchFamily="49" charset="-122"/>
              <a:ea typeface="楷体_GB2312" panose="02010600030101010101" pitchFamily="49" charset="-122"/>
            </a:endParaRPr>
          </a:p>
        </p:txBody>
      </p:sp>
      <p:sp>
        <p:nvSpPr>
          <p:cNvPr id="37" name="Text Box 13"/>
          <p:cNvSpPr txBox="1"/>
          <p:nvPr/>
        </p:nvSpPr>
        <p:spPr>
          <a:xfrm>
            <a:off x="942261" y="2909650"/>
            <a:ext cx="367903" cy="417909"/>
          </a:xfrm>
          <a:prstGeom prst="rect">
            <a:avLst/>
          </a:prstGeom>
          <a:noFill/>
          <a:ln w="9525">
            <a:noFill/>
          </a:ln>
        </p:spPr>
        <p:txBody>
          <a:bodyPr lIns="68580" tIns="34290" rIns="68580" bIns="34290" anchor="t"/>
          <a:lstStyle/>
          <a:p>
            <a:r>
              <a:rPr lang="en-US" altLang="zh-CN" sz="2100" dirty="0">
                <a:solidFill>
                  <a:srgbClr val="FF0000"/>
                </a:solidFill>
                <a:latin typeface="+mn-ea"/>
              </a:rPr>
              <a:t>6</a:t>
            </a:r>
            <a:r>
              <a:rPr lang="zh-CN" altLang="zh-CN" sz="2100" dirty="0">
                <a:solidFill>
                  <a:srgbClr val="FF0000"/>
                </a:solidFill>
                <a:latin typeface="+mn-ea"/>
              </a:rPr>
              <a:t>  </a:t>
            </a:r>
            <a:endParaRPr lang="zh-CN" altLang="zh-CN" sz="2100" dirty="0">
              <a:solidFill>
                <a:srgbClr val="FF0000"/>
              </a:solidFill>
              <a:latin typeface="+mn-ea"/>
            </a:endParaRPr>
          </a:p>
        </p:txBody>
      </p:sp>
      <p:sp>
        <p:nvSpPr>
          <p:cNvPr id="38" name="Text Box 14"/>
          <p:cNvSpPr txBox="1"/>
          <p:nvPr/>
        </p:nvSpPr>
        <p:spPr>
          <a:xfrm>
            <a:off x="1430418" y="2475071"/>
            <a:ext cx="244298" cy="284693"/>
          </a:xfrm>
          <a:prstGeom prst="rect">
            <a:avLst/>
          </a:prstGeom>
          <a:noFill/>
          <a:ln w="9525">
            <a:noFill/>
          </a:ln>
        </p:spPr>
        <p:txBody>
          <a:bodyPr wrap="none" lIns="68580" tIns="34290" rIns="68580" bIns="34290" anchor="t">
            <a:spAutoFit/>
          </a:bodyPr>
          <a:lstStyle/>
          <a:p>
            <a:r>
              <a:rPr lang="en-US" altLang="zh-CN" sz="2100" baseline="30000" dirty="0">
                <a:solidFill>
                  <a:srgbClr val="FF0000"/>
                </a:solidFill>
                <a:latin typeface="+mn-ea"/>
              </a:rPr>
              <a:t>1</a:t>
            </a:r>
            <a:endParaRPr lang="en-US" altLang="zh-CN" sz="2100" baseline="30000" dirty="0">
              <a:solidFill>
                <a:srgbClr val="FF0000"/>
              </a:solidFill>
              <a:latin typeface="+mn-ea"/>
            </a:endParaRPr>
          </a:p>
        </p:txBody>
      </p:sp>
      <p:sp>
        <p:nvSpPr>
          <p:cNvPr id="40" name="Text Box 5"/>
          <p:cNvSpPr txBox="1"/>
          <p:nvPr/>
        </p:nvSpPr>
        <p:spPr>
          <a:xfrm>
            <a:off x="948452" y="3273981"/>
            <a:ext cx="1143000" cy="471488"/>
          </a:xfrm>
          <a:prstGeom prst="rect">
            <a:avLst/>
          </a:prstGeom>
          <a:noFill/>
          <a:ln w="9525">
            <a:noFill/>
          </a:ln>
        </p:spPr>
        <p:txBody>
          <a:bodyPr lIns="68580" tIns="34290" rIns="68580" bIns="34290" anchor="t"/>
          <a:lstStyle/>
          <a:p>
            <a:r>
              <a:rPr lang="en-US" altLang="zh-CN" sz="2100" dirty="0">
                <a:solidFill>
                  <a:srgbClr val="FF0000"/>
                </a:solidFill>
                <a:latin typeface="+mn-ea"/>
              </a:rPr>
              <a:t>7</a:t>
            </a:r>
            <a:r>
              <a:rPr lang="zh-CN" altLang="zh-CN" sz="2100" dirty="0">
                <a:solidFill>
                  <a:srgbClr val="FF0000"/>
                </a:solidFill>
                <a:latin typeface="+mn-ea"/>
              </a:rPr>
              <a:t> </a:t>
            </a:r>
            <a:r>
              <a:rPr lang="en-US" altLang="zh-CN" sz="2100" dirty="0">
                <a:solidFill>
                  <a:srgbClr val="FF0000"/>
                </a:solidFill>
                <a:latin typeface="+mn-ea"/>
              </a:rPr>
              <a:t> 8</a:t>
            </a:r>
            <a:r>
              <a:rPr lang="zh-CN" altLang="en-US" sz="2100" dirty="0">
                <a:solidFill>
                  <a:srgbClr val="FF0000"/>
                </a:solidFill>
                <a:latin typeface="+mn-ea"/>
              </a:rPr>
              <a:t>  </a:t>
            </a:r>
            <a:r>
              <a:rPr lang="en-US" altLang="zh-CN" sz="2100" dirty="0">
                <a:solidFill>
                  <a:srgbClr val="FF0000"/>
                </a:solidFill>
                <a:latin typeface="+mn-ea"/>
              </a:rPr>
              <a:t>2</a:t>
            </a:r>
            <a:endParaRPr lang="zh-CN" altLang="zh-CN" sz="2100" dirty="0">
              <a:solidFill>
                <a:srgbClr val="FF0000"/>
              </a:solidFill>
              <a:latin typeface="+mn-ea"/>
            </a:endParaRPr>
          </a:p>
        </p:txBody>
      </p:sp>
      <p:sp>
        <p:nvSpPr>
          <p:cNvPr id="41" name="Line 4"/>
          <p:cNvSpPr/>
          <p:nvPr/>
        </p:nvSpPr>
        <p:spPr>
          <a:xfrm flipV="1">
            <a:off x="2707720" y="3353753"/>
            <a:ext cx="1295400" cy="0"/>
          </a:xfrm>
          <a:prstGeom prst="line">
            <a:avLst/>
          </a:prstGeom>
          <a:ln w="28575" cap="flat" cmpd="sng">
            <a:solidFill>
              <a:srgbClr val="000000"/>
            </a:solidFill>
            <a:prstDash val="solid"/>
            <a:round/>
            <a:headEnd type="none" w="med" len="med"/>
            <a:tailEnd type="none" w="med" len="med"/>
          </a:ln>
        </p:spPr>
      </p:sp>
      <p:sp>
        <p:nvSpPr>
          <p:cNvPr id="10270" name="Text Box 6"/>
          <p:cNvSpPr txBox="1"/>
          <p:nvPr/>
        </p:nvSpPr>
        <p:spPr>
          <a:xfrm>
            <a:off x="2863692" y="2204800"/>
            <a:ext cx="469106" cy="492919"/>
          </a:xfrm>
          <a:prstGeom prst="rect">
            <a:avLst/>
          </a:prstGeom>
          <a:noFill/>
          <a:ln w="9525">
            <a:noFill/>
          </a:ln>
        </p:spPr>
        <p:txBody>
          <a:bodyPr lIns="68580" tIns="34290" rIns="68580" bIns="34290" anchor="t"/>
          <a:lstStyle/>
          <a:p>
            <a:pPr algn="just"/>
            <a:r>
              <a:rPr lang="zh-CN" altLang="zh-CN" sz="2100" dirty="0">
                <a:latin typeface="+mn-ea"/>
              </a:rPr>
              <a:t>×</a:t>
            </a:r>
            <a:endParaRPr lang="zh-CN" altLang="zh-CN" sz="2100" dirty="0">
              <a:latin typeface="+mn-ea"/>
            </a:endParaRPr>
          </a:p>
        </p:txBody>
      </p:sp>
      <p:sp>
        <p:nvSpPr>
          <p:cNvPr id="10271" name="Text Box 7"/>
          <p:cNvSpPr txBox="1"/>
          <p:nvPr/>
        </p:nvSpPr>
        <p:spPr>
          <a:xfrm>
            <a:off x="3338751" y="2272665"/>
            <a:ext cx="803672" cy="433388"/>
          </a:xfrm>
          <a:prstGeom prst="rect">
            <a:avLst/>
          </a:prstGeom>
          <a:noFill/>
          <a:ln w="9525">
            <a:noFill/>
          </a:ln>
        </p:spPr>
        <p:txBody>
          <a:bodyPr lIns="68580" tIns="34290" rIns="68580" bIns="34290" anchor="t"/>
          <a:lstStyle/>
          <a:p>
            <a:pPr algn="just"/>
            <a:r>
              <a:rPr lang="en-US" altLang="zh-CN" sz="2100" dirty="0">
                <a:latin typeface="+mn-ea"/>
              </a:rPr>
              <a:t>2</a:t>
            </a:r>
            <a:r>
              <a:rPr lang="zh-CN" altLang="en-US" sz="2100" dirty="0">
                <a:latin typeface="+mn-ea"/>
              </a:rPr>
              <a:t>  </a:t>
            </a:r>
            <a:r>
              <a:rPr lang="en-US" altLang="zh-CN" sz="2100" dirty="0">
                <a:latin typeface="+mn-ea"/>
              </a:rPr>
              <a:t>9</a:t>
            </a:r>
            <a:endParaRPr lang="zh-CN" altLang="zh-CN" sz="2100" dirty="0">
              <a:latin typeface="+mn-ea"/>
            </a:endParaRPr>
          </a:p>
        </p:txBody>
      </p:sp>
      <p:sp>
        <p:nvSpPr>
          <p:cNvPr id="10272" name="Line 8"/>
          <p:cNvSpPr/>
          <p:nvPr/>
        </p:nvSpPr>
        <p:spPr>
          <a:xfrm>
            <a:off x="2707720" y="2706053"/>
            <a:ext cx="1295400" cy="0"/>
          </a:xfrm>
          <a:prstGeom prst="line">
            <a:avLst/>
          </a:prstGeom>
          <a:ln w="28575" cap="flat" cmpd="sng">
            <a:solidFill>
              <a:srgbClr val="000000"/>
            </a:solidFill>
            <a:prstDash val="solid"/>
            <a:round/>
            <a:headEnd type="none" w="med" len="med"/>
            <a:tailEnd type="none" w="med" len="med"/>
          </a:ln>
        </p:spPr>
      </p:sp>
      <p:sp>
        <p:nvSpPr>
          <p:cNvPr id="10273" name="Text Box 9"/>
          <p:cNvSpPr txBox="1"/>
          <p:nvPr/>
        </p:nvSpPr>
        <p:spPr>
          <a:xfrm>
            <a:off x="3338751" y="1736884"/>
            <a:ext cx="750094" cy="321469"/>
          </a:xfrm>
          <a:prstGeom prst="rect">
            <a:avLst/>
          </a:prstGeom>
          <a:noFill/>
          <a:ln w="9525">
            <a:noFill/>
          </a:ln>
        </p:spPr>
        <p:txBody>
          <a:bodyPr lIns="68580" tIns="34290" rIns="68580" bIns="34290" anchor="t"/>
          <a:lstStyle/>
          <a:p>
            <a:pPr algn="just"/>
            <a:r>
              <a:rPr lang="en-US" altLang="zh-CN" sz="2100" dirty="0">
                <a:latin typeface="+mn-ea"/>
              </a:rPr>
              <a:t>5</a:t>
            </a:r>
            <a:r>
              <a:rPr lang="zh-CN" altLang="zh-CN" sz="2100" dirty="0">
                <a:latin typeface="+mn-ea"/>
              </a:rPr>
              <a:t>  </a:t>
            </a:r>
            <a:r>
              <a:rPr lang="en-US" altLang="zh-CN" sz="2100" dirty="0">
                <a:latin typeface="+mn-ea"/>
              </a:rPr>
              <a:t>4</a:t>
            </a:r>
            <a:endParaRPr lang="zh-CN" altLang="zh-CN" sz="2100" dirty="0">
              <a:latin typeface="+mn-ea"/>
            </a:endParaRPr>
          </a:p>
        </p:txBody>
      </p:sp>
      <p:sp>
        <p:nvSpPr>
          <p:cNvPr id="46" name="Line 10"/>
          <p:cNvSpPr>
            <a:spLocks noChangeShapeType="1"/>
          </p:cNvSpPr>
          <p:nvPr/>
        </p:nvSpPr>
        <p:spPr bwMode="auto">
          <a:xfrm flipV="1">
            <a:off x="3804285" y="2108359"/>
            <a:ext cx="0" cy="270272"/>
          </a:xfrm>
          <a:prstGeom prst="line">
            <a:avLst/>
          </a:prstGeom>
          <a:noFill/>
          <a:ln w="19050" cmpd="sng">
            <a:solidFill>
              <a:srgbClr val="0066FF"/>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FF0000"/>
                </a:solidFill>
              </a:ln>
              <a:latin typeface="楷体_GB2312" panose="02010600030101010101" pitchFamily="49" charset="-122"/>
              <a:ea typeface="楷体_GB2312" panose="02010600030101010101" pitchFamily="49" charset="-122"/>
            </a:endParaRPr>
          </a:p>
        </p:txBody>
      </p:sp>
      <p:sp>
        <p:nvSpPr>
          <p:cNvPr id="47" name="Line 11"/>
          <p:cNvSpPr/>
          <p:nvPr/>
        </p:nvSpPr>
        <p:spPr>
          <a:xfrm flipH="1" flipV="1">
            <a:off x="3492342" y="2108359"/>
            <a:ext cx="311944" cy="265510"/>
          </a:xfrm>
          <a:prstGeom prst="line">
            <a:avLst/>
          </a:prstGeom>
          <a:ln w="19050" cap="flat" cmpd="sng">
            <a:solidFill>
              <a:srgbClr val="0066FF"/>
            </a:solidFill>
            <a:prstDash val="solid"/>
            <a:round/>
            <a:headEnd type="none" w="med" len="med"/>
            <a:tailEnd type="triangle" w="med" len="med"/>
          </a:ln>
        </p:spPr>
      </p:sp>
      <p:sp>
        <p:nvSpPr>
          <p:cNvPr id="48" name="Text Box 12"/>
          <p:cNvSpPr txBox="1"/>
          <p:nvPr/>
        </p:nvSpPr>
        <p:spPr>
          <a:xfrm>
            <a:off x="3645457" y="2646521"/>
            <a:ext cx="515540" cy="471488"/>
          </a:xfrm>
          <a:prstGeom prst="rect">
            <a:avLst/>
          </a:prstGeom>
          <a:noFill/>
          <a:ln w="9525">
            <a:noFill/>
          </a:ln>
        </p:spPr>
        <p:txBody>
          <a:bodyPr lIns="68580" tIns="34290" rIns="68580" bIns="34290" anchor="t"/>
          <a:lstStyle/>
          <a:p>
            <a:pPr algn="just"/>
            <a:r>
              <a:rPr lang="en-US" altLang="zh-CN" sz="2100" dirty="0">
                <a:solidFill>
                  <a:srgbClr val="FF0000"/>
                </a:solidFill>
                <a:latin typeface="+mn-ea"/>
              </a:rPr>
              <a:t>6</a:t>
            </a:r>
            <a:endParaRPr lang="en-US" altLang="zh-CN" sz="2100" dirty="0">
              <a:solidFill>
                <a:srgbClr val="FF0000"/>
              </a:solidFill>
              <a:latin typeface="+mn-ea"/>
            </a:endParaRPr>
          </a:p>
        </p:txBody>
      </p:sp>
      <p:sp>
        <p:nvSpPr>
          <p:cNvPr id="49" name="Text Box 13"/>
          <p:cNvSpPr txBox="1"/>
          <p:nvPr/>
        </p:nvSpPr>
        <p:spPr>
          <a:xfrm>
            <a:off x="3345419" y="2950131"/>
            <a:ext cx="267890" cy="417909"/>
          </a:xfrm>
          <a:prstGeom prst="rect">
            <a:avLst/>
          </a:prstGeom>
          <a:noFill/>
          <a:ln w="9525">
            <a:noFill/>
          </a:ln>
        </p:spPr>
        <p:txBody>
          <a:bodyPr lIns="68580" tIns="34290" rIns="68580" bIns="34290" anchor="t"/>
          <a:lstStyle/>
          <a:p>
            <a:pPr algn="just"/>
            <a:r>
              <a:rPr lang="en-US" altLang="zh-CN" sz="2100" dirty="0">
                <a:solidFill>
                  <a:srgbClr val="FF0000"/>
                </a:solidFill>
                <a:latin typeface="+mn-ea"/>
              </a:rPr>
              <a:t>8</a:t>
            </a:r>
            <a:r>
              <a:rPr lang="zh-CN" altLang="zh-CN" sz="2100" dirty="0">
                <a:solidFill>
                  <a:srgbClr val="FF0000"/>
                </a:solidFill>
                <a:latin typeface="+mn-ea"/>
              </a:rPr>
              <a:t>  </a:t>
            </a:r>
            <a:endParaRPr lang="zh-CN" altLang="zh-CN" sz="2100" dirty="0">
              <a:solidFill>
                <a:srgbClr val="FF0000"/>
              </a:solidFill>
              <a:latin typeface="+mn-ea"/>
            </a:endParaRPr>
          </a:p>
        </p:txBody>
      </p:sp>
      <p:sp>
        <p:nvSpPr>
          <p:cNvPr id="50" name="Text Box 14"/>
          <p:cNvSpPr txBox="1"/>
          <p:nvPr/>
        </p:nvSpPr>
        <p:spPr>
          <a:xfrm>
            <a:off x="3041571" y="2646521"/>
            <a:ext cx="696515" cy="391478"/>
          </a:xfrm>
          <a:prstGeom prst="rect">
            <a:avLst/>
          </a:prstGeom>
          <a:noFill/>
          <a:ln w="9525">
            <a:noFill/>
          </a:ln>
        </p:spPr>
        <p:txBody>
          <a:bodyPr lIns="68580" tIns="34290" rIns="68580" bIns="34290" anchor="t">
            <a:spAutoFit/>
          </a:bodyPr>
          <a:lstStyle/>
          <a:p>
            <a:r>
              <a:rPr lang="en-US" altLang="zh-CN" sz="2100" dirty="0">
                <a:solidFill>
                  <a:srgbClr val="FF0000"/>
                </a:solidFill>
                <a:latin typeface="+mn-ea"/>
              </a:rPr>
              <a:t>4 </a:t>
            </a:r>
            <a:r>
              <a:rPr lang="zh-CN" altLang="en-US" sz="2100" dirty="0">
                <a:solidFill>
                  <a:srgbClr val="FF0000"/>
                </a:solidFill>
                <a:latin typeface="+mn-ea"/>
              </a:rPr>
              <a:t> </a:t>
            </a:r>
            <a:r>
              <a:rPr lang="en-US" altLang="zh-CN" sz="2100" dirty="0">
                <a:solidFill>
                  <a:srgbClr val="FF0000"/>
                </a:solidFill>
                <a:latin typeface="+mn-ea"/>
              </a:rPr>
              <a:t>8</a:t>
            </a:r>
            <a:endParaRPr lang="zh-CN" altLang="zh-CN" sz="2100" dirty="0">
              <a:solidFill>
                <a:srgbClr val="FF0000"/>
              </a:solidFill>
              <a:latin typeface="+mn-ea"/>
            </a:endParaRPr>
          </a:p>
        </p:txBody>
      </p:sp>
      <p:sp>
        <p:nvSpPr>
          <p:cNvPr id="51" name="Line 10"/>
          <p:cNvSpPr>
            <a:spLocks noChangeShapeType="1"/>
          </p:cNvSpPr>
          <p:nvPr/>
        </p:nvSpPr>
        <p:spPr bwMode="auto">
          <a:xfrm flipV="1">
            <a:off x="3492342" y="2108359"/>
            <a:ext cx="311944" cy="269081"/>
          </a:xfrm>
          <a:prstGeom prst="line">
            <a:avLst/>
          </a:prstGeom>
          <a:noFill/>
          <a:ln w="19050" cmpd="sng">
            <a:solidFill>
              <a:srgbClr val="FF0000"/>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0066FF"/>
                </a:solidFill>
              </a:ln>
              <a:latin typeface="楷体_GB2312" panose="02010600030101010101" pitchFamily="49" charset="-122"/>
              <a:ea typeface="楷体_GB2312" panose="02010600030101010101" pitchFamily="49" charset="-122"/>
            </a:endParaRPr>
          </a:p>
        </p:txBody>
      </p:sp>
      <p:sp>
        <p:nvSpPr>
          <p:cNvPr id="52" name="Line 11"/>
          <p:cNvSpPr>
            <a:spLocks noChangeShapeType="1"/>
          </p:cNvSpPr>
          <p:nvPr/>
        </p:nvSpPr>
        <p:spPr bwMode="auto">
          <a:xfrm flipH="1" flipV="1">
            <a:off x="3492341" y="2108359"/>
            <a:ext cx="0" cy="270272"/>
          </a:xfrm>
          <a:prstGeom prst="line">
            <a:avLst/>
          </a:prstGeom>
          <a:noFill/>
          <a:ln w="19050" cmpd="sng">
            <a:solidFill>
              <a:srgbClr val="FF0000"/>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0066FF"/>
                </a:solidFill>
              </a:ln>
              <a:latin typeface="楷体_GB2312" panose="02010600030101010101" pitchFamily="49" charset="-122"/>
              <a:ea typeface="楷体_GB2312" panose="02010600030101010101" pitchFamily="49" charset="-122"/>
            </a:endParaRPr>
          </a:p>
        </p:txBody>
      </p:sp>
      <p:sp>
        <p:nvSpPr>
          <p:cNvPr id="53" name="Text Box 13"/>
          <p:cNvSpPr txBox="1"/>
          <p:nvPr/>
        </p:nvSpPr>
        <p:spPr>
          <a:xfrm>
            <a:off x="2774633" y="2950369"/>
            <a:ext cx="622459" cy="417671"/>
          </a:xfrm>
          <a:prstGeom prst="rect">
            <a:avLst/>
          </a:prstGeom>
          <a:noFill/>
          <a:ln w="9525">
            <a:noFill/>
          </a:ln>
        </p:spPr>
        <p:txBody>
          <a:bodyPr lIns="68580" tIns="34290" rIns="68580" bIns="34290" anchor="t"/>
          <a:lstStyle/>
          <a:p>
            <a:r>
              <a:rPr lang="en-US" altLang="zh-CN" sz="2100" dirty="0">
                <a:solidFill>
                  <a:srgbClr val="FF0000"/>
                </a:solidFill>
                <a:latin typeface="+mn-ea"/>
              </a:rPr>
              <a:t>1 </a:t>
            </a:r>
            <a:r>
              <a:rPr lang="zh-CN" altLang="en-US" sz="2100" baseline="-25000" dirty="0">
                <a:solidFill>
                  <a:srgbClr val="FF0000"/>
                </a:solidFill>
                <a:latin typeface="+mn-ea"/>
              </a:rPr>
              <a:t> </a:t>
            </a:r>
            <a:r>
              <a:rPr lang="en-US" altLang="zh-CN" sz="2100" dirty="0">
                <a:solidFill>
                  <a:srgbClr val="FF0000"/>
                </a:solidFill>
                <a:latin typeface="+mn-ea"/>
              </a:rPr>
              <a:t>0</a:t>
            </a:r>
            <a:r>
              <a:rPr lang="zh-CN" altLang="zh-CN" sz="2100" dirty="0">
                <a:solidFill>
                  <a:srgbClr val="FF0000"/>
                </a:solidFill>
                <a:latin typeface="+mn-ea"/>
              </a:rPr>
              <a:t>  </a:t>
            </a:r>
            <a:endParaRPr lang="zh-CN" altLang="zh-CN" sz="2100" dirty="0">
              <a:solidFill>
                <a:srgbClr val="FF0000"/>
              </a:solidFill>
              <a:latin typeface="+mn-ea"/>
            </a:endParaRPr>
          </a:p>
        </p:txBody>
      </p:sp>
      <p:sp>
        <p:nvSpPr>
          <p:cNvPr id="54" name="Text Box 14"/>
          <p:cNvSpPr txBox="1"/>
          <p:nvPr/>
        </p:nvSpPr>
        <p:spPr>
          <a:xfrm>
            <a:off x="3499485" y="2515553"/>
            <a:ext cx="244298" cy="284693"/>
          </a:xfrm>
          <a:prstGeom prst="rect">
            <a:avLst/>
          </a:prstGeom>
          <a:noFill/>
          <a:ln w="9525">
            <a:noFill/>
          </a:ln>
        </p:spPr>
        <p:txBody>
          <a:bodyPr wrap="none" lIns="68580" tIns="34290" rIns="68580" bIns="34290" anchor="t">
            <a:spAutoFit/>
          </a:bodyPr>
          <a:lstStyle/>
          <a:p>
            <a:r>
              <a:rPr lang="en-US" altLang="zh-CN" sz="2100" baseline="30000" dirty="0">
                <a:solidFill>
                  <a:srgbClr val="FF0000"/>
                </a:solidFill>
                <a:latin typeface="+mn-ea"/>
              </a:rPr>
              <a:t>3</a:t>
            </a:r>
            <a:endParaRPr lang="en-US" altLang="zh-CN" sz="2100" baseline="30000" dirty="0">
              <a:solidFill>
                <a:srgbClr val="FF0000"/>
              </a:solidFill>
              <a:latin typeface="+mn-ea"/>
            </a:endParaRPr>
          </a:p>
        </p:txBody>
      </p:sp>
      <p:sp>
        <p:nvSpPr>
          <p:cNvPr id="56" name="Text Box 5"/>
          <p:cNvSpPr txBox="1"/>
          <p:nvPr/>
        </p:nvSpPr>
        <p:spPr>
          <a:xfrm>
            <a:off x="2774395" y="3327321"/>
            <a:ext cx="1409700" cy="471488"/>
          </a:xfrm>
          <a:prstGeom prst="rect">
            <a:avLst/>
          </a:prstGeom>
          <a:noFill/>
          <a:ln w="9525">
            <a:noFill/>
          </a:ln>
        </p:spPr>
        <p:txBody>
          <a:bodyPr lIns="68580" tIns="34290" rIns="68580" bIns="34290" anchor="t"/>
          <a:lstStyle/>
          <a:p>
            <a:r>
              <a:rPr lang="en-US" altLang="zh-CN" sz="2100" dirty="0">
                <a:solidFill>
                  <a:srgbClr val="FF0000"/>
                </a:solidFill>
                <a:latin typeface="+mn-ea"/>
              </a:rPr>
              <a:t>1</a:t>
            </a:r>
            <a:r>
              <a:rPr lang="zh-CN" altLang="en-US" sz="2100" dirty="0">
                <a:solidFill>
                  <a:srgbClr val="FF0000"/>
                </a:solidFill>
                <a:latin typeface="+mn-ea"/>
              </a:rPr>
              <a:t> </a:t>
            </a:r>
            <a:r>
              <a:rPr lang="zh-CN" altLang="en-US" sz="2100" baseline="-25000" dirty="0">
                <a:solidFill>
                  <a:srgbClr val="FF0000"/>
                </a:solidFill>
                <a:latin typeface="+mn-ea"/>
              </a:rPr>
              <a:t> </a:t>
            </a:r>
            <a:r>
              <a:rPr lang="en-US" altLang="zh-CN" sz="2100" dirty="0">
                <a:solidFill>
                  <a:srgbClr val="FF0000"/>
                </a:solidFill>
                <a:latin typeface="+mn-ea"/>
              </a:rPr>
              <a:t>5 </a:t>
            </a:r>
            <a:r>
              <a:rPr lang="en-US" altLang="zh-CN" sz="2100" baseline="-25000" dirty="0">
                <a:solidFill>
                  <a:srgbClr val="FF0000"/>
                </a:solidFill>
                <a:latin typeface="+mn-ea"/>
              </a:rPr>
              <a:t> </a:t>
            </a:r>
            <a:r>
              <a:rPr lang="en-US" altLang="zh-CN" sz="2100" dirty="0">
                <a:solidFill>
                  <a:srgbClr val="FF0000"/>
                </a:solidFill>
                <a:latin typeface="+mn-ea"/>
              </a:rPr>
              <a:t>6</a:t>
            </a:r>
            <a:r>
              <a:rPr lang="zh-CN" altLang="en-US" sz="2100" dirty="0">
                <a:solidFill>
                  <a:srgbClr val="FF0000"/>
                </a:solidFill>
                <a:latin typeface="+mn-ea"/>
              </a:rPr>
              <a:t> </a:t>
            </a:r>
            <a:r>
              <a:rPr lang="zh-CN" altLang="en-US" sz="2100" baseline="-25000" dirty="0">
                <a:solidFill>
                  <a:srgbClr val="FF0000"/>
                </a:solidFill>
                <a:latin typeface="+mn-ea"/>
              </a:rPr>
              <a:t> </a:t>
            </a:r>
            <a:r>
              <a:rPr lang="en-US" altLang="zh-CN" sz="2100" dirty="0">
                <a:solidFill>
                  <a:srgbClr val="FF0000"/>
                </a:solidFill>
                <a:latin typeface="+mn-ea"/>
              </a:rPr>
              <a:t>6</a:t>
            </a:r>
            <a:endParaRPr lang="zh-CN" altLang="zh-CN" sz="2100" dirty="0">
              <a:solidFill>
                <a:srgbClr val="FF0000"/>
              </a:solidFill>
              <a:latin typeface="+mn-ea"/>
            </a:endParaRPr>
          </a:p>
        </p:txBody>
      </p:sp>
      <p:sp>
        <p:nvSpPr>
          <p:cNvPr id="57" name="Line 4"/>
          <p:cNvSpPr/>
          <p:nvPr/>
        </p:nvSpPr>
        <p:spPr>
          <a:xfrm flipV="1">
            <a:off x="4737498" y="3333750"/>
            <a:ext cx="1296590" cy="0"/>
          </a:xfrm>
          <a:prstGeom prst="line">
            <a:avLst/>
          </a:prstGeom>
          <a:ln w="28575" cap="flat" cmpd="sng">
            <a:solidFill>
              <a:srgbClr val="000000"/>
            </a:solidFill>
            <a:prstDash val="solid"/>
            <a:round/>
            <a:headEnd type="none" w="med" len="med"/>
            <a:tailEnd type="none" w="med" len="med"/>
          </a:ln>
        </p:spPr>
      </p:sp>
      <p:sp>
        <p:nvSpPr>
          <p:cNvPr id="10285" name="Text Box 6"/>
          <p:cNvSpPr txBox="1"/>
          <p:nvPr/>
        </p:nvSpPr>
        <p:spPr>
          <a:xfrm>
            <a:off x="4905376" y="2187179"/>
            <a:ext cx="469106" cy="492919"/>
          </a:xfrm>
          <a:prstGeom prst="rect">
            <a:avLst/>
          </a:prstGeom>
          <a:noFill/>
          <a:ln w="9525">
            <a:noFill/>
          </a:ln>
        </p:spPr>
        <p:txBody>
          <a:bodyPr lIns="68580" tIns="34290" rIns="68580" bIns="34290" anchor="t"/>
          <a:lstStyle/>
          <a:p>
            <a:pPr algn="just"/>
            <a:r>
              <a:rPr lang="zh-CN" altLang="zh-CN" sz="2100" dirty="0">
                <a:latin typeface="+mn-ea"/>
              </a:rPr>
              <a:t>×</a:t>
            </a:r>
            <a:endParaRPr lang="zh-CN" altLang="zh-CN" sz="2100" dirty="0">
              <a:latin typeface="+mn-ea"/>
            </a:endParaRPr>
          </a:p>
        </p:txBody>
      </p:sp>
      <p:sp>
        <p:nvSpPr>
          <p:cNvPr id="10286" name="Text Box 7"/>
          <p:cNvSpPr txBox="1"/>
          <p:nvPr/>
        </p:nvSpPr>
        <p:spPr>
          <a:xfrm>
            <a:off x="5381626" y="2255044"/>
            <a:ext cx="803672" cy="433388"/>
          </a:xfrm>
          <a:prstGeom prst="rect">
            <a:avLst/>
          </a:prstGeom>
          <a:noFill/>
          <a:ln w="9525">
            <a:noFill/>
          </a:ln>
        </p:spPr>
        <p:txBody>
          <a:bodyPr lIns="68580" tIns="34290" rIns="68580" bIns="34290" anchor="t"/>
          <a:lstStyle/>
          <a:p>
            <a:pPr algn="just"/>
            <a:r>
              <a:rPr lang="en-US" altLang="zh-CN" sz="2100" dirty="0">
                <a:latin typeface="+mn-ea"/>
              </a:rPr>
              <a:t>6</a:t>
            </a:r>
            <a:r>
              <a:rPr lang="zh-CN" altLang="en-US" sz="2100" dirty="0">
                <a:latin typeface="+mn-ea"/>
              </a:rPr>
              <a:t>  </a:t>
            </a:r>
            <a:r>
              <a:rPr lang="en-US" altLang="zh-CN" sz="2100" dirty="0">
                <a:latin typeface="+mn-ea"/>
              </a:rPr>
              <a:t>2</a:t>
            </a:r>
            <a:endParaRPr lang="zh-CN" altLang="zh-CN" sz="2100" dirty="0">
              <a:latin typeface="+mn-ea"/>
            </a:endParaRPr>
          </a:p>
        </p:txBody>
      </p:sp>
      <p:sp>
        <p:nvSpPr>
          <p:cNvPr id="10287" name="Line 8"/>
          <p:cNvSpPr/>
          <p:nvPr/>
        </p:nvSpPr>
        <p:spPr>
          <a:xfrm>
            <a:off x="4737498" y="2686050"/>
            <a:ext cx="1296590" cy="0"/>
          </a:xfrm>
          <a:prstGeom prst="line">
            <a:avLst/>
          </a:prstGeom>
          <a:ln w="28575" cap="flat" cmpd="sng">
            <a:solidFill>
              <a:srgbClr val="000000"/>
            </a:solidFill>
            <a:prstDash val="solid"/>
            <a:round/>
            <a:headEnd type="none" w="med" len="med"/>
            <a:tailEnd type="none" w="med" len="med"/>
          </a:ln>
        </p:spPr>
      </p:sp>
      <p:sp>
        <p:nvSpPr>
          <p:cNvPr id="10288" name="Text Box 9"/>
          <p:cNvSpPr txBox="1"/>
          <p:nvPr/>
        </p:nvSpPr>
        <p:spPr>
          <a:xfrm>
            <a:off x="5381625" y="1719263"/>
            <a:ext cx="750094" cy="321469"/>
          </a:xfrm>
          <a:prstGeom prst="rect">
            <a:avLst/>
          </a:prstGeom>
          <a:noFill/>
          <a:ln w="9525">
            <a:noFill/>
          </a:ln>
        </p:spPr>
        <p:txBody>
          <a:bodyPr lIns="68580" tIns="34290" rIns="68580" bIns="34290" anchor="t"/>
          <a:lstStyle/>
          <a:p>
            <a:pPr algn="just"/>
            <a:r>
              <a:rPr lang="en-US" altLang="zh-CN" sz="2100" dirty="0">
                <a:latin typeface="+mn-ea"/>
              </a:rPr>
              <a:t>4</a:t>
            </a:r>
            <a:r>
              <a:rPr lang="zh-CN" altLang="zh-CN" sz="2100" dirty="0">
                <a:latin typeface="+mn-ea"/>
              </a:rPr>
              <a:t>  </a:t>
            </a:r>
            <a:r>
              <a:rPr lang="en-US" altLang="zh-CN" sz="2100" dirty="0">
                <a:latin typeface="+mn-ea"/>
              </a:rPr>
              <a:t>7</a:t>
            </a:r>
            <a:endParaRPr lang="zh-CN" altLang="zh-CN" sz="2100" dirty="0">
              <a:latin typeface="+mn-ea"/>
            </a:endParaRPr>
          </a:p>
        </p:txBody>
      </p:sp>
      <p:sp>
        <p:nvSpPr>
          <p:cNvPr id="78" name="Line 10"/>
          <p:cNvSpPr>
            <a:spLocks noChangeShapeType="1"/>
          </p:cNvSpPr>
          <p:nvPr/>
        </p:nvSpPr>
        <p:spPr bwMode="auto">
          <a:xfrm flipV="1">
            <a:off x="5850731" y="2088357"/>
            <a:ext cx="0" cy="270272"/>
          </a:xfrm>
          <a:prstGeom prst="line">
            <a:avLst/>
          </a:prstGeom>
          <a:noFill/>
          <a:ln w="19050" cmpd="sng">
            <a:solidFill>
              <a:srgbClr val="0066FF"/>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FF0000"/>
                </a:solidFill>
              </a:ln>
              <a:latin typeface="楷体_GB2312" panose="02010600030101010101" pitchFamily="49" charset="-122"/>
              <a:ea typeface="楷体_GB2312" panose="02010600030101010101" pitchFamily="49" charset="-122"/>
            </a:endParaRPr>
          </a:p>
        </p:txBody>
      </p:sp>
      <p:sp>
        <p:nvSpPr>
          <p:cNvPr id="79" name="Line 11"/>
          <p:cNvSpPr/>
          <p:nvPr/>
        </p:nvSpPr>
        <p:spPr>
          <a:xfrm flipH="1" flipV="1">
            <a:off x="5530454" y="2088357"/>
            <a:ext cx="320278" cy="269081"/>
          </a:xfrm>
          <a:prstGeom prst="line">
            <a:avLst/>
          </a:prstGeom>
          <a:ln w="19050" cap="flat" cmpd="sng">
            <a:solidFill>
              <a:srgbClr val="0066FF"/>
            </a:solidFill>
            <a:prstDash val="solid"/>
            <a:round/>
            <a:headEnd type="none" w="med" len="med"/>
            <a:tailEnd type="triangle" w="med" len="med"/>
          </a:ln>
        </p:spPr>
      </p:sp>
      <p:sp>
        <p:nvSpPr>
          <p:cNvPr id="80" name="Text Box 12"/>
          <p:cNvSpPr txBox="1"/>
          <p:nvPr/>
        </p:nvSpPr>
        <p:spPr>
          <a:xfrm>
            <a:off x="5656660" y="2628900"/>
            <a:ext cx="515540" cy="471488"/>
          </a:xfrm>
          <a:prstGeom prst="rect">
            <a:avLst/>
          </a:prstGeom>
          <a:noFill/>
          <a:ln w="9525">
            <a:noFill/>
          </a:ln>
        </p:spPr>
        <p:txBody>
          <a:bodyPr lIns="68580" tIns="34290" rIns="68580" bIns="34290" anchor="t"/>
          <a:lstStyle/>
          <a:p>
            <a:pPr algn="just"/>
            <a:r>
              <a:rPr lang="en-US" altLang="zh-CN" sz="2100" dirty="0">
                <a:solidFill>
                  <a:srgbClr val="FF0000"/>
                </a:solidFill>
                <a:latin typeface="+mn-ea"/>
              </a:rPr>
              <a:t>4</a:t>
            </a:r>
            <a:endParaRPr lang="en-US" altLang="zh-CN" sz="2100" dirty="0">
              <a:solidFill>
                <a:srgbClr val="FF0000"/>
              </a:solidFill>
              <a:latin typeface="+mn-ea"/>
            </a:endParaRPr>
          </a:p>
        </p:txBody>
      </p:sp>
      <p:sp>
        <p:nvSpPr>
          <p:cNvPr id="81" name="Text Box 13"/>
          <p:cNvSpPr txBox="1"/>
          <p:nvPr/>
        </p:nvSpPr>
        <p:spPr>
          <a:xfrm>
            <a:off x="5385198" y="2930129"/>
            <a:ext cx="267890" cy="417909"/>
          </a:xfrm>
          <a:prstGeom prst="rect">
            <a:avLst/>
          </a:prstGeom>
          <a:noFill/>
          <a:ln w="9525">
            <a:noFill/>
          </a:ln>
        </p:spPr>
        <p:txBody>
          <a:bodyPr lIns="68580" tIns="34290" rIns="68580" bIns="34290" anchor="t"/>
          <a:lstStyle/>
          <a:p>
            <a:pPr algn="just"/>
            <a:r>
              <a:rPr lang="en-US" altLang="zh-CN" sz="2100" dirty="0">
                <a:solidFill>
                  <a:srgbClr val="FF0000"/>
                </a:solidFill>
                <a:latin typeface="+mn-ea"/>
              </a:rPr>
              <a:t>2</a:t>
            </a:r>
            <a:r>
              <a:rPr lang="zh-CN" altLang="zh-CN" sz="2100" dirty="0">
                <a:solidFill>
                  <a:srgbClr val="FF0000"/>
                </a:solidFill>
                <a:latin typeface="+mn-ea"/>
              </a:rPr>
              <a:t>  </a:t>
            </a:r>
            <a:endParaRPr lang="zh-CN" altLang="zh-CN" sz="2100" dirty="0">
              <a:solidFill>
                <a:srgbClr val="FF0000"/>
              </a:solidFill>
              <a:latin typeface="+mn-ea"/>
            </a:endParaRPr>
          </a:p>
        </p:txBody>
      </p:sp>
      <p:sp>
        <p:nvSpPr>
          <p:cNvPr id="82" name="Text Box 14"/>
          <p:cNvSpPr txBox="1"/>
          <p:nvPr/>
        </p:nvSpPr>
        <p:spPr>
          <a:xfrm>
            <a:off x="5387579" y="2633662"/>
            <a:ext cx="297197" cy="392415"/>
          </a:xfrm>
          <a:prstGeom prst="rect">
            <a:avLst/>
          </a:prstGeom>
          <a:noFill/>
          <a:ln w="9525">
            <a:noFill/>
          </a:ln>
        </p:spPr>
        <p:txBody>
          <a:bodyPr wrap="none" lIns="68580" tIns="34290" rIns="68580" bIns="34290" anchor="t">
            <a:spAutoFit/>
          </a:bodyPr>
          <a:lstStyle/>
          <a:p>
            <a:r>
              <a:rPr lang="en-US" altLang="zh-CN" sz="2100" dirty="0">
                <a:solidFill>
                  <a:srgbClr val="FF0000"/>
                </a:solidFill>
                <a:latin typeface="+mn-ea"/>
              </a:rPr>
              <a:t>9</a:t>
            </a:r>
            <a:endParaRPr lang="en-US" altLang="zh-CN" sz="2100" dirty="0">
              <a:solidFill>
                <a:srgbClr val="FF0000"/>
              </a:solidFill>
              <a:latin typeface="+mn-ea"/>
            </a:endParaRPr>
          </a:p>
        </p:txBody>
      </p:sp>
      <p:sp>
        <p:nvSpPr>
          <p:cNvPr id="83" name="Line 10"/>
          <p:cNvSpPr>
            <a:spLocks noChangeShapeType="1"/>
          </p:cNvSpPr>
          <p:nvPr/>
        </p:nvSpPr>
        <p:spPr bwMode="auto">
          <a:xfrm flipV="1">
            <a:off x="5530453" y="2088357"/>
            <a:ext cx="320279" cy="265510"/>
          </a:xfrm>
          <a:prstGeom prst="line">
            <a:avLst/>
          </a:prstGeom>
          <a:noFill/>
          <a:ln w="19050" cmpd="sng">
            <a:solidFill>
              <a:srgbClr val="FF0000"/>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0066FF"/>
                </a:solidFill>
              </a:ln>
              <a:latin typeface="楷体_GB2312" panose="02010600030101010101" pitchFamily="49" charset="-122"/>
              <a:ea typeface="楷体_GB2312" panose="02010600030101010101" pitchFamily="49" charset="-122"/>
            </a:endParaRPr>
          </a:p>
        </p:txBody>
      </p:sp>
      <p:sp>
        <p:nvSpPr>
          <p:cNvPr id="84" name="Line 11"/>
          <p:cNvSpPr>
            <a:spLocks noChangeShapeType="1"/>
          </p:cNvSpPr>
          <p:nvPr/>
        </p:nvSpPr>
        <p:spPr bwMode="auto">
          <a:xfrm flipH="1" flipV="1">
            <a:off x="5530454" y="2088357"/>
            <a:ext cx="0" cy="270272"/>
          </a:xfrm>
          <a:prstGeom prst="line">
            <a:avLst/>
          </a:prstGeom>
          <a:noFill/>
          <a:ln w="19050" cmpd="sng">
            <a:solidFill>
              <a:srgbClr val="FF0000"/>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0066FF"/>
                </a:solidFill>
              </a:ln>
              <a:latin typeface="楷体_GB2312" panose="02010600030101010101" pitchFamily="49" charset="-122"/>
              <a:ea typeface="楷体_GB2312" panose="02010600030101010101" pitchFamily="49" charset="-122"/>
            </a:endParaRPr>
          </a:p>
        </p:txBody>
      </p:sp>
      <p:sp>
        <p:nvSpPr>
          <p:cNvPr id="85" name="Text Box 13"/>
          <p:cNvSpPr txBox="1"/>
          <p:nvPr/>
        </p:nvSpPr>
        <p:spPr>
          <a:xfrm>
            <a:off x="4785360" y="2930129"/>
            <a:ext cx="781050" cy="417909"/>
          </a:xfrm>
          <a:prstGeom prst="rect">
            <a:avLst/>
          </a:prstGeom>
          <a:noFill/>
          <a:ln w="9525">
            <a:noFill/>
          </a:ln>
        </p:spPr>
        <p:txBody>
          <a:bodyPr lIns="68580" tIns="34290" rIns="68580" bIns="34290" anchor="t"/>
          <a:lstStyle/>
          <a:p>
            <a:r>
              <a:rPr lang="en-US" altLang="zh-CN" sz="2100" dirty="0">
                <a:solidFill>
                  <a:srgbClr val="FF0000"/>
                </a:solidFill>
                <a:latin typeface="+mn-ea"/>
              </a:rPr>
              <a:t>2</a:t>
            </a:r>
            <a:r>
              <a:rPr lang="zh-CN" altLang="en-US" sz="2100" dirty="0">
                <a:solidFill>
                  <a:srgbClr val="FF0000"/>
                </a:solidFill>
                <a:latin typeface="+mn-ea"/>
              </a:rPr>
              <a:t>  </a:t>
            </a:r>
            <a:r>
              <a:rPr lang="en-US" altLang="zh-CN" sz="2100" dirty="0">
                <a:solidFill>
                  <a:srgbClr val="FF0000"/>
                </a:solidFill>
                <a:latin typeface="+mn-ea"/>
              </a:rPr>
              <a:t>8</a:t>
            </a:r>
            <a:r>
              <a:rPr lang="zh-CN" altLang="zh-CN" sz="2100" dirty="0">
                <a:solidFill>
                  <a:srgbClr val="FF0000"/>
                </a:solidFill>
                <a:latin typeface="+mn-ea"/>
              </a:rPr>
              <a:t>  </a:t>
            </a:r>
            <a:endParaRPr lang="zh-CN" altLang="zh-CN" sz="2100" dirty="0">
              <a:solidFill>
                <a:srgbClr val="FF0000"/>
              </a:solidFill>
              <a:latin typeface="+mn-ea"/>
            </a:endParaRPr>
          </a:p>
        </p:txBody>
      </p:sp>
      <p:sp>
        <p:nvSpPr>
          <p:cNvPr id="86" name="Text Box 14"/>
          <p:cNvSpPr txBox="1"/>
          <p:nvPr/>
        </p:nvSpPr>
        <p:spPr>
          <a:xfrm>
            <a:off x="5541169" y="2477691"/>
            <a:ext cx="244298" cy="284693"/>
          </a:xfrm>
          <a:prstGeom prst="rect">
            <a:avLst/>
          </a:prstGeom>
          <a:noFill/>
          <a:ln w="9525">
            <a:noFill/>
          </a:ln>
        </p:spPr>
        <p:txBody>
          <a:bodyPr wrap="none" lIns="68580" tIns="34290" rIns="68580" bIns="34290" anchor="t">
            <a:spAutoFit/>
          </a:bodyPr>
          <a:lstStyle/>
          <a:p>
            <a:r>
              <a:rPr lang="en-US" altLang="zh-CN" sz="2100" baseline="30000" dirty="0">
                <a:solidFill>
                  <a:srgbClr val="FF0000"/>
                </a:solidFill>
                <a:latin typeface="+mn-ea"/>
              </a:rPr>
              <a:t>1</a:t>
            </a:r>
            <a:endParaRPr lang="en-US" altLang="zh-CN" sz="2100" baseline="30000" dirty="0">
              <a:solidFill>
                <a:srgbClr val="FF0000"/>
              </a:solidFill>
              <a:latin typeface="+mn-ea"/>
            </a:endParaRPr>
          </a:p>
        </p:txBody>
      </p:sp>
      <p:sp>
        <p:nvSpPr>
          <p:cNvPr id="87" name="Text Box 13"/>
          <p:cNvSpPr txBox="1"/>
          <p:nvPr/>
        </p:nvSpPr>
        <p:spPr>
          <a:xfrm>
            <a:off x="5313760" y="2892743"/>
            <a:ext cx="267890" cy="417910"/>
          </a:xfrm>
          <a:prstGeom prst="rect">
            <a:avLst/>
          </a:prstGeom>
          <a:noFill/>
          <a:ln w="9525">
            <a:noFill/>
          </a:ln>
        </p:spPr>
        <p:txBody>
          <a:bodyPr lIns="68580" tIns="34290" rIns="68580" bIns="34290" anchor="t"/>
          <a:lstStyle/>
          <a:p>
            <a:pPr algn="just"/>
            <a:r>
              <a:rPr lang="en-US" altLang="zh-CN" sz="2100" baseline="30000" dirty="0">
                <a:solidFill>
                  <a:srgbClr val="FF0000"/>
                </a:solidFill>
                <a:latin typeface="+mn-ea"/>
              </a:rPr>
              <a:t>4</a:t>
            </a:r>
            <a:r>
              <a:rPr lang="zh-CN" altLang="zh-CN" sz="2100" dirty="0">
                <a:solidFill>
                  <a:srgbClr val="FF0000"/>
                </a:solidFill>
                <a:latin typeface="+mn-ea"/>
              </a:rPr>
              <a:t>  </a:t>
            </a:r>
            <a:endParaRPr lang="zh-CN" altLang="zh-CN" sz="2100" dirty="0">
              <a:solidFill>
                <a:srgbClr val="FF0000"/>
              </a:solidFill>
              <a:latin typeface="+mn-ea"/>
            </a:endParaRPr>
          </a:p>
        </p:txBody>
      </p:sp>
      <p:sp>
        <p:nvSpPr>
          <p:cNvPr id="88" name="Text Box 5"/>
          <p:cNvSpPr txBox="1"/>
          <p:nvPr/>
        </p:nvSpPr>
        <p:spPr>
          <a:xfrm>
            <a:off x="4785122" y="3294460"/>
            <a:ext cx="1371600" cy="471488"/>
          </a:xfrm>
          <a:prstGeom prst="rect">
            <a:avLst/>
          </a:prstGeom>
          <a:noFill/>
          <a:ln w="9525">
            <a:noFill/>
          </a:ln>
        </p:spPr>
        <p:txBody>
          <a:bodyPr lIns="68580" tIns="34290" rIns="68580" bIns="34290" anchor="t"/>
          <a:lstStyle/>
          <a:p>
            <a:r>
              <a:rPr lang="en-US" altLang="zh-CN" sz="2100" dirty="0">
                <a:solidFill>
                  <a:srgbClr val="FF0000"/>
                </a:solidFill>
                <a:latin typeface="+mn-ea"/>
              </a:rPr>
              <a:t>2</a:t>
            </a:r>
            <a:r>
              <a:rPr lang="zh-CN" altLang="en-US" sz="2100" dirty="0">
                <a:solidFill>
                  <a:srgbClr val="FF0000"/>
                </a:solidFill>
                <a:latin typeface="+mn-ea"/>
              </a:rPr>
              <a:t>  </a:t>
            </a:r>
            <a:r>
              <a:rPr lang="en-US" altLang="zh-CN" sz="2100" dirty="0">
                <a:solidFill>
                  <a:srgbClr val="FF0000"/>
                </a:solidFill>
                <a:latin typeface="+mn-ea"/>
              </a:rPr>
              <a:t>9 </a:t>
            </a:r>
            <a:r>
              <a:rPr lang="zh-CN" altLang="zh-CN" sz="2100" baseline="-25000" dirty="0">
                <a:solidFill>
                  <a:srgbClr val="FF0000"/>
                </a:solidFill>
                <a:latin typeface="+mn-ea"/>
              </a:rPr>
              <a:t> </a:t>
            </a:r>
            <a:r>
              <a:rPr lang="en-US" altLang="zh-CN" sz="2100" dirty="0">
                <a:solidFill>
                  <a:srgbClr val="FF0000"/>
                </a:solidFill>
                <a:latin typeface="+mn-ea"/>
              </a:rPr>
              <a:t>1</a:t>
            </a:r>
            <a:r>
              <a:rPr lang="zh-CN" altLang="en-US" sz="2100" dirty="0">
                <a:solidFill>
                  <a:srgbClr val="FF0000"/>
                </a:solidFill>
                <a:latin typeface="+mn-ea"/>
              </a:rPr>
              <a:t> </a:t>
            </a:r>
            <a:r>
              <a:rPr lang="zh-CN" altLang="en-US" sz="2100" baseline="-25000" dirty="0">
                <a:solidFill>
                  <a:srgbClr val="FF0000"/>
                </a:solidFill>
                <a:latin typeface="+mn-ea"/>
              </a:rPr>
              <a:t> </a:t>
            </a:r>
            <a:r>
              <a:rPr lang="en-US" altLang="zh-CN" sz="2100" dirty="0">
                <a:solidFill>
                  <a:srgbClr val="FF0000"/>
                </a:solidFill>
                <a:latin typeface="+mn-ea"/>
              </a:rPr>
              <a:t>4</a:t>
            </a:r>
            <a:endParaRPr lang="zh-CN" altLang="zh-CN" sz="2100" dirty="0">
              <a:solidFill>
                <a:srgbClr val="FF0000"/>
              </a:solidFill>
              <a:latin typeface="+mn-ea"/>
            </a:endParaRPr>
          </a:p>
        </p:txBody>
      </p:sp>
      <p:sp>
        <p:nvSpPr>
          <p:cNvPr id="89" name="Line 4"/>
          <p:cNvSpPr/>
          <p:nvPr/>
        </p:nvSpPr>
        <p:spPr>
          <a:xfrm flipV="1">
            <a:off x="6771323" y="3310890"/>
            <a:ext cx="1296591" cy="0"/>
          </a:xfrm>
          <a:prstGeom prst="line">
            <a:avLst/>
          </a:prstGeom>
          <a:ln w="28575" cap="flat" cmpd="sng">
            <a:solidFill>
              <a:srgbClr val="000000"/>
            </a:solidFill>
            <a:prstDash val="solid"/>
            <a:round/>
            <a:headEnd type="none" w="med" len="med"/>
            <a:tailEnd type="none" w="med" len="med"/>
          </a:ln>
        </p:spPr>
      </p:sp>
      <p:sp>
        <p:nvSpPr>
          <p:cNvPr id="10301" name="Text Box 6"/>
          <p:cNvSpPr txBox="1"/>
          <p:nvPr/>
        </p:nvSpPr>
        <p:spPr>
          <a:xfrm>
            <a:off x="6951108" y="2164319"/>
            <a:ext cx="469106" cy="492919"/>
          </a:xfrm>
          <a:prstGeom prst="rect">
            <a:avLst/>
          </a:prstGeom>
          <a:noFill/>
          <a:ln w="9525">
            <a:noFill/>
          </a:ln>
        </p:spPr>
        <p:txBody>
          <a:bodyPr lIns="68580" tIns="34290" rIns="68580" bIns="34290" anchor="t"/>
          <a:lstStyle/>
          <a:p>
            <a:pPr algn="just"/>
            <a:r>
              <a:rPr lang="zh-CN" altLang="zh-CN" sz="2100" dirty="0">
                <a:latin typeface="+mn-ea"/>
              </a:rPr>
              <a:t>×</a:t>
            </a:r>
            <a:endParaRPr lang="zh-CN" altLang="zh-CN" sz="2100" dirty="0">
              <a:latin typeface="+mn-ea"/>
            </a:endParaRPr>
          </a:p>
        </p:txBody>
      </p:sp>
      <p:sp>
        <p:nvSpPr>
          <p:cNvPr id="10302" name="Text Box 7"/>
          <p:cNvSpPr txBox="1"/>
          <p:nvPr/>
        </p:nvSpPr>
        <p:spPr>
          <a:xfrm>
            <a:off x="7427357" y="2232184"/>
            <a:ext cx="803672" cy="433388"/>
          </a:xfrm>
          <a:prstGeom prst="rect">
            <a:avLst/>
          </a:prstGeom>
          <a:noFill/>
          <a:ln w="9525">
            <a:noFill/>
          </a:ln>
        </p:spPr>
        <p:txBody>
          <a:bodyPr lIns="68580" tIns="34290" rIns="68580" bIns="34290" anchor="t"/>
          <a:lstStyle/>
          <a:p>
            <a:pPr algn="just"/>
            <a:r>
              <a:rPr lang="en-US" altLang="zh-CN" sz="2100" dirty="0">
                <a:latin typeface="+mn-ea"/>
              </a:rPr>
              <a:t>8</a:t>
            </a:r>
            <a:r>
              <a:rPr lang="zh-CN" altLang="en-US" sz="2100" dirty="0">
                <a:latin typeface="+mn-ea"/>
              </a:rPr>
              <a:t>  </a:t>
            </a:r>
            <a:r>
              <a:rPr lang="en-US" altLang="zh-CN" sz="2100" dirty="0">
                <a:latin typeface="+mn-ea"/>
              </a:rPr>
              <a:t>2</a:t>
            </a:r>
            <a:endParaRPr lang="zh-CN" altLang="zh-CN" sz="2100" dirty="0">
              <a:latin typeface="+mn-ea"/>
            </a:endParaRPr>
          </a:p>
        </p:txBody>
      </p:sp>
      <p:sp>
        <p:nvSpPr>
          <p:cNvPr id="10303" name="Line 8"/>
          <p:cNvSpPr/>
          <p:nvPr/>
        </p:nvSpPr>
        <p:spPr>
          <a:xfrm>
            <a:off x="6771323" y="2663190"/>
            <a:ext cx="1296591" cy="0"/>
          </a:xfrm>
          <a:prstGeom prst="line">
            <a:avLst/>
          </a:prstGeom>
          <a:ln w="28575" cap="flat" cmpd="sng">
            <a:solidFill>
              <a:srgbClr val="000000"/>
            </a:solidFill>
            <a:prstDash val="solid"/>
            <a:round/>
            <a:headEnd type="none" w="med" len="med"/>
            <a:tailEnd type="none" w="med" len="med"/>
          </a:ln>
        </p:spPr>
      </p:sp>
      <p:sp>
        <p:nvSpPr>
          <p:cNvPr id="10304" name="Text Box 9"/>
          <p:cNvSpPr txBox="1"/>
          <p:nvPr/>
        </p:nvSpPr>
        <p:spPr>
          <a:xfrm>
            <a:off x="7427358" y="1696403"/>
            <a:ext cx="750094" cy="321469"/>
          </a:xfrm>
          <a:prstGeom prst="rect">
            <a:avLst/>
          </a:prstGeom>
          <a:noFill/>
          <a:ln w="9525">
            <a:noFill/>
          </a:ln>
        </p:spPr>
        <p:txBody>
          <a:bodyPr lIns="68580" tIns="34290" rIns="68580" bIns="34290" anchor="t"/>
          <a:lstStyle/>
          <a:p>
            <a:pPr algn="just"/>
            <a:r>
              <a:rPr lang="en-US" altLang="zh-CN" sz="2100" dirty="0">
                <a:latin typeface="+mn-ea"/>
              </a:rPr>
              <a:t>7</a:t>
            </a:r>
            <a:r>
              <a:rPr lang="zh-CN" altLang="zh-CN" sz="2100" dirty="0">
                <a:latin typeface="+mn-ea"/>
              </a:rPr>
              <a:t>  </a:t>
            </a:r>
            <a:r>
              <a:rPr lang="en-US" altLang="zh-CN" sz="2100" dirty="0">
                <a:latin typeface="+mn-ea"/>
              </a:rPr>
              <a:t>8</a:t>
            </a:r>
            <a:endParaRPr lang="zh-CN" altLang="zh-CN" sz="2100" dirty="0">
              <a:latin typeface="+mn-ea"/>
            </a:endParaRPr>
          </a:p>
        </p:txBody>
      </p:sp>
      <p:sp>
        <p:nvSpPr>
          <p:cNvPr id="94" name="Line 10"/>
          <p:cNvSpPr>
            <a:spLocks noChangeShapeType="1"/>
          </p:cNvSpPr>
          <p:nvPr/>
        </p:nvSpPr>
        <p:spPr bwMode="auto">
          <a:xfrm flipV="1">
            <a:off x="7882176" y="2065497"/>
            <a:ext cx="0" cy="270272"/>
          </a:xfrm>
          <a:prstGeom prst="line">
            <a:avLst/>
          </a:prstGeom>
          <a:noFill/>
          <a:ln w="19050" cmpd="sng">
            <a:solidFill>
              <a:srgbClr val="0066FF"/>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FF0000"/>
                </a:solidFill>
              </a:ln>
              <a:latin typeface="楷体_GB2312" panose="02010600030101010101" pitchFamily="49" charset="-122"/>
              <a:ea typeface="楷体_GB2312" panose="02010600030101010101" pitchFamily="49" charset="-122"/>
            </a:endParaRPr>
          </a:p>
        </p:txBody>
      </p:sp>
      <p:sp>
        <p:nvSpPr>
          <p:cNvPr id="95" name="Line 11"/>
          <p:cNvSpPr/>
          <p:nvPr/>
        </p:nvSpPr>
        <p:spPr>
          <a:xfrm flipH="1" flipV="1">
            <a:off x="7564279" y="2065497"/>
            <a:ext cx="317897" cy="270272"/>
          </a:xfrm>
          <a:prstGeom prst="line">
            <a:avLst/>
          </a:prstGeom>
          <a:ln w="19050" cap="flat" cmpd="sng">
            <a:solidFill>
              <a:srgbClr val="0066FF"/>
            </a:solidFill>
            <a:prstDash val="solid"/>
            <a:round/>
            <a:headEnd type="none" w="med" len="med"/>
            <a:tailEnd type="triangle" w="med" len="med"/>
          </a:ln>
        </p:spPr>
      </p:sp>
      <p:sp>
        <p:nvSpPr>
          <p:cNvPr id="96" name="Text Box 12"/>
          <p:cNvSpPr txBox="1"/>
          <p:nvPr/>
        </p:nvSpPr>
        <p:spPr>
          <a:xfrm>
            <a:off x="7739778" y="2628900"/>
            <a:ext cx="515540" cy="471488"/>
          </a:xfrm>
          <a:prstGeom prst="rect">
            <a:avLst/>
          </a:prstGeom>
          <a:noFill/>
          <a:ln w="9525">
            <a:noFill/>
          </a:ln>
        </p:spPr>
        <p:txBody>
          <a:bodyPr lIns="68580" tIns="34290" rIns="68580" bIns="34290" anchor="t"/>
          <a:lstStyle/>
          <a:p>
            <a:pPr algn="just"/>
            <a:r>
              <a:rPr lang="en-US" altLang="zh-CN" sz="2100" dirty="0">
                <a:solidFill>
                  <a:srgbClr val="FF0000"/>
                </a:solidFill>
                <a:latin typeface="+mn-ea"/>
              </a:rPr>
              <a:t>6</a:t>
            </a:r>
            <a:endParaRPr lang="en-US" altLang="zh-CN" sz="2100" dirty="0">
              <a:solidFill>
                <a:srgbClr val="FF0000"/>
              </a:solidFill>
              <a:latin typeface="+mn-ea"/>
            </a:endParaRPr>
          </a:p>
        </p:txBody>
      </p:sp>
      <p:sp>
        <p:nvSpPr>
          <p:cNvPr id="97" name="Text Box 13"/>
          <p:cNvSpPr txBox="1"/>
          <p:nvPr/>
        </p:nvSpPr>
        <p:spPr>
          <a:xfrm>
            <a:off x="7430929" y="2907269"/>
            <a:ext cx="267891" cy="417909"/>
          </a:xfrm>
          <a:prstGeom prst="rect">
            <a:avLst/>
          </a:prstGeom>
          <a:noFill/>
          <a:ln w="9525">
            <a:noFill/>
          </a:ln>
        </p:spPr>
        <p:txBody>
          <a:bodyPr lIns="68580" tIns="34290" rIns="68580" bIns="34290" anchor="t"/>
          <a:lstStyle/>
          <a:p>
            <a:pPr algn="just"/>
            <a:r>
              <a:rPr lang="en-US" altLang="zh-CN" sz="2100" dirty="0">
                <a:solidFill>
                  <a:srgbClr val="FF0000"/>
                </a:solidFill>
                <a:latin typeface="+mn-ea"/>
              </a:rPr>
              <a:t>4</a:t>
            </a:r>
            <a:r>
              <a:rPr lang="zh-CN" altLang="zh-CN" sz="2100" dirty="0">
                <a:solidFill>
                  <a:srgbClr val="FF0000"/>
                </a:solidFill>
                <a:latin typeface="+mn-ea"/>
              </a:rPr>
              <a:t>  </a:t>
            </a:r>
            <a:endParaRPr lang="zh-CN" altLang="zh-CN" sz="2100" dirty="0">
              <a:solidFill>
                <a:srgbClr val="FF0000"/>
              </a:solidFill>
              <a:latin typeface="+mn-ea"/>
            </a:endParaRPr>
          </a:p>
        </p:txBody>
      </p:sp>
      <p:sp>
        <p:nvSpPr>
          <p:cNvPr id="98" name="Text Box 14"/>
          <p:cNvSpPr txBox="1"/>
          <p:nvPr/>
        </p:nvSpPr>
        <p:spPr>
          <a:xfrm>
            <a:off x="7122319" y="2610802"/>
            <a:ext cx="721519" cy="391478"/>
          </a:xfrm>
          <a:prstGeom prst="rect">
            <a:avLst/>
          </a:prstGeom>
          <a:noFill/>
          <a:ln w="9525">
            <a:noFill/>
          </a:ln>
        </p:spPr>
        <p:txBody>
          <a:bodyPr lIns="68580" tIns="34290" rIns="68580" bIns="34290" anchor="t">
            <a:spAutoFit/>
          </a:bodyPr>
          <a:lstStyle/>
          <a:p>
            <a:r>
              <a:rPr lang="en-US" altLang="zh-CN" sz="2100" dirty="0">
                <a:solidFill>
                  <a:srgbClr val="FF0000"/>
                </a:solidFill>
                <a:latin typeface="+mn-ea"/>
              </a:rPr>
              <a:t>1</a:t>
            </a:r>
            <a:r>
              <a:rPr lang="zh-CN" altLang="en-US" sz="2100" dirty="0">
                <a:solidFill>
                  <a:srgbClr val="FF0000"/>
                </a:solidFill>
                <a:latin typeface="+mn-ea"/>
              </a:rPr>
              <a:t>  </a:t>
            </a:r>
            <a:r>
              <a:rPr lang="en-US" altLang="zh-CN" sz="2100" dirty="0">
                <a:solidFill>
                  <a:srgbClr val="FF0000"/>
                </a:solidFill>
                <a:latin typeface="+mn-ea"/>
              </a:rPr>
              <a:t>5</a:t>
            </a:r>
            <a:endParaRPr lang="zh-CN" altLang="zh-CN" sz="2100" dirty="0">
              <a:solidFill>
                <a:srgbClr val="FF0000"/>
              </a:solidFill>
              <a:latin typeface="+mn-ea"/>
            </a:endParaRPr>
          </a:p>
        </p:txBody>
      </p:sp>
      <p:sp>
        <p:nvSpPr>
          <p:cNvPr id="99" name="Line 10"/>
          <p:cNvSpPr>
            <a:spLocks noChangeShapeType="1"/>
          </p:cNvSpPr>
          <p:nvPr/>
        </p:nvSpPr>
        <p:spPr bwMode="auto">
          <a:xfrm flipV="1">
            <a:off x="7582138" y="2065497"/>
            <a:ext cx="300038" cy="265510"/>
          </a:xfrm>
          <a:prstGeom prst="line">
            <a:avLst/>
          </a:prstGeom>
          <a:noFill/>
          <a:ln w="19050" cmpd="sng">
            <a:solidFill>
              <a:srgbClr val="FF0000"/>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0066FF"/>
                </a:solidFill>
              </a:ln>
              <a:latin typeface="楷体_GB2312" panose="02010600030101010101" pitchFamily="49" charset="-122"/>
              <a:ea typeface="楷体_GB2312" panose="02010600030101010101" pitchFamily="49" charset="-122"/>
            </a:endParaRPr>
          </a:p>
        </p:txBody>
      </p:sp>
      <p:sp>
        <p:nvSpPr>
          <p:cNvPr id="100" name="Line 11"/>
          <p:cNvSpPr>
            <a:spLocks noChangeShapeType="1"/>
          </p:cNvSpPr>
          <p:nvPr/>
        </p:nvSpPr>
        <p:spPr bwMode="auto">
          <a:xfrm flipH="1" flipV="1">
            <a:off x="7582139" y="2065497"/>
            <a:ext cx="0" cy="270272"/>
          </a:xfrm>
          <a:prstGeom prst="line">
            <a:avLst/>
          </a:prstGeom>
          <a:noFill/>
          <a:ln w="19050" cmpd="sng">
            <a:solidFill>
              <a:srgbClr val="FF0000"/>
            </a:solidFill>
            <a:round/>
            <a:tailEnd type="triangle" w="med" len="med"/>
          </a:ln>
          <a:effectLst/>
        </p:spPr>
        <p:txBody>
          <a:bodyPr wrap="none" lIns="68580" tIns="34290" rIns="68580" bIns="34290" anchor="ctr"/>
          <a:lstStyle/>
          <a:p>
            <a:pPr fontAlgn="base">
              <a:spcBef>
                <a:spcPct val="0"/>
              </a:spcBef>
              <a:spcAft>
                <a:spcPct val="0"/>
              </a:spcAft>
              <a:defRPr/>
            </a:pPr>
            <a:endParaRPr lang="zh-CN" altLang="en-US" sz="2300" b="1">
              <a:ln>
                <a:solidFill>
                  <a:srgbClr val="0066FF"/>
                </a:solidFill>
              </a:ln>
              <a:latin typeface="楷体_GB2312" panose="02010600030101010101" pitchFamily="49" charset="-122"/>
              <a:ea typeface="楷体_GB2312" panose="02010600030101010101" pitchFamily="49" charset="-122"/>
            </a:endParaRPr>
          </a:p>
        </p:txBody>
      </p:sp>
      <p:sp>
        <p:nvSpPr>
          <p:cNvPr id="101" name="Text Box 13"/>
          <p:cNvSpPr txBox="1"/>
          <p:nvPr/>
        </p:nvSpPr>
        <p:spPr>
          <a:xfrm>
            <a:off x="6810138" y="2907269"/>
            <a:ext cx="769144" cy="417909"/>
          </a:xfrm>
          <a:prstGeom prst="rect">
            <a:avLst/>
          </a:prstGeom>
          <a:noFill/>
          <a:ln w="9525">
            <a:noFill/>
          </a:ln>
        </p:spPr>
        <p:txBody>
          <a:bodyPr lIns="68580" tIns="34290" rIns="68580" bIns="34290" anchor="t"/>
          <a:lstStyle/>
          <a:p>
            <a:pPr algn="just"/>
            <a:r>
              <a:rPr lang="en-US" altLang="zh-CN" sz="2100" dirty="0">
                <a:solidFill>
                  <a:srgbClr val="FF0000"/>
                </a:solidFill>
                <a:latin typeface="+mn-ea"/>
              </a:rPr>
              <a:t>6</a:t>
            </a:r>
            <a:r>
              <a:rPr lang="zh-CN" altLang="en-US" sz="2100" dirty="0">
                <a:solidFill>
                  <a:srgbClr val="FF0000"/>
                </a:solidFill>
                <a:latin typeface="+mn-ea"/>
              </a:rPr>
              <a:t>  </a:t>
            </a:r>
            <a:r>
              <a:rPr lang="en-US" altLang="zh-CN" sz="2100" dirty="0">
                <a:solidFill>
                  <a:srgbClr val="FF0000"/>
                </a:solidFill>
                <a:latin typeface="+mn-ea"/>
              </a:rPr>
              <a:t>2</a:t>
            </a:r>
            <a:r>
              <a:rPr lang="zh-CN" altLang="zh-CN" sz="2100" dirty="0">
                <a:solidFill>
                  <a:srgbClr val="FF0000"/>
                </a:solidFill>
                <a:latin typeface="+mn-ea"/>
              </a:rPr>
              <a:t>  </a:t>
            </a:r>
            <a:endParaRPr lang="zh-CN" altLang="zh-CN" sz="2100" dirty="0">
              <a:solidFill>
                <a:srgbClr val="FF0000"/>
              </a:solidFill>
              <a:latin typeface="+mn-ea"/>
            </a:endParaRPr>
          </a:p>
        </p:txBody>
      </p:sp>
      <p:sp>
        <p:nvSpPr>
          <p:cNvPr id="102" name="Text Box 14"/>
          <p:cNvSpPr txBox="1"/>
          <p:nvPr/>
        </p:nvSpPr>
        <p:spPr>
          <a:xfrm>
            <a:off x="7582139" y="2457212"/>
            <a:ext cx="244298" cy="284693"/>
          </a:xfrm>
          <a:prstGeom prst="rect">
            <a:avLst/>
          </a:prstGeom>
          <a:noFill/>
          <a:ln w="9525">
            <a:noFill/>
          </a:ln>
        </p:spPr>
        <p:txBody>
          <a:bodyPr wrap="none" lIns="68580" tIns="34290" rIns="68580" bIns="34290" anchor="t">
            <a:spAutoFit/>
          </a:bodyPr>
          <a:lstStyle/>
          <a:p>
            <a:r>
              <a:rPr lang="en-US" altLang="zh-CN" sz="2100" baseline="30000" dirty="0">
                <a:solidFill>
                  <a:srgbClr val="FF0000"/>
                </a:solidFill>
                <a:latin typeface="+mn-ea"/>
              </a:rPr>
              <a:t>1</a:t>
            </a:r>
            <a:endParaRPr lang="en-US" altLang="zh-CN" sz="2100" baseline="30000" dirty="0">
              <a:solidFill>
                <a:srgbClr val="FF0000"/>
              </a:solidFill>
              <a:latin typeface="+mn-ea"/>
            </a:endParaRPr>
          </a:p>
        </p:txBody>
      </p:sp>
      <p:sp>
        <p:nvSpPr>
          <p:cNvPr id="103" name="Text Box 13"/>
          <p:cNvSpPr txBox="1"/>
          <p:nvPr/>
        </p:nvSpPr>
        <p:spPr>
          <a:xfrm>
            <a:off x="7328535" y="2753202"/>
            <a:ext cx="267891" cy="417910"/>
          </a:xfrm>
          <a:prstGeom prst="rect">
            <a:avLst/>
          </a:prstGeom>
          <a:noFill/>
          <a:ln w="9525">
            <a:noFill/>
          </a:ln>
        </p:spPr>
        <p:txBody>
          <a:bodyPr lIns="68580" tIns="34290" rIns="68580" bIns="34290" anchor="t"/>
          <a:lstStyle/>
          <a:p>
            <a:pPr algn="just"/>
            <a:r>
              <a:rPr lang="en-US" altLang="zh-CN" sz="2100" baseline="-25000" dirty="0">
                <a:solidFill>
                  <a:srgbClr val="FF0000"/>
                </a:solidFill>
                <a:latin typeface="+mn-ea"/>
              </a:rPr>
              <a:t>6</a:t>
            </a:r>
            <a:r>
              <a:rPr lang="zh-CN" altLang="zh-CN" sz="2100" dirty="0">
                <a:solidFill>
                  <a:srgbClr val="FF0000"/>
                </a:solidFill>
                <a:latin typeface="+mn-ea"/>
              </a:rPr>
              <a:t>  </a:t>
            </a:r>
            <a:endParaRPr lang="zh-CN" altLang="zh-CN" sz="2100" dirty="0">
              <a:solidFill>
                <a:srgbClr val="FF0000"/>
              </a:solidFill>
              <a:latin typeface="+mn-ea"/>
            </a:endParaRPr>
          </a:p>
        </p:txBody>
      </p:sp>
      <p:sp>
        <p:nvSpPr>
          <p:cNvPr id="104" name="Text Box 5"/>
          <p:cNvSpPr txBox="1"/>
          <p:nvPr/>
        </p:nvSpPr>
        <p:spPr>
          <a:xfrm>
            <a:off x="6805851" y="3273981"/>
            <a:ext cx="1425178" cy="471488"/>
          </a:xfrm>
          <a:prstGeom prst="rect">
            <a:avLst/>
          </a:prstGeom>
          <a:noFill/>
          <a:ln w="9525">
            <a:noFill/>
          </a:ln>
        </p:spPr>
        <p:txBody>
          <a:bodyPr lIns="68580" tIns="34290" rIns="68580" bIns="34290" anchor="t"/>
          <a:lstStyle/>
          <a:p>
            <a:pPr algn="just"/>
            <a:r>
              <a:rPr lang="en-US" altLang="zh-CN" sz="2100" dirty="0">
                <a:solidFill>
                  <a:srgbClr val="FF0000"/>
                </a:solidFill>
                <a:latin typeface="+mn-ea"/>
              </a:rPr>
              <a:t>6 </a:t>
            </a:r>
            <a:r>
              <a:rPr lang="zh-CN" altLang="en-US" sz="2100" dirty="0">
                <a:solidFill>
                  <a:srgbClr val="FF0000"/>
                </a:solidFill>
                <a:latin typeface="+mn-ea"/>
              </a:rPr>
              <a:t> </a:t>
            </a:r>
            <a:r>
              <a:rPr lang="en-US" altLang="zh-CN" sz="2100" dirty="0">
                <a:solidFill>
                  <a:srgbClr val="FF0000"/>
                </a:solidFill>
                <a:latin typeface="+mn-ea"/>
              </a:rPr>
              <a:t>3 </a:t>
            </a:r>
            <a:r>
              <a:rPr lang="zh-CN" altLang="zh-CN" sz="2100" dirty="0">
                <a:solidFill>
                  <a:srgbClr val="FF0000"/>
                </a:solidFill>
                <a:latin typeface="+mn-ea"/>
              </a:rPr>
              <a:t> </a:t>
            </a:r>
            <a:r>
              <a:rPr lang="en-US" altLang="zh-CN" sz="2100" dirty="0">
                <a:solidFill>
                  <a:srgbClr val="FF0000"/>
                </a:solidFill>
                <a:latin typeface="+mn-ea"/>
              </a:rPr>
              <a:t>9</a:t>
            </a:r>
            <a:r>
              <a:rPr lang="zh-CN" altLang="en-US" sz="2100" dirty="0">
                <a:solidFill>
                  <a:srgbClr val="FF0000"/>
                </a:solidFill>
                <a:latin typeface="+mn-ea"/>
              </a:rPr>
              <a:t> </a:t>
            </a:r>
            <a:r>
              <a:rPr lang="zh-CN" altLang="en-US" sz="2100" baseline="-25000" dirty="0">
                <a:solidFill>
                  <a:srgbClr val="FF0000"/>
                </a:solidFill>
                <a:latin typeface="+mn-ea"/>
              </a:rPr>
              <a:t> </a:t>
            </a:r>
            <a:r>
              <a:rPr lang="en-US" altLang="zh-CN" sz="2100" dirty="0">
                <a:solidFill>
                  <a:srgbClr val="FF0000"/>
                </a:solidFill>
                <a:latin typeface="+mn-ea"/>
              </a:rPr>
              <a:t>6</a:t>
            </a:r>
            <a:endParaRPr lang="zh-CN" altLang="zh-CN" sz="2100" dirty="0">
              <a:solidFill>
                <a:srgbClr val="FF0000"/>
              </a:solidFill>
              <a:latin typeface="+mn-ea"/>
            </a:endParaRPr>
          </a:p>
        </p:txBody>
      </p:sp>
      <p:sp>
        <p:nvSpPr>
          <p:cNvPr id="23" name="TextBox 18"/>
          <p:cNvSpPr txBox="1"/>
          <p:nvPr/>
        </p:nvSpPr>
        <p:spPr>
          <a:xfrm>
            <a:off x="1806417" y="813912"/>
            <a:ext cx="3575209" cy="437674"/>
          </a:xfrm>
          <a:prstGeom prst="rect">
            <a:avLst/>
          </a:prstGeom>
          <a:noFill/>
          <a:ln w="9525">
            <a:noFill/>
          </a:ln>
        </p:spPr>
        <p:txBody>
          <a:bodyPr wrap="square" lIns="68580" tIns="34290" rIns="68580" bIns="34290" anchor="t">
            <a:spAutoFit/>
          </a:bodyPr>
          <a:lstStyle/>
          <a:p>
            <a:r>
              <a:rPr lang="zh-CN" altLang="en-US" sz="2400" dirty="0">
                <a:latin typeface="微软雅黑" panose="020B0503020204020204" pitchFamily="34" charset="-122"/>
                <a:ea typeface="微软雅黑" panose="020B0503020204020204" pitchFamily="34" charset="-122"/>
                <a:cs typeface="+mn-ea"/>
                <a:sym typeface="+mn-ea"/>
              </a:rPr>
              <a:t>看谁算</a:t>
            </a:r>
            <a:r>
              <a:rPr lang="zh-CN" altLang="en-US" sz="2400" dirty="0">
                <a:latin typeface="微软雅黑" panose="020B0503020204020204" pitchFamily="34" charset="-122"/>
                <a:ea typeface="微软雅黑" panose="020B0503020204020204" pitchFamily="34" charset="-122"/>
                <a:cs typeface="+mn-ea"/>
                <a:sym typeface="+mn-ea"/>
              </a:rPr>
              <a:t>得</a:t>
            </a:r>
            <a:r>
              <a:rPr lang="zh-CN" altLang="en-US" sz="2400" dirty="0">
                <a:latin typeface="微软雅黑" panose="020B0503020204020204" pitchFamily="34" charset="-122"/>
                <a:ea typeface="微软雅黑" panose="020B0503020204020204" pitchFamily="34" charset="-122"/>
                <a:cs typeface="+mn-ea"/>
                <a:sym typeface="+mn-ea"/>
              </a:rPr>
              <a:t>又对又快。</a:t>
            </a:r>
            <a:endParaRPr lang="zh-CN" altLang="en-US" sz="2400" dirty="0">
              <a:latin typeface="微软雅黑" panose="020B0503020204020204" pitchFamily="34" charset="-122"/>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par>
                          <p:cTn id="13" fill="hold">
                            <p:stCondLst>
                              <p:cond delay="500"/>
                            </p:stCondLst>
                            <p:childTnLst>
                              <p:par>
                                <p:cTn id="14" presetID="22" presetClass="entr" presetSubtype="8" fill="hold" grpId="0" nodeType="afterEffect">
                                  <p:stCondLst>
                                    <p:cond delay="40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2"/>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3"/>
                                        </p:tgtEl>
                                        <p:attrNameLst>
                                          <p:attrName>style.visibility</p:attrName>
                                        </p:attrNameLst>
                                      </p:cBhvr>
                                      <p:to>
                                        <p:strVal val="hidden"/>
                                      </p:to>
                                    </p:set>
                                  </p:childTnLst>
                                </p:cTn>
                              </p:par>
                            </p:childTnLst>
                          </p:cTn>
                        </p:par>
                        <p:par>
                          <p:cTn id="33" fill="hold">
                            <p:stCondLst>
                              <p:cond delay="0"/>
                            </p:stCondLst>
                            <p:childTnLst>
                              <p:par>
                                <p:cTn id="34" presetID="22" presetClass="entr" presetSubtype="4"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down)">
                                      <p:cBhvr>
                                        <p:cTn id="46" dur="500"/>
                                        <p:tgtEl>
                                          <p:spTgt spid="3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par>
                                <p:cTn id="52" presetID="22" presetClass="entr" presetSubtype="8"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500"/>
                                        <p:tgtEl>
                                          <p:spTgt spid="25"/>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10"/>
                                        </p:tgtEl>
                                        <p:attrNameLst>
                                          <p:attrName>style.visibility</p:attrName>
                                        </p:attrNameLst>
                                      </p:cBhvr>
                                      <p:to>
                                        <p:strVal val="hidden"/>
                                      </p:to>
                                    </p:set>
                                  </p:childTnLst>
                                </p:cTn>
                              </p:par>
                              <p:par>
                                <p:cTn id="59" presetID="1" presetClass="exit" presetSubtype="0" fill="hold" nodeType="withEffect">
                                  <p:stCondLst>
                                    <p:cond delay="0"/>
                                  </p:stCondLst>
                                  <p:childTnLst>
                                    <p:set>
                                      <p:cBhvr>
                                        <p:cTn id="60" dur="1" fill="hold">
                                          <p:stCondLst>
                                            <p:cond delay="0"/>
                                          </p:stCondLst>
                                        </p:cTn>
                                        <p:tgtEl>
                                          <p:spTgt spid="36"/>
                                        </p:tgtEl>
                                        <p:attrNameLst>
                                          <p:attrName>style.visibility</p:attrName>
                                        </p:attrNameLst>
                                      </p:cBhvr>
                                      <p:to>
                                        <p:strVal val="hidden"/>
                                      </p:to>
                                    </p:set>
                                  </p:childTnLst>
                                </p:cTn>
                              </p:par>
                            </p:childTnLst>
                          </p:cTn>
                        </p:par>
                        <p:par>
                          <p:cTn id="61" fill="hold">
                            <p:stCondLst>
                              <p:cond delay="0"/>
                            </p:stCondLst>
                            <p:childTnLst>
                              <p:par>
                                <p:cTn id="62" presetID="22" presetClass="entr" presetSubtype="2"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wipe(right)">
                                      <p:cBhvr>
                                        <p:cTn id="64" dur="500"/>
                                        <p:tgtEl>
                                          <p:spTgt spid="40"/>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down)">
                                      <p:cBhvr>
                                        <p:cTn id="69" dur="500"/>
                                        <p:tgtEl>
                                          <p:spTgt spid="46"/>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wipe(left)">
                                      <p:cBhvr>
                                        <p:cTn id="74" dur="500"/>
                                        <p:tgtEl>
                                          <p:spTgt spid="54"/>
                                        </p:tgtEl>
                                      </p:cBhvr>
                                    </p:animEffect>
                                  </p:childTnLst>
                                </p:cTn>
                              </p:par>
                            </p:childTnLst>
                          </p:cTn>
                        </p:par>
                        <p:par>
                          <p:cTn id="75" fill="hold">
                            <p:stCondLst>
                              <p:cond delay="500"/>
                            </p:stCondLst>
                            <p:childTnLst>
                              <p:par>
                                <p:cTn id="76" presetID="22" presetClass="entr" presetSubtype="8" fill="hold" grpId="0" nodeType="afterEffect">
                                  <p:stCondLst>
                                    <p:cond delay="400"/>
                                  </p:stCondLst>
                                  <p:childTnLst>
                                    <p:set>
                                      <p:cBhvr>
                                        <p:cTn id="77" dur="1" fill="hold">
                                          <p:stCondLst>
                                            <p:cond delay="0"/>
                                          </p:stCondLst>
                                        </p:cTn>
                                        <p:tgtEl>
                                          <p:spTgt spid="48"/>
                                        </p:tgtEl>
                                        <p:attrNameLst>
                                          <p:attrName>style.visibility</p:attrName>
                                        </p:attrNameLst>
                                      </p:cBhvr>
                                      <p:to>
                                        <p:strVal val="visible"/>
                                      </p:to>
                                    </p:set>
                                    <p:animEffect transition="in" filter="wipe(left)">
                                      <p:cBhvr>
                                        <p:cTn id="78" dur="500"/>
                                        <p:tgtEl>
                                          <p:spTgt spid="48"/>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nodeType="click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down)">
                                      <p:cBhvr>
                                        <p:cTn id="83" dur="500"/>
                                        <p:tgtEl>
                                          <p:spTgt spid="47"/>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2" fill="hold" grpId="0" nodeType="click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500"/>
                                        <p:tgtEl>
                                          <p:spTgt spid="50"/>
                                        </p:tgtEl>
                                      </p:cBhvr>
                                    </p:animEffect>
                                  </p:childTnLst>
                                </p:cTn>
                              </p:par>
                            </p:childTnLst>
                          </p:cTn>
                        </p:par>
                      </p:childTnLst>
                    </p:cTn>
                  </p:par>
                  <p:par>
                    <p:cTn id="89" fill="hold">
                      <p:stCondLst>
                        <p:cond delay="indefinite"/>
                      </p:stCondLst>
                      <p:childTnLst>
                        <p:par>
                          <p:cTn id="90" fill="hold">
                            <p:stCondLst>
                              <p:cond delay="0"/>
                            </p:stCondLst>
                            <p:childTnLst>
                              <p:par>
                                <p:cTn id="91" presetID="1" presetClass="exit" presetSubtype="0" fill="hold" nodeType="clickEffect">
                                  <p:stCondLst>
                                    <p:cond delay="0"/>
                                  </p:stCondLst>
                                  <p:childTnLst>
                                    <p:set>
                                      <p:cBhvr>
                                        <p:cTn id="92" dur="1" fill="hold">
                                          <p:stCondLst>
                                            <p:cond delay="0"/>
                                          </p:stCondLst>
                                        </p:cTn>
                                        <p:tgtEl>
                                          <p:spTgt spid="46"/>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47"/>
                                        </p:tgtEl>
                                        <p:attrNameLst>
                                          <p:attrName>style.visibility</p:attrName>
                                        </p:attrNameLst>
                                      </p:cBhvr>
                                      <p:to>
                                        <p:strVal val="hidden"/>
                                      </p:to>
                                    </p:set>
                                  </p:childTnLst>
                                </p:cTn>
                              </p:par>
                            </p:childTnLst>
                          </p:cTn>
                        </p:par>
                        <p:par>
                          <p:cTn id="95" fill="hold">
                            <p:stCondLst>
                              <p:cond delay="0"/>
                            </p:stCondLst>
                            <p:childTnLst>
                              <p:par>
                                <p:cTn id="96" presetID="22" presetClass="entr" presetSubtype="4" fill="hold"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wipe(down)">
                                      <p:cBhvr>
                                        <p:cTn id="98" dur="500"/>
                                        <p:tgtEl>
                                          <p:spTgt spid="51"/>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wipe(left)">
                                      <p:cBhvr>
                                        <p:cTn id="103" dur="500"/>
                                        <p:tgtEl>
                                          <p:spTgt spid="49"/>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nodeType="click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wipe(down)">
                                      <p:cBhvr>
                                        <p:cTn id="108" dur="500"/>
                                        <p:tgtEl>
                                          <p:spTgt spid="52"/>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2" fill="hold" grpId="0" nodeType="clickEffect">
                                  <p:stCondLst>
                                    <p:cond delay="0"/>
                                  </p:stCondLst>
                                  <p:childTnLst>
                                    <p:set>
                                      <p:cBhvr>
                                        <p:cTn id="112" dur="1" fill="hold">
                                          <p:stCondLst>
                                            <p:cond delay="0"/>
                                          </p:stCondLst>
                                        </p:cTn>
                                        <p:tgtEl>
                                          <p:spTgt spid="53"/>
                                        </p:tgtEl>
                                        <p:attrNameLst>
                                          <p:attrName>style.visibility</p:attrName>
                                        </p:attrNameLst>
                                      </p:cBhvr>
                                      <p:to>
                                        <p:strVal val="visible"/>
                                      </p:to>
                                    </p:set>
                                    <p:animEffect transition="in" filter="wipe(right)">
                                      <p:cBhvr>
                                        <p:cTn id="113" dur="500"/>
                                        <p:tgtEl>
                                          <p:spTgt spid="53"/>
                                        </p:tgtEl>
                                      </p:cBhvr>
                                    </p:animEffect>
                                  </p:childTnLst>
                                </p:cTn>
                              </p:par>
                              <p:par>
                                <p:cTn id="114" presetID="22" presetClass="entr" presetSubtype="8" fill="hold" nodeType="withEffect">
                                  <p:stCondLst>
                                    <p:cond delay="0"/>
                                  </p:stCondLst>
                                  <p:childTnLst>
                                    <p:set>
                                      <p:cBhvr>
                                        <p:cTn id="115" dur="1" fill="hold">
                                          <p:stCondLst>
                                            <p:cond delay="0"/>
                                          </p:stCondLst>
                                        </p:cTn>
                                        <p:tgtEl>
                                          <p:spTgt spid="41"/>
                                        </p:tgtEl>
                                        <p:attrNameLst>
                                          <p:attrName>style.visibility</p:attrName>
                                        </p:attrNameLst>
                                      </p:cBhvr>
                                      <p:to>
                                        <p:strVal val="visible"/>
                                      </p:to>
                                    </p:set>
                                    <p:animEffect transition="in" filter="wipe(left)">
                                      <p:cBhvr>
                                        <p:cTn id="116" dur="500"/>
                                        <p:tgtEl>
                                          <p:spTgt spid="41"/>
                                        </p:tgtEl>
                                      </p:cBhvr>
                                    </p:animEffect>
                                  </p:childTnLst>
                                </p:cTn>
                              </p:par>
                            </p:childTnLst>
                          </p:cTn>
                        </p:par>
                      </p:childTnLst>
                    </p:cTn>
                  </p:par>
                  <p:par>
                    <p:cTn id="117" fill="hold">
                      <p:stCondLst>
                        <p:cond delay="indefinite"/>
                      </p:stCondLst>
                      <p:childTnLst>
                        <p:par>
                          <p:cTn id="118" fill="hold">
                            <p:stCondLst>
                              <p:cond delay="0"/>
                            </p:stCondLst>
                            <p:childTnLst>
                              <p:par>
                                <p:cTn id="119" presetID="1" presetClass="exit" presetSubtype="0" fill="hold" nodeType="clickEffect">
                                  <p:stCondLst>
                                    <p:cond delay="0"/>
                                  </p:stCondLst>
                                  <p:childTnLst>
                                    <p:set>
                                      <p:cBhvr>
                                        <p:cTn id="120" dur="1" fill="hold">
                                          <p:stCondLst>
                                            <p:cond delay="0"/>
                                          </p:stCondLst>
                                        </p:cTn>
                                        <p:tgtEl>
                                          <p:spTgt spid="51"/>
                                        </p:tgtEl>
                                        <p:attrNameLst>
                                          <p:attrName>style.visibility</p:attrName>
                                        </p:attrNameLst>
                                      </p:cBhvr>
                                      <p:to>
                                        <p:strVal val="hidden"/>
                                      </p:to>
                                    </p:set>
                                  </p:childTnLst>
                                </p:cTn>
                              </p:par>
                              <p:par>
                                <p:cTn id="121" presetID="1" presetClass="exit" presetSubtype="0" fill="hold" nodeType="withEffect">
                                  <p:stCondLst>
                                    <p:cond delay="0"/>
                                  </p:stCondLst>
                                  <p:childTnLst>
                                    <p:set>
                                      <p:cBhvr>
                                        <p:cTn id="122" dur="1" fill="hold">
                                          <p:stCondLst>
                                            <p:cond delay="0"/>
                                          </p:stCondLst>
                                        </p:cTn>
                                        <p:tgtEl>
                                          <p:spTgt spid="52"/>
                                        </p:tgtEl>
                                        <p:attrNameLst>
                                          <p:attrName>style.visibility</p:attrName>
                                        </p:attrNameLst>
                                      </p:cBhvr>
                                      <p:to>
                                        <p:strVal val="hidden"/>
                                      </p:to>
                                    </p:set>
                                  </p:childTnLst>
                                </p:cTn>
                              </p:par>
                            </p:childTnLst>
                          </p:cTn>
                        </p:par>
                        <p:par>
                          <p:cTn id="123" fill="hold">
                            <p:stCondLst>
                              <p:cond delay="0"/>
                            </p:stCondLst>
                            <p:childTnLst>
                              <p:par>
                                <p:cTn id="124" presetID="22" presetClass="entr" presetSubtype="2" fill="hold" grpId="0" nodeType="afterEffect">
                                  <p:stCondLst>
                                    <p:cond delay="0"/>
                                  </p:stCondLst>
                                  <p:childTnLst>
                                    <p:set>
                                      <p:cBhvr>
                                        <p:cTn id="125" dur="1" fill="hold">
                                          <p:stCondLst>
                                            <p:cond delay="0"/>
                                          </p:stCondLst>
                                        </p:cTn>
                                        <p:tgtEl>
                                          <p:spTgt spid="56"/>
                                        </p:tgtEl>
                                        <p:attrNameLst>
                                          <p:attrName>style.visibility</p:attrName>
                                        </p:attrNameLst>
                                      </p:cBhvr>
                                      <p:to>
                                        <p:strVal val="visible"/>
                                      </p:to>
                                    </p:set>
                                    <p:animEffect transition="in" filter="wipe(right)">
                                      <p:cBhvr>
                                        <p:cTn id="126" dur="500"/>
                                        <p:tgtEl>
                                          <p:spTgt spid="56"/>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4" fill="hold" nodeType="clickEffect">
                                  <p:stCondLst>
                                    <p:cond delay="0"/>
                                  </p:stCondLst>
                                  <p:childTnLst>
                                    <p:set>
                                      <p:cBhvr>
                                        <p:cTn id="130" dur="1" fill="hold">
                                          <p:stCondLst>
                                            <p:cond delay="0"/>
                                          </p:stCondLst>
                                        </p:cTn>
                                        <p:tgtEl>
                                          <p:spTgt spid="78"/>
                                        </p:tgtEl>
                                        <p:attrNameLst>
                                          <p:attrName>style.visibility</p:attrName>
                                        </p:attrNameLst>
                                      </p:cBhvr>
                                      <p:to>
                                        <p:strVal val="visible"/>
                                      </p:to>
                                    </p:set>
                                    <p:animEffect transition="in" filter="wipe(down)">
                                      <p:cBhvr>
                                        <p:cTn id="131" dur="500"/>
                                        <p:tgtEl>
                                          <p:spTgt spid="78"/>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childTnLst>
                                    <p:set>
                                      <p:cBhvr>
                                        <p:cTn id="135" dur="1" fill="hold">
                                          <p:stCondLst>
                                            <p:cond delay="0"/>
                                          </p:stCondLst>
                                        </p:cTn>
                                        <p:tgtEl>
                                          <p:spTgt spid="86"/>
                                        </p:tgtEl>
                                        <p:attrNameLst>
                                          <p:attrName>style.visibility</p:attrName>
                                        </p:attrNameLst>
                                      </p:cBhvr>
                                      <p:to>
                                        <p:strVal val="visible"/>
                                      </p:to>
                                    </p:set>
                                    <p:animEffect transition="in" filter="wipe(left)">
                                      <p:cBhvr>
                                        <p:cTn id="136" dur="500"/>
                                        <p:tgtEl>
                                          <p:spTgt spid="86"/>
                                        </p:tgtEl>
                                      </p:cBhvr>
                                    </p:animEffect>
                                  </p:childTnLst>
                                </p:cTn>
                              </p:par>
                            </p:childTnLst>
                          </p:cTn>
                        </p:par>
                        <p:par>
                          <p:cTn id="137" fill="hold">
                            <p:stCondLst>
                              <p:cond delay="500"/>
                            </p:stCondLst>
                            <p:childTnLst>
                              <p:par>
                                <p:cTn id="138" presetID="22" presetClass="entr" presetSubtype="8" fill="hold" grpId="0" nodeType="afterEffect">
                                  <p:stCondLst>
                                    <p:cond delay="400"/>
                                  </p:stCondLst>
                                  <p:childTnLst>
                                    <p:set>
                                      <p:cBhvr>
                                        <p:cTn id="139" dur="1" fill="hold">
                                          <p:stCondLst>
                                            <p:cond delay="0"/>
                                          </p:stCondLst>
                                        </p:cTn>
                                        <p:tgtEl>
                                          <p:spTgt spid="80"/>
                                        </p:tgtEl>
                                        <p:attrNameLst>
                                          <p:attrName>style.visibility</p:attrName>
                                        </p:attrNameLst>
                                      </p:cBhvr>
                                      <p:to>
                                        <p:strVal val="visible"/>
                                      </p:to>
                                    </p:set>
                                    <p:animEffect transition="in" filter="wipe(left)">
                                      <p:cBhvr>
                                        <p:cTn id="140" dur="500"/>
                                        <p:tgtEl>
                                          <p:spTgt spid="80"/>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4" fill="hold" nodeType="clickEffect">
                                  <p:stCondLst>
                                    <p:cond delay="0"/>
                                  </p:stCondLst>
                                  <p:childTnLst>
                                    <p:set>
                                      <p:cBhvr>
                                        <p:cTn id="144" dur="1" fill="hold">
                                          <p:stCondLst>
                                            <p:cond delay="0"/>
                                          </p:stCondLst>
                                        </p:cTn>
                                        <p:tgtEl>
                                          <p:spTgt spid="79"/>
                                        </p:tgtEl>
                                        <p:attrNameLst>
                                          <p:attrName>style.visibility</p:attrName>
                                        </p:attrNameLst>
                                      </p:cBhvr>
                                      <p:to>
                                        <p:strVal val="visible"/>
                                      </p:to>
                                    </p:set>
                                    <p:animEffect transition="in" filter="wipe(down)">
                                      <p:cBhvr>
                                        <p:cTn id="145" dur="500"/>
                                        <p:tgtEl>
                                          <p:spTgt spid="79"/>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grpId="0" nodeType="clickEffect">
                                  <p:stCondLst>
                                    <p:cond delay="0"/>
                                  </p:stCondLst>
                                  <p:childTnLst>
                                    <p:set>
                                      <p:cBhvr>
                                        <p:cTn id="149" dur="1" fill="hold">
                                          <p:stCondLst>
                                            <p:cond delay="0"/>
                                          </p:stCondLst>
                                        </p:cTn>
                                        <p:tgtEl>
                                          <p:spTgt spid="82"/>
                                        </p:tgtEl>
                                        <p:attrNameLst>
                                          <p:attrName>style.visibility</p:attrName>
                                        </p:attrNameLst>
                                      </p:cBhvr>
                                      <p:to>
                                        <p:strVal val="visible"/>
                                      </p:to>
                                    </p:set>
                                    <p:animEffect transition="in" filter="wipe(left)">
                                      <p:cBhvr>
                                        <p:cTn id="150" dur="500"/>
                                        <p:tgtEl>
                                          <p:spTgt spid="82"/>
                                        </p:tgtEl>
                                      </p:cBhvr>
                                    </p:animEffect>
                                  </p:childTnLst>
                                </p:cTn>
                              </p:par>
                            </p:childTnLst>
                          </p:cTn>
                        </p:par>
                      </p:childTnLst>
                    </p:cTn>
                  </p:par>
                  <p:par>
                    <p:cTn id="151" fill="hold">
                      <p:stCondLst>
                        <p:cond delay="indefinite"/>
                      </p:stCondLst>
                      <p:childTnLst>
                        <p:par>
                          <p:cTn id="152" fill="hold">
                            <p:stCondLst>
                              <p:cond delay="0"/>
                            </p:stCondLst>
                            <p:childTnLst>
                              <p:par>
                                <p:cTn id="153" presetID="1" presetClass="exit" presetSubtype="0" fill="hold" nodeType="clickEffect">
                                  <p:stCondLst>
                                    <p:cond delay="0"/>
                                  </p:stCondLst>
                                  <p:childTnLst>
                                    <p:set>
                                      <p:cBhvr>
                                        <p:cTn id="154" dur="1" fill="hold">
                                          <p:stCondLst>
                                            <p:cond delay="0"/>
                                          </p:stCondLst>
                                        </p:cTn>
                                        <p:tgtEl>
                                          <p:spTgt spid="78"/>
                                        </p:tgtEl>
                                        <p:attrNameLst>
                                          <p:attrName>style.visibility</p:attrName>
                                        </p:attrNameLst>
                                      </p:cBhvr>
                                      <p:to>
                                        <p:strVal val="hidden"/>
                                      </p:to>
                                    </p:set>
                                  </p:childTnLst>
                                </p:cTn>
                              </p:par>
                              <p:par>
                                <p:cTn id="155" presetID="1" presetClass="exit" presetSubtype="0" fill="hold" nodeType="withEffect">
                                  <p:stCondLst>
                                    <p:cond delay="0"/>
                                  </p:stCondLst>
                                  <p:childTnLst>
                                    <p:set>
                                      <p:cBhvr>
                                        <p:cTn id="156" dur="1" fill="hold">
                                          <p:stCondLst>
                                            <p:cond delay="0"/>
                                          </p:stCondLst>
                                        </p:cTn>
                                        <p:tgtEl>
                                          <p:spTgt spid="79"/>
                                        </p:tgtEl>
                                        <p:attrNameLst>
                                          <p:attrName>style.visibility</p:attrName>
                                        </p:attrNameLst>
                                      </p:cBhvr>
                                      <p:to>
                                        <p:strVal val="hidden"/>
                                      </p:to>
                                    </p:set>
                                  </p:childTnLst>
                                </p:cTn>
                              </p:par>
                            </p:childTnLst>
                          </p:cTn>
                        </p:par>
                        <p:par>
                          <p:cTn id="157" fill="hold">
                            <p:stCondLst>
                              <p:cond delay="0"/>
                            </p:stCondLst>
                            <p:childTnLst>
                              <p:par>
                                <p:cTn id="158" presetID="22" presetClass="entr" presetSubtype="4" fill="hold" nodeType="afterEffect">
                                  <p:stCondLst>
                                    <p:cond delay="0"/>
                                  </p:stCondLst>
                                  <p:childTnLst>
                                    <p:set>
                                      <p:cBhvr>
                                        <p:cTn id="159" dur="1" fill="hold">
                                          <p:stCondLst>
                                            <p:cond delay="0"/>
                                          </p:stCondLst>
                                        </p:cTn>
                                        <p:tgtEl>
                                          <p:spTgt spid="83"/>
                                        </p:tgtEl>
                                        <p:attrNameLst>
                                          <p:attrName>style.visibility</p:attrName>
                                        </p:attrNameLst>
                                      </p:cBhvr>
                                      <p:to>
                                        <p:strVal val="visible"/>
                                      </p:to>
                                    </p:set>
                                    <p:animEffect transition="in" filter="wipe(down)">
                                      <p:cBhvr>
                                        <p:cTn id="160" dur="500"/>
                                        <p:tgtEl>
                                          <p:spTgt spid="83"/>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8" fill="hold" grpId="0" nodeType="clickEffect">
                                  <p:stCondLst>
                                    <p:cond delay="0"/>
                                  </p:stCondLst>
                                  <p:childTnLst>
                                    <p:set>
                                      <p:cBhvr>
                                        <p:cTn id="164" dur="1" fill="hold">
                                          <p:stCondLst>
                                            <p:cond delay="0"/>
                                          </p:stCondLst>
                                        </p:cTn>
                                        <p:tgtEl>
                                          <p:spTgt spid="87"/>
                                        </p:tgtEl>
                                        <p:attrNameLst>
                                          <p:attrName>style.visibility</p:attrName>
                                        </p:attrNameLst>
                                      </p:cBhvr>
                                      <p:to>
                                        <p:strVal val="visible"/>
                                      </p:to>
                                    </p:set>
                                    <p:animEffect transition="in" filter="wipe(left)">
                                      <p:cBhvr>
                                        <p:cTn id="165" dur="500"/>
                                        <p:tgtEl>
                                          <p:spTgt spid="87"/>
                                        </p:tgtEl>
                                      </p:cBhvr>
                                    </p:animEffect>
                                  </p:childTnLst>
                                </p:cTn>
                              </p:par>
                            </p:childTnLst>
                          </p:cTn>
                        </p:par>
                        <p:par>
                          <p:cTn id="166" fill="hold">
                            <p:stCondLst>
                              <p:cond delay="500"/>
                            </p:stCondLst>
                            <p:childTnLst>
                              <p:par>
                                <p:cTn id="167" presetID="22" presetClass="entr" presetSubtype="8" fill="hold" grpId="0" nodeType="afterEffect">
                                  <p:stCondLst>
                                    <p:cond delay="400"/>
                                  </p:stCondLst>
                                  <p:childTnLst>
                                    <p:set>
                                      <p:cBhvr>
                                        <p:cTn id="168" dur="1" fill="hold">
                                          <p:stCondLst>
                                            <p:cond delay="0"/>
                                          </p:stCondLst>
                                        </p:cTn>
                                        <p:tgtEl>
                                          <p:spTgt spid="81"/>
                                        </p:tgtEl>
                                        <p:attrNameLst>
                                          <p:attrName>style.visibility</p:attrName>
                                        </p:attrNameLst>
                                      </p:cBhvr>
                                      <p:to>
                                        <p:strVal val="visible"/>
                                      </p:to>
                                    </p:set>
                                    <p:animEffect transition="in" filter="wipe(left)">
                                      <p:cBhvr>
                                        <p:cTn id="169" dur="500"/>
                                        <p:tgtEl>
                                          <p:spTgt spid="81"/>
                                        </p:tgtEl>
                                      </p:cBhvr>
                                    </p:animEffect>
                                  </p:childTnLst>
                                </p:cTn>
                              </p:par>
                            </p:childTnLst>
                          </p:cTn>
                        </p:par>
                      </p:childTnLst>
                    </p:cTn>
                  </p:par>
                  <p:par>
                    <p:cTn id="170" fill="hold">
                      <p:stCondLst>
                        <p:cond delay="indefinite"/>
                      </p:stCondLst>
                      <p:childTnLst>
                        <p:par>
                          <p:cTn id="171" fill="hold">
                            <p:stCondLst>
                              <p:cond delay="0"/>
                            </p:stCondLst>
                            <p:childTnLst>
                              <p:par>
                                <p:cTn id="172" presetID="22" presetClass="entr" presetSubtype="4" fill="hold" nodeType="clickEffect">
                                  <p:stCondLst>
                                    <p:cond delay="0"/>
                                  </p:stCondLst>
                                  <p:childTnLst>
                                    <p:set>
                                      <p:cBhvr>
                                        <p:cTn id="173" dur="1" fill="hold">
                                          <p:stCondLst>
                                            <p:cond delay="0"/>
                                          </p:stCondLst>
                                        </p:cTn>
                                        <p:tgtEl>
                                          <p:spTgt spid="84"/>
                                        </p:tgtEl>
                                        <p:attrNameLst>
                                          <p:attrName>style.visibility</p:attrName>
                                        </p:attrNameLst>
                                      </p:cBhvr>
                                      <p:to>
                                        <p:strVal val="visible"/>
                                      </p:to>
                                    </p:set>
                                    <p:animEffect transition="in" filter="wipe(down)">
                                      <p:cBhvr>
                                        <p:cTn id="174" dur="500"/>
                                        <p:tgtEl>
                                          <p:spTgt spid="84"/>
                                        </p:tgtEl>
                                      </p:cBhvr>
                                    </p:animEffect>
                                  </p:childTnLst>
                                </p:cTn>
                              </p:par>
                            </p:childTnLst>
                          </p:cTn>
                        </p:par>
                      </p:childTnLst>
                    </p:cTn>
                  </p:par>
                  <p:par>
                    <p:cTn id="175" fill="hold">
                      <p:stCondLst>
                        <p:cond delay="indefinite"/>
                      </p:stCondLst>
                      <p:childTnLst>
                        <p:par>
                          <p:cTn id="176" fill="hold">
                            <p:stCondLst>
                              <p:cond delay="0"/>
                            </p:stCondLst>
                            <p:childTnLst>
                              <p:par>
                                <p:cTn id="177" presetID="22" presetClass="entr" presetSubtype="2" fill="hold" grpId="0" nodeType="clickEffect">
                                  <p:stCondLst>
                                    <p:cond delay="0"/>
                                  </p:stCondLst>
                                  <p:childTnLst>
                                    <p:set>
                                      <p:cBhvr>
                                        <p:cTn id="178" dur="1" fill="hold">
                                          <p:stCondLst>
                                            <p:cond delay="0"/>
                                          </p:stCondLst>
                                        </p:cTn>
                                        <p:tgtEl>
                                          <p:spTgt spid="85"/>
                                        </p:tgtEl>
                                        <p:attrNameLst>
                                          <p:attrName>style.visibility</p:attrName>
                                        </p:attrNameLst>
                                      </p:cBhvr>
                                      <p:to>
                                        <p:strVal val="visible"/>
                                      </p:to>
                                    </p:set>
                                    <p:animEffect transition="in" filter="wipe(right)">
                                      <p:cBhvr>
                                        <p:cTn id="179" dur="500"/>
                                        <p:tgtEl>
                                          <p:spTgt spid="85"/>
                                        </p:tgtEl>
                                      </p:cBhvr>
                                    </p:animEffect>
                                  </p:childTnLst>
                                </p:cTn>
                              </p:par>
                              <p:par>
                                <p:cTn id="180" presetID="22" presetClass="entr" presetSubtype="8" fill="hold" nodeType="withEffect">
                                  <p:stCondLst>
                                    <p:cond delay="0"/>
                                  </p:stCondLst>
                                  <p:childTnLst>
                                    <p:set>
                                      <p:cBhvr>
                                        <p:cTn id="181" dur="1" fill="hold">
                                          <p:stCondLst>
                                            <p:cond delay="0"/>
                                          </p:stCondLst>
                                        </p:cTn>
                                        <p:tgtEl>
                                          <p:spTgt spid="57"/>
                                        </p:tgtEl>
                                        <p:attrNameLst>
                                          <p:attrName>style.visibility</p:attrName>
                                        </p:attrNameLst>
                                      </p:cBhvr>
                                      <p:to>
                                        <p:strVal val="visible"/>
                                      </p:to>
                                    </p:set>
                                    <p:animEffect transition="in" filter="wipe(left)">
                                      <p:cBhvr>
                                        <p:cTn id="182" dur="500"/>
                                        <p:tgtEl>
                                          <p:spTgt spid="57"/>
                                        </p:tgtEl>
                                      </p:cBhvr>
                                    </p:animEffect>
                                  </p:childTnLst>
                                </p:cTn>
                              </p:par>
                            </p:childTnLst>
                          </p:cTn>
                        </p:par>
                      </p:childTnLst>
                    </p:cTn>
                  </p:par>
                  <p:par>
                    <p:cTn id="183" fill="hold">
                      <p:stCondLst>
                        <p:cond delay="indefinite"/>
                      </p:stCondLst>
                      <p:childTnLst>
                        <p:par>
                          <p:cTn id="184" fill="hold">
                            <p:stCondLst>
                              <p:cond delay="0"/>
                            </p:stCondLst>
                            <p:childTnLst>
                              <p:par>
                                <p:cTn id="185" presetID="1" presetClass="exit" presetSubtype="0" fill="hold" nodeType="clickEffect">
                                  <p:stCondLst>
                                    <p:cond delay="0"/>
                                  </p:stCondLst>
                                  <p:childTnLst>
                                    <p:set>
                                      <p:cBhvr>
                                        <p:cTn id="186" dur="1" fill="hold">
                                          <p:stCondLst>
                                            <p:cond delay="0"/>
                                          </p:stCondLst>
                                        </p:cTn>
                                        <p:tgtEl>
                                          <p:spTgt spid="83"/>
                                        </p:tgtEl>
                                        <p:attrNameLst>
                                          <p:attrName>style.visibility</p:attrName>
                                        </p:attrNameLst>
                                      </p:cBhvr>
                                      <p:to>
                                        <p:strVal val="hidden"/>
                                      </p:to>
                                    </p:set>
                                  </p:childTnLst>
                                </p:cTn>
                              </p:par>
                              <p:par>
                                <p:cTn id="187" presetID="1" presetClass="exit" presetSubtype="0" fill="hold" nodeType="withEffect">
                                  <p:stCondLst>
                                    <p:cond delay="0"/>
                                  </p:stCondLst>
                                  <p:childTnLst>
                                    <p:set>
                                      <p:cBhvr>
                                        <p:cTn id="188" dur="1" fill="hold">
                                          <p:stCondLst>
                                            <p:cond delay="0"/>
                                          </p:stCondLst>
                                        </p:cTn>
                                        <p:tgtEl>
                                          <p:spTgt spid="84"/>
                                        </p:tgtEl>
                                        <p:attrNameLst>
                                          <p:attrName>style.visibility</p:attrName>
                                        </p:attrNameLst>
                                      </p:cBhvr>
                                      <p:to>
                                        <p:strVal val="hidden"/>
                                      </p:to>
                                    </p:set>
                                  </p:childTnLst>
                                </p:cTn>
                              </p:par>
                            </p:childTnLst>
                          </p:cTn>
                        </p:par>
                        <p:par>
                          <p:cTn id="189" fill="hold">
                            <p:stCondLst>
                              <p:cond delay="0"/>
                            </p:stCondLst>
                            <p:childTnLst>
                              <p:par>
                                <p:cTn id="190" presetID="22" presetClass="entr" presetSubtype="2" fill="hold" grpId="0" nodeType="afterEffect">
                                  <p:stCondLst>
                                    <p:cond delay="0"/>
                                  </p:stCondLst>
                                  <p:childTnLst>
                                    <p:set>
                                      <p:cBhvr>
                                        <p:cTn id="191" dur="1" fill="hold">
                                          <p:stCondLst>
                                            <p:cond delay="0"/>
                                          </p:stCondLst>
                                        </p:cTn>
                                        <p:tgtEl>
                                          <p:spTgt spid="88"/>
                                        </p:tgtEl>
                                        <p:attrNameLst>
                                          <p:attrName>style.visibility</p:attrName>
                                        </p:attrNameLst>
                                      </p:cBhvr>
                                      <p:to>
                                        <p:strVal val="visible"/>
                                      </p:to>
                                    </p:set>
                                    <p:animEffect transition="in" filter="wipe(right)">
                                      <p:cBhvr>
                                        <p:cTn id="192" dur="500"/>
                                        <p:tgtEl>
                                          <p:spTgt spid="88"/>
                                        </p:tgtEl>
                                      </p:cBhvr>
                                    </p:animEffect>
                                  </p:childTnLst>
                                </p:cTn>
                              </p:par>
                            </p:childTnLst>
                          </p:cTn>
                        </p:par>
                      </p:childTnLst>
                    </p:cTn>
                  </p:par>
                  <p:par>
                    <p:cTn id="193" fill="hold">
                      <p:stCondLst>
                        <p:cond delay="indefinite"/>
                      </p:stCondLst>
                      <p:childTnLst>
                        <p:par>
                          <p:cTn id="194" fill="hold">
                            <p:stCondLst>
                              <p:cond delay="0"/>
                            </p:stCondLst>
                            <p:childTnLst>
                              <p:par>
                                <p:cTn id="195" presetID="22" presetClass="entr" presetSubtype="4" fill="hold" nodeType="clickEffect">
                                  <p:stCondLst>
                                    <p:cond delay="0"/>
                                  </p:stCondLst>
                                  <p:childTnLst>
                                    <p:set>
                                      <p:cBhvr>
                                        <p:cTn id="196" dur="1" fill="hold">
                                          <p:stCondLst>
                                            <p:cond delay="0"/>
                                          </p:stCondLst>
                                        </p:cTn>
                                        <p:tgtEl>
                                          <p:spTgt spid="94"/>
                                        </p:tgtEl>
                                        <p:attrNameLst>
                                          <p:attrName>style.visibility</p:attrName>
                                        </p:attrNameLst>
                                      </p:cBhvr>
                                      <p:to>
                                        <p:strVal val="visible"/>
                                      </p:to>
                                    </p:set>
                                    <p:animEffect transition="in" filter="wipe(down)">
                                      <p:cBhvr>
                                        <p:cTn id="197" dur="500"/>
                                        <p:tgtEl>
                                          <p:spTgt spid="94"/>
                                        </p:tgtEl>
                                      </p:cBhvr>
                                    </p:animEffect>
                                  </p:childTnLst>
                                </p:cTn>
                              </p:par>
                            </p:childTnLst>
                          </p:cTn>
                        </p:par>
                      </p:childTnLst>
                    </p:cTn>
                  </p:par>
                  <p:par>
                    <p:cTn id="198" fill="hold">
                      <p:stCondLst>
                        <p:cond delay="indefinite"/>
                      </p:stCondLst>
                      <p:childTnLst>
                        <p:par>
                          <p:cTn id="199" fill="hold">
                            <p:stCondLst>
                              <p:cond delay="0"/>
                            </p:stCondLst>
                            <p:childTnLst>
                              <p:par>
                                <p:cTn id="200" presetID="22" presetClass="entr" presetSubtype="8" fill="hold" grpId="0" nodeType="clickEffect">
                                  <p:stCondLst>
                                    <p:cond delay="0"/>
                                  </p:stCondLst>
                                  <p:childTnLst>
                                    <p:set>
                                      <p:cBhvr>
                                        <p:cTn id="201" dur="1" fill="hold">
                                          <p:stCondLst>
                                            <p:cond delay="0"/>
                                          </p:stCondLst>
                                        </p:cTn>
                                        <p:tgtEl>
                                          <p:spTgt spid="102"/>
                                        </p:tgtEl>
                                        <p:attrNameLst>
                                          <p:attrName>style.visibility</p:attrName>
                                        </p:attrNameLst>
                                      </p:cBhvr>
                                      <p:to>
                                        <p:strVal val="visible"/>
                                      </p:to>
                                    </p:set>
                                    <p:animEffect transition="in" filter="wipe(left)">
                                      <p:cBhvr>
                                        <p:cTn id="202" dur="500"/>
                                        <p:tgtEl>
                                          <p:spTgt spid="102"/>
                                        </p:tgtEl>
                                      </p:cBhvr>
                                    </p:animEffect>
                                  </p:childTnLst>
                                </p:cTn>
                              </p:par>
                            </p:childTnLst>
                          </p:cTn>
                        </p:par>
                        <p:par>
                          <p:cTn id="203" fill="hold">
                            <p:stCondLst>
                              <p:cond delay="500"/>
                            </p:stCondLst>
                            <p:childTnLst>
                              <p:par>
                                <p:cTn id="204" presetID="22" presetClass="entr" presetSubtype="8" fill="hold" grpId="0" nodeType="afterEffect">
                                  <p:stCondLst>
                                    <p:cond delay="400"/>
                                  </p:stCondLst>
                                  <p:childTnLst>
                                    <p:set>
                                      <p:cBhvr>
                                        <p:cTn id="205" dur="1" fill="hold">
                                          <p:stCondLst>
                                            <p:cond delay="0"/>
                                          </p:stCondLst>
                                        </p:cTn>
                                        <p:tgtEl>
                                          <p:spTgt spid="96"/>
                                        </p:tgtEl>
                                        <p:attrNameLst>
                                          <p:attrName>style.visibility</p:attrName>
                                        </p:attrNameLst>
                                      </p:cBhvr>
                                      <p:to>
                                        <p:strVal val="visible"/>
                                      </p:to>
                                    </p:set>
                                    <p:animEffect transition="in" filter="wipe(left)">
                                      <p:cBhvr>
                                        <p:cTn id="206" dur="500"/>
                                        <p:tgtEl>
                                          <p:spTgt spid="96"/>
                                        </p:tgtEl>
                                      </p:cBhvr>
                                    </p:animEffect>
                                  </p:childTnLst>
                                </p:cTn>
                              </p:par>
                            </p:childTnLst>
                          </p:cTn>
                        </p:par>
                      </p:childTnLst>
                    </p:cTn>
                  </p:par>
                  <p:par>
                    <p:cTn id="207" fill="hold">
                      <p:stCondLst>
                        <p:cond delay="indefinite"/>
                      </p:stCondLst>
                      <p:childTnLst>
                        <p:par>
                          <p:cTn id="208" fill="hold">
                            <p:stCondLst>
                              <p:cond delay="0"/>
                            </p:stCondLst>
                            <p:childTnLst>
                              <p:par>
                                <p:cTn id="209" presetID="22" presetClass="entr" presetSubtype="4" fill="hold" nodeType="clickEffect">
                                  <p:stCondLst>
                                    <p:cond delay="0"/>
                                  </p:stCondLst>
                                  <p:childTnLst>
                                    <p:set>
                                      <p:cBhvr>
                                        <p:cTn id="210" dur="1" fill="hold">
                                          <p:stCondLst>
                                            <p:cond delay="0"/>
                                          </p:stCondLst>
                                        </p:cTn>
                                        <p:tgtEl>
                                          <p:spTgt spid="95"/>
                                        </p:tgtEl>
                                        <p:attrNameLst>
                                          <p:attrName>style.visibility</p:attrName>
                                        </p:attrNameLst>
                                      </p:cBhvr>
                                      <p:to>
                                        <p:strVal val="visible"/>
                                      </p:to>
                                    </p:set>
                                    <p:animEffect transition="in" filter="wipe(down)">
                                      <p:cBhvr>
                                        <p:cTn id="211" dur="500"/>
                                        <p:tgtEl>
                                          <p:spTgt spid="95"/>
                                        </p:tgtEl>
                                      </p:cBhvr>
                                    </p:animEffect>
                                  </p:childTnLst>
                                </p:cTn>
                              </p:par>
                            </p:childTnLst>
                          </p:cTn>
                        </p:par>
                      </p:childTnLst>
                    </p:cTn>
                  </p:par>
                  <p:par>
                    <p:cTn id="212" fill="hold">
                      <p:stCondLst>
                        <p:cond delay="indefinite"/>
                      </p:stCondLst>
                      <p:childTnLst>
                        <p:par>
                          <p:cTn id="213" fill="hold">
                            <p:stCondLst>
                              <p:cond delay="0"/>
                            </p:stCondLst>
                            <p:childTnLst>
                              <p:par>
                                <p:cTn id="214" presetID="22" presetClass="entr" presetSubtype="2" fill="hold" grpId="0" nodeType="clickEffect">
                                  <p:stCondLst>
                                    <p:cond delay="0"/>
                                  </p:stCondLst>
                                  <p:childTnLst>
                                    <p:set>
                                      <p:cBhvr>
                                        <p:cTn id="215" dur="1" fill="hold">
                                          <p:stCondLst>
                                            <p:cond delay="0"/>
                                          </p:stCondLst>
                                        </p:cTn>
                                        <p:tgtEl>
                                          <p:spTgt spid="98"/>
                                        </p:tgtEl>
                                        <p:attrNameLst>
                                          <p:attrName>style.visibility</p:attrName>
                                        </p:attrNameLst>
                                      </p:cBhvr>
                                      <p:to>
                                        <p:strVal val="visible"/>
                                      </p:to>
                                    </p:set>
                                    <p:animEffect transition="in" filter="wipe(right)">
                                      <p:cBhvr>
                                        <p:cTn id="216" dur="500"/>
                                        <p:tgtEl>
                                          <p:spTgt spid="98"/>
                                        </p:tgtEl>
                                      </p:cBhvr>
                                    </p:animEffect>
                                  </p:childTnLst>
                                </p:cTn>
                              </p:par>
                            </p:childTnLst>
                          </p:cTn>
                        </p:par>
                      </p:childTnLst>
                    </p:cTn>
                  </p:par>
                  <p:par>
                    <p:cTn id="217" fill="hold">
                      <p:stCondLst>
                        <p:cond delay="indefinite"/>
                      </p:stCondLst>
                      <p:childTnLst>
                        <p:par>
                          <p:cTn id="218" fill="hold">
                            <p:stCondLst>
                              <p:cond delay="0"/>
                            </p:stCondLst>
                            <p:childTnLst>
                              <p:par>
                                <p:cTn id="219" presetID="1" presetClass="exit" presetSubtype="0" fill="hold" nodeType="clickEffect">
                                  <p:stCondLst>
                                    <p:cond delay="0"/>
                                  </p:stCondLst>
                                  <p:childTnLst>
                                    <p:set>
                                      <p:cBhvr>
                                        <p:cTn id="220" dur="1" fill="hold">
                                          <p:stCondLst>
                                            <p:cond delay="0"/>
                                          </p:stCondLst>
                                        </p:cTn>
                                        <p:tgtEl>
                                          <p:spTgt spid="94"/>
                                        </p:tgtEl>
                                        <p:attrNameLst>
                                          <p:attrName>style.visibility</p:attrName>
                                        </p:attrNameLst>
                                      </p:cBhvr>
                                      <p:to>
                                        <p:strVal val="hidden"/>
                                      </p:to>
                                    </p:set>
                                  </p:childTnLst>
                                </p:cTn>
                              </p:par>
                              <p:par>
                                <p:cTn id="221" presetID="1" presetClass="exit" presetSubtype="0" fill="hold" nodeType="withEffect">
                                  <p:stCondLst>
                                    <p:cond delay="0"/>
                                  </p:stCondLst>
                                  <p:childTnLst>
                                    <p:set>
                                      <p:cBhvr>
                                        <p:cTn id="222" dur="1" fill="hold">
                                          <p:stCondLst>
                                            <p:cond delay="0"/>
                                          </p:stCondLst>
                                        </p:cTn>
                                        <p:tgtEl>
                                          <p:spTgt spid="95"/>
                                        </p:tgtEl>
                                        <p:attrNameLst>
                                          <p:attrName>style.visibility</p:attrName>
                                        </p:attrNameLst>
                                      </p:cBhvr>
                                      <p:to>
                                        <p:strVal val="hidden"/>
                                      </p:to>
                                    </p:set>
                                  </p:childTnLst>
                                </p:cTn>
                              </p:par>
                            </p:childTnLst>
                          </p:cTn>
                        </p:par>
                        <p:par>
                          <p:cTn id="223" fill="hold">
                            <p:stCondLst>
                              <p:cond delay="0"/>
                            </p:stCondLst>
                            <p:childTnLst>
                              <p:par>
                                <p:cTn id="224" presetID="22" presetClass="entr" presetSubtype="4" fill="hold" nodeType="afterEffect">
                                  <p:stCondLst>
                                    <p:cond delay="0"/>
                                  </p:stCondLst>
                                  <p:childTnLst>
                                    <p:set>
                                      <p:cBhvr>
                                        <p:cTn id="225" dur="1" fill="hold">
                                          <p:stCondLst>
                                            <p:cond delay="0"/>
                                          </p:stCondLst>
                                        </p:cTn>
                                        <p:tgtEl>
                                          <p:spTgt spid="99"/>
                                        </p:tgtEl>
                                        <p:attrNameLst>
                                          <p:attrName>style.visibility</p:attrName>
                                        </p:attrNameLst>
                                      </p:cBhvr>
                                      <p:to>
                                        <p:strVal val="visible"/>
                                      </p:to>
                                    </p:set>
                                    <p:animEffect transition="in" filter="wipe(down)">
                                      <p:cBhvr>
                                        <p:cTn id="226" dur="500"/>
                                        <p:tgtEl>
                                          <p:spTgt spid="99"/>
                                        </p:tgtEl>
                                      </p:cBhvr>
                                    </p:animEffect>
                                  </p:childTnLst>
                                </p:cTn>
                              </p:par>
                            </p:childTnLst>
                          </p:cTn>
                        </p:par>
                      </p:childTnLst>
                    </p:cTn>
                  </p:par>
                  <p:par>
                    <p:cTn id="227" fill="hold">
                      <p:stCondLst>
                        <p:cond delay="indefinite"/>
                      </p:stCondLst>
                      <p:childTnLst>
                        <p:par>
                          <p:cTn id="228" fill="hold">
                            <p:stCondLst>
                              <p:cond delay="0"/>
                            </p:stCondLst>
                            <p:childTnLst>
                              <p:par>
                                <p:cTn id="229" presetID="22" presetClass="entr" presetSubtype="8" fill="hold" grpId="0" nodeType="clickEffect">
                                  <p:stCondLst>
                                    <p:cond delay="0"/>
                                  </p:stCondLst>
                                  <p:childTnLst>
                                    <p:set>
                                      <p:cBhvr>
                                        <p:cTn id="230" dur="1" fill="hold">
                                          <p:stCondLst>
                                            <p:cond delay="0"/>
                                          </p:stCondLst>
                                        </p:cTn>
                                        <p:tgtEl>
                                          <p:spTgt spid="103"/>
                                        </p:tgtEl>
                                        <p:attrNameLst>
                                          <p:attrName>style.visibility</p:attrName>
                                        </p:attrNameLst>
                                      </p:cBhvr>
                                      <p:to>
                                        <p:strVal val="visible"/>
                                      </p:to>
                                    </p:set>
                                    <p:animEffect transition="in" filter="wipe(left)">
                                      <p:cBhvr>
                                        <p:cTn id="231" dur="500"/>
                                        <p:tgtEl>
                                          <p:spTgt spid="103"/>
                                        </p:tgtEl>
                                      </p:cBhvr>
                                    </p:animEffect>
                                  </p:childTnLst>
                                </p:cTn>
                              </p:par>
                            </p:childTnLst>
                          </p:cTn>
                        </p:par>
                        <p:par>
                          <p:cTn id="232" fill="hold">
                            <p:stCondLst>
                              <p:cond delay="500"/>
                            </p:stCondLst>
                            <p:childTnLst>
                              <p:par>
                                <p:cTn id="233" presetID="22" presetClass="entr" presetSubtype="8" fill="hold" grpId="0" nodeType="afterEffect">
                                  <p:stCondLst>
                                    <p:cond delay="400"/>
                                  </p:stCondLst>
                                  <p:childTnLst>
                                    <p:set>
                                      <p:cBhvr>
                                        <p:cTn id="234" dur="1" fill="hold">
                                          <p:stCondLst>
                                            <p:cond delay="0"/>
                                          </p:stCondLst>
                                        </p:cTn>
                                        <p:tgtEl>
                                          <p:spTgt spid="97"/>
                                        </p:tgtEl>
                                        <p:attrNameLst>
                                          <p:attrName>style.visibility</p:attrName>
                                        </p:attrNameLst>
                                      </p:cBhvr>
                                      <p:to>
                                        <p:strVal val="visible"/>
                                      </p:to>
                                    </p:set>
                                    <p:animEffect transition="in" filter="wipe(left)">
                                      <p:cBhvr>
                                        <p:cTn id="235" dur="500"/>
                                        <p:tgtEl>
                                          <p:spTgt spid="97"/>
                                        </p:tgtEl>
                                      </p:cBhvr>
                                    </p:animEffect>
                                  </p:childTnLst>
                                </p:cTn>
                              </p:par>
                            </p:childTnLst>
                          </p:cTn>
                        </p:par>
                      </p:childTnLst>
                    </p:cTn>
                  </p:par>
                  <p:par>
                    <p:cTn id="236" fill="hold">
                      <p:stCondLst>
                        <p:cond delay="indefinite"/>
                      </p:stCondLst>
                      <p:childTnLst>
                        <p:par>
                          <p:cTn id="237" fill="hold">
                            <p:stCondLst>
                              <p:cond delay="0"/>
                            </p:stCondLst>
                            <p:childTnLst>
                              <p:par>
                                <p:cTn id="238" presetID="22" presetClass="entr" presetSubtype="4" fill="hold" nodeType="clickEffect">
                                  <p:stCondLst>
                                    <p:cond delay="0"/>
                                  </p:stCondLst>
                                  <p:childTnLst>
                                    <p:set>
                                      <p:cBhvr>
                                        <p:cTn id="239" dur="1" fill="hold">
                                          <p:stCondLst>
                                            <p:cond delay="0"/>
                                          </p:stCondLst>
                                        </p:cTn>
                                        <p:tgtEl>
                                          <p:spTgt spid="100"/>
                                        </p:tgtEl>
                                        <p:attrNameLst>
                                          <p:attrName>style.visibility</p:attrName>
                                        </p:attrNameLst>
                                      </p:cBhvr>
                                      <p:to>
                                        <p:strVal val="visible"/>
                                      </p:to>
                                    </p:set>
                                    <p:animEffect transition="in" filter="wipe(down)">
                                      <p:cBhvr>
                                        <p:cTn id="240" dur="500"/>
                                        <p:tgtEl>
                                          <p:spTgt spid="100"/>
                                        </p:tgtEl>
                                      </p:cBhvr>
                                    </p:animEffect>
                                  </p:childTnLst>
                                </p:cTn>
                              </p:par>
                            </p:childTnLst>
                          </p:cTn>
                        </p:par>
                      </p:childTnLst>
                    </p:cTn>
                  </p:par>
                  <p:par>
                    <p:cTn id="241" fill="hold">
                      <p:stCondLst>
                        <p:cond delay="indefinite"/>
                      </p:stCondLst>
                      <p:childTnLst>
                        <p:par>
                          <p:cTn id="242" fill="hold">
                            <p:stCondLst>
                              <p:cond delay="0"/>
                            </p:stCondLst>
                            <p:childTnLst>
                              <p:par>
                                <p:cTn id="243" presetID="22" presetClass="entr" presetSubtype="2" fill="hold" grpId="0" nodeType="clickEffect">
                                  <p:stCondLst>
                                    <p:cond delay="0"/>
                                  </p:stCondLst>
                                  <p:childTnLst>
                                    <p:set>
                                      <p:cBhvr>
                                        <p:cTn id="244" dur="1" fill="hold">
                                          <p:stCondLst>
                                            <p:cond delay="0"/>
                                          </p:stCondLst>
                                        </p:cTn>
                                        <p:tgtEl>
                                          <p:spTgt spid="101"/>
                                        </p:tgtEl>
                                        <p:attrNameLst>
                                          <p:attrName>style.visibility</p:attrName>
                                        </p:attrNameLst>
                                      </p:cBhvr>
                                      <p:to>
                                        <p:strVal val="visible"/>
                                      </p:to>
                                    </p:set>
                                    <p:animEffect transition="in" filter="wipe(right)">
                                      <p:cBhvr>
                                        <p:cTn id="245" dur="500"/>
                                        <p:tgtEl>
                                          <p:spTgt spid="101"/>
                                        </p:tgtEl>
                                      </p:cBhvr>
                                    </p:animEffect>
                                  </p:childTnLst>
                                </p:cTn>
                              </p:par>
                              <p:par>
                                <p:cTn id="246" presetID="22" presetClass="entr" presetSubtype="8" fill="hold" nodeType="withEffect">
                                  <p:stCondLst>
                                    <p:cond delay="0"/>
                                  </p:stCondLst>
                                  <p:childTnLst>
                                    <p:set>
                                      <p:cBhvr>
                                        <p:cTn id="247" dur="1" fill="hold">
                                          <p:stCondLst>
                                            <p:cond delay="0"/>
                                          </p:stCondLst>
                                        </p:cTn>
                                        <p:tgtEl>
                                          <p:spTgt spid="89"/>
                                        </p:tgtEl>
                                        <p:attrNameLst>
                                          <p:attrName>style.visibility</p:attrName>
                                        </p:attrNameLst>
                                      </p:cBhvr>
                                      <p:to>
                                        <p:strVal val="visible"/>
                                      </p:to>
                                    </p:set>
                                    <p:animEffect transition="in" filter="wipe(left)">
                                      <p:cBhvr>
                                        <p:cTn id="248" dur="500"/>
                                        <p:tgtEl>
                                          <p:spTgt spid="89"/>
                                        </p:tgtEl>
                                      </p:cBhvr>
                                    </p:animEffect>
                                  </p:childTnLst>
                                </p:cTn>
                              </p:par>
                            </p:childTnLst>
                          </p:cTn>
                        </p:par>
                      </p:childTnLst>
                    </p:cTn>
                  </p:par>
                  <p:par>
                    <p:cTn id="249" fill="hold">
                      <p:stCondLst>
                        <p:cond delay="indefinite"/>
                      </p:stCondLst>
                      <p:childTnLst>
                        <p:par>
                          <p:cTn id="250" fill="hold">
                            <p:stCondLst>
                              <p:cond delay="0"/>
                            </p:stCondLst>
                            <p:childTnLst>
                              <p:par>
                                <p:cTn id="251" presetID="1" presetClass="exit" presetSubtype="0" fill="hold" nodeType="clickEffect">
                                  <p:stCondLst>
                                    <p:cond delay="0"/>
                                  </p:stCondLst>
                                  <p:childTnLst>
                                    <p:set>
                                      <p:cBhvr>
                                        <p:cTn id="252" dur="1" fill="hold">
                                          <p:stCondLst>
                                            <p:cond delay="0"/>
                                          </p:stCondLst>
                                        </p:cTn>
                                        <p:tgtEl>
                                          <p:spTgt spid="99"/>
                                        </p:tgtEl>
                                        <p:attrNameLst>
                                          <p:attrName>style.visibility</p:attrName>
                                        </p:attrNameLst>
                                      </p:cBhvr>
                                      <p:to>
                                        <p:strVal val="hidden"/>
                                      </p:to>
                                    </p:set>
                                  </p:childTnLst>
                                </p:cTn>
                              </p:par>
                              <p:par>
                                <p:cTn id="253" presetID="1" presetClass="exit" presetSubtype="0" fill="hold" nodeType="withEffect">
                                  <p:stCondLst>
                                    <p:cond delay="0"/>
                                  </p:stCondLst>
                                  <p:childTnLst>
                                    <p:set>
                                      <p:cBhvr>
                                        <p:cTn id="254" dur="1" fill="hold">
                                          <p:stCondLst>
                                            <p:cond delay="0"/>
                                          </p:stCondLst>
                                        </p:cTn>
                                        <p:tgtEl>
                                          <p:spTgt spid="100"/>
                                        </p:tgtEl>
                                        <p:attrNameLst>
                                          <p:attrName>style.visibility</p:attrName>
                                        </p:attrNameLst>
                                      </p:cBhvr>
                                      <p:to>
                                        <p:strVal val="hidden"/>
                                      </p:to>
                                    </p:set>
                                  </p:childTnLst>
                                </p:cTn>
                              </p:par>
                            </p:childTnLst>
                          </p:cTn>
                        </p:par>
                        <p:par>
                          <p:cTn id="255" fill="hold">
                            <p:stCondLst>
                              <p:cond delay="0"/>
                            </p:stCondLst>
                            <p:childTnLst>
                              <p:par>
                                <p:cTn id="256" presetID="22" presetClass="entr" presetSubtype="2" fill="hold" grpId="0" nodeType="afterEffect">
                                  <p:stCondLst>
                                    <p:cond delay="0"/>
                                  </p:stCondLst>
                                  <p:childTnLst>
                                    <p:set>
                                      <p:cBhvr>
                                        <p:cTn id="257" dur="1" fill="hold">
                                          <p:stCondLst>
                                            <p:cond delay="0"/>
                                          </p:stCondLst>
                                        </p:cTn>
                                        <p:tgtEl>
                                          <p:spTgt spid="104"/>
                                        </p:tgtEl>
                                        <p:attrNameLst>
                                          <p:attrName>style.visibility</p:attrName>
                                        </p:attrNameLst>
                                      </p:cBhvr>
                                      <p:to>
                                        <p:strVal val="visible"/>
                                      </p:to>
                                    </p:set>
                                    <p:animEffect transition="in" filter="wipe(right)">
                                      <p:cBhvr>
                                        <p:cTn id="258"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bldLvl="0"/>
      <p:bldP spid="37" grpId="0"/>
      <p:bldP spid="38" grpId="0" bldLvl="0" animBg="1"/>
      <p:bldP spid="40" grpId="0"/>
      <p:bldP spid="48" grpId="0"/>
      <p:bldP spid="49" grpId="0"/>
      <p:bldP spid="50" grpId="0" bldLvl="0"/>
      <p:bldP spid="53" grpId="0"/>
      <p:bldP spid="54" grpId="0" bldLvl="0" animBg="1"/>
      <p:bldP spid="56" grpId="0"/>
      <p:bldP spid="80" grpId="0"/>
      <p:bldP spid="81" grpId="0"/>
      <p:bldP spid="82" grpId="0" bldLvl="0"/>
      <p:bldP spid="85" grpId="0"/>
      <p:bldP spid="86" grpId="0" bldLvl="0" animBg="1"/>
      <p:bldP spid="87" grpId="0"/>
      <p:bldP spid="88" grpId="0"/>
      <p:bldP spid="96" grpId="0"/>
      <p:bldP spid="97" grpId="0"/>
      <p:bldP spid="98" grpId="0" bldLvl="0"/>
      <p:bldP spid="101" grpId="0"/>
      <p:bldP spid="102" grpId="0" bldLvl="0" animBg="1"/>
      <p:bldP spid="103" grpId="0"/>
      <p:bldP spid="104"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PP_MARK_KEY" val="d4d37ba2-402d-4c9d-accf-2ac0cf47eecb"/>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2099</Words>
  <Application>WPS 演示</Application>
  <PresentationFormat>全屏显示(16:9)</PresentationFormat>
  <Paragraphs>485</Paragraphs>
  <Slides>21</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21</vt:i4>
      </vt:variant>
    </vt:vector>
  </HeadingPairs>
  <TitlesOfParts>
    <vt:vector size="34" baseType="lpstr">
      <vt:lpstr>Arial</vt:lpstr>
      <vt:lpstr>宋体</vt:lpstr>
      <vt:lpstr>Wingdings</vt:lpstr>
      <vt:lpstr>华文楷体</vt:lpstr>
      <vt:lpstr>微软雅黑</vt:lpstr>
      <vt:lpstr>楷体</vt:lpstr>
      <vt:lpstr>Times New Roman</vt:lpstr>
      <vt:lpstr>楷体_GB2312</vt:lpstr>
      <vt:lpstr>Arial Unicode MS</vt:lpstr>
      <vt:lpstr>Calibri</vt:lpstr>
      <vt:lpstr>Arial</vt:lpstr>
      <vt:lpstr>新宋体</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下面的计算正确吗？把错误的改正过来。</vt:lpstr>
      <vt:lpstr>PowerPoint 演示文稿</vt:lpstr>
      <vt:lpstr>PowerPoint 演示文稿</vt:lpstr>
      <vt:lpstr>一共卖了多少元钱？</vt:lpstr>
      <vt:lpstr>中国“天宫一号”载人航天器绕地球飞行一圈需要90分钟。绕地球16圈，需要多少分钟？</vt:lpstr>
      <vt:lpstr>PowerPoint 演示文稿</vt:lpstr>
      <vt:lpstr>PowerPoint 演示文稿</vt:lpstr>
      <vt:lpstr>有32支足球队代表参加世界杯足球赛决赛。每队有23名队员，一有共多少名队员？</vt:lpstr>
      <vt:lpstr>甲地到乙地的路程是530千米。一辆运菜的货车平均每小时行驶90千米。这辆货车早晨6时从甲地出发，中午12时能到达乙地吗？</vt:lpstr>
      <vt:lpstr>李老师带380元钱去商场买足球，发现足球的价格比25元贵。买了13个足球后，钱还没花完。</vt:lpstr>
      <vt:lpstr>PowerPoint 演示文稿</vt:lpstr>
      <vt:lpstr>计算下面第一列各题，你发现了什么规律？请根据规律直接填写其他各题的得数。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小树</cp:lastModifiedBy>
  <cp:revision>262</cp:revision>
  <dcterms:created xsi:type="dcterms:W3CDTF">2017-08-03T09:01:00Z</dcterms:created>
  <dcterms:modified xsi:type="dcterms:W3CDTF">2023-02-04T04:00:08Z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35E8FEFB8B2841129D3379805860D54A</vt:lpwstr>
  </property>
</Properties>
</file>