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2"/>
  </p:notesMasterIdLst>
  <p:sldIdLst>
    <p:sldId id="296" r:id="rId3"/>
    <p:sldId id="347" r:id="rId4"/>
    <p:sldId id="304" r:id="rId5"/>
    <p:sldId id="352" r:id="rId6"/>
    <p:sldId id="353" r:id="rId7"/>
    <p:sldId id="344" r:id="rId8"/>
    <p:sldId id="343" r:id="rId9"/>
    <p:sldId id="341" r:id="rId10"/>
    <p:sldId id="355" r:id="rId11"/>
    <p:sldId id="356" r:id="rId13"/>
    <p:sldId id="346" r:id="rId14"/>
    <p:sldId id="339" r:id="rId15"/>
    <p:sldId id="349" r:id="rId16"/>
    <p:sldId id="306" r:id="rId17"/>
    <p:sldId id="357" r:id="rId18"/>
    <p:sldId id="358" r:id="rId19"/>
    <p:sldId id="307" r:id="rId20"/>
    <p:sldId id="342" r:id="rId21"/>
    <p:sldId id="293" r:id="rId22"/>
  </p:sldIdLst>
  <p:sldSz cx="9144000" cy="5143500" type="screen16x9"/>
  <p:notesSz cx="6858000" cy="9144000"/>
  <p:embeddedFontLst>
    <p:embeddedFont>
      <p:font typeface="Calibri" panose="020F0502020204030204" pitchFamily="34" charset="0"/>
      <p:regular r:id="rId27"/>
      <p:bold r:id="rId28"/>
      <p:italic r:id="rId29"/>
      <p:boldItalic r:id="rId30"/>
    </p:embeddedFont>
    <p:embeddedFont>
      <p:font typeface="楷体" panose="02010609060101010101" pitchFamily="49" charset="-122"/>
      <p:regular r:id="rId31"/>
    </p:embeddedFont>
    <p:embeddedFont>
      <p:font typeface="微软雅黑" panose="020B0503020204020204" pitchFamily="34" charset="-122"/>
      <p:regular r:id="rId32"/>
    </p:embeddedFont>
    <p:embeddedFont>
      <p:font typeface="黑体" panose="02010609060101010101" pitchFamily="49" charset="-122"/>
      <p:regular r:id="rId33"/>
    </p:embeddedFont>
    <p:embeddedFont>
      <p:font typeface="等线" panose="02010600030101010101" pitchFamily="2" charset="-122"/>
      <p:regular r:id="rId34"/>
    </p:embeddedFont>
  </p:embeddedFontLst>
  <p:custDataLst>
    <p:tags r:id="rId35"/>
  </p:custDataLst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hubei" initials="" lastIdx="1" clrIdx="0"/>
  <p:cmAuthor id="1" name="杨 苹" initials="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7C80"/>
    <a:srgbClr val="6BA8D9"/>
    <a:srgbClr val="CCECFF"/>
    <a:srgbClr val="FFCCFF"/>
    <a:srgbClr val="FFF100"/>
    <a:srgbClr val="FFEFFF"/>
    <a:srgbClr val="000000"/>
    <a:srgbClr val="FF66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258" autoAdjust="0"/>
    <p:restoredTop sz="96366" autoAdjust="0"/>
  </p:normalViewPr>
  <p:slideViewPr>
    <p:cSldViewPr snapToGrid="0">
      <p:cViewPr>
        <p:scale>
          <a:sx n="140" d="100"/>
          <a:sy n="140" d="100"/>
        </p:scale>
        <p:origin x="-852" y="-33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94" d="100"/>
          <a:sy n="94" d="100"/>
        </p:scale>
        <p:origin x="3606" y="6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font" Target="fonts/font8.fntdata"/><Relationship Id="rId33" Type="http://schemas.openxmlformats.org/officeDocument/2006/relationships/font" Target="fonts/font7.fntdata"/><Relationship Id="rId32" Type="http://schemas.openxmlformats.org/officeDocument/2006/relationships/font" Target="fonts/font6.fntdata"/><Relationship Id="rId31" Type="http://schemas.openxmlformats.org/officeDocument/2006/relationships/font" Target="fonts/font5.fntdata"/><Relationship Id="rId30" Type="http://schemas.openxmlformats.org/officeDocument/2006/relationships/font" Target="fonts/font4.fntdata"/><Relationship Id="rId3" Type="http://schemas.openxmlformats.org/officeDocument/2006/relationships/slide" Target="slides/slide1.xml"/><Relationship Id="rId29" Type="http://schemas.openxmlformats.org/officeDocument/2006/relationships/font" Target="fonts/font3.fntdata"/><Relationship Id="rId28" Type="http://schemas.openxmlformats.org/officeDocument/2006/relationships/font" Target="fonts/font2.fntdata"/><Relationship Id="rId27" Type="http://schemas.openxmlformats.org/officeDocument/2006/relationships/font" Target="fonts/font1.fntdata"/><Relationship Id="rId26" Type="http://schemas.openxmlformats.org/officeDocument/2006/relationships/commentAuthors" Target="commentAuthors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CAA47880-998D-4E8E-8AD4-366D68B0AC85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二级</a:t>
            </a:r>
            <a:endParaRPr lang="zh-CN" altLang="en-US" smtClean="0"/>
          </a:p>
          <a:p>
            <a:pPr lvl="2"/>
            <a:r>
              <a:rPr lang="zh-CN" altLang="en-US" smtClean="0"/>
              <a:t>三级</a:t>
            </a:r>
            <a:endParaRPr lang="zh-CN" altLang="en-US" smtClean="0"/>
          </a:p>
          <a:p>
            <a:pPr lvl="3"/>
            <a:r>
              <a:rPr lang="zh-CN" altLang="en-US" smtClean="0"/>
              <a:t>四级</a:t>
            </a:r>
            <a:endParaRPr lang="zh-CN" altLang="en-US" smtClean="0"/>
          </a:p>
          <a:p>
            <a:pPr lvl="4"/>
            <a:r>
              <a:rPr lang="zh-CN" altLang="en-US" smtClean="0"/>
              <a:t>五级</a:t>
            </a:r>
            <a:endParaRPr lang="zh-CN" altLang="en-US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7C2A3158-DDD1-4A34-BE7B-A5819DEF936F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宋体" panose="02010600030101010101" pitchFamily="2" charset="-122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宋体" panose="02010600030101010101" pitchFamily="2" charset="-122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宋体" panose="02010600030101010101" pitchFamily="2" charset="-122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宋体" panose="02010600030101010101" pitchFamily="2" charset="-122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3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>
              <a:ea typeface="等线" panose="02010600030101010101" pitchFamily="2" charset="-122"/>
            </a:endParaRPr>
          </a:p>
        </p:txBody>
      </p:sp>
      <p:sp>
        <p:nvSpPr>
          <p:cNvPr id="15364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67BAC678-DDE1-4982-A505-729BBB8B2826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411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>
              <a:ea typeface="等线" panose="02010600030101010101" pitchFamily="2" charset="-122"/>
            </a:endParaRPr>
          </a:p>
        </p:txBody>
      </p:sp>
      <p:sp>
        <p:nvSpPr>
          <p:cNvPr id="17412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F6ED8C93-F22B-4CF6-8992-9A6E8EF52286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2531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>
              <a:ea typeface="等线" panose="02010600030101010101" pitchFamily="2" charset="-122"/>
            </a:endParaRPr>
          </a:p>
        </p:txBody>
      </p:sp>
      <p:sp>
        <p:nvSpPr>
          <p:cNvPr id="22532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D38F4091-4C72-47C2-81AD-21332E2C142A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14479EB-7C26-4050-BD39-0B0E5033FBF5}" type="datetimeFigureOut">
              <a:rPr lang="zh-CN" altLang="en-US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4E74DB-F0E5-465D-A87C-01055326D580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2DC718F-396C-4CEC-A815-9CCE8FB53201}" type="datetimeFigureOut">
              <a:rPr lang="zh-CN" altLang="en-US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8CD113E-708B-470F-833C-9FABE5751A33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E2C5464-CDD1-490E-8309-F54318243614}" type="datetimeFigureOut">
              <a:rPr lang="zh-CN" altLang="en-US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7935732-3390-4289-8C35-93337DC3E5B6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3BDB617-A048-4CBE-89DD-EDCDA58862C9}" type="datetimeFigureOut">
              <a:rPr lang="zh-CN" altLang="en-US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F0501C-A928-4473-B1B2-A76AE43A5105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1E73E5E-69A8-46DD-93E1-162B47A5E19C}" type="datetimeFigureOut">
              <a:rPr lang="zh-CN" altLang="en-US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3B3A1C8-C3B9-4BBA-B273-1BE802C50260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7BD8DC9-FCAC-421C-A052-B6E1609B958A}" type="datetimeFigureOut">
              <a:rPr lang="zh-CN" altLang="en-US"/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956AA83-65AE-413A-B8BB-8CC483B8E8E0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2B047F6-A17F-4EE6-A2C2-A7EFB2E23F6E}" type="datetimeFigureOut">
              <a:rPr lang="zh-CN" altLang="en-US"/>
            </a:fld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DFD4DB2-17C0-4A94-98F6-5E40D30A3B21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41391B9-CE85-4933-89C0-0F566749A559}" type="datetimeFigureOut">
              <a:rPr lang="zh-CN" altLang="en-US"/>
            </a:fld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CC6E36-BB81-4A25-A152-03DF9314A43F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DF2FF9F-AF42-4C8A-9FCC-FD91D898ABC7}" type="datetimeFigureOut">
              <a:rPr lang="zh-CN" altLang="en-US"/>
            </a:fld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033C72C-510C-4E4F-86C4-547D06B9E610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7C711FD-ABBF-4B10-9E61-90EDB04D426A}" type="datetimeFigureOut">
              <a:rPr lang="zh-CN" altLang="en-US"/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DCBC141-2010-4864-BD88-087E9C539AE0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FB20D27-9904-4598-8C13-3AEE1B518C4B}" type="datetimeFigureOut">
              <a:rPr lang="zh-CN" altLang="en-US"/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629D66E-4B8E-47DF-B8B1-BA4FD76FB928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3072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684713"/>
            <a:ext cx="2133600" cy="357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ea typeface="+mn-ea"/>
              </a:defRPr>
            </a:lvl1pPr>
          </a:lstStyle>
          <a:p>
            <a:fld id="{FA0B7AD9-E683-4658-A693-D031B1CE4C51}" type="datetimeFigureOut">
              <a:rPr lang="zh-CN" altLang="en-US"/>
            </a:fld>
            <a:endParaRPr lang="en-US" altLang="zh-CN"/>
          </a:p>
        </p:txBody>
      </p:sp>
      <p:sp>
        <p:nvSpPr>
          <p:cNvPr id="3072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684713"/>
            <a:ext cx="2895600" cy="357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>
                <a:ea typeface="+mn-ea"/>
              </a:defRPr>
            </a:lvl1pPr>
          </a:lstStyle>
          <a:p>
            <a:endParaRPr lang="en-US" altLang="zh-CN"/>
          </a:p>
        </p:txBody>
      </p:sp>
      <p:sp>
        <p:nvSpPr>
          <p:cNvPr id="3072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684713"/>
            <a:ext cx="2133600" cy="357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>
                <a:ea typeface="+mn-ea"/>
              </a:defRPr>
            </a:lvl1pPr>
          </a:lstStyle>
          <a:p>
            <a:fld id="{0D8CCF03-FB9A-45CD-9D6D-937A6774E926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3.png"/><Relationship Id="rId1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5.png"/><Relationship Id="rId1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7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11.jpeg"/><Relationship Id="rId3" Type="http://schemas.openxmlformats.org/officeDocument/2006/relationships/image" Target="../media/image10.png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png"/><Relationship Id="rId1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6" name="组合 6"/>
          <p:cNvGrpSpPr/>
          <p:nvPr/>
        </p:nvGrpSpPr>
        <p:grpSpPr bwMode="auto">
          <a:xfrm>
            <a:off x="0" y="688960"/>
            <a:ext cx="9144000" cy="2756582"/>
            <a:chOff x="100871" y="1092378"/>
            <a:chExt cx="6688655" cy="2758024"/>
          </a:xfrm>
        </p:grpSpPr>
        <p:sp>
          <p:nvSpPr>
            <p:cNvPr id="6147" name="矩形 2"/>
            <p:cNvSpPr>
              <a:spLocks noChangeArrowheads="1"/>
            </p:cNvSpPr>
            <p:nvPr/>
          </p:nvSpPr>
          <p:spPr bwMode="auto">
            <a:xfrm>
              <a:off x="100871" y="2132111"/>
              <a:ext cx="6688655" cy="1718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zh-CN" altLang="en-US" sz="5400" b="1" dirty="0" smtClean="0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面积和面积单位</a:t>
              </a:r>
              <a:endParaRPr lang="en-US" altLang="zh-CN" sz="5400" b="1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  <a:p>
              <a:pPr algn="ctr">
                <a:lnSpc>
                  <a:spcPct val="120000"/>
                </a:lnSpc>
              </a:pPr>
              <a:r>
                <a:rPr lang="zh-CN" altLang="en-US" sz="3200" b="1" dirty="0" smtClean="0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第</a:t>
              </a:r>
              <a:r>
                <a:rPr lang="en-US" altLang="zh-CN" sz="3200" b="1" dirty="0" smtClean="0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r>
                <a:rPr lang="zh-CN" altLang="en-US" sz="3200" b="1" dirty="0" smtClean="0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课时</a:t>
              </a:r>
              <a:endParaRPr lang="en-US" altLang="zh-CN" sz="3200" b="1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6148" name="组合 5"/>
            <p:cNvGrpSpPr/>
            <p:nvPr/>
          </p:nvGrpSpPr>
          <p:grpSpPr bwMode="auto">
            <a:xfrm>
              <a:off x="2148918" y="1092378"/>
              <a:ext cx="1911964" cy="966078"/>
              <a:chOff x="2148918" y="1092378"/>
              <a:chExt cx="1911964" cy="966078"/>
            </a:xfrm>
          </p:grpSpPr>
          <p:pic>
            <p:nvPicPr>
              <p:cNvPr id="6149" name="图片 11"/>
              <p:cNvPicPr>
                <a:picLocks noChangeAspect="1" noChangeArrowheads="1"/>
              </p:cNvPicPr>
              <p:nvPr/>
            </p:nvPicPr>
            <p:blipFill>
              <a:blip r:embed="rId2" cstate="email"/>
              <a:srcRect/>
              <a:stretch>
                <a:fillRect/>
              </a:stretch>
            </p:blipFill>
            <p:spPr bwMode="auto">
              <a:xfrm>
                <a:off x="2221788" y="1283143"/>
                <a:ext cx="664141" cy="6582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grpSp>
            <p:nvGrpSpPr>
              <p:cNvPr id="6150" name="组合 3"/>
              <p:cNvGrpSpPr/>
              <p:nvPr/>
            </p:nvGrpSpPr>
            <p:grpSpPr bwMode="auto">
              <a:xfrm>
                <a:off x="2148918" y="1092378"/>
                <a:ext cx="1911964" cy="966078"/>
                <a:chOff x="4371062" y="1175361"/>
                <a:chExt cx="1912418" cy="965857"/>
              </a:xfrm>
            </p:grpSpPr>
            <p:sp>
              <p:nvSpPr>
                <p:cNvPr id="6151" name="Rectangle 7"/>
                <p:cNvSpPr txBox="1">
                  <a:spLocks noChangeArrowheads="1"/>
                </p:cNvSpPr>
                <p:nvPr/>
              </p:nvSpPr>
              <p:spPr bwMode="auto">
                <a:xfrm>
                  <a:off x="4371062" y="1175361"/>
                  <a:ext cx="796864" cy="93503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5pPr>
                  <a:lvl6pPr marL="2514600" indent="-228600" defTabSz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6pPr>
                  <a:lvl7pPr marL="2971800" indent="-228600" defTabSz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7pPr>
                  <a:lvl8pPr marL="3429000" indent="-228600" defTabSz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8pPr>
                  <a:lvl9pPr marL="3886200" indent="-228600" defTabSz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9pPr>
                </a:lstStyle>
                <a:p>
                  <a:pPr algn="ctr" eaLnBrk="1" hangingPunct="1">
                    <a:buFont typeface="Arial" panose="020B0604020202020204" pitchFamily="34" charset="0"/>
                    <a:buNone/>
                  </a:pPr>
                  <a:r>
                    <a:rPr lang="en-US" altLang="zh-CN" sz="4000" b="1">
                      <a:solidFill>
                        <a:srgbClr val="0070C0"/>
                      </a:solidFill>
                      <a:latin typeface="宋体" panose="02010600030101010101" pitchFamily="2" charset="-122"/>
                      <a:ea typeface="宋体" panose="02010600030101010101" pitchFamily="2" charset="-122"/>
                      <a:cs typeface="Times New Roman" panose="02020603050405020304" pitchFamily="18" charset="0"/>
                    </a:rPr>
                    <a:t>5</a:t>
                  </a:r>
                  <a:endParaRPr lang="zh-CN" altLang="en-US" sz="4000" b="1">
                    <a:solidFill>
                      <a:srgbClr val="0070C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6152" name="Rectangle 7"/>
                <p:cNvSpPr txBox="1">
                  <a:spLocks noChangeArrowheads="1"/>
                </p:cNvSpPr>
                <p:nvPr/>
              </p:nvSpPr>
              <p:spPr bwMode="auto">
                <a:xfrm>
                  <a:off x="5121068" y="1206395"/>
                  <a:ext cx="1162412" cy="93482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5pPr>
                  <a:lvl6pPr marL="2514600" indent="-228600" defTabSz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6pPr>
                  <a:lvl7pPr marL="2971800" indent="-228600" defTabSz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7pPr>
                  <a:lvl8pPr marL="3429000" indent="-228600" defTabSz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8pPr>
                  <a:lvl9pPr marL="3886200" indent="-228600" defTabSz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9pPr>
                </a:lstStyle>
                <a:p>
                  <a:pPr algn="ctr" eaLnBrk="1" hangingPunct="1">
                    <a:buFont typeface="Arial" panose="020B0604020202020204" pitchFamily="34" charset="0"/>
                    <a:buNone/>
                  </a:pPr>
                  <a:r>
                    <a:rPr lang="zh-CN" altLang="en-US" sz="4600" b="1" dirty="0">
                      <a:latin typeface="微软雅黑" panose="020B0503020204020204" pitchFamily="34" charset="-122"/>
                      <a:ea typeface="微软雅黑" panose="020B0503020204020204" pitchFamily="34" charset="-122"/>
                      <a:cs typeface="Times New Roman" panose="02020603050405020304" pitchFamily="18" charset="0"/>
                    </a:rPr>
                    <a:t>面积</a:t>
                  </a:r>
                  <a:endParaRPr lang="zh-CN" altLang="en-US" sz="4600" b="1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endParaRPr>
                </a:p>
              </p:txBody>
            </p:sp>
          </p:grpSp>
        </p:grp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 bwMode="auto">
          <a:xfrm>
            <a:off x="596900" y="1033463"/>
            <a:ext cx="4498975" cy="1162050"/>
            <a:chOff x="543968" y="1394538"/>
            <a:chExt cx="4499515" cy="1161142"/>
          </a:xfrm>
        </p:grpSpPr>
        <p:grpSp>
          <p:nvGrpSpPr>
            <p:cNvPr id="16412" name="组合 35"/>
            <p:cNvGrpSpPr/>
            <p:nvPr/>
          </p:nvGrpSpPr>
          <p:grpSpPr bwMode="auto">
            <a:xfrm>
              <a:off x="543968" y="1394538"/>
              <a:ext cx="4499515" cy="1161142"/>
              <a:chOff x="726522" y="1309441"/>
              <a:chExt cx="4502684" cy="1159647"/>
            </a:xfrm>
          </p:grpSpPr>
          <p:sp>
            <p:nvSpPr>
              <p:cNvPr id="16414" name="AutoShape 27"/>
              <p:cNvSpPr>
                <a:spLocks noChangeArrowheads="1"/>
              </p:cNvSpPr>
              <p:nvPr/>
            </p:nvSpPr>
            <p:spPr bwMode="auto">
              <a:xfrm>
                <a:off x="1724009" y="1390553"/>
                <a:ext cx="3505197" cy="1058409"/>
              </a:xfrm>
              <a:prstGeom prst="wedgeRoundRectCallout">
                <a:avLst>
                  <a:gd name="adj1" fmla="val -57190"/>
                  <a:gd name="adj2" fmla="val -17750"/>
                  <a:gd name="adj3" fmla="val 16667"/>
                </a:avLst>
              </a:prstGeom>
              <a:solidFill>
                <a:srgbClr val="FFFFFF"/>
              </a:solidFill>
              <a:ln w="9525">
                <a:solidFill>
                  <a:srgbClr val="3399FF"/>
                </a:solidFill>
                <a:miter lim="800000"/>
              </a:ln>
            </p:spPr>
            <p:txBody>
              <a:bodyPr/>
              <a:lstStyle/>
              <a:p>
                <a:pPr eaLnBrk="1" hangingPunct="1"/>
                <a:endParaRPr lang="en-US" altLang="zh-CN" sz="3400" b="1">
                  <a:solidFill>
                    <a:srgbClr val="0070C0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endParaRPr>
              </a:p>
              <a:p>
                <a:pPr eaLnBrk="1" hangingPunct="1"/>
                <a:endParaRPr lang="zh-CN" altLang="zh-CN" sz="3400" b="1">
                  <a:solidFill>
                    <a:srgbClr val="0070C0"/>
                  </a:solidFill>
                  <a:latin typeface="楷体_GB2312" panose="02010609030101010101" pitchFamily="49" charset="-122"/>
                  <a:ea typeface="宋体" panose="02010600030101010101" pitchFamily="2" charset="-122"/>
                </a:endParaRPr>
              </a:p>
            </p:txBody>
          </p:sp>
          <p:pic>
            <p:nvPicPr>
              <p:cNvPr id="16415" name="Picture 40"/>
              <p:cNvPicPr>
                <a:picLocks noChangeAspect="1" noChangeArrowheads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726522" y="1309441"/>
                <a:ext cx="720160" cy="71871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6416" name="文本框 28"/>
              <p:cNvSpPr txBox="1">
                <a:spLocks noChangeArrowheads="1"/>
              </p:cNvSpPr>
              <p:nvPr/>
            </p:nvSpPr>
            <p:spPr bwMode="auto">
              <a:xfrm>
                <a:off x="1844359" y="1408698"/>
                <a:ext cx="3371111" cy="10603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>
                  <a:lnSpc>
                    <a:spcPct val="112000"/>
                  </a:lnSpc>
                </a:pPr>
                <a:r>
                  <a:rPr lang="zh-CN" altLang="en-US" sz="3000" b="1">
                    <a:solidFill>
                      <a:srgbClr val="0070C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    我选  作单位来量。</a:t>
                </a:r>
                <a:endParaRPr lang="en-US" altLang="zh-CN" sz="3000" b="1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16413" name="矩形 39"/>
            <p:cNvSpPr>
              <a:spLocks noChangeArrowheads="1"/>
            </p:cNvSpPr>
            <p:nvPr/>
          </p:nvSpPr>
          <p:spPr bwMode="auto">
            <a:xfrm>
              <a:off x="3360531" y="1620818"/>
              <a:ext cx="306200" cy="292893"/>
            </a:xfrm>
            <a:prstGeom prst="rect">
              <a:avLst/>
            </a:prstGeom>
            <a:solidFill>
              <a:srgbClr val="92D050"/>
            </a:solidFill>
            <a:ln w="9525">
              <a:solidFill>
                <a:srgbClr val="0070C0"/>
              </a:solidFill>
              <a:round/>
            </a:ln>
          </p:spPr>
          <p:txBody>
            <a:bodyPr anchor="ctr"/>
            <a:lstStyle/>
            <a:p>
              <a:pPr eaLnBrk="1" hangingPunct="1">
                <a:buFont typeface="Arial" panose="020B0604020202020204" pitchFamily="34" charset="0"/>
                <a:buNone/>
              </a:pPr>
              <a:endParaRPr lang="zh-CN" altLang="en-US" sz="2000" b="1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</p:grp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1506538" y="2641600"/>
            <a:ext cx="2924175" cy="1104900"/>
          </a:xfrm>
          <a:prstGeom prst="rect">
            <a:avLst/>
          </a:prstGeom>
          <a:solidFill>
            <a:srgbClr val="FFEFFF"/>
          </a:solidFill>
          <a:ln w="9525">
            <a:solidFill>
              <a:schemeClr val="bg1">
                <a:lumMod val="65000"/>
              </a:schemeClr>
            </a:solidFill>
            <a:round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 sz="20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45" name="矩形 44"/>
          <p:cNvSpPr>
            <a:spLocks noChangeArrowheads="1"/>
          </p:cNvSpPr>
          <p:nvPr/>
        </p:nvSpPr>
        <p:spPr bwMode="auto">
          <a:xfrm>
            <a:off x="5353050" y="2641600"/>
            <a:ext cx="2335213" cy="1662113"/>
          </a:xfrm>
          <a:prstGeom prst="rect">
            <a:avLst/>
          </a:prstGeom>
          <a:solidFill>
            <a:srgbClr val="E5F5FF"/>
          </a:solidFill>
          <a:ln w="9525">
            <a:solidFill>
              <a:schemeClr val="bg1">
                <a:lumMod val="65000"/>
              </a:schemeClr>
            </a:solidFill>
            <a:round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 sz="2000" b="1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03" name="矩形 102"/>
          <p:cNvSpPr>
            <a:spLocks noChangeArrowheads="1"/>
          </p:cNvSpPr>
          <p:nvPr/>
        </p:nvSpPr>
        <p:spPr bwMode="auto">
          <a:xfrm>
            <a:off x="1514475" y="3195638"/>
            <a:ext cx="569913" cy="546100"/>
          </a:xfrm>
          <a:prstGeom prst="rect">
            <a:avLst/>
          </a:prstGeom>
          <a:solidFill>
            <a:srgbClr val="92D050"/>
          </a:solidFill>
          <a:ln w="9525">
            <a:solidFill>
              <a:srgbClr val="0070C0"/>
            </a:solidFill>
            <a:round/>
          </a:ln>
        </p:spPr>
        <p:txBody>
          <a:bodyPr anchor="ctr"/>
          <a:lstStyle/>
          <a:p>
            <a:pPr eaLnBrk="1" hangingPunct="1">
              <a:buFont typeface="Arial" panose="020B0604020202020204" pitchFamily="34" charset="0"/>
              <a:buNone/>
            </a:pPr>
            <a:endParaRPr lang="zh-CN" altLang="en-US" sz="2000" b="1" baseline="-2500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06" name="矩形 105"/>
          <p:cNvSpPr>
            <a:spLocks noChangeArrowheads="1"/>
          </p:cNvSpPr>
          <p:nvPr/>
        </p:nvSpPr>
        <p:spPr bwMode="auto">
          <a:xfrm>
            <a:off x="2100263" y="3201988"/>
            <a:ext cx="569912" cy="546100"/>
          </a:xfrm>
          <a:prstGeom prst="rect">
            <a:avLst/>
          </a:prstGeom>
          <a:solidFill>
            <a:srgbClr val="92D050"/>
          </a:solidFill>
          <a:ln w="9525">
            <a:solidFill>
              <a:srgbClr val="0070C0"/>
            </a:solidFill>
            <a:round/>
          </a:ln>
        </p:spPr>
        <p:txBody>
          <a:bodyPr anchor="ctr"/>
          <a:lstStyle/>
          <a:p>
            <a:pPr eaLnBrk="1" hangingPunct="1">
              <a:buFont typeface="Arial" panose="020B0604020202020204" pitchFamily="34" charset="0"/>
              <a:buNone/>
            </a:pPr>
            <a:endParaRPr lang="zh-CN" altLang="en-US" sz="2000" b="1" baseline="-2500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07" name="矩形 106"/>
          <p:cNvSpPr>
            <a:spLocks noChangeArrowheads="1"/>
          </p:cNvSpPr>
          <p:nvPr/>
        </p:nvSpPr>
        <p:spPr bwMode="auto">
          <a:xfrm>
            <a:off x="2686050" y="3198813"/>
            <a:ext cx="569913" cy="546100"/>
          </a:xfrm>
          <a:prstGeom prst="rect">
            <a:avLst/>
          </a:prstGeom>
          <a:solidFill>
            <a:srgbClr val="92D050"/>
          </a:solidFill>
          <a:ln w="9525">
            <a:solidFill>
              <a:srgbClr val="0070C0"/>
            </a:solidFill>
            <a:round/>
          </a:ln>
        </p:spPr>
        <p:txBody>
          <a:bodyPr anchor="ctr"/>
          <a:lstStyle/>
          <a:p>
            <a:pPr eaLnBrk="1" hangingPunct="1">
              <a:buFont typeface="Arial" panose="020B0604020202020204" pitchFamily="34" charset="0"/>
              <a:buNone/>
            </a:pPr>
            <a:endParaRPr lang="zh-CN" altLang="en-US" sz="2000" b="1" baseline="-2500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08" name="矩形 107"/>
          <p:cNvSpPr>
            <a:spLocks noChangeArrowheads="1"/>
          </p:cNvSpPr>
          <p:nvPr/>
        </p:nvSpPr>
        <p:spPr bwMode="auto">
          <a:xfrm>
            <a:off x="3270250" y="3198813"/>
            <a:ext cx="569913" cy="546100"/>
          </a:xfrm>
          <a:prstGeom prst="rect">
            <a:avLst/>
          </a:prstGeom>
          <a:solidFill>
            <a:srgbClr val="92D050"/>
          </a:solidFill>
          <a:ln w="9525">
            <a:solidFill>
              <a:srgbClr val="0070C0"/>
            </a:solidFill>
            <a:round/>
          </a:ln>
        </p:spPr>
        <p:txBody>
          <a:bodyPr anchor="ctr"/>
          <a:lstStyle/>
          <a:p>
            <a:pPr eaLnBrk="1" hangingPunct="1">
              <a:buFont typeface="Arial" panose="020B0604020202020204" pitchFamily="34" charset="0"/>
              <a:buNone/>
            </a:pPr>
            <a:endParaRPr lang="zh-CN" altLang="en-US" sz="2000" b="1" baseline="-2500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09" name="矩形 108"/>
          <p:cNvSpPr>
            <a:spLocks noChangeArrowheads="1"/>
          </p:cNvSpPr>
          <p:nvPr/>
        </p:nvSpPr>
        <p:spPr bwMode="auto">
          <a:xfrm>
            <a:off x="3851275" y="3201988"/>
            <a:ext cx="569913" cy="546100"/>
          </a:xfrm>
          <a:prstGeom prst="rect">
            <a:avLst/>
          </a:prstGeom>
          <a:solidFill>
            <a:srgbClr val="92D050"/>
          </a:solidFill>
          <a:ln w="9525">
            <a:solidFill>
              <a:srgbClr val="0070C0"/>
            </a:solidFill>
            <a:round/>
          </a:ln>
        </p:spPr>
        <p:txBody>
          <a:bodyPr anchor="ctr"/>
          <a:lstStyle/>
          <a:p>
            <a:pPr eaLnBrk="1" hangingPunct="1">
              <a:buFont typeface="Arial" panose="020B0604020202020204" pitchFamily="34" charset="0"/>
              <a:buNone/>
            </a:pPr>
            <a:endParaRPr lang="zh-CN" altLang="en-US" sz="2000" b="1" baseline="-2500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10" name="矩形 109"/>
          <p:cNvSpPr>
            <a:spLocks noChangeArrowheads="1"/>
          </p:cNvSpPr>
          <p:nvPr/>
        </p:nvSpPr>
        <p:spPr bwMode="auto">
          <a:xfrm>
            <a:off x="5357813" y="2644775"/>
            <a:ext cx="569912" cy="544513"/>
          </a:xfrm>
          <a:prstGeom prst="rect">
            <a:avLst/>
          </a:prstGeom>
          <a:solidFill>
            <a:srgbClr val="92D050"/>
          </a:solidFill>
          <a:ln w="9525">
            <a:solidFill>
              <a:srgbClr val="0070C0"/>
            </a:solidFill>
            <a:round/>
          </a:ln>
        </p:spPr>
        <p:txBody>
          <a:bodyPr anchor="ctr"/>
          <a:lstStyle/>
          <a:p>
            <a:pPr eaLnBrk="1" hangingPunct="1">
              <a:buFont typeface="Arial" panose="020B0604020202020204" pitchFamily="34" charset="0"/>
              <a:buNone/>
            </a:pPr>
            <a:endParaRPr lang="zh-CN" altLang="en-US" sz="2000" b="1" baseline="-2500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11" name="矩形 110"/>
          <p:cNvSpPr>
            <a:spLocks noChangeArrowheads="1"/>
          </p:cNvSpPr>
          <p:nvPr/>
        </p:nvSpPr>
        <p:spPr bwMode="auto">
          <a:xfrm>
            <a:off x="5945188" y="2641600"/>
            <a:ext cx="569912" cy="544513"/>
          </a:xfrm>
          <a:prstGeom prst="rect">
            <a:avLst/>
          </a:prstGeom>
          <a:solidFill>
            <a:srgbClr val="92D050"/>
          </a:solidFill>
          <a:ln w="9525">
            <a:solidFill>
              <a:srgbClr val="0070C0"/>
            </a:solidFill>
            <a:round/>
          </a:ln>
        </p:spPr>
        <p:txBody>
          <a:bodyPr anchor="ctr"/>
          <a:lstStyle/>
          <a:p>
            <a:pPr eaLnBrk="1" hangingPunct="1">
              <a:buFont typeface="Arial" panose="020B0604020202020204" pitchFamily="34" charset="0"/>
              <a:buNone/>
            </a:pPr>
            <a:endParaRPr lang="zh-CN" altLang="en-US" sz="2000" b="1" baseline="-2500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12" name="矩形 111"/>
          <p:cNvSpPr>
            <a:spLocks noChangeArrowheads="1"/>
          </p:cNvSpPr>
          <p:nvPr/>
        </p:nvSpPr>
        <p:spPr bwMode="auto">
          <a:xfrm>
            <a:off x="6529388" y="2641600"/>
            <a:ext cx="569912" cy="544513"/>
          </a:xfrm>
          <a:prstGeom prst="rect">
            <a:avLst/>
          </a:prstGeom>
          <a:solidFill>
            <a:srgbClr val="92D050"/>
          </a:solidFill>
          <a:ln w="9525">
            <a:solidFill>
              <a:srgbClr val="0070C0"/>
            </a:solidFill>
            <a:round/>
          </a:ln>
        </p:spPr>
        <p:txBody>
          <a:bodyPr anchor="ctr"/>
          <a:lstStyle/>
          <a:p>
            <a:pPr eaLnBrk="1" hangingPunct="1">
              <a:buFont typeface="Arial" panose="020B0604020202020204" pitchFamily="34" charset="0"/>
              <a:buNone/>
            </a:pPr>
            <a:endParaRPr lang="zh-CN" altLang="en-US" sz="2000" b="1" baseline="-2500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13" name="矩形 112"/>
          <p:cNvSpPr>
            <a:spLocks noChangeArrowheads="1"/>
          </p:cNvSpPr>
          <p:nvPr/>
        </p:nvSpPr>
        <p:spPr bwMode="auto">
          <a:xfrm>
            <a:off x="7115175" y="2644775"/>
            <a:ext cx="569913" cy="544513"/>
          </a:xfrm>
          <a:prstGeom prst="rect">
            <a:avLst/>
          </a:prstGeom>
          <a:solidFill>
            <a:srgbClr val="92D050"/>
          </a:solidFill>
          <a:ln w="9525">
            <a:solidFill>
              <a:srgbClr val="0070C0"/>
            </a:solidFill>
            <a:round/>
          </a:ln>
        </p:spPr>
        <p:txBody>
          <a:bodyPr anchor="ctr"/>
          <a:lstStyle/>
          <a:p>
            <a:pPr eaLnBrk="1" hangingPunct="1">
              <a:buFont typeface="Arial" panose="020B0604020202020204" pitchFamily="34" charset="0"/>
              <a:buNone/>
            </a:pPr>
            <a:endParaRPr lang="zh-CN" altLang="en-US" sz="2000" b="1" baseline="-2500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14" name="矩形 113"/>
          <p:cNvSpPr>
            <a:spLocks noChangeArrowheads="1"/>
          </p:cNvSpPr>
          <p:nvPr/>
        </p:nvSpPr>
        <p:spPr bwMode="auto">
          <a:xfrm>
            <a:off x="5364163" y="3198813"/>
            <a:ext cx="569912" cy="546100"/>
          </a:xfrm>
          <a:prstGeom prst="rect">
            <a:avLst/>
          </a:prstGeom>
          <a:solidFill>
            <a:srgbClr val="92D050"/>
          </a:solidFill>
          <a:ln w="9525">
            <a:solidFill>
              <a:srgbClr val="0070C0"/>
            </a:solidFill>
            <a:round/>
          </a:ln>
        </p:spPr>
        <p:txBody>
          <a:bodyPr anchor="ctr"/>
          <a:lstStyle/>
          <a:p>
            <a:pPr eaLnBrk="1" hangingPunct="1">
              <a:buFont typeface="Arial" panose="020B0604020202020204" pitchFamily="34" charset="0"/>
              <a:buNone/>
            </a:pPr>
            <a:endParaRPr lang="zh-CN" altLang="en-US" sz="2000" b="1" baseline="-2500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15" name="矩形 114"/>
          <p:cNvSpPr>
            <a:spLocks noChangeArrowheads="1"/>
          </p:cNvSpPr>
          <p:nvPr/>
        </p:nvSpPr>
        <p:spPr bwMode="auto">
          <a:xfrm>
            <a:off x="5949950" y="3195638"/>
            <a:ext cx="569913" cy="546100"/>
          </a:xfrm>
          <a:prstGeom prst="rect">
            <a:avLst/>
          </a:prstGeom>
          <a:solidFill>
            <a:srgbClr val="92D050"/>
          </a:solidFill>
          <a:ln w="9525">
            <a:solidFill>
              <a:srgbClr val="0070C0"/>
            </a:solidFill>
            <a:round/>
          </a:ln>
        </p:spPr>
        <p:txBody>
          <a:bodyPr anchor="ctr"/>
          <a:lstStyle/>
          <a:p>
            <a:pPr eaLnBrk="1" hangingPunct="1">
              <a:buFont typeface="Arial" panose="020B0604020202020204" pitchFamily="34" charset="0"/>
              <a:buNone/>
            </a:pPr>
            <a:endParaRPr lang="zh-CN" altLang="en-US" sz="2000" b="1" baseline="-2500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16" name="矩形 115"/>
          <p:cNvSpPr>
            <a:spLocks noChangeArrowheads="1"/>
          </p:cNvSpPr>
          <p:nvPr/>
        </p:nvSpPr>
        <p:spPr bwMode="auto">
          <a:xfrm>
            <a:off x="6535738" y="3195638"/>
            <a:ext cx="569912" cy="546100"/>
          </a:xfrm>
          <a:prstGeom prst="rect">
            <a:avLst/>
          </a:prstGeom>
          <a:solidFill>
            <a:srgbClr val="92D050"/>
          </a:solidFill>
          <a:ln w="9525">
            <a:solidFill>
              <a:srgbClr val="0070C0"/>
            </a:solidFill>
            <a:round/>
          </a:ln>
        </p:spPr>
        <p:txBody>
          <a:bodyPr anchor="ctr"/>
          <a:lstStyle/>
          <a:p>
            <a:pPr eaLnBrk="1" hangingPunct="1">
              <a:buFont typeface="Arial" panose="020B0604020202020204" pitchFamily="34" charset="0"/>
              <a:buNone/>
            </a:pPr>
            <a:endParaRPr lang="zh-CN" altLang="en-US" sz="2000" b="1" baseline="-2500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17" name="矩形 116"/>
          <p:cNvSpPr>
            <a:spLocks noChangeArrowheads="1"/>
          </p:cNvSpPr>
          <p:nvPr/>
        </p:nvSpPr>
        <p:spPr bwMode="auto">
          <a:xfrm>
            <a:off x="7119938" y="3198813"/>
            <a:ext cx="569912" cy="546100"/>
          </a:xfrm>
          <a:prstGeom prst="rect">
            <a:avLst/>
          </a:prstGeom>
          <a:solidFill>
            <a:srgbClr val="92D050"/>
          </a:solidFill>
          <a:ln w="9525">
            <a:solidFill>
              <a:srgbClr val="0070C0"/>
            </a:solidFill>
            <a:round/>
          </a:ln>
        </p:spPr>
        <p:txBody>
          <a:bodyPr anchor="ctr"/>
          <a:lstStyle/>
          <a:p>
            <a:pPr eaLnBrk="1" hangingPunct="1">
              <a:buFont typeface="Arial" panose="020B0604020202020204" pitchFamily="34" charset="0"/>
              <a:buNone/>
            </a:pPr>
            <a:endParaRPr lang="zh-CN" altLang="en-US" sz="2000" b="1" baseline="-2500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18" name="矩形 117"/>
          <p:cNvSpPr>
            <a:spLocks noChangeArrowheads="1"/>
          </p:cNvSpPr>
          <p:nvPr/>
        </p:nvSpPr>
        <p:spPr bwMode="auto">
          <a:xfrm>
            <a:off x="5360988" y="3754438"/>
            <a:ext cx="568325" cy="544512"/>
          </a:xfrm>
          <a:prstGeom prst="rect">
            <a:avLst/>
          </a:prstGeom>
          <a:solidFill>
            <a:srgbClr val="92D050"/>
          </a:solidFill>
          <a:ln w="9525">
            <a:solidFill>
              <a:srgbClr val="0070C0"/>
            </a:solidFill>
            <a:round/>
          </a:ln>
        </p:spPr>
        <p:txBody>
          <a:bodyPr anchor="ctr"/>
          <a:lstStyle/>
          <a:p>
            <a:pPr eaLnBrk="1" hangingPunct="1">
              <a:buFont typeface="Arial" panose="020B0604020202020204" pitchFamily="34" charset="0"/>
              <a:buNone/>
            </a:pPr>
            <a:endParaRPr lang="zh-CN" altLang="en-US" sz="2000" b="1" baseline="-2500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19" name="矩形 118"/>
          <p:cNvSpPr>
            <a:spLocks noChangeArrowheads="1"/>
          </p:cNvSpPr>
          <p:nvPr/>
        </p:nvSpPr>
        <p:spPr bwMode="auto">
          <a:xfrm>
            <a:off x="5946775" y="3751263"/>
            <a:ext cx="569913" cy="544512"/>
          </a:xfrm>
          <a:prstGeom prst="rect">
            <a:avLst/>
          </a:prstGeom>
          <a:solidFill>
            <a:srgbClr val="92D050"/>
          </a:solidFill>
          <a:ln w="9525">
            <a:solidFill>
              <a:srgbClr val="0070C0"/>
            </a:solidFill>
            <a:round/>
          </a:ln>
        </p:spPr>
        <p:txBody>
          <a:bodyPr anchor="ctr"/>
          <a:lstStyle/>
          <a:p>
            <a:pPr eaLnBrk="1" hangingPunct="1">
              <a:buFont typeface="Arial" panose="020B0604020202020204" pitchFamily="34" charset="0"/>
              <a:buNone/>
            </a:pPr>
            <a:endParaRPr lang="zh-CN" altLang="en-US" sz="2000" b="1" baseline="-2500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20" name="矩形 119"/>
          <p:cNvSpPr>
            <a:spLocks noChangeArrowheads="1"/>
          </p:cNvSpPr>
          <p:nvPr/>
        </p:nvSpPr>
        <p:spPr bwMode="auto">
          <a:xfrm>
            <a:off x="6532563" y="3751263"/>
            <a:ext cx="569912" cy="544512"/>
          </a:xfrm>
          <a:prstGeom prst="rect">
            <a:avLst/>
          </a:prstGeom>
          <a:solidFill>
            <a:srgbClr val="92D050"/>
          </a:solidFill>
          <a:ln w="9525">
            <a:solidFill>
              <a:srgbClr val="0070C0"/>
            </a:solidFill>
            <a:round/>
          </a:ln>
        </p:spPr>
        <p:txBody>
          <a:bodyPr anchor="ctr"/>
          <a:lstStyle/>
          <a:p>
            <a:pPr eaLnBrk="1" hangingPunct="1">
              <a:buFont typeface="Arial" panose="020B0604020202020204" pitchFamily="34" charset="0"/>
              <a:buNone/>
            </a:pPr>
            <a:endParaRPr lang="zh-CN" altLang="en-US" sz="2000" b="1" baseline="-2500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21" name="矩形 120"/>
          <p:cNvSpPr>
            <a:spLocks noChangeArrowheads="1"/>
          </p:cNvSpPr>
          <p:nvPr/>
        </p:nvSpPr>
        <p:spPr bwMode="auto">
          <a:xfrm>
            <a:off x="7116763" y="3754438"/>
            <a:ext cx="569912" cy="544512"/>
          </a:xfrm>
          <a:prstGeom prst="rect">
            <a:avLst/>
          </a:prstGeom>
          <a:solidFill>
            <a:srgbClr val="92D050"/>
          </a:solidFill>
          <a:ln w="9525">
            <a:solidFill>
              <a:srgbClr val="0070C0"/>
            </a:solidFill>
            <a:round/>
          </a:ln>
        </p:spPr>
        <p:txBody>
          <a:bodyPr anchor="ctr"/>
          <a:lstStyle/>
          <a:p>
            <a:pPr eaLnBrk="1" hangingPunct="1">
              <a:buFont typeface="Arial" panose="020B0604020202020204" pitchFamily="34" charset="0"/>
              <a:buNone/>
            </a:pPr>
            <a:endParaRPr lang="zh-CN" altLang="en-US" sz="2000" b="1" baseline="-2500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22" name="矩形 121"/>
          <p:cNvSpPr>
            <a:spLocks noChangeArrowheads="1"/>
          </p:cNvSpPr>
          <p:nvPr/>
        </p:nvSpPr>
        <p:spPr bwMode="auto">
          <a:xfrm>
            <a:off x="1512888" y="2635250"/>
            <a:ext cx="569912" cy="544513"/>
          </a:xfrm>
          <a:prstGeom prst="rect">
            <a:avLst/>
          </a:prstGeom>
          <a:solidFill>
            <a:srgbClr val="92D050"/>
          </a:solidFill>
          <a:ln w="9525">
            <a:solidFill>
              <a:srgbClr val="0070C0"/>
            </a:solidFill>
            <a:round/>
          </a:ln>
        </p:spPr>
        <p:txBody>
          <a:bodyPr anchor="ctr"/>
          <a:lstStyle/>
          <a:p>
            <a:pPr eaLnBrk="1" hangingPunct="1">
              <a:buFont typeface="Arial" panose="020B0604020202020204" pitchFamily="34" charset="0"/>
              <a:buNone/>
            </a:pPr>
            <a:endParaRPr lang="zh-CN" altLang="en-US" sz="2000" b="1" baseline="-2500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23" name="矩形 122"/>
          <p:cNvSpPr>
            <a:spLocks noChangeArrowheads="1"/>
          </p:cNvSpPr>
          <p:nvPr/>
        </p:nvSpPr>
        <p:spPr bwMode="auto">
          <a:xfrm>
            <a:off x="2098675" y="2641600"/>
            <a:ext cx="569913" cy="544513"/>
          </a:xfrm>
          <a:prstGeom prst="rect">
            <a:avLst/>
          </a:prstGeom>
          <a:solidFill>
            <a:srgbClr val="92D050"/>
          </a:solidFill>
          <a:ln w="9525">
            <a:solidFill>
              <a:srgbClr val="0070C0"/>
            </a:solidFill>
            <a:round/>
          </a:ln>
        </p:spPr>
        <p:txBody>
          <a:bodyPr anchor="ctr"/>
          <a:lstStyle/>
          <a:p>
            <a:pPr eaLnBrk="1" hangingPunct="1">
              <a:buFont typeface="Arial" panose="020B0604020202020204" pitchFamily="34" charset="0"/>
              <a:buNone/>
            </a:pPr>
            <a:endParaRPr lang="zh-CN" altLang="en-US" sz="2000" b="1" baseline="-2500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24" name="矩形 123"/>
          <p:cNvSpPr>
            <a:spLocks noChangeArrowheads="1"/>
          </p:cNvSpPr>
          <p:nvPr/>
        </p:nvSpPr>
        <p:spPr bwMode="auto">
          <a:xfrm>
            <a:off x="2681288" y="2638425"/>
            <a:ext cx="569912" cy="544513"/>
          </a:xfrm>
          <a:prstGeom prst="rect">
            <a:avLst/>
          </a:prstGeom>
          <a:solidFill>
            <a:srgbClr val="92D050"/>
          </a:solidFill>
          <a:ln w="9525">
            <a:solidFill>
              <a:srgbClr val="0070C0"/>
            </a:solidFill>
            <a:round/>
          </a:ln>
        </p:spPr>
        <p:txBody>
          <a:bodyPr anchor="ctr"/>
          <a:lstStyle/>
          <a:p>
            <a:pPr eaLnBrk="1" hangingPunct="1">
              <a:buFont typeface="Arial" panose="020B0604020202020204" pitchFamily="34" charset="0"/>
              <a:buNone/>
            </a:pPr>
            <a:endParaRPr lang="zh-CN" altLang="en-US" sz="2000" b="1" baseline="-2500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25" name="矩形 124"/>
          <p:cNvSpPr>
            <a:spLocks noChangeArrowheads="1"/>
          </p:cNvSpPr>
          <p:nvPr/>
        </p:nvSpPr>
        <p:spPr bwMode="auto">
          <a:xfrm>
            <a:off x="3265488" y="2638425"/>
            <a:ext cx="569912" cy="544513"/>
          </a:xfrm>
          <a:prstGeom prst="rect">
            <a:avLst/>
          </a:prstGeom>
          <a:solidFill>
            <a:srgbClr val="92D050"/>
          </a:solidFill>
          <a:ln w="9525">
            <a:solidFill>
              <a:srgbClr val="0070C0"/>
            </a:solidFill>
            <a:round/>
          </a:ln>
        </p:spPr>
        <p:txBody>
          <a:bodyPr anchor="ctr"/>
          <a:lstStyle/>
          <a:p>
            <a:pPr eaLnBrk="1" hangingPunct="1">
              <a:buFont typeface="Arial" panose="020B0604020202020204" pitchFamily="34" charset="0"/>
              <a:buNone/>
            </a:pPr>
            <a:endParaRPr lang="zh-CN" altLang="en-US" sz="2000" b="1" baseline="-2500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26" name="矩形 125"/>
          <p:cNvSpPr>
            <a:spLocks noChangeArrowheads="1"/>
          </p:cNvSpPr>
          <p:nvPr/>
        </p:nvSpPr>
        <p:spPr bwMode="auto">
          <a:xfrm>
            <a:off x="3849688" y="2641600"/>
            <a:ext cx="569912" cy="544513"/>
          </a:xfrm>
          <a:prstGeom prst="rect">
            <a:avLst/>
          </a:prstGeom>
          <a:solidFill>
            <a:srgbClr val="92D050"/>
          </a:solidFill>
          <a:ln w="9525">
            <a:solidFill>
              <a:srgbClr val="0070C0"/>
            </a:solidFill>
            <a:round/>
          </a:ln>
        </p:spPr>
        <p:txBody>
          <a:bodyPr anchor="ctr"/>
          <a:lstStyle/>
          <a:p>
            <a:pPr eaLnBrk="1" hangingPunct="1">
              <a:buFont typeface="Arial" panose="020B0604020202020204" pitchFamily="34" charset="0"/>
              <a:buNone/>
            </a:pPr>
            <a:endParaRPr lang="zh-CN" altLang="en-US" sz="2000" b="1" baseline="-2500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" name="文本框 28"/>
          <p:cNvSpPr txBox="1">
            <a:spLocks noChangeArrowheads="1"/>
          </p:cNvSpPr>
          <p:nvPr/>
        </p:nvSpPr>
        <p:spPr bwMode="auto">
          <a:xfrm>
            <a:off x="5407025" y="1400175"/>
            <a:ext cx="3368675" cy="544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12000"/>
              </a:lnSpc>
            </a:pPr>
            <a:r>
              <a:rPr lang="zh-CN" altLang="en-US" sz="30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蓝色的长方形大。</a:t>
            </a:r>
            <a:endParaRPr lang="en-US" altLang="zh-CN" sz="30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0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5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00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500"/>
                            </p:stCondLst>
                            <p:childTnLst>
                              <p:par>
                                <p:cTn id="7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3000"/>
                            </p:stCondLst>
                            <p:childTnLst>
                              <p:par>
                                <p:cTn id="7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3500"/>
                            </p:stCondLst>
                            <p:childTnLst>
                              <p:par>
                                <p:cTn id="7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4000"/>
                            </p:stCondLst>
                            <p:childTnLst>
                              <p:par>
                                <p:cTn id="8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4500"/>
                            </p:stCondLst>
                            <p:childTnLst>
                              <p:par>
                                <p:cTn id="8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5000"/>
                            </p:stCondLst>
                            <p:childTnLst>
                              <p:par>
                                <p:cTn id="9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5500"/>
                            </p:stCondLst>
                            <p:childTnLst>
                              <p:par>
                                <p:cTn id="9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" grpId="0" animBg="1"/>
      <p:bldP spid="106" grpId="0" animBg="1"/>
      <p:bldP spid="107" grpId="0" animBg="1"/>
      <p:bldP spid="108" grpId="0" animBg="1"/>
      <p:bldP spid="109" grpId="0" animBg="1"/>
      <p:bldP spid="110" grpId="0" animBg="1"/>
      <p:bldP spid="111" grpId="0" animBg="1"/>
      <p:bldP spid="112" grpId="0" animBg="1"/>
      <p:bldP spid="113" grpId="0" animBg="1"/>
      <p:bldP spid="114" grpId="0" animBg="1"/>
      <p:bldP spid="115" grpId="0" animBg="1"/>
      <p:bldP spid="116" grpId="0" animBg="1"/>
      <p:bldP spid="117" grpId="0" animBg="1"/>
      <p:bldP spid="118" grpId="0" animBg="1"/>
      <p:bldP spid="119" grpId="0" animBg="1"/>
      <p:bldP spid="120" grpId="0" animBg="1"/>
      <p:bldP spid="121" grpId="0" animBg="1"/>
      <p:bldP spid="122" grpId="0" animBg="1"/>
      <p:bldP spid="123" grpId="0" animBg="1"/>
      <p:bldP spid="124" grpId="0" animBg="1"/>
      <p:bldP spid="125" grpId="0" animBg="1"/>
      <p:bldP spid="12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矩形 47"/>
          <p:cNvSpPr>
            <a:spLocks noChangeArrowheads="1"/>
          </p:cNvSpPr>
          <p:nvPr/>
        </p:nvSpPr>
        <p:spPr bwMode="auto">
          <a:xfrm>
            <a:off x="412750" y="720725"/>
            <a:ext cx="7721600" cy="60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用哪种图形作面积单位最合适？为什么？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8435" name="图片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06413" y="1684338"/>
            <a:ext cx="3698875" cy="100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6" name="图片 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764088" y="1681163"/>
            <a:ext cx="3698875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7" name="图片 7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614613" y="3335338"/>
            <a:ext cx="3698875" cy="100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0" name="文本框 28"/>
          <p:cNvSpPr txBox="1">
            <a:spLocks noChangeArrowheads="1"/>
          </p:cNvSpPr>
          <p:nvPr/>
        </p:nvSpPr>
        <p:spPr bwMode="auto">
          <a:xfrm>
            <a:off x="412750" y="2430463"/>
            <a:ext cx="2020888" cy="51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12000"/>
              </a:lnSpc>
            </a:pPr>
            <a:r>
              <a:rPr lang="zh-CN" altLang="en-US" sz="28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①圆形单位</a:t>
            </a:r>
            <a:endParaRPr lang="en-US" altLang="zh-CN" sz="2800" b="1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4" name="文本框 28"/>
          <p:cNvSpPr txBox="1">
            <a:spLocks noChangeArrowheads="1"/>
          </p:cNvSpPr>
          <p:nvPr/>
        </p:nvSpPr>
        <p:spPr bwMode="auto">
          <a:xfrm>
            <a:off x="4652963" y="2430463"/>
            <a:ext cx="2366962" cy="51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12000"/>
              </a:lnSpc>
            </a:pPr>
            <a:r>
              <a:rPr lang="zh-CN" altLang="en-US" sz="28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②三角形单位</a:t>
            </a:r>
            <a:endParaRPr lang="en-US" altLang="zh-CN" sz="2800" b="1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5" name="文本框 28"/>
          <p:cNvSpPr txBox="1">
            <a:spLocks noChangeArrowheads="1"/>
          </p:cNvSpPr>
          <p:nvPr/>
        </p:nvSpPr>
        <p:spPr bwMode="auto">
          <a:xfrm>
            <a:off x="2520950" y="4117975"/>
            <a:ext cx="2368550" cy="51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12000"/>
              </a:lnSpc>
            </a:pPr>
            <a:r>
              <a:rPr lang="zh-CN" altLang="en-US" sz="28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③正方形单位</a:t>
            </a:r>
            <a:endParaRPr lang="en-US" altLang="zh-CN" sz="2800" b="1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 hidden="1"/>
          <p:cNvSpPr/>
          <p:nvPr/>
        </p:nvSpPr>
        <p:spPr>
          <a:xfrm>
            <a:off x="-122238" y="1570038"/>
            <a:ext cx="9458326" cy="1435100"/>
          </a:xfrm>
          <a:prstGeom prst="rect">
            <a:avLst/>
          </a:prstGeom>
          <a:solidFill>
            <a:srgbClr val="FFF3F3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/>
          </a:p>
        </p:txBody>
      </p:sp>
      <p:sp>
        <p:nvSpPr>
          <p:cNvPr id="68" name="文本框 67" hidden="1"/>
          <p:cNvSpPr txBox="1"/>
          <p:nvPr/>
        </p:nvSpPr>
        <p:spPr>
          <a:xfrm>
            <a:off x="1574800" y="1739900"/>
            <a:ext cx="7105650" cy="10763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kern="0" dirty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用③正方形做面积单位最合适。因为</a:t>
            </a:r>
            <a:r>
              <a:rPr lang="zh-CN" altLang="zh-CN" sz="2800" b="1" kern="0" dirty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正方形能铺满整个长方形</a:t>
            </a:r>
            <a:r>
              <a:rPr lang="zh-CN" altLang="en-US" sz="2800" b="1" kern="0" dirty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，且</a:t>
            </a:r>
            <a:r>
              <a:rPr lang="zh-CN" altLang="zh-CN" sz="2800" b="1" kern="0" dirty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没有空隙</a:t>
            </a:r>
            <a:r>
              <a:rPr lang="zh-CN" altLang="en-US" sz="2800" b="1" kern="0" dirty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，比较准确。</a:t>
            </a:r>
            <a:endParaRPr lang="zh-CN" altLang="zh-CN" sz="2800" b="1" kern="0" dirty="0">
              <a:solidFill>
                <a:srgbClr val="C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/>
      <p:bldP spid="60" grpId="0"/>
      <p:bldP spid="64" grpId="0"/>
      <p:bldP spid="10" grpId="0" animBg="1"/>
      <p:bldP spid="6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58" name="组合 18"/>
          <p:cNvGrpSpPr/>
          <p:nvPr/>
        </p:nvGrpSpPr>
        <p:grpSpPr bwMode="auto">
          <a:xfrm>
            <a:off x="376238" y="334963"/>
            <a:ext cx="2589212" cy="660400"/>
            <a:chOff x="2019550" y="974231"/>
            <a:chExt cx="2589676" cy="660516"/>
          </a:xfrm>
        </p:grpSpPr>
        <p:sp>
          <p:nvSpPr>
            <p:cNvPr id="3" name="矩形 2"/>
            <p:cNvSpPr/>
            <p:nvPr/>
          </p:nvSpPr>
          <p:spPr>
            <a:xfrm>
              <a:off x="2065595" y="1085376"/>
              <a:ext cx="449344" cy="411234"/>
            </a:xfrm>
            <a:prstGeom prst="rect">
              <a:avLst/>
            </a:prstGeom>
            <a:solidFill>
              <a:srgbClr val="FFFFD5"/>
            </a:solidFill>
            <a:ln>
              <a:solidFill>
                <a:srgbClr val="FFCD2F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grpSp>
          <p:nvGrpSpPr>
            <p:cNvPr id="19468" name="组合 15"/>
            <p:cNvGrpSpPr/>
            <p:nvPr/>
          </p:nvGrpSpPr>
          <p:grpSpPr bwMode="auto">
            <a:xfrm>
              <a:off x="2019550" y="974231"/>
              <a:ext cx="2589676" cy="660516"/>
              <a:chOff x="2033108" y="972199"/>
              <a:chExt cx="2589676" cy="660516"/>
            </a:xfrm>
          </p:grpSpPr>
          <p:sp>
            <p:nvSpPr>
              <p:cNvPr id="5" name="矩形 4"/>
              <p:cNvSpPr/>
              <p:nvPr/>
            </p:nvSpPr>
            <p:spPr>
              <a:xfrm>
                <a:off x="2117260" y="1123037"/>
                <a:ext cx="447755" cy="412822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FFCD2F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algn="ctr">
                  <a:defRPr/>
                </a:pPr>
                <a:endParaRPr lang="zh-CN" altLang="en-US">
                  <a:solidFill>
                    <a:srgbClr val="C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9470" name="矩形 8"/>
              <p:cNvSpPr>
                <a:spLocks noChangeArrowheads="1"/>
              </p:cNvSpPr>
              <p:nvPr/>
            </p:nvSpPr>
            <p:spPr bwMode="auto">
              <a:xfrm>
                <a:off x="2033108" y="1021628"/>
                <a:ext cx="512098" cy="5847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zh-CN" altLang="en-US" sz="3200" b="1">
                    <a:solidFill>
                      <a:srgbClr val="C0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三</a:t>
                </a:r>
                <a:endParaRPr lang="zh-CN" altLang="en-US">
                  <a:solidFill>
                    <a:srgbClr val="C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pic>
            <p:nvPicPr>
              <p:cNvPr id="19471" name="图片 4"/>
              <p:cNvPicPr>
                <a:picLocks noChangeAspect="1" noChangeArrowheads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704201" y="972199"/>
                <a:ext cx="1857584" cy="6605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9472" name="文本框 1"/>
              <p:cNvSpPr txBox="1">
                <a:spLocks noChangeArrowheads="1"/>
              </p:cNvSpPr>
              <p:nvPr/>
            </p:nvSpPr>
            <p:spPr bwMode="auto">
              <a:xfrm>
                <a:off x="2744771" y="978391"/>
                <a:ext cx="1878013" cy="5842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r>
                  <a:rPr lang="zh-CN" altLang="en-US" sz="3200" b="1">
                    <a:solidFill>
                      <a:srgbClr val="C0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随堂练习</a:t>
                </a:r>
                <a:endParaRPr lang="zh-CN" altLang="en-US" sz="3200" b="1">
                  <a:solidFill>
                    <a:srgbClr val="C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  <p:sp>
        <p:nvSpPr>
          <p:cNvPr id="19459" name="文本框 23"/>
          <p:cNvSpPr txBox="1">
            <a:spLocks noChangeArrowheads="1"/>
          </p:cNvSpPr>
          <p:nvPr/>
        </p:nvSpPr>
        <p:spPr bwMode="auto">
          <a:xfrm>
            <a:off x="3006725" y="688975"/>
            <a:ext cx="30384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/>
            <a:r>
              <a:rPr lang="zh-CN" altLang="en-US" sz="2000" b="1">
                <a:solidFill>
                  <a:srgbClr val="18171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（教科书第</a:t>
            </a:r>
            <a:r>
              <a:rPr lang="en-US" altLang="zh-CN" sz="2000" b="1">
                <a:solidFill>
                  <a:srgbClr val="18171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61</a:t>
            </a:r>
            <a:r>
              <a:rPr lang="zh-CN" altLang="en-US" sz="2000" b="1">
                <a:solidFill>
                  <a:srgbClr val="18171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页做一做）</a:t>
            </a:r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460" name="Text Box 18"/>
          <p:cNvSpPr txBox="1">
            <a:spLocks noChangeArrowheads="1"/>
          </p:cNvSpPr>
          <p:nvPr/>
        </p:nvSpPr>
        <p:spPr bwMode="auto">
          <a:xfrm>
            <a:off x="411163" y="1296988"/>
            <a:ext cx="8405812" cy="114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12000"/>
              </a:lnSpc>
              <a:buFont typeface="Arial" panose="020B0604020202020204" pitchFamily="34" charset="0"/>
              <a:buNone/>
            </a:pP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摸摸你的字典的封面和侧面，说一说哪一个  </a:t>
            </a:r>
            <a:endParaRPr lang="en-US" altLang="zh-CN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12000"/>
              </a:lnSpc>
              <a:buFont typeface="Arial" panose="020B0604020202020204" pitchFamily="34" charset="0"/>
              <a:buNone/>
            </a:pP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面的面积比较小。</a:t>
            </a:r>
            <a:endParaRPr lang="en-US" altLang="zh-CN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19461" name="Picture 6" descr="图片2副本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944688" y="2595563"/>
            <a:ext cx="2124075" cy="2049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TextBox 15"/>
          <p:cNvSpPr txBox="1">
            <a:spLocks noChangeArrowheads="1"/>
          </p:cNvSpPr>
          <p:nvPr/>
        </p:nvSpPr>
        <p:spPr bwMode="auto">
          <a:xfrm>
            <a:off x="4373563" y="3128963"/>
            <a:ext cx="4062412" cy="604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914400"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字典的侧面比较小</a:t>
            </a:r>
            <a:endParaRPr lang="zh-CN" altLang="en-US" sz="32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任意多边形 3"/>
          <p:cNvSpPr/>
          <p:nvPr/>
        </p:nvSpPr>
        <p:spPr>
          <a:xfrm rot="160592">
            <a:off x="2014538" y="2806700"/>
            <a:ext cx="719137" cy="1700213"/>
          </a:xfrm>
          <a:custGeom>
            <a:avLst/>
            <a:gdLst>
              <a:gd name="connsiteX0" fmla="*/ 0 w 914400"/>
              <a:gd name="connsiteY0" fmla="*/ 284672 h 2372264"/>
              <a:gd name="connsiteX1" fmla="*/ 43132 w 914400"/>
              <a:gd name="connsiteY1" fmla="*/ 189781 h 2372264"/>
              <a:gd name="connsiteX2" fmla="*/ 120769 w 914400"/>
              <a:gd name="connsiteY2" fmla="*/ 69011 h 2372264"/>
              <a:gd name="connsiteX3" fmla="*/ 276045 w 914400"/>
              <a:gd name="connsiteY3" fmla="*/ 0 h 2372264"/>
              <a:gd name="connsiteX4" fmla="*/ 914400 w 914400"/>
              <a:gd name="connsiteY4" fmla="*/ 1949570 h 2372264"/>
              <a:gd name="connsiteX5" fmla="*/ 776377 w 914400"/>
              <a:gd name="connsiteY5" fmla="*/ 2009955 h 2372264"/>
              <a:gd name="connsiteX6" fmla="*/ 698739 w 914400"/>
              <a:gd name="connsiteY6" fmla="*/ 2104845 h 2372264"/>
              <a:gd name="connsiteX7" fmla="*/ 690113 w 914400"/>
              <a:gd name="connsiteY7" fmla="*/ 2242868 h 2372264"/>
              <a:gd name="connsiteX8" fmla="*/ 690113 w 914400"/>
              <a:gd name="connsiteY8" fmla="*/ 2372264 h 2372264"/>
              <a:gd name="connsiteX9" fmla="*/ 603849 w 914400"/>
              <a:gd name="connsiteY9" fmla="*/ 2329132 h 2372264"/>
              <a:gd name="connsiteX10" fmla="*/ 0 w 914400"/>
              <a:gd name="connsiteY10" fmla="*/ 284672 h 23722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14400" h="2372264">
                <a:moveTo>
                  <a:pt x="0" y="284672"/>
                </a:moveTo>
                <a:lnTo>
                  <a:pt x="43132" y="189781"/>
                </a:lnTo>
                <a:lnTo>
                  <a:pt x="120769" y="69011"/>
                </a:lnTo>
                <a:lnTo>
                  <a:pt x="276045" y="0"/>
                </a:lnTo>
                <a:lnTo>
                  <a:pt x="914400" y="1949570"/>
                </a:lnTo>
                <a:lnTo>
                  <a:pt x="776377" y="2009955"/>
                </a:lnTo>
                <a:lnTo>
                  <a:pt x="698739" y="2104845"/>
                </a:lnTo>
                <a:lnTo>
                  <a:pt x="690113" y="2242868"/>
                </a:lnTo>
                <a:lnTo>
                  <a:pt x="690113" y="2372264"/>
                </a:lnTo>
                <a:lnTo>
                  <a:pt x="603849" y="2329132"/>
                </a:lnTo>
                <a:lnTo>
                  <a:pt x="0" y="284672"/>
                </a:lnTo>
                <a:close/>
              </a:path>
            </a:pathLst>
          </a:custGeom>
          <a:solidFill>
            <a:srgbClr val="92D050"/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9" name="矩形 28"/>
          <p:cNvSpPr>
            <a:spLocks noChangeArrowheads="1"/>
          </p:cNvSpPr>
          <p:nvPr/>
        </p:nvSpPr>
        <p:spPr bwMode="auto">
          <a:xfrm>
            <a:off x="1106488" y="3625850"/>
            <a:ext cx="12414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侧面</a:t>
            </a:r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任意多边形 1"/>
          <p:cNvSpPr/>
          <p:nvPr/>
        </p:nvSpPr>
        <p:spPr>
          <a:xfrm>
            <a:off x="2241550" y="2659063"/>
            <a:ext cx="1728788" cy="1565275"/>
          </a:xfrm>
          <a:custGeom>
            <a:avLst/>
            <a:gdLst>
              <a:gd name="connsiteX0" fmla="*/ 0 w 2303253"/>
              <a:gd name="connsiteY0" fmla="*/ 172529 h 2130725"/>
              <a:gd name="connsiteX1" fmla="*/ 1699404 w 2303253"/>
              <a:gd name="connsiteY1" fmla="*/ 0 h 2130725"/>
              <a:gd name="connsiteX2" fmla="*/ 2303253 w 2303253"/>
              <a:gd name="connsiteY2" fmla="*/ 1880559 h 2130725"/>
              <a:gd name="connsiteX3" fmla="*/ 638355 w 2303253"/>
              <a:gd name="connsiteY3" fmla="*/ 2130725 h 2130725"/>
              <a:gd name="connsiteX4" fmla="*/ 0 w 2303253"/>
              <a:gd name="connsiteY4" fmla="*/ 172529 h 2130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03253" h="2130725">
                <a:moveTo>
                  <a:pt x="0" y="172529"/>
                </a:moveTo>
                <a:lnTo>
                  <a:pt x="1699404" y="0"/>
                </a:lnTo>
                <a:lnTo>
                  <a:pt x="2303253" y="1880559"/>
                </a:lnTo>
                <a:lnTo>
                  <a:pt x="638355" y="2130725"/>
                </a:lnTo>
                <a:lnTo>
                  <a:pt x="0" y="172529"/>
                </a:lnTo>
                <a:close/>
              </a:path>
            </a:pathLst>
          </a:custGeom>
          <a:solidFill>
            <a:srgbClr val="92D050"/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8" name="矩形 27"/>
          <p:cNvSpPr>
            <a:spLocks noChangeArrowheads="1"/>
          </p:cNvSpPr>
          <p:nvPr/>
        </p:nvSpPr>
        <p:spPr bwMode="auto">
          <a:xfrm>
            <a:off x="2644775" y="3149600"/>
            <a:ext cx="119221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封面</a:t>
            </a:r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bldLvl="0"/>
      <p:bldP spid="29" grpId="0"/>
      <p:bldP spid="2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文本框 23"/>
          <p:cNvSpPr txBox="1">
            <a:spLocks noChangeArrowheads="1"/>
          </p:cNvSpPr>
          <p:nvPr/>
        </p:nvSpPr>
        <p:spPr bwMode="auto">
          <a:xfrm>
            <a:off x="5567363" y="822325"/>
            <a:ext cx="30384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/>
            <a:r>
              <a:rPr lang="zh-CN" altLang="en-US" sz="2000" b="1">
                <a:solidFill>
                  <a:srgbClr val="18171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（教科书第</a:t>
            </a:r>
            <a:r>
              <a:rPr lang="en-US" altLang="zh-CN" sz="2000" b="1">
                <a:solidFill>
                  <a:srgbClr val="18171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62</a:t>
            </a:r>
            <a:r>
              <a:rPr lang="zh-CN" altLang="en-US" sz="2000" b="1">
                <a:solidFill>
                  <a:srgbClr val="18171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页做一做）</a:t>
            </a:r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483" name="Text Box 18"/>
          <p:cNvSpPr txBox="1">
            <a:spLocks noChangeArrowheads="1"/>
          </p:cNvSpPr>
          <p:nvPr/>
        </p:nvSpPr>
        <p:spPr bwMode="auto">
          <a:xfrm>
            <a:off x="538163" y="650875"/>
            <a:ext cx="6251575" cy="59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12000"/>
              </a:lnSpc>
              <a:buFont typeface="Arial" panose="020B0604020202020204" pitchFamily="34" charset="0"/>
              <a:buNone/>
            </a:pP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2.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下面图形的面积各是多少？</a:t>
            </a:r>
            <a:endParaRPr lang="en-US" altLang="zh-CN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0484" name="TextBox 24"/>
          <p:cNvSpPr txBox="1">
            <a:spLocks noChangeArrowheads="1"/>
          </p:cNvSpPr>
          <p:nvPr/>
        </p:nvSpPr>
        <p:spPr bwMode="auto">
          <a:xfrm>
            <a:off x="1404938" y="4086225"/>
            <a:ext cx="1109662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zh-CN" sz="2800" u="sng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3000" b="1">
                <a:latin typeface="黑体" panose="02010609060101010101" pitchFamily="49" charset="-122"/>
                <a:ea typeface="黑体" panose="02010609060101010101" pitchFamily="49" charset="-122"/>
              </a:rPr>
              <a:t>个</a:t>
            </a:r>
            <a:endParaRPr lang="zh-CN" altLang="en-US" sz="30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485" name="TextBox 25"/>
          <p:cNvSpPr txBox="1">
            <a:spLocks noChangeArrowheads="1"/>
          </p:cNvSpPr>
          <p:nvPr/>
        </p:nvSpPr>
        <p:spPr bwMode="auto">
          <a:xfrm>
            <a:off x="3971925" y="4092575"/>
            <a:ext cx="1493838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zh-CN" sz="2800" u="sng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3000" b="1">
                <a:latin typeface="黑体" panose="02010609060101010101" pitchFamily="49" charset="-122"/>
                <a:ea typeface="黑体" panose="02010609060101010101" pitchFamily="49" charset="-122"/>
              </a:rPr>
              <a:t>个</a:t>
            </a:r>
            <a:endParaRPr lang="zh-CN" altLang="en-US" sz="30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486" name="TextBox 26"/>
          <p:cNvSpPr txBox="1">
            <a:spLocks noChangeArrowheads="1"/>
          </p:cNvSpPr>
          <p:nvPr/>
        </p:nvSpPr>
        <p:spPr bwMode="auto">
          <a:xfrm>
            <a:off x="6351588" y="4081463"/>
            <a:ext cx="1201737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zh-CN" sz="2800" u="sng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3000" b="1">
                <a:latin typeface="黑体" panose="02010609060101010101" pitchFamily="49" charset="-122"/>
                <a:ea typeface="黑体" panose="02010609060101010101" pitchFamily="49" charset="-122"/>
              </a:rPr>
              <a:t>个</a:t>
            </a:r>
            <a:endParaRPr lang="zh-CN" altLang="en-US" sz="30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4" name="TextBox 30"/>
          <p:cNvSpPr txBox="1">
            <a:spLocks noChangeArrowheads="1"/>
          </p:cNvSpPr>
          <p:nvPr/>
        </p:nvSpPr>
        <p:spPr bwMode="auto">
          <a:xfrm>
            <a:off x="1462088" y="4044950"/>
            <a:ext cx="59531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zh-CN" sz="3200" b="1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15</a:t>
            </a:r>
            <a:endParaRPr lang="zh-CN" altLang="en-US" sz="3200" b="1">
              <a:solidFill>
                <a:srgbClr val="C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5" name="TextBox 31"/>
          <p:cNvSpPr txBox="1">
            <a:spLocks noChangeArrowheads="1"/>
          </p:cNvSpPr>
          <p:nvPr/>
        </p:nvSpPr>
        <p:spPr bwMode="auto">
          <a:xfrm>
            <a:off x="4035425" y="4062413"/>
            <a:ext cx="68421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zh-CN" sz="3200" b="1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16</a:t>
            </a:r>
            <a:endParaRPr lang="zh-CN" altLang="en-US" sz="3200" b="1">
              <a:solidFill>
                <a:srgbClr val="C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6" name="TextBox 32"/>
          <p:cNvSpPr txBox="1">
            <a:spLocks noChangeArrowheads="1"/>
          </p:cNvSpPr>
          <p:nvPr/>
        </p:nvSpPr>
        <p:spPr bwMode="auto">
          <a:xfrm>
            <a:off x="6399213" y="4056063"/>
            <a:ext cx="5937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zh-CN" sz="3200" b="1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27</a:t>
            </a:r>
            <a:endParaRPr lang="zh-CN" altLang="en-US" sz="3200" b="1">
              <a:solidFill>
                <a:srgbClr val="C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7" name="矩形 76"/>
          <p:cNvSpPr/>
          <p:nvPr/>
        </p:nvSpPr>
        <p:spPr>
          <a:xfrm>
            <a:off x="2571750" y="4225925"/>
            <a:ext cx="315913" cy="338138"/>
          </a:xfrm>
          <a:prstGeom prst="rect">
            <a:avLst/>
          </a:prstGeom>
          <a:solidFill>
            <a:srgbClr val="FFCCFF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 eaLnBrk="1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800" b="1" spc="-25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8" name="矩形 77"/>
          <p:cNvSpPr/>
          <p:nvPr/>
        </p:nvSpPr>
        <p:spPr>
          <a:xfrm>
            <a:off x="5141913" y="4229100"/>
            <a:ext cx="317500" cy="334963"/>
          </a:xfrm>
          <a:prstGeom prst="rect">
            <a:avLst/>
          </a:prstGeom>
          <a:solidFill>
            <a:srgbClr val="FFF100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 eaLnBrk="1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800" b="1" spc="-25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9" name="矩形 78"/>
          <p:cNvSpPr/>
          <p:nvPr/>
        </p:nvSpPr>
        <p:spPr>
          <a:xfrm>
            <a:off x="7515225" y="4230688"/>
            <a:ext cx="317500" cy="333375"/>
          </a:xfrm>
          <a:prstGeom prst="rect">
            <a:avLst/>
          </a:prstGeom>
          <a:solidFill>
            <a:srgbClr val="6BA8D9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 eaLnBrk="1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800" b="1" spc="-25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493" name="图片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95325" y="1387475"/>
            <a:ext cx="7705725" cy="2405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0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" grpId="0"/>
      <p:bldP spid="75" grpId="0"/>
      <p:bldP spid="7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文本框 14"/>
          <p:cNvSpPr txBox="1">
            <a:spLocks noChangeArrowheads="1"/>
          </p:cNvSpPr>
          <p:nvPr/>
        </p:nvSpPr>
        <p:spPr bwMode="auto">
          <a:xfrm>
            <a:off x="509588" y="979488"/>
            <a:ext cx="3424237" cy="627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看图填空。</a:t>
            </a:r>
            <a:endParaRPr lang="en-US" altLang="zh-CN" sz="3200" b="1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1507" name="组合 18"/>
          <p:cNvGrpSpPr/>
          <p:nvPr/>
        </p:nvGrpSpPr>
        <p:grpSpPr bwMode="auto">
          <a:xfrm>
            <a:off x="376238" y="334963"/>
            <a:ext cx="2589212" cy="660400"/>
            <a:chOff x="2019550" y="974231"/>
            <a:chExt cx="2589676" cy="660516"/>
          </a:xfrm>
        </p:grpSpPr>
        <p:sp>
          <p:nvSpPr>
            <p:cNvPr id="3" name="矩形 2"/>
            <p:cNvSpPr/>
            <p:nvPr/>
          </p:nvSpPr>
          <p:spPr>
            <a:xfrm>
              <a:off x="2065595" y="1085376"/>
              <a:ext cx="449344" cy="411234"/>
            </a:xfrm>
            <a:prstGeom prst="rect">
              <a:avLst/>
            </a:prstGeom>
            <a:solidFill>
              <a:srgbClr val="FFFFD5"/>
            </a:solidFill>
            <a:ln>
              <a:solidFill>
                <a:srgbClr val="FFCD2F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grpSp>
          <p:nvGrpSpPr>
            <p:cNvPr id="21517" name="组合 15"/>
            <p:cNvGrpSpPr/>
            <p:nvPr/>
          </p:nvGrpSpPr>
          <p:grpSpPr bwMode="auto">
            <a:xfrm>
              <a:off x="2019550" y="974231"/>
              <a:ext cx="2589676" cy="660516"/>
              <a:chOff x="2033108" y="972199"/>
              <a:chExt cx="2589676" cy="660516"/>
            </a:xfrm>
          </p:grpSpPr>
          <p:sp>
            <p:nvSpPr>
              <p:cNvPr id="5" name="矩形 4"/>
              <p:cNvSpPr/>
              <p:nvPr/>
            </p:nvSpPr>
            <p:spPr>
              <a:xfrm>
                <a:off x="2117260" y="1123037"/>
                <a:ext cx="447755" cy="412822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FFCD2F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algn="ctr">
                  <a:defRPr/>
                </a:pPr>
                <a:endParaRPr lang="zh-CN" altLang="en-US">
                  <a:solidFill>
                    <a:srgbClr val="C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21519" name="矩形 8"/>
              <p:cNvSpPr>
                <a:spLocks noChangeArrowheads="1"/>
              </p:cNvSpPr>
              <p:nvPr/>
            </p:nvSpPr>
            <p:spPr bwMode="auto">
              <a:xfrm>
                <a:off x="2033108" y="1021628"/>
                <a:ext cx="512098" cy="5847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zh-CN" altLang="en-US" sz="3200" b="1">
                    <a:solidFill>
                      <a:srgbClr val="C0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四</a:t>
                </a:r>
                <a:endParaRPr lang="zh-CN" altLang="en-US">
                  <a:solidFill>
                    <a:srgbClr val="C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pic>
            <p:nvPicPr>
              <p:cNvPr id="21520" name="图片 4"/>
              <p:cNvPicPr>
                <a:picLocks noChangeAspect="1" noChangeArrowheads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704201" y="972199"/>
                <a:ext cx="1857584" cy="6605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1521" name="文本框 1"/>
              <p:cNvSpPr txBox="1">
                <a:spLocks noChangeArrowheads="1"/>
              </p:cNvSpPr>
              <p:nvPr/>
            </p:nvSpPr>
            <p:spPr bwMode="auto">
              <a:xfrm>
                <a:off x="2744771" y="978391"/>
                <a:ext cx="1878013" cy="5842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r>
                  <a:rPr lang="zh-CN" altLang="en-US" sz="3200" b="1">
                    <a:solidFill>
                      <a:srgbClr val="C0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培优训练</a:t>
                </a:r>
                <a:endParaRPr lang="zh-CN" altLang="en-US" sz="3200" b="1">
                  <a:solidFill>
                    <a:srgbClr val="C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  <p:sp>
        <p:nvSpPr>
          <p:cNvPr id="15" name="TextBox 30"/>
          <p:cNvSpPr txBox="1">
            <a:spLocks noChangeArrowheads="1"/>
          </p:cNvSpPr>
          <p:nvPr/>
        </p:nvSpPr>
        <p:spPr bwMode="auto">
          <a:xfrm>
            <a:off x="460375" y="4283075"/>
            <a:ext cx="77755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①</a:t>
            </a:r>
            <a:r>
              <a:rPr lang="zh-CN" altLang="en-US" sz="2800" b="1" u="sng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个   ②</a:t>
            </a:r>
            <a:r>
              <a:rPr lang="zh-CN" altLang="en-US" sz="2800" b="1" u="sng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个    ③</a:t>
            </a:r>
            <a:r>
              <a:rPr lang="zh-CN" altLang="en-US" sz="2800" b="1" u="sng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个    ④</a:t>
            </a:r>
            <a:r>
              <a:rPr lang="zh-CN" altLang="en-US" sz="2800" b="1" u="sng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个    ⑤</a:t>
            </a:r>
            <a:r>
              <a:rPr lang="zh-CN" altLang="en-US" sz="2800" b="1" u="sng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个      </a:t>
            </a:r>
            <a:endParaRPr lang="zh-CN" altLang="en-US" sz="28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21509" name="图片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525588" y="1582738"/>
            <a:ext cx="6116637" cy="2068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" name="TextBox 30"/>
          <p:cNvSpPr txBox="1">
            <a:spLocks noChangeArrowheads="1"/>
          </p:cNvSpPr>
          <p:nvPr/>
        </p:nvSpPr>
        <p:spPr bwMode="auto">
          <a:xfrm>
            <a:off x="976313" y="4283075"/>
            <a:ext cx="36353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8</a:t>
            </a:r>
            <a:endParaRPr lang="zh-CN" altLang="en-US" sz="2800" b="1">
              <a:solidFill>
                <a:srgbClr val="C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4" name="TextBox 30"/>
          <p:cNvSpPr txBox="1">
            <a:spLocks noChangeArrowheads="1"/>
          </p:cNvSpPr>
          <p:nvPr/>
        </p:nvSpPr>
        <p:spPr bwMode="auto">
          <a:xfrm>
            <a:off x="2495550" y="4283075"/>
            <a:ext cx="3635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6</a:t>
            </a:r>
            <a:endParaRPr lang="zh-CN" altLang="en-US" sz="2800" b="1">
              <a:solidFill>
                <a:srgbClr val="C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5" name="TextBox 30"/>
          <p:cNvSpPr txBox="1">
            <a:spLocks noChangeArrowheads="1"/>
          </p:cNvSpPr>
          <p:nvPr/>
        </p:nvSpPr>
        <p:spPr bwMode="auto">
          <a:xfrm>
            <a:off x="4013200" y="4283075"/>
            <a:ext cx="5429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10</a:t>
            </a:r>
            <a:endParaRPr lang="zh-CN" altLang="en-US" sz="2800" b="1">
              <a:solidFill>
                <a:srgbClr val="C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6" name="TextBox 30"/>
          <p:cNvSpPr txBox="1">
            <a:spLocks noChangeArrowheads="1"/>
          </p:cNvSpPr>
          <p:nvPr/>
        </p:nvSpPr>
        <p:spPr bwMode="auto">
          <a:xfrm>
            <a:off x="5708650" y="4283075"/>
            <a:ext cx="3651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7</a:t>
            </a:r>
            <a:endParaRPr lang="zh-CN" altLang="en-US" sz="2800" b="1">
              <a:solidFill>
                <a:srgbClr val="C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8" name="TextBox 30"/>
          <p:cNvSpPr txBox="1">
            <a:spLocks noChangeArrowheads="1"/>
          </p:cNvSpPr>
          <p:nvPr/>
        </p:nvSpPr>
        <p:spPr bwMode="auto">
          <a:xfrm>
            <a:off x="7226300" y="4283075"/>
            <a:ext cx="54451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13</a:t>
            </a:r>
            <a:endParaRPr lang="zh-CN" altLang="en-US" sz="2800" b="1">
              <a:solidFill>
                <a:srgbClr val="C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文本框 14"/>
          <p:cNvSpPr txBox="1">
            <a:spLocks noChangeArrowheads="1"/>
          </p:cNvSpPr>
          <p:nvPr/>
        </p:nvSpPr>
        <p:spPr bwMode="auto">
          <a:xfrm>
            <a:off x="376238" y="3689350"/>
            <a:ext cx="7912100" cy="5603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defRPr/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）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每个图形各占多少个</a:t>
            </a:r>
            <a:r>
              <a:rPr lang="en-US" altLang="zh-CN" sz="2800" b="1" spc="45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□</a:t>
            </a:r>
            <a:r>
              <a:rPr lang="zh-CN" altLang="en-US" sz="2800" b="1" spc="45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？填一填。</a:t>
            </a:r>
            <a:endParaRPr lang="en-US" altLang="zh-CN" sz="28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33" grpId="0"/>
      <p:bldP spid="34" grpId="0"/>
      <p:bldP spid="35" grpId="0"/>
      <p:bldP spid="36" grpId="0"/>
      <p:bldP spid="38" grpId="0"/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extBox 30"/>
          <p:cNvSpPr txBox="1">
            <a:spLocks noChangeArrowheads="1"/>
          </p:cNvSpPr>
          <p:nvPr/>
        </p:nvSpPr>
        <p:spPr bwMode="auto">
          <a:xfrm>
            <a:off x="1339850" y="4146550"/>
            <a:ext cx="7080250" cy="5857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defRPr/>
            </a:pPr>
            <a:r>
              <a:rPr lang="zh-CN" altLang="en-US" sz="3200" b="1" u="sng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spc="45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&gt;</a:t>
            </a:r>
            <a:r>
              <a:rPr lang="en-US" altLang="zh-CN" sz="3200" b="1" u="sng" spc="45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spc="45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&gt;</a:t>
            </a:r>
            <a:r>
              <a:rPr lang="en-US" altLang="zh-CN" sz="3200" b="1" u="sng" spc="45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en-US" sz="3200" b="1" u="sng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spc="45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&gt;</a:t>
            </a:r>
            <a:r>
              <a:rPr lang="en-US" altLang="zh-CN" sz="3200" b="1" u="sng" spc="45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spc="45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&gt;</a:t>
            </a:r>
            <a:r>
              <a:rPr lang="en-US" altLang="zh-CN" sz="3200" b="1" u="sng" spc="45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en-US" sz="3200" b="1" u="sng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spc="450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&gt;</a:t>
            </a:r>
            <a:r>
              <a:rPr lang="en-US" altLang="zh-CN" sz="3200" b="1" u="sng" spc="45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sz="32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5" name="TextBox 30"/>
          <p:cNvSpPr txBox="1">
            <a:spLocks noChangeArrowheads="1"/>
          </p:cNvSpPr>
          <p:nvPr/>
        </p:nvSpPr>
        <p:spPr bwMode="auto">
          <a:xfrm>
            <a:off x="1666875" y="4143375"/>
            <a:ext cx="5461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⑤</a:t>
            </a:r>
            <a:endParaRPr lang="zh-CN" altLang="en-US" sz="2800" b="1">
              <a:solidFill>
                <a:srgbClr val="C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6" name="TextBox 30"/>
          <p:cNvSpPr txBox="1">
            <a:spLocks noChangeArrowheads="1"/>
          </p:cNvSpPr>
          <p:nvPr/>
        </p:nvSpPr>
        <p:spPr bwMode="auto">
          <a:xfrm>
            <a:off x="2933700" y="4143375"/>
            <a:ext cx="54451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③</a:t>
            </a:r>
            <a:endParaRPr lang="zh-CN" altLang="en-US" sz="2800" b="1">
              <a:solidFill>
                <a:srgbClr val="C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7" name="TextBox 30"/>
          <p:cNvSpPr txBox="1">
            <a:spLocks noChangeArrowheads="1"/>
          </p:cNvSpPr>
          <p:nvPr/>
        </p:nvSpPr>
        <p:spPr bwMode="auto">
          <a:xfrm>
            <a:off x="4235450" y="4143375"/>
            <a:ext cx="5429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①</a:t>
            </a:r>
            <a:endParaRPr lang="zh-CN" altLang="en-US" sz="2800" b="1">
              <a:solidFill>
                <a:srgbClr val="C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8" name="TextBox 30"/>
          <p:cNvSpPr txBox="1">
            <a:spLocks noChangeArrowheads="1"/>
          </p:cNvSpPr>
          <p:nvPr/>
        </p:nvSpPr>
        <p:spPr bwMode="auto">
          <a:xfrm>
            <a:off x="5645150" y="4143375"/>
            <a:ext cx="5461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④</a:t>
            </a:r>
            <a:endParaRPr lang="zh-CN" altLang="en-US" sz="2800" b="1">
              <a:solidFill>
                <a:srgbClr val="C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9" name="TextBox 30"/>
          <p:cNvSpPr txBox="1">
            <a:spLocks noChangeArrowheads="1"/>
          </p:cNvSpPr>
          <p:nvPr/>
        </p:nvSpPr>
        <p:spPr bwMode="auto">
          <a:xfrm>
            <a:off x="6948488" y="4143375"/>
            <a:ext cx="5429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②</a:t>
            </a:r>
            <a:endParaRPr lang="zh-CN" altLang="en-US" sz="2800" b="1">
              <a:solidFill>
                <a:srgbClr val="C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0" name="文本框 14"/>
          <p:cNvSpPr txBox="1">
            <a:spLocks noChangeArrowheads="1"/>
          </p:cNvSpPr>
          <p:nvPr/>
        </p:nvSpPr>
        <p:spPr bwMode="auto">
          <a:xfrm>
            <a:off x="371475" y="2933700"/>
            <a:ext cx="8642350" cy="10763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defRPr/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）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把上面几个图形的面积按从大到小的顺序进行</a:t>
            </a:r>
            <a:endParaRPr lang="en-US" altLang="zh-CN" sz="28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defRPr/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排列</a:t>
            </a:r>
            <a:r>
              <a:rPr lang="zh-CN" altLang="en-US" sz="2800" b="1" spc="45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填序号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 </a:t>
            </a:r>
            <a:endParaRPr lang="en-US" altLang="zh-CN" sz="28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23561" name="图片 7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525588" y="731838"/>
            <a:ext cx="6116637" cy="2068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5" grpId="0"/>
      <p:bldP spid="36" grpId="0"/>
      <p:bldP spid="37" grpId="0"/>
      <p:bldP spid="38" grpId="0"/>
      <p:bldP spid="39" grpId="0"/>
      <p:bldP spid="4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1" name="表格 40"/>
          <p:cNvGraphicFramePr>
            <a:graphicFrameLocks noGrp="1"/>
          </p:cNvGraphicFramePr>
          <p:nvPr/>
        </p:nvGraphicFramePr>
        <p:xfrm>
          <a:off x="1016000" y="1784350"/>
          <a:ext cx="6837363" cy="3644634"/>
        </p:xfrm>
        <a:graphic>
          <a:graphicData uri="http://schemas.openxmlformats.org/drawingml/2006/table">
            <a:tbl>
              <a:tblPr/>
              <a:tblGrid>
                <a:gridCol w="379413"/>
                <a:gridCol w="381000"/>
                <a:gridCol w="379412"/>
                <a:gridCol w="379413"/>
                <a:gridCol w="379412"/>
                <a:gridCol w="381000"/>
                <a:gridCol w="379413"/>
                <a:gridCol w="379412"/>
                <a:gridCol w="381000"/>
                <a:gridCol w="379413"/>
                <a:gridCol w="379412"/>
                <a:gridCol w="379413"/>
                <a:gridCol w="381000"/>
                <a:gridCol w="379412"/>
                <a:gridCol w="379413"/>
                <a:gridCol w="379412"/>
                <a:gridCol w="381000"/>
                <a:gridCol w="379413"/>
              </a:tblGrid>
              <a:tr h="3841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94002" marR="94002" marT="46971" marB="4697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94002" marR="94002" marT="46971" marB="4697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94002" marR="94002" marT="46971" marB="4697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94002" marR="94002" marT="46971" marB="4697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94002" marR="94002" marT="46971" marB="4697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94002" marR="94002" marT="46971" marB="4697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94002" marR="94002" marT="46971" marB="4697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94002" marR="94002" marT="46971" marB="4697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94002" marR="94002" marT="46971" marB="4697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94002" marR="94002" marT="46971" marB="4697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94002" marR="94002" marT="46971" marB="4697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94002" marR="94002" marT="46971" marB="4697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94002" marR="94002" marT="46971" marB="4697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94002" marR="94002" marT="46971" marB="4697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94002" marR="94002" marT="46971" marB="4697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94002" marR="94002" marT="46971" marB="4697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94002" marR="94002" marT="46971" marB="4697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94002" marR="94002" marT="46971" marB="4697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841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94002" marR="94002" marT="46971" marB="4697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94002" marR="94002" marT="46971" marB="4697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94002" marR="94002" marT="46971" marB="4697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94002" marR="94002" marT="46971" marB="4697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94002" marR="94002" marT="46971" marB="4697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94002" marR="94002" marT="46971" marB="4697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94002" marR="94002" marT="46971" marB="4697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94002" marR="94002" marT="46971" marB="4697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94002" marR="94002" marT="46971" marB="4697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94002" marR="94002" marT="46971" marB="4697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94002" marR="94002" marT="46971" marB="4697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94002" marR="94002" marT="46971" marB="4697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94002" marR="94002" marT="46971" marB="4697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94002" marR="94002" marT="46971" marB="4697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94002" marR="94002" marT="46971" marB="4697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94002" marR="94002" marT="46971" marB="4697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94002" marR="94002" marT="46971" marB="4697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94002" marR="94002" marT="46971" marB="4697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841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94002" marR="94002" marT="46971" marB="4697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94002" marR="94002" marT="46971" marB="4697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94002" marR="94002" marT="46971" marB="4697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94002" marR="94002" marT="46971" marB="4697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94002" marR="94002" marT="46971" marB="4697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94002" marR="94002" marT="46971" marB="4697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94002" marR="94002" marT="46971" marB="4697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94002" marR="94002" marT="46971" marB="4697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94002" marR="94002" marT="46971" marB="4697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94002" marR="94002" marT="46971" marB="4697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94002" marR="94002" marT="46971" marB="4697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94002" marR="94002" marT="46971" marB="4697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94002" marR="94002" marT="46971" marB="4697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94002" marR="94002" marT="46971" marB="4697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94002" marR="94002" marT="46971" marB="4697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94002" marR="94002" marT="46971" marB="4697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94002" marR="94002" marT="46971" marB="4697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94002" marR="94002" marT="46971" marB="4697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841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94002" marR="94002" marT="46971" marB="4697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94002" marR="94002" marT="46971" marB="4697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94002" marR="94002" marT="46971" marB="4697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94002" marR="94002" marT="46971" marB="4697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94002" marR="94002" marT="46971" marB="4697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94002" marR="94002" marT="46971" marB="4697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94002" marR="94002" marT="46971" marB="4697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94002" marR="94002" marT="46971" marB="4697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94002" marR="94002" marT="46971" marB="4697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94002" marR="94002" marT="46971" marB="4697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94002" marR="94002" marT="46971" marB="4697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94002" marR="94002" marT="46971" marB="4697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94002" marR="94002" marT="46971" marB="4697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94002" marR="94002" marT="46971" marB="4697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94002" marR="94002" marT="46971" marB="4697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94002" marR="94002" marT="46971" marB="4697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94002" marR="94002" marT="46971" marB="4697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94002" marR="94002" marT="46971" marB="4697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841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94002" marR="94002" marT="46971" marB="4697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94002" marR="94002" marT="46971" marB="4697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94002" marR="94002" marT="46971" marB="4697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94002" marR="94002" marT="46971" marB="4697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94002" marR="94002" marT="46971" marB="4697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94002" marR="94002" marT="46971" marB="4697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94002" marR="94002" marT="46971" marB="4697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94002" marR="94002" marT="46971" marB="4697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94002" marR="94002" marT="46971" marB="4697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94002" marR="94002" marT="46971" marB="4697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94002" marR="94002" marT="46971" marB="4697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94002" marR="94002" marT="46971" marB="4697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94002" marR="94002" marT="46971" marB="4697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94002" marR="94002" marT="46971" marB="4697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94002" marR="94002" marT="46971" marB="4697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94002" marR="94002" marT="46971" marB="4697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94002" marR="94002" marT="46971" marB="4697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94002" marR="94002" marT="46971" marB="4697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841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94002" marR="94002" marT="46971" marB="4697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94002" marR="94002" marT="46971" marB="4697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94002" marR="94002" marT="46971" marB="4697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94002" marR="94002" marT="46971" marB="4697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94002" marR="94002" marT="46971" marB="4697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94002" marR="94002" marT="46971" marB="4697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94002" marR="94002" marT="46971" marB="4697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94002" marR="94002" marT="46971" marB="4697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94002" marR="94002" marT="46971" marB="4697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94002" marR="94002" marT="46971" marB="4697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94002" marR="94002" marT="46971" marB="4697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94002" marR="94002" marT="46971" marB="4697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94002" marR="94002" marT="46971" marB="4697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94002" marR="94002" marT="46971" marB="4697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94002" marR="94002" marT="46971" marB="4697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94002" marR="94002" marT="46971" marB="4697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94002" marR="94002" marT="46971" marB="4697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94002" marR="94002" marT="46971" marB="4697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841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94002" marR="94002" marT="46971" marB="4697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94002" marR="94002" marT="46971" marB="4697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94002" marR="94002" marT="46971" marB="4697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94002" marR="94002" marT="46971" marB="4697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94002" marR="94002" marT="46971" marB="4697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94002" marR="94002" marT="46971" marB="4697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94002" marR="94002" marT="46971" marB="4697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94002" marR="94002" marT="46971" marB="4697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94002" marR="94002" marT="46971" marB="4697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94002" marR="94002" marT="46971" marB="4697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94002" marR="94002" marT="46971" marB="4697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94002" marR="94002" marT="46971" marB="4697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94002" marR="94002" marT="46971" marB="4697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94002" marR="94002" marT="46971" marB="4697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94002" marR="94002" marT="46971" marB="4697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94002" marR="94002" marT="46971" marB="4697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94002" marR="94002" marT="46971" marB="4697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94002" marR="94002" marT="46971" marB="4697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80" name="直角三角形 79"/>
          <p:cNvSpPr/>
          <p:nvPr/>
        </p:nvSpPr>
        <p:spPr>
          <a:xfrm flipH="1">
            <a:off x="5189538" y="2932113"/>
            <a:ext cx="762000" cy="390525"/>
          </a:xfrm>
          <a:prstGeom prst="rtTriangle">
            <a:avLst/>
          </a:prstGeom>
          <a:solidFill>
            <a:srgbClr val="6BA8D9">
              <a:alpha val="50196"/>
            </a:srgbClr>
          </a:solidFill>
          <a:ln w="12700">
            <a:solidFill>
              <a:srgbClr val="6BA8D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 eaLnBrk="1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800" b="1" spc="-25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1" name="直角三角形 80"/>
          <p:cNvSpPr/>
          <p:nvPr/>
        </p:nvSpPr>
        <p:spPr>
          <a:xfrm flipH="1" flipV="1">
            <a:off x="2168525" y="2932113"/>
            <a:ext cx="366713" cy="776287"/>
          </a:xfrm>
          <a:prstGeom prst="rtTriangle">
            <a:avLst/>
          </a:prstGeom>
          <a:solidFill>
            <a:srgbClr val="6BA8D9">
              <a:alpha val="50196"/>
            </a:srgbClr>
          </a:solidFill>
          <a:ln w="12700">
            <a:solidFill>
              <a:srgbClr val="6BA8D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 eaLnBrk="1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800" b="1" spc="-25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525713" y="2557463"/>
            <a:ext cx="762000" cy="1144587"/>
          </a:xfrm>
          <a:prstGeom prst="rect">
            <a:avLst/>
          </a:prstGeom>
          <a:solidFill>
            <a:srgbClr val="6BA8D9">
              <a:alpha val="50196"/>
            </a:srgbClr>
          </a:solidFill>
          <a:ln w="12700">
            <a:solidFill>
              <a:srgbClr val="6BA8D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 eaLnBrk="1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800" b="1" spc="-25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945188" y="2544763"/>
            <a:ext cx="393700" cy="763587"/>
          </a:xfrm>
          <a:prstGeom prst="rect">
            <a:avLst/>
          </a:prstGeom>
          <a:solidFill>
            <a:srgbClr val="6BA8D9">
              <a:alpha val="50196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 eaLnBrk="1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800" b="1" spc="-25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直角三角形 3"/>
          <p:cNvSpPr/>
          <p:nvPr/>
        </p:nvSpPr>
        <p:spPr>
          <a:xfrm>
            <a:off x="6334125" y="2176463"/>
            <a:ext cx="387350" cy="368300"/>
          </a:xfrm>
          <a:prstGeom prst="rtTriangle">
            <a:avLst/>
          </a:prstGeom>
          <a:solidFill>
            <a:srgbClr val="6BA8D9">
              <a:alpha val="50196"/>
            </a:srgbClr>
          </a:solidFill>
          <a:ln w="12700">
            <a:solidFill>
              <a:srgbClr val="6BA8D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 eaLnBrk="1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800" b="1" spc="-25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737" name="TextBox 30"/>
          <p:cNvSpPr txBox="1">
            <a:spLocks noChangeArrowheads="1"/>
          </p:cNvSpPr>
          <p:nvPr/>
        </p:nvSpPr>
        <p:spPr bwMode="auto">
          <a:xfrm>
            <a:off x="2632075" y="2867025"/>
            <a:ext cx="544513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①</a:t>
            </a:r>
            <a:endParaRPr lang="zh-CN" altLang="en-US" sz="28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4738" name="文本框 14"/>
          <p:cNvSpPr txBox="1">
            <a:spLocks noChangeArrowheads="1"/>
          </p:cNvSpPr>
          <p:nvPr/>
        </p:nvSpPr>
        <p:spPr bwMode="auto">
          <a:xfrm>
            <a:off x="212725" y="714375"/>
            <a:ext cx="9061450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3000" b="1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2.</a:t>
            </a:r>
            <a:r>
              <a:rPr lang="zh-CN" altLang="en-US" sz="3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下面两个图形中，图形</a:t>
            </a:r>
            <a:r>
              <a:rPr lang="en-US" altLang="zh-CN" sz="3000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   )</a:t>
            </a:r>
            <a:r>
              <a:rPr lang="zh-CN" altLang="en-US" sz="3000" b="1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的面积大。</a:t>
            </a:r>
            <a:r>
              <a:rPr lang="en-US" altLang="zh-CN" sz="3000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填序号</a:t>
            </a:r>
            <a:r>
              <a:rPr lang="en-US" altLang="zh-CN" sz="3000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 </a:t>
            </a:r>
            <a:endParaRPr lang="en-US" altLang="zh-CN" sz="30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直角三角形 5"/>
          <p:cNvSpPr/>
          <p:nvPr/>
        </p:nvSpPr>
        <p:spPr>
          <a:xfrm rot="10800000" flipV="1">
            <a:off x="2168525" y="2532063"/>
            <a:ext cx="366713" cy="404812"/>
          </a:xfrm>
          <a:prstGeom prst="rtTriangle">
            <a:avLst/>
          </a:prstGeom>
          <a:solidFill>
            <a:srgbClr val="6BA8D9">
              <a:alpha val="50196"/>
            </a:srgbClr>
          </a:solidFill>
          <a:ln w="12700">
            <a:solidFill>
              <a:srgbClr val="6BA8D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 eaLnBrk="1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800" b="1" spc="-25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直角三角形 6"/>
          <p:cNvSpPr/>
          <p:nvPr/>
        </p:nvSpPr>
        <p:spPr>
          <a:xfrm rot="10800000" flipV="1">
            <a:off x="2532063" y="2144713"/>
            <a:ext cx="366712" cy="404812"/>
          </a:xfrm>
          <a:prstGeom prst="rtTriangle">
            <a:avLst/>
          </a:prstGeom>
          <a:solidFill>
            <a:srgbClr val="6BA8D9">
              <a:alpha val="50196"/>
            </a:srgbClr>
          </a:solidFill>
          <a:ln w="12700">
            <a:solidFill>
              <a:srgbClr val="6BA8D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 eaLnBrk="1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800" b="1" spc="-25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直角三角形 7"/>
          <p:cNvSpPr/>
          <p:nvPr/>
        </p:nvSpPr>
        <p:spPr>
          <a:xfrm>
            <a:off x="6334125" y="2544763"/>
            <a:ext cx="387350" cy="768350"/>
          </a:xfrm>
          <a:prstGeom prst="rtTriangle">
            <a:avLst/>
          </a:prstGeom>
          <a:solidFill>
            <a:srgbClr val="6BA8D9">
              <a:alpha val="50196"/>
            </a:srgbClr>
          </a:solidFill>
          <a:ln w="12700">
            <a:solidFill>
              <a:srgbClr val="6BA8D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 eaLnBrk="1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800" b="1" spc="-25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直角三角形 8"/>
          <p:cNvSpPr/>
          <p:nvPr/>
        </p:nvSpPr>
        <p:spPr>
          <a:xfrm flipH="1" flipV="1">
            <a:off x="5948363" y="3319463"/>
            <a:ext cx="387350" cy="368300"/>
          </a:xfrm>
          <a:prstGeom prst="rtTriangle">
            <a:avLst/>
          </a:prstGeom>
          <a:solidFill>
            <a:srgbClr val="6BA8D9">
              <a:alpha val="50196"/>
            </a:srgbClr>
          </a:solidFill>
          <a:ln w="12700">
            <a:solidFill>
              <a:srgbClr val="6BA8D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 eaLnBrk="1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800" b="1" spc="-25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直角三角形 9"/>
          <p:cNvSpPr/>
          <p:nvPr/>
        </p:nvSpPr>
        <p:spPr>
          <a:xfrm flipH="1">
            <a:off x="5562600" y="2163763"/>
            <a:ext cx="762000" cy="392112"/>
          </a:xfrm>
          <a:prstGeom prst="rtTriangle">
            <a:avLst/>
          </a:prstGeom>
          <a:solidFill>
            <a:srgbClr val="6BA8D9">
              <a:alpha val="50196"/>
            </a:srgbClr>
          </a:solidFill>
          <a:ln w="12700">
            <a:solidFill>
              <a:srgbClr val="6BA8D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 eaLnBrk="1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800" b="1" spc="-25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744" name="TextBox 30"/>
          <p:cNvSpPr txBox="1">
            <a:spLocks noChangeArrowheads="1"/>
          </p:cNvSpPr>
          <p:nvPr/>
        </p:nvSpPr>
        <p:spPr bwMode="auto">
          <a:xfrm>
            <a:off x="5868988" y="2617788"/>
            <a:ext cx="544512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②</a:t>
            </a:r>
            <a:endParaRPr lang="zh-CN" altLang="en-US" sz="28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6" name="TextBox 30"/>
          <p:cNvSpPr txBox="1">
            <a:spLocks noChangeArrowheads="1"/>
          </p:cNvSpPr>
          <p:nvPr/>
        </p:nvSpPr>
        <p:spPr bwMode="auto">
          <a:xfrm>
            <a:off x="4714875" y="760413"/>
            <a:ext cx="5429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①</a:t>
            </a:r>
            <a:endParaRPr lang="zh-CN" altLang="en-US" sz="2800" b="1">
              <a:solidFill>
                <a:srgbClr val="C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247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247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" grpId="0" animBg="1"/>
      <p:bldP spid="81" grpId="0" animBg="1"/>
      <p:bldP spid="2" grpId="0" animBg="1"/>
      <p:bldP spid="3" grpId="0" animBg="1"/>
      <p:bldP spid="4" grpId="0" animBg="1"/>
      <p:bldP spid="24737" grpId="0"/>
      <p:bldP spid="6" grpId="0" animBg="1"/>
      <p:bldP spid="7" grpId="0" animBg="1"/>
      <p:bldP spid="8" grpId="0" animBg="1"/>
      <p:bldP spid="9" grpId="0" animBg="1"/>
      <p:bldP spid="10" grpId="0" animBg="1"/>
      <p:bldP spid="24744" grpId="0"/>
      <p:bldP spid="2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602" name="组合 18"/>
          <p:cNvGrpSpPr/>
          <p:nvPr/>
        </p:nvGrpSpPr>
        <p:grpSpPr bwMode="auto">
          <a:xfrm>
            <a:off x="376238" y="334963"/>
            <a:ext cx="2589212" cy="660400"/>
            <a:chOff x="2019550" y="974231"/>
            <a:chExt cx="2589676" cy="660516"/>
          </a:xfrm>
        </p:grpSpPr>
        <p:sp>
          <p:nvSpPr>
            <p:cNvPr id="3" name="矩形 2"/>
            <p:cNvSpPr/>
            <p:nvPr/>
          </p:nvSpPr>
          <p:spPr>
            <a:xfrm>
              <a:off x="2065595" y="1085376"/>
              <a:ext cx="449344" cy="411234"/>
            </a:xfrm>
            <a:prstGeom prst="rect">
              <a:avLst/>
            </a:prstGeom>
            <a:solidFill>
              <a:srgbClr val="FFFFD5"/>
            </a:solidFill>
            <a:ln>
              <a:solidFill>
                <a:srgbClr val="FFCD2F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grpSp>
          <p:nvGrpSpPr>
            <p:cNvPr id="25623" name="组合 15"/>
            <p:cNvGrpSpPr/>
            <p:nvPr/>
          </p:nvGrpSpPr>
          <p:grpSpPr bwMode="auto">
            <a:xfrm>
              <a:off x="2019550" y="974231"/>
              <a:ext cx="2589676" cy="660516"/>
              <a:chOff x="2033108" y="972199"/>
              <a:chExt cx="2589676" cy="660516"/>
            </a:xfrm>
          </p:grpSpPr>
          <p:sp>
            <p:nvSpPr>
              <p:cNvPr id="5" name="矩形 4"/>
              <p:cNvSpPr/>
              <p:nvPr/>
            </p:nvSpPr>
            <p:spPr>
              <a:xfrm>
                <a:off x="2117260" y="1123037"/>
                <a:ext cx="447755" cy="412822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FFCD2F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algn="ctr">
                  <a:defRPr/>
                </a:pPr>
                <a:endParaRPr lang="zh-CN" altLang="en-US">
                  <a:solidFill>
                    <a:srgbClr val="C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25625" name="矩形 8"/>
              <p:cNvSpPr>
                <a:spLocks noChangeArrowheads="1"/>
              </p:cNvSpPr>
              <p:nvPr/>
            </p:nvSpPr>
            <p:spPr bwMode="auto">
              <a:xfrm>
                <a:off x="2033108" y="1021628"/>
                <a:ext cx="512098" cy="5847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zh-CN" altLang="en-US" sz="3200" b="1">
                    <a:solidFill>
                      <a:srgbClr val="C0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五</a:t>
                </a:r>
                <a:endParaRPr lang="zh-CN" altLang="en-US">
                  <a:solidFill>
                    <a:srgbClr val="C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pic>
            <p:nvPicPr>
              <p:cNvPr id="25626" name="图片 4"/>
              <p:cNvPicPr>
                <a:picLocks noChangeAspect="1" noChangeArrowheads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704201" y="972199"/>
                <a:ext cx="1857584" cy="6605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5627" name="文本框 1"/>
              <p:cNvSpPr txBox="1">
                <a:spLocks noChangeArrowheads="1"/>
              </p:cNvSpPr>
              <p:nvPr/>
            </p:nvSpPr>
            <p:spPr bwMode="auto">
              <a:xfrm>
                <a:off x="2744771" y="978391"/>
                <a:ext cx="1878013" cy="5842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r>
                  <a:rPr lang="zh-CN" altLang="en-US" sz="3200" b="1" dirty="0">
                    <a:solidFill>
                      <a:srgbClr val="C0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课堂小结</a:t>
                </a:r>
                <a:endParaRPr lang="zh-CN" altLang="en-US" sz="3200" b="1" dirty="0">
                  <a:solidFill>
                    <a:srgbClr val="C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  <p:grpSp>
        <p:nvGrpSpPr>
          <p:cNvPr id="10" name="组合 9"/>
          <p:cNvGrpSpPr/>
          <p:nvPr/>
        </p:nvGrpSpPr>
        <p:grpSpPr bwMode="auto">
          <a:xfrm>
            <a:off x="541338" y="1289050"/>
            <a:ext cx="2657475" cy="587375"/>
            <a:chOff x="406249" y="1250791"/>
            <a:chExt cx="2577706" cy="587894"/>
          </a:xfrm>
        </p:grpSpPr>
        <p:sp>
          <p:nvSpPr>
            <p:cNvPr id="25620" name="矩形 1"/>
            <p:cNvSpPr>
              <a:spLocks noChangeArrowheads="1"/>
            </p:cNvSpPr>
            <p:nvPr/>
          </p:nvSpPr>
          <p:spPr bwMode="auto">
            <a:xfrm>
              <a:off x="795948" y="1255551"/>
              <a:ext cx="2188007" cy="583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14000"/>
                </a:lnSpc>
              </a:pPr>
              <a:r>
                <a:rPr lang="zh-CN" altLang="en-US" sz="32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认识面积：</a:t>
              </a:r>
              <a:endPara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25621" name="图片 7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406249" y="1250791"/>
              <a:ext cx="298686" cy="5154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3" name="矩形 12"/>
          <p:cNvSpPr/>
          <p:nvPr/>
        </p:nvSpPr>
        <p:spPr bwMode="auto">
          <a:xfrm>
            <a:off x="1258888" y="3779838"/>
            <a:ext cx="6811962" cy="5905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5000"/>
              </a:lnSpc>
              <a:defRPr/>
            </a:pPr>
            <a:r>
              <a:rPr lang="zh-CN" altLang="en-US" sz="3000" b="1" kern="100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面积</a:t>
            </a:r>
            <a:r>
              <a:rPr lang="zh-CN" altLang="en-US" sz="3000" b="1" kern="100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是指物体表面或封闭图形的大小。</a:t>
            </a:r>
            <a:endParaRPr lang="zh-CN" altLang="en-US" sz="3000" b="1" spc="300" dirty="0">
              <a:solidFill>
                <a:srgbClr val="0070C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18" name="组合 17"/>
          <p:cNvGrpSpPr/>
          <p:nvPr/>
        </p:nvGrpSpPr>
        <p:grpSpPr bwMode="auto">
          <a:xfrm>
            <a:off x="1176338" y="3305175"/>
            <a:ext cx="6946900" cy="1139825"/>
            <a:chOff x="691539" y="1764820"/>
            <a:chExt cx="6946391" cy="1139113"/>
          </a:xfrm>
        </p:grpSpPr>
        <p:sp>
          <p:nvSpPr>
            <p:cNvPr id="19" name="矩形: 圆角 18"/>
            <p:cNvSpPr/>
            <p:nvPr/>
          </p:nvSpPr>
          <p:spPr bwMode="auto">
            <a:xfrm>
              <a:off x="691539" y="2185245"/>
              <a:ext cx="6703521" cy="718688"/>
            </a:xfrm>
            <a:prstGeom prst="roundRect">
              <a:avLst/>
            </a:prstGeom>
            <a:noFill/>
            <a:ln w="12700">
              <a:solidFill>
                <a:schemeClr val="accent1">
                  <a:lumMod val="60000"/>
                  <a:lumOff val="4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lnSpc>
                  <a:spcPct val="125000"/>
                </a:lnSpc>
                <a:defRPr/>
              </a:pPr>
              <a:endPara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25619" name="图片 10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 rot="1086981">
              <a:off x="6961839" y="1764820"/>
              <a:ext cx="676091" cy="6760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6" name="矩形 8"/>
          <p:cNvSpPr>
            <a:spLocks noChangeArrowheads="1"/>
          </p:cNvSpPr>
          <p:nvPr/>
        </p:nvSpPr>
        <p:spPr bwMode="auto">
          <a:xfrm>
            <a:off x="1138238" y="2338388"/>
            <a:ext cx="793750" cy="793750"/>
          </a:xfrm>
          <a:prstGeom prst="rect">
            <a:avLst/>
          </a:prstGeom>
          <a:solidFill>
            <a:srgbClr val="FFFFCC"/>
          </a:solidFill>
          <a:ln w="12700">
            <a:solidFill>
              <a:schemeClr val="tx1"/>
            </a:solidFill>
            <a:round/>
          </a:ln>
        </p:spPr>
        <p:txBody>
          <a:bodyPr anchor="ctr"/>
          <a:lstStyle/>
          <a:p>
            <a:pPr eaLnBrk="1" hangingPunct="1">
              <a:buFont typeface="Arial" panose="020B0604020202020204" pitchFamily="34" charset="0"/>
              <a:buNone/>
            </a:pPr>
            <a:endParaRPr lang="zh-CN" altLang="en-US" sz="2000" b="1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7" name="等腰三角形 9"/>
          <p:cNvSpPr>
            <a:spLocks noChangeArrowheads="1"/>
          </p:cNvSpPr>
          <p:nvPr/>
        </p:nvSpPr>
        <p:spPr bwMode="auto">
          <a:xfrm>
            <a:off x="2120900" y="2338388"/>
            <a:ext cx="936625" cy="793750"/>
          </a:xfrm>
          <a:prstGeom prst="triangle">
            <a:avLst>
              <a:gd name="adj" fmla="val 50000"/>
            </a:avLst>
          </a:prstGeom>
          <a:solidFill>
            <a:srgbClr val="FFFFCC"/>
          </a:solidFill>
          <a:ln w="12700">
            <a:solidFill>
              <a:schemeClr val="tx1"/>
            </a:solidFill>
            <a:round/>
          </a:ln>
        </p:spPr>
        <p:txBody>
          <a:bodyPr anchor="ctr"/>
          <a:lstStyle/>
          <a:p>
            <a:pPr eaLnBrk="1" hangingPunct="1">
              <a:buFont typeface="Arial" panose="020B0604020202020204" pitchFamily="34" charset="0"/>
              <a:buNone/>
            </a:pPr>
            <a:endParaRPr lang="zh-CN" altLang="en-US" sz="2000" b="1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0" name="平行四边形 10"/>
          <p:cNvSpPr>
            <a:spLocks noChangeArrowheads="1"/>
          </p:cNvSpPr>
          <p:nvPr/>
        </p:nvSpPr>
        <p:spPr bwMode="auto">
          <a:xfrm>
            <a:off x="3246438" y="2371725"/>
            <a:ext cx="1081087" cy="719138"/>
          </a:xfrm>
          <a:prstGeom prst="parallelogram">
            <a:avLst>
              <a:gd name="adj" fmla="val 25062"/>
            </a:avLst>
          </a:prstGeom>
          <a:solidFill>
            <a:srgbClr val="FFFFCC"/>
          </a:solidFill>
          <a:ln w="12700">
            <a:solidFill>
              <a:schemeClr val="tx1"/>
            </a:solidFill>
            <a:round/>
          </a:ln>
        </p:spPr>
        <p:txBody>
          <a:bodyPr anchor="ctr"/>
          <a:lstStyle/>
          <a:p>
            <a:pPr eaLnBrk="1" hangingPunct="1">
              <a:buFont typeface="Arial" panose="020B0604020202020204" pitchFamily="34" charset="0"/>
              <a:buNone/>
            </a:pPr>
            <a:endParaRPr lang="zh-CN" altLang="en-US" sz="2000" b="1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1" name="梯形 20"/>
          <p:cNvSpPr/>
          <p:nvPr/>
        </p:nvSpPr>
        <p:spPr bwMode="auto">
          <a:xfrm>
            <a:off x="4495800" y="2371725"/>
            <a:ext cx="935038" cy="719138"/>
          </a:xfrm>
          <a:prstGeom prst="trapezoid">
            <a:avLst/>
          </a:prstGeom>
          <a:solidFill>
            <a:srgbClr val="FFFFCC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" name="椭圆 17"/>
          <p:cNvSpPr>
            <a:spLocks noChangeArrowheads="1"/>
          </p:cNvSpPr>
          <p:nvPr/>
        </p:nvSpPr>
        <p:spPr bwMode="auto">
          <a:xfrm>
            <a:off x="5613400" y="2338388"/>
            <a:ext cx="790575" cy="793750"/>
          </a:xfrm>
          <a:prstGeom prst="ellipse">
            <a:avLst/>
          </a:prstGeom>
          <a:solidFill>
            <a:srgbClr val="FFFFCC"/>
          </a:solidFill>
          <a:ln w="12700">
            <a:solidFill>
              <a:schemeClr val="tx1"/>
            </a:solidFill>
            <a:round/>
          </a:ln>
        </p:spPr>
        <p:txBody>
          <a:bodyPr anchor="ctr"/>
          <a:lstStyle/>
          <a:p>
            <a:pPr eaLnBrk="1" hangingPunct="1">
              <a:buFont typeface="Arial" panose="020B0604020202020204" pitchFamily="34" charset="0"/>
              <a:buNone/>
            </a:pPr>
            <a:endParaRPr lang="zh-CN" altLang="en-US" sz="2000" b="1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3" name="六边形 18"/>
          <p:cNvSpPr>
            <a:spLocks noChangeArrowheads="1"/>
          </p:cNvSpPr>
          <p:nvPr/>
        </p:nvSpPr>
        <p:spPr bwMode="auto">
          <a:xfrm>
            <a:off x="6650038" y="2305050"/>
            <a:ext cx="936625" cy="863600"/>
          </a:xfrm>
          <a:prstGeom prst="hexagon">
            <a:avLst>
              <a:gd name="adj" fmla="val 25050"/>
              <a:gd name="vf" fmla="val 115470"/>
            </a:avLst>
          </a:prstGeom>
          <a:solidFill>
            <a:srgbClr val="FFFFCC"/>
          </a:solidFill>
          <a:ln w="12700">
            <a:solidFill>
              <a:schemeClr val="tx1"/>
            </a:solidFill>
            <a:round/>
          </a:ln>
        </p:spPr>
        <p:txBody>
          <a:bodyPr anchor="ctr"/>
          <a:lstStyle/>
          <a:p>
            <a:pPr eaLnBrk="1" hangingPunct="1">
              <a:buFont typeface="Arial" panose="020B0604020202020204" pitchFamily="34" charset="0"/>
              <a:buNone/>
            </a:pPr>
            <a:endParaRPr lang="zh-CN" altLang="en-US" sz="2000" b="1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4" name="矩形 23"/>
          <p:cNvSpPr>
            <a:spLocks noChangeArrowheads="1"/>
          </p:cNvSpPr>
          <p:nvPr/>
        </p:nvSpPr>
        <p:spPr bwMode="auto">
          <a:xfrm>
            <a:off x="1139825" y="2339975"/>
            <a:ext cx="792163" cy="792163"/>
          </a:xfrm>
          <a:prstGeom prst="rect">
            <a:avLst/>
          </a:prstGeom>
          <a:solidFill>
            <a:srgbClr val="92D050"/>
          </a:solidFill>
          <a:ln w="12700">
            <a:solidFill>
              <a:schemeClr val="tx1"/>
            </a:solidFill>
            <a:round/>
          </a:ln>
        </p:spPr>
        <p:txBody>
          <a:bodyPr anchor="ctr"/>
          <a:lstStyle/>
          <a:p>
            <a:pPr eaLnBrk="1" hangingPunct="1">
              <a:buFont typeface="Arial" panose="020B0604020202020204" pitchFamily="34" charset="0"/>
              <a:buNone/>
            </a:pPr>
            <a:endParaRPr lang="zh-CN" altLang="en-US" sz="2000" b="1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5" name="等腰三角形 24"/>
          <p:cNvSpPr>
            <a:spLocks noChangeArrowheads="1"/>
          </p:cNvSpPr>
          <p:nvPr/>
        </p:nvSpPr>
        <p:spPr bwMode="auto">
          <a:xfrm>
            <a:off x="2120900" y="2339975"/>
            <a:ext cx="936625" cy="792163"/>
          </a:xfrm>
          <a:prstGeom prst="triangle">
            <a:avLst>
              <a:gd name="adj" fmla="val 50000"/>
            </a:avLst>
          </a:prstGeom>
          <a:solidFill>
            <a:srgbClr val="92D050"/>
          </a:solidFill>
          <a:ln w="12700">
            <a:solidFill>
              <a:schemeClr val="tx1"/>
            </a:solidFill>
            <a:round/>
          </a:ln>
        </p:spPr>
        <p:txBody>
          <a:bodyPr anchor="ctr"/>
          <a:lstStyle/>
          <a:p>
            <a:pPr eaLnBrk="1" hangingPunct="1">
              <a:buFont typeface="Arial" panose="020B0604020202020204" pitchFamily="34" charset="0"/>
              <a:buNone/>
            </a:pPr>
            <a:endParaRPr lang="zh-CN" altLang="en-US" sz="2000" b="1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6" name="平行四边形 25"/>
          <p:cNvSpPr>
            <a:spLocks noChangeArrowheads="1"/>
          </p:cNvSpPr>
          <p:nvPr/>
        </p:nvSpPr>
        <p:spPr bwMode="auto">
          <a:xfrm>
            <a:off x="3246438" y="2371725"/>
            <a:ext cx="1081087" cy="719138"/>
          </a:xfrm>
          <a:prstGeom prst="parallelogram">
            <a:avLst>
              <a:gd name="adj" fmla="val 25062"/>
            </a:avLst>
          </a:prstGeom>
          <a:solidFill>
            <a:srgbClr val="92D050"/>
          </a:solidFill>
          <a:ln w="12700">
            <a:solidFill>
              <a:schemeClr val="tx1"/>
            </a:solidFill>
            <a:round/>
          </a:ln>
        </p:spPr>
        <p:txBody>
          <a:bodyPr anchor="ctr"/>
          <a:lstStyle/>
          <a:p>
            <a:pPr eaLnBrk="1" hangingPunct="1">
              <a:buFont typeface="Arial" panose="020B0604020202020204" pitchFamily="34" charset="0"/>
              <a:buNone/>
            </a:pPr>
            <a:endParaRPr lang="zh-CN" altLang="en-US" sz="2000" b="1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7" name="梯形 26"/>
          <p:cNvSpPr/>
          <p:nvPr/>
        </p:nvSpPr>
        <p:spPr bwMode="auto">
          <a:xfrm>
            <a:off x="4495800" y="2371725"/>
            <a:ext cx="935038" cy="719138"/>
          </a:xfrm>
          <a:prstGeom prst="trapezoid">
            <a:avLst/>
          </a:prstGeom>
          <a:solidFill>
            <a:srgbClr val="92D050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8" name="椭圆 27"/>
          <p:cNvSpPr>
            <a:spLocks noChangeArrowheads="1"/>
          </p:cNvSpPr>
          <p:nvPr/>
        </p:nvSpPr>
        <p:spPr bwMode="auto">
          <a:xfrm>
            <a:off x="5613400" y="2339975"/>
            <a:ext cx="790575" cy="792163"/>
          </a:xfrm>
          <a:prstGeom prst="ellipse">
            <a:avLst/>
          </a:prstGeom>
          <a:solidFill>
            <a:srgbClr val="92D050"/>
          </a:solidFill>
          <a:ln w="12700">
            <a:solidFill>
              <a:schemeClr val="tx1"/>
            </a:solidFill>
            <a:round/>
          </a:ln>
        </p:spPr>
        <p:txBody>
          <a:bodyPr anchor="ctr"/>
          <a:lstStyle/>
          <a:p>
            <a:pPr eaLnBrk="1" hangingPunct="1">
              <a:buFont typeface="Arial" panose="020B0604020202020204" pitchFamily="34" charset="0"/>
              <a:buNone/>
            </a:pPr>
            <a:endParaRPr lang="zh-CN" altLang="en-US" sz="2000" b="1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9" name="六边形 28"/>
          <p:cNvSpPr>
            <a:spLocks noChangeArrowheads="1"/>
          </p:cNvSpPr>
          <p:nvPr/>
        </p:nvSpPr>
        <p:spPr bwMode="auto">
          <a:xfrm>
            <a:off x="6650038" y="2305050"/>
            <a:ext cx="936625" cy="863600"/>
          </a:xfrm>
          <a:prstGeom prst="hexagon">
            <a:avLst>
              <a:gd name="adj" fmla="val 25010"/>
              <a:gd name="vf" fmla="val 115470"/>
            </a:avLst>
          </a:prstGeom>
          <a:solidFill>
            <a:srgbClr val="92D050"/>
          </a:solidFill>
          <a:ln w="12700">
            <a:solidFill>
              <a:schemeClr val="tx1"/>
            </a:solidFill>
            <a:round/>
          </a:ln>
        </p:spPr>
        <p:txBody>
          <a:bodyPr anchor="ctr"/>
          <a:lstStyle/>
          <a:p>
            <a:pPr eaLnBrk="1" hangingPunct="1">
              <a:buFont typeface="Arial" panose="020B0604020202020204" pitchFamily="34" charset="0"/>
              <a:buNone/>
            </a:pPr>
            <a:endParaRPr lang="zh-CN" altLang="en-US" sz="2000" b="1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6" grpId="0" bldLvl="0" animBg="1"/>
      <p:bldP spid="17" grpId="0" bldLvl="0" animBg="1"/>
      <p:bldP spid="20" grpId="0" bldLvl="0" animBg="1"/>
      <p:bldP spid="22" grpId="0" bldLvl="0" animBg="1"/>
      <p:bldP spid="23" grpId="0" bldLvl="0" animBg="1"/>
      <p:bldP spid="24" grpId="0" bldLvl="0" animBg="1"/>
      <p:bldP spid="25" grpId="0" bldLvl="0" animBg="1"/>
      <p:bldP spid="26" grpId="0" bldLvl="0" animBg="1"/>
      <p:bldP spid="28" grpId="0" bldLvl="0" animBg="1"/>
      <p:bldP spid="29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 bwMode="auto">
          <a:xfrm>
            <a:off x="971550" y="1103313"/>
            <a:ext cx="7326313" cy="3497262"/>
            <a:chOff x="971552" y="1175005"/>
            <a:chExt cx="7326797" cy="3497008"/>
          </a:xfrm>
        </p:grpSpPr>
        <p:sp>
          <p:nvSpPr>
            <p:cNvPr id="26631" name="圆角矩形标注 12"/>
            <p:cNvSpPr>
              <a:spLocks noChangeArrowheads="1"/>
            </p:cNvSpPr>
            <p:nvPr/>
          </p:nvSpPr>
          <p:spPr bwMode="auto">
            <a:xfrm>
              <a:off x="971552" y="1599406"/>
              <a:ext cx="7142959" cy="3072607"/>
            </a:xfrm>
            <a:prstGeom prst="roundRect">
              <a:avLst>
                <a:gd name="adj" fmla="val 8880"/>
              </a:avLst>
            </a:prstGeom>
            <a:solidFill>
              <a:schemeClr val="bg1"/>
            </a:solidFill>
            <a:ln w="9525" algn="ctr">
              <a:solidFill>
                <a:srgbClr val="3399FF"/>
              </a:solidFill>
              <a:prstDash val="dash"/>
              <a:miter lim="800000"/>
            </a:ln>
          </p:spPr>
          <p:txBody>
            <a:bodyPr anchor="ctr"/>
            <a:lstStyle/>
            <a:p>
              <a:endParaRPr lang="zh-CN" altLang="en-US" sz="3000" b="1">
                <a:latin typeface="楷体" panose="02010609060101010101" pitchFamily="49" charset="-122"/>
                <a:ea typeface="宋体" panose="02010600030101010101" pitchFamily="2" charset="-122"/>
              </a:endParaRPr>
            </a:p>
          </p:txBody>
        </p:sp>
        <p:pic>
          <p:nvPicPr>
            <p:cNvPr id="26632" name="图片 10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 rot="1086981">
              <a:off x="7622161" y="1175005"/>
              <a:ext cx="676188" cy="6765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2310" name="矩形 4"/>
          <p:cNvSpPr>
            <a:spLocks noChangeArrowheads="1"/>
          </p:cNvSpPr>
          <p:nvPr/>
        </p:nvSpPr>
        <p:spPr bwMode="auto">
          <a:xfrm>
            <a:off x="1108075" y="1598613"/>
            <a:ext cx="7007225" cy="2928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12000"/>
              </a:lnSpc>
            </a:pPr>
            <a:r>
              <a:rPr lang="zh-CN" altLang="en-US" sz="2800" b="1" dirty="0">
                <a:solidFill>
                  <a:srgbClr val="00B05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altLang="en-US" sz="2800" b="1" dirty="0">
                <a:solidFill>
                  <a:srgbClr val="9999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2800" b="1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当图形的面积差异较大时，可以采用观</a:t>
            </a:r>
            <a:endParaRPr lang="en-US" altLang="zh-CN" sz="2800" b="1" dirty="0">
              <a:solidFill>
                <a:srgbClr val="0070C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12000"/>
              </a:lnSpc>
            </a:pPr>
            <a:r>
              <a:rPr lang="en-US" altLang="zh-CN" sz="2800" b="1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en-US" sz="2800" b="1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察法得出结论；</a:t>
            </a:r>
            <a:endParaRPr lang="en-US" altLang="zh-CN" sz="2800" b="1" dirty="0">
              <a:solidFill>
                <a:srgbClr val="0070C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12000"/>
              </a:lnSpc>
            </a:pPr>
            <a:r>
              <a:rPr lang="zh-CN" altLang="en-US" sz="2800" b="1" dirty="0">
                <a:solidFill>
                  <a:srgbClr val="FF7C8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zh-CN" altLang="en-US" sz="2800" b="1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无法直接用眼睛判断面积大小时，可以</a:t>
            </a:r>
            <a:endParaRPr lang="en-US" altLang="zh-CN" sz="2800" b="1" dirty="0">
              <a:solidFill>
                <a:srgbClr val="0070C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12000"/>
              </a:lnSpc>
            </a:pPr>
            <a:r>
              <a:rPr lang="en-US" altLang="zh-CN" sz="2800" b="1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en-US" sz="2800" b="1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用一个小图形做标准来比较，看它们各</a:t>
            </a:r>
            <a:endParaRPr lang="en-US" altLang="zh-CN" sz="2800" b="1" dirty="0">
              <a:solidFill>
                <a:srgbClr val="0070C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12000"/>
              </a:lnSpc>
            </a:pPr>
            <a:r>
              <a:rPr lang="en-US" altLang="zh-CN" sz="2800" b="1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en-US" sz="2800" b="1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含有多少个标准图形的面积。标准图形</a:t>
            </a:r>
            <a:endParaRPr lang="en-US" altLang="zh-CN" sz="2800" b="1" dirty="0">
              <a:solidFill>
                <a:srgbClr val="0070C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12000"/>
              </a:lnSpc>
            </a:pPr>
            <a:r>
              <a:rPr lang="en-US" altLang="zh-CN" sz="2800" b="1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en-US" sz="2800" b="1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的形状、大小都要相同。</a:t>
            </a:r>
            <a:endParaRPr lang="zh-CN" altLang="en-US" sz="2800" b="1" dirty="0">
              <a:solidFill>
                <a:srgbClr val="0070C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7" name="组合 6"/>
          <p:cNvGrpSpPr/>
          <p:nvPr/>
        </p:nvGrpSpPr>
        <p:grpSpPr bwMode="auto">
          <a:xfrm>
            <a:off x="931863" y="728663"/>
            <a:ext cx="5003800" cy="565150"/>
            <a:chOff x="423583" y="1243051"/>
            <a:chExt cx="4856884" cy="565407"/>
          </a:xfrm>
        </p:grpSpPr>
        <p:sp>
          <p:nvSpPr>
            <p:cNvPr id="26629" name="矩形 1"/>
            <p:cNvSpPr>
              <a:spLocks noChangeArrowheads="1"/>
            </p:cNvSpPr>
            <p:nvPr/>
          </p:nvSpPr>
          <p:spPr bwMode="auto">
            <a:xfrm>
              <a:off x="795947" y="1255551"/>
              <a:ext cx="4484520" cy="5529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14000"/>
                </a:lnSpc>
              </a:pPr>
              <a:r>
                <a:rPr lang="zh-CN" altLang="en-US" sz="30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比较图形面积的大小：</a:t>
              </a:r>
              <a:endParaRPr lang="zh-CN" altLang="en-US" sz="30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26630" name="图片 7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423583" y="1243051"/>
              <a:ext cx="298136" cy="5529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23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23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23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23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23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23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10" grpId="0" uiExpand="1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650" name="组合 6"/>
          <p:cNvGrpSpPr/>
          <p:nvPr/>
        </p:nvGrpSpPr>
        <p:grpSpPr bwMode="auto">
          <a:xfrm>
            <a:off x="373063" y="347663"/>
            <a:ext cx="2347912" cy="736600"/>
            <a:chOff x="597428" y="381092"/>
            <a:chExt cx="2347298" cy="736138"/>
          </a:xfrm>
        </p:grpSpPr>
        <p:grpSp>
          <p:nvGrpSpPr>
            <p:cNvPr id="27652" name="组合 5"/>
            <p:cNvGrpSpPr/>
            <p:nvPr/>
          </p:nvGrpSpPr>
          <p:grpSpPr bwMode="auto">
            <a:xfrm>
              <a:off x="953274" y="381092"/>
              <a:ext cx="1991452" cy="708198"/>
              <a:chOff x="749343" y="1675086"/>
              <a:chExt cx="1991452" cy="708198"/>
            </a:xfrm>
          </p:grpSpPr>
          <p:grpSp>
            <p:nvGrpSpPr>
              <p:cNvPr id="27654" name="组合 4"/>
              <p:cNvGrpSpPr/>
              <p:nvPr/>
            </p:nvGrpSpPr>
            <p:grpSpPr bwMode="auto">
              <a:xfrm>
                <a:off x="749343" y="1675086"/>
                <a:ext cx="1905045" cy="708198"/>
                <a:chOff x="749343" y="1675086"/>
                <a:chExt cx="1905045" cy="708198"/>
              </a:xfrm>
            </p:grpSpPr>
            <p:sp>
              <p:nvSpPr>
                <p:cNvPr id="10" name="矩形 9"/>
                <p:cNvSpPr/>
                <p:nvPr/>
              </p:nvSpPr>
              <p:spPr>
                <a:xfrm>
                  <a:off x="749004" y="1675086"/>
                  <a:ext cx="1856890" cy="661572"/>
                </a:xfrm>
                <a:prstGeom prst="rect">
                  <a:avLst/>
                </a:prstGeom>
                <a:solidFill>
                  <a:srgbClr val="FFFFD5"/>
                </a:solidFill>
                <a:ln>
                  <a:solidFill>
                    <a:srgbClr val="FFCD2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5pPr>
                  <a:lvl6pPr marL="2514600" indent="-228600" defTabSz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6pPr>
                  <a:lvl7pPr marL="2971800" indent="-228600" defTabSz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7pPr>
                  <a:lvl8pPr marL="3429000" indent="-228600" defTabSz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8pPr>
                  <a:lvl9pPr marL="3886200" indent="-228600" defTabSz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9pPr>
                </a:lstStyle>
                <a:p>
                  <a:pPr algn="ctr">
                    <a:defRPr/>
                  </a:pPr>
                  <a:endParaRPr lang="zh-CN" altLang="en-US">
                    <a:solidFill>
                      <a:srgbClr val="C0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4" name="矩形 3"/>
                <p:cNvSpPr/>
                <p:nvPr/>
              </p:nvSpPr>
              <p:spPr>
                <a:xfrm>
                  <a:off x="798203" y="1721094"/>
                  <a:ext cx="1856890" cy="661573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rgbClr val="FFDB69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5pPr>
                  <a:lvl6pPr marL="2514600" indent="-228600" defTabSz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6pPr>
                  <a:lvl7pPr marL="2971800" indent="-228600" defTabSz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7pPr>
                  <a:lvl8pPr marL="3429000" indent="-228600" defTabSz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8pPr>
                  <a:lvl9pPr marL="3886200" indent="-228600" defTabSz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9pPr>
                </a:lstStyle>
                <a:p>
                  <a:pPr algn="ctr">
                    <a:defRPr/>
                  </a:pPr>
                  <a:endParaRPr lang="zh-CN" altLang="en-US">
                    <a:solidFill>
                      <a:srgbClr val="C0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endParaRPr>
                </a:p>
              </p:txBody>
            </p:sp>
          </p:grpSp>
          <p:sp>
            <p:nvSpPr>
              <p:cNvPr id="27655" name="文本框 1"/>
              <p:cNvSpPr txBox="1">
                <a:spLocks noChangeArrowheads="1"/>
              </p:cNvSpPr>
              <p:nvPr/>
            </p:nvSpPr>
            <p:spPr bwMode="auto">
              <a:xfrm>
                <a:off x="831661" y="1752607"/>
                <a:ext cx="1909134" cy="5847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r>
                  <a:rPr lang="zh-CN" altLang="en-US" sz="3200" b="1">
                    <a:solidFill>
                      <a:srgbClr val="C0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课后作业</a:t>
                </a:r>
                <a:endParaRPr lang="zh-CN" altLang="en-US" sz="3200" b="1">
                  <a:solidFill>
                    <a:srgbClr val="C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pic>
          <p:nvPicPr>
            <p:cNvPr id="27653" name="图片 2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597428" y="409032"/>
              <a:ext cx="585102" cy="7081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7651" name="文本框 16"/>
          <p:cNvSpPr txBox="1">
            <a:spLocks noChangeArrowheads="1"/>
          </p:cNvSpPr>
          <p:nvPr/>
        </p:nvSpPr>
        <p:spPr bwMode="auto">
          <a:xfrm>
            <a:off x="1466850" y="1760538"/>
            <a:ext cx="6210300" cy="1624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3600" b="1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从课后习题中选取；</a:t>
            </a: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600" b="1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2.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完成练习册本课时的习题。</a:t>
            </a: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" name="组合 18"/>
          <p:cNvGrpSpPr/>
          <p:nvPr/>
        </p:nvGrpSpPr>
        <p:grpSpPr bwMode="auto">
          <a:xfrm>
            <a:off x="376238" y="334963"/>
            <a:ext cx="2589212" cy="660400"/>
            <a:chOff x="2019550" y="974231"/>
            <a:chExt cx="2589676" cy="660516"/>
          </a:xfrm>
        </p:grpSpPr>
        <p:sp>
          <p:nvSpPr>
            <p:cNvPr id="3" name="矩形 2"/>
            <p:cNvSpPr/>
            <p:nvPr/>
          </p:nvSpPr>
          <p:spPr>
            <a:xfrm>
              <a:off x="2065595" y="1085376"/>
              <a:ext cx="449344" cy="411234"/>
            </a:xfrm>
            <a:prstGeom prst="rect">
              <a:avLst/>
            </a:prstGeom>
            <a:solidFill>
              <a:srgbClr val="FFFFD5"/>
            </a:solidFill>
            <a:ln>
              <a:solidFill>
                <a:srgbClr val="FFCD2F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grpSp>
          <p:nvGrpSpPr>
            <p:cNvPr id="7178" name="组合 15"/>
            <p:cNvGrpSpPr/>
            <p:nvPr/>
          </p:nvGrpSpPr>
          <p:grpSpPr bwMode="auto">
            <a:xfrm>
              <a:off x="2019550" y="974231"/>
              <a:ext cx="2589676" cy="660516"/>
              <a:chOff x="2033108" y="972199"/>
              <a:chExt cx="2589676" cy="660516"/>
            </a:xfrm>
          </p:grpSpPr>
          <p:sp>
            <p:nvSpPr>
              <p:cNvPr id="5" name="矩形 4"/>
              <p:cNvSpPr/>
              <p:nvPr/>
            </p:nvSpPr>
            <p:spPr>
              <a:xfrm>
                <a:off x="2117260" y="1123037"/>
                <a:ext cx="447755" cy="412822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FFCD2F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algn="ctr">
                  <a:defRPr/>
                </a:pPr>
                <a:endParaRPr lang="zh-CN" altLang="en-US">
                  <a:solidFill>
                    <a:srgbClr val="C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7180" name="矩形 8"/>
              <p:cNvSpPr>
                <a:spLocks noChangeArrowheads="1"/>
              </p:cNvSpPr>
              <p:nvPr/>
            </p:nvSpPr>
            <p:spPr bwMode="auto">
              <a:xfrm>
                <a:off x="2033108" y="1021628"/>
                <a:ext cx="512098" cy="5847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zh-CN" altLang="en-US" sz="3200" b="1">
                    <a:solidFill>
                      <a:srgbClr val="C0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一</a:t>
                </a:r>
                <a:endParaRPr lang="zh-CN" altLang="en-US">
                  <a:solidFill>
                    <a:srgbClr val="C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pic>
            <p:nvPicPr>
              <p:cNvPr id="7181" name="图片 4"/>
              <p:cNvPicPr>
                <a:picLocks noChangeAspect="1" noChangeArrowheads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704201" y="972199"/>
                <a:ext cx="1857584" cy="6605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7182" name="文本框 1"/>
              <p:cNvSpPr txBox="1">
                <a:spLocks noChangeArrowheads="1"/>
              </p:cNvSpPr>
              <p:nvPr/>
            </p:nvSpPr>
            <p:spPr bwMode="auto">
              <a:xfrm>
                <a:off x="2744771" y="978391"/>
                <a:ext cx="1878013" cy="5842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r>
                  <a:rPr lang="zh-CN" altLang="en-US" sz="3200" b="1" dirty="0">
                    <a:solidFill>
                      <a:srgbClr val="C0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情境导入</a:t>
                </a:r>
                <a:endParaRPr lang="zh-CN" altLang="en-US" sz="3200" b="1" dirty="0">
                  <a:solidFill>
                    <a:srgbClr val="C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  <p:grpSp>
        <p:nvGrpSpPr>
          <p:cNvPr id="24" name="组合 23"/>
          <p:cNvGrpSpPr/>
          <p:nvPr/>
        </p:nvGrpSpPr>
        <p:grpSpPr bwMode="auto">
          <a:xfrm>
            <a:off x="4349750" y="1474788"/>
            <a:ext cx="4102100" cy="2841625"/>
            <a:chOff x="2476983" y="3642526"/>
            <a:chExt cx="4101551" cy="2839252"/>
          </a:xfrm>
        </p:grpSpPr>
        <p:grpSp>
          <p:nvGrpSpPr>
            <p:cNvPr id="7173" name="组合 9"/>
            <p:cNvGrpSpPr/>
            <p:nvPr/>
          </p:nvGrpSpPr>
          <p:grpSpPr bwMode="auto">
            <a:xfrm>
              <a:off x="2476983" y="3642526"/>
              <a:ext cx="4101551" cy="2185072"/>
              <a:chOff x="2797292" y="3481532"/>
              <a:chExt cx="4100796" cy="2185393"/>
            </a:xfrm>
          </p:grpSpPr>
          <p:sp>
            <p:nvSpPr>
              <p:cNvPr id="7175" name="圆角矩形标注 12"/>
              <p:cNvSpPr>
                <a:spLocks noChangeArrowheads="1"/>
              </p:cNvSpPr>
              <p:nvPr/>
            </p:nvSpPr>
            <p:spPr bwMode="auto">
              <a:xfrm>
                <a:off x="2797292" y="3481532"/>
                <a:ext cx="4100166" cy="2134643"/>
              </a:xfrm>
              <a:prstGeom prst="wedgeRoundRectCallout">
                <a:avLst>
                  <a:gd name="adj1" fmla="val 15306"/>
                  <a:gd name="adj2" fmla="val 50060"/>
                  <a:gd name="adj3" fmla="val 16667"/>
                </a:avLst>
              </a:prstGeom>
              <a:solidFill>
                <a:schemeClr val="bg1"/>
              </a:solidFill>
              <a:ln w="9525" algn="ctr">
                <a:solidFill>
                  <a:srgbClr val="3399FF"/>
                </a:solidFill>
                <a:miter lim="800000"/>
              </a:ln>
            </p:spPr>
            <p:txBody>
              <a:bodyPr anchor="ctr"/>
              <a:lstStyle/>
              <a:p>
                <a:endParaRPr lang="zh-CN" altLang="en-US" sz="3000" b="1">
                  <a:latin typeface="楷体" panose="02010609060101010101" pitchFamily="49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7176" name="矩形 4"/>
              <p:cNvSpPr>
                <a:spLocks noChangeArrowheads="1"/>
              </p:cNvSpPr>
              <p:nvPr/>
            </p:nvSpPr>
            <p:spPr bwMode="auto">
              <a:xfrm>
                <a:off x="2843945" y="3552260"/>
                <a:ext cx="4054143" cy="2114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lnSpc>
                    <a:spcPct val="112000"/>
                  </a:lnSpc>
                </a:pPr>
                <a:r>
                  <a:rPr lang="zh-CN" altLang="en-US" sz="3000" b="1" dirty="0">
                    <a:solidFill>
                      <a:srgbClr val="0070C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       思考，如果两个同学用同样的速度来擦黑板和国旗，谁会先完成呢？为什么？</a:t>
                </a:r>
                <a:endParaRPr lang="zh-CN" altLang="en-US" sz="3000" b="1" dirty="0">
                  <a:solidFill>
                    <a:srgbClr val="0070C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pic>
          <p:nvPicPr>
            <p:cNvPr id="7174" name="Picture 50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 flipH="1">
              <a:off x="4774624" y="5314851"/>
              <a:ext cx="1169535" cy="11669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7172" name="Picture 1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39775" y="1239838"/>
            <a:ext cx="3246438" cy="3398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39"/>
          <p:cNvGrpSpPr/>
          <p:nvPr/>
        </p:nvGrpSpPr>
        <p:grpSpPr bwMode="auto">
          <a:xfrm>
            <a:off x="5527675" y="3460750"/>
            <a:ext cx="1516063" cy="1298575"/>
            <a:chOff x="5528471" y="3459547"/>
            <a:chExt cx="1516000" cy="1298646"/>
          </a:xfrm>
        </p:grpSpPr>
        <p:pic>
          <p:nvPicPr>
            <p:cNvPr id="8215" name="Picture 12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5946881" y="3459547"/>
              <a:ext cx="594017" cy="39316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sp>
          <p:nvSpPr>
            <p:cNvPr id="8216" name="Text Box 18"/>
            <p:cNvSpPr txBox="1">
              <a:spLocks noChangeArrowheads="1"/>
            </p:cNvSpPr>
            <p:nvPr/>
          </p:nvSpPr>
          <p:spPr bwMode="auto">
            <a:xfrm>
              <a:off x="5528471" y="4153412"/>
              <a:ext cx="1516000" cy="6047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国旗面</a:t>
              </a:r>
              <a:endParaRPr lang="en-US" altLang="zh-CN" sz="32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8195" name="组合 18"/>
          <p:cNvGrpSpPr/>
          <p:nvPr/>
        </p:nvGrpSpPr>
        <p:grpSpPr bwMode="auto">
          <a:xfrm>
            <a:off x="376238" y="334963"/>
            <a:ext cx="2589212" cy="660400"/>
            <a:chOff x="2019550" y="974231"/>
            <a:chExt cx="2589676" cy="660516"/>
          </a:xfrm>
        </p:grpSpPr>
        <p:sp>
          <p:nvSpPr>
            <p:cNvPr id="3" name="矩形 2"/>
            <p:cNvSpPr/>
            <p:nvPr/>
          </p:nvSpPr>
          <p:spPr>
            <a:xfrm>
              <a:off x="2065595" y="1085376"/>
              <a:ext cx="449344" cy="411234"/>
            </a:xfrm>
            <a:prstGeom prst="rect">
              <a:avLst/>
            </a:prstGeom>
            <a:solidFill>
              <a:srgbClr val="FFFFD5"/>
            </a:solidFill>
            <a:ln>
              <a:solidFill>
                <a:srgbClr val="FFCD2F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grpSp>
          <p:nvGrpSpPr>
            <p:cNvPr id="8210" name="组合 15"/>
            <p:cNvGrpSpPr/>
            <p:nvPr/>
          </p:nvGrpSpPr>
          <p:grpSpPr bwMode="auto">
            <a:xfrm>
              <a:off x="2019550" y="974231"/>
              <a:ext cx="2589676" cy="660516"/>
              <a:chOff x="2033108" y="972199"/>
              <a:chExt cx="2589676" cy="660516"/>
            </a:xfrm>
          </p:grpSpPr>
          <p:sp>
            <p:nvSpPr>
              <p:cNvPr id="5" name="矩形 4"/>
              <p:cNvSpPr/>
              <p:nvPr/>
            </p:nvSpPr>
            <p:spPr>
              <a:xfrm>
                <a:off x="2117260" y="1123037"/>
                <a:ext cx="447755" cy="412822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FFCD2F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algn="ctr">
                  <a:defRPr/>
                </a:pPr>
                <a:endParaRPr lang="zh-CN" altLang="en-US">
                  <a:solidFill>
                    <a:srgbClr val="C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8212" name="矩形 8"/>
              <p:cNvSpPr>
                <a:spLocks noChangeArrowheads="1"/>
              </p:cNvSpPr>
              <p:nvPr/>
            </p:nvSpPr>
            <p:spPr bwMode="auto">
              <a:xfrm>
                <a:off x="2033108" y="1021628"/>
                <a:ext cx="512098" cy="5847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zh-CN" altLang="en-US" sz="3200" b="1">
                    <a:solidFill>
                      <a:srgbClr val="C0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二</a:t>
                </a:r>
                <a:endParaRPr lang="zh-CN" altLang="en-US">
                  <a:solidFill>
                    <a:srgbClr val="C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pic>
            <p:nvPicPr>
              <p:cNvPr id="8213" name="图片 4"/>
              <p:cNvPicPr>
                <a:picLocks noChangeAspect="1" noChangeArrowheads="1"/>
              </p:cNvPicPr>
              <p:nvPr/>
            </p:nvPicPr>
            <p:blipFill>
              <a:blip r:embed="rId2" cstate="email"/>
              <a:srcRect/>
              <a:stretch>
                <a:fillRect/>
              </a:stretch>
            </p:blipFill>
            <p:spPr bwMode="auto">
              <a:xfrm>
                <a:off x="2704201" y="972199"/>
                <a:ext cx="1857584" cy="6605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8214" name="文本框 1"/>
              <p:cNvSpPr txBox="1">
                <a:spLocks noChangeArrowheads="1"/>
              </p:cNvSpPr>
              <p:nvPr/>
            </p:nvSpPr>
            <p:spPr bwMode="auto">
              <a:xfrm>
                <a:off x="2744771" y="978391"/>
                <a:ext cx="1878013" cy="5842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r>
                  <a:rPr lang="zh-CN" altLang="en-US" sz="3200" b="1" dirty="0">
                    <a:solidFill>
                      <a:srgbClr val="C0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新课探究</a:t>
                </a:r>
                <a:endParaRPr lang="zh-CN" altLang="en-US" sz="3200" b="1" dirty="0">
                  <a:solidFill>
                    <a:srgbClr val="C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  <p:sp>
        <p:nvSpPr>
          <p:cNvPr id="8196" name="文本框 23"/>
          <p:cNvSpPr txBox="1">
            <a:spLocks noChangeArrowheads="1"/>
          </p:cNvSpPr>
          <p:nvPr/>
        </p:nvSpPr>
        <p:spPr bwMode="auto">
          <a:xfrm>
            <a:off x="2998788" y="647700"/>
            <a:ext cx="277336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/>
            <a:r>
              <a:rPr lang="zh-CN" altLang="en-US" sz="2000" b="1">
                <a:solidFill>
                  <a:srgbClr val="18171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（教科书第</a:t>
            </a:r>
            <a:r>
              <a:rPr lang="en-US" altLang="zh-CN" sz="2000" b="1">
                <a:solidFill>
                  <a:srgbClr val="18171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61</a:t>
            </a:r>
            <a:r>
              <a:rPr lang="zh-CN" altLang="en-US" sz="2000" b="1">
                <a:solidFill>
                  <a:srgbClr val="18171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页例</a:t>
            </a:r>
            <a:r>
              <a:rPr lang="en-US" altLang="zh-CN" sz="2000" b="1">
                <a:solidFill>
                  <a:srgbClr val="18171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000" b="1">
                <a:solidFill>
                  <a:srgbClr val="18171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197" name="Text Box 18"/>
          <p:cNvSpPr txBox="1">
            <a:spLocks noChangeArrowheads="1"/>
          </p:cNvSpPr>
          <p:nvPr/>
        </p:nvSpPr>
        <p:spPr bwMode="auto">
          <a:xfrm>
            <a:off x="1323975" y="1792288"/>
            <a:ext cx="7231063" cy="1127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000" b="1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观察黑板面和国旗的表面，说一说哪一个面比较大。</a:t>
            </a:r>
            <a:endParaRPr lang="en-US" altLang="zh-CN" sz="3000" b="1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8198" name="组合 5"/>
          <p:cNvGrpSpPr/>
          <p:nvPr/>
        </p:nvGrpSpPr>
        <p:grpSpPr bwMode="auto">
          <a:xfrm>
            <a:off x="430213" y="1119188"/>
            <a:ext cx="2797175" cy="523875"/>
            <a:chOff x="429419" y="1112846"/>
            <a:chExt cx="2798422" cy="524650"/>
          </a:xfrm>
        </p:grpSpPr>
        <p:sp>
          <p:nvSpPr>
            <p:cNvPr id="2" name="矩形: 圆角 1"/>
            <p:cNvSpPr/>
            <p:nvPr/>
          </p:nvSpPr>
          <p:spPr>
            <a:xfrm>
              <a:off x="429419" y="1123974"/>
              <a:ext cx="2768246" cy="513522"/>
            </a:xfrm>
            <a:prstGeom prst="roundRect">
              <a:avLst>
                <a:gd name="adj" fmla="val 50000"/>
              </a:avLst>
            </a:prstGeom>
            <a:solidFill>
              <a:srgbClr val="FFFEF3"/>
            </a:solidFill>
            <a:ln w="9525">
              <a:solidFill>
                <a:srgbClr val="0070C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/>
            </a:p>
          </p:txBody>
        </p:sp>
        <p:sp>
          <p:nvSpPr>
            <p:cNvPr id="8208" name="文本框 28"/>
            <p:cNvSpPr txBox="1">
              <a:spLocks noChangeArrowheads="1"/>
            </p:cNvSpPr>
            <p:nvPr/>
          </p:nvSpPr>
          <p:spPr bwMode="auto">
            <a:xfrm>
              <a:off x="460375" y="1112846"/>
              <a:ext cx="2767466" cy="5236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/>
              <a:r>
                <a:rPr lang="zh-CN" altLang="en-US" sz="2800" b="1" dirty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面积和面积单元</a:t>
              </a:r>
              <a:endParaRPr lang="en-US" altLang="zh-CN" sz="28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8199" name="组合 91"/>
          <p:cNvGrpSpPr/>
          <p:nvPr/>
        </p:nvGrpSpPr>
        <p:grpSpPr bwMode="auto">
          <a:xfrm>
            <a:off x="495300" y="1795463"/>
            <a:ext cx="552450" cy="584200"/>
            <a:chOff x="379413" y="1180319"/>
            <a:chExt cx="666750" cy="708719"/>
          </a:xfrm>
        </p:grpSpPr>
        <p:grpSp>
          <p:nvGrpSpPr>
            <p:cNvPr id="8203" name="组合 92"/>
            <p:cNvGrpSpPr/>
            <p:nvPr/>
          </p:nvGrpSpPr>
          <p:grpSpPr bwMode="auto">
            <a:xfrm>
              <a:off x="379413" y="1273180"/>
              <a:ext cx="666750" cy="563564"/>
              <a:chOff x="379413" y="1273180"/>
              <a:chExt cx="666750" cy="563564"/>
            </a:xfrm>
          </p:grpSpPr>
          <p:sp>
            <p:nvSpPr>
              <p:cNvPr id="31" name="任意多边形: 形状 30"/>
              <p:cNvSpPr/>
              <p:nvPr/>
            </p:nvSpPr>
            <p:spPr bwMode="auto">
              <a:xfrm flipH="1">
                <a:off x="388993" y="1313203"/>
                <a:ext cx="647591" cy="523836"/>
              </a:xfrm>
              <a:custGeom>
                <a:avLst/>
                <a:gdLst>
                  <a:gd name="connsiteX0" fmla="*/ 507001 w 666204"/>
                  <a:gd name="connsiteY0" fmla="*/ 438 h 522951"/>
                  <a:gd name="connsiteX1" fmla="*/ 333102 w 666204"/>
                  <a:gd name="connsiteY1" fmla="*/ 54322 h 522951"/>
                  <a:gd name="connsiteX2" fmla="*/ 0 w 666204"/>
                  <a:gd name="connsiteY2" fmla="*/ 54322 h 522951"/>
                  <a:gd name="connsiteX3" fmla="*/ 0 w 666204"/>
                  <a:gd name="connsiteY3" fmla="*/ 522951 h 522951"/>
                  <a:gd name="connsiteX4" fmla="*/ 333102 w 666204"/>
                  <a:gd name="connsiteY4" fmla="*/ 522951 h 522951"/>
                  <a:gd name="connsiteX5" fmla="*/ 666204 w 666204"/>
                  <a:gd name="connsiteY5" fmla="*/ 522951 h 522951"/>
                  <a:gd name="connsiteX6" fmla="*/ 666204 w 666204"/>
                  <a:gd name="connsiteY6" fmla="*/ 54322 h 522951"/>
                  <a:gd name="connsiteX7" fmla="*/ 507001 w 666204"/>
                  <a:gd name="connsiteY7" fmla="*/ 438 h 5229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66204" h="522951">
                    <a:moveTo>
                      <a:pt x="507001" y="438"/>
                    </a:moveTo>
                    <a:cubicBezTo>
                      <a:pt x="462097" y="-2828"/>
                      <a:pt x="414745" y="11868"/>
                      <a:pt x="333102" y="54322"/>
                    </a:cubicBezTo>
                    <a:cubicBezTo>
                      <a:pt x="169817" y="-30586"/>
                      <a:pt x="143691" y="-4460"/>
                      <a:pt x="0" y="54322"/>
                    </a:cubicBezTo>
                    <a:lnTo>
                      <a:pt x="0" y="522951"/>
                    </a:lnTo>
                    <a:cubicBezTo>
                      <a:pt x="156754" y="477231"/>
                      <a:pt x="163285" y="457637"/>
                      <a:pt x="333102" y="522951"/>
                    </a:cubicBezTo>
                    <a:cubicBezTo>
                      <a:pt x="502919" y="457637"/>
                      <a:pt x="509450" y="477231"/>
                      <a:pt x="666204" y="522951"/>
                    </a:cubicBezTo>
                    <a:lnTo>
                      <a:pt x="666204" y="54322"/>
                    </a:lnTo>
                    <a:cubicBezTo>
                      <a:pt x="594359" y="24931"/>
                      <a:pt x="551904" y="3704"/>
                      <a:pt x="507001" y="438"/>
                    </a:cubicBezTo>
                    <a:close/>
                  </a:path>
                </a:pathLst>
              </a:custGeom>
              <a:solidFill>
                <a:srgbClr val="FDFCE8"/>
              </a:solidFill>
              <a:ln w="12700">
                <a:solidFill>
                  <a:srgbClr val="0168B7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32" name="任意多边形: 形状 31"/>
              <p:cNvSpPr/>
              <p:nvPr/>
            </p:nvSpPr>
            <p:spPr bwMode="auto">
              <a:xfrm flipH="1">
                <a:off x="379413" y="1272760"/>
                <a:ext cx="666750" cy="523836"/>
              </a:xfrm>
              <a:custGeom>
                <a:avLst/>
                <a:gdLst>
                  <a:gd name="connsiteX0" fmla="*/ 507001 w 666204"/>
                  <a:gd name="connsiteY0" fmla="*/ 438 h 522951"/>
                  <a:gd name="connsiteX1" fmla="*/ 333102 w 666204"/>
                  <a:gd name="connsiteY1" fmla="*/ 54322 h 522951"/>
                  <a:gd name="connsiteX2" fmla="*/ 0 w 666204"/>
                  <a:gd name="connsiteY2" fmla="*/ 54322 h 522951"/>
                  <a:gd name="connsiteX3" fmla="*/ 0 w 666204"/>
                  <a:gd name="connsiteY3" fmla="*/ 522951 h 522951"/>
                  <a:gd name="connsiteX4" fmla="*/ 333102 w 666204"/>
                  <a:gd name="connsiteY4" fmla="*/ 522951 h 522951"/>
                  <a:gd name="connsiteX5" fmla="*/ 666204 w 666204"/>
                  <a:gd name="connsiteY5" fmla="*/ 522951 h 522951"/>
                  <a:gd name="connsiteX6" fmla="*/ 666204 w 666204"/>
                  <a:gd name="connsiteY6" fmla="*/ 54322 h 522951"/>
                  <a:gd name="connsiteX7" fmla="*/ 507001 w 666204"/>
                  <a:gd name="connsiteY7" fmla="*/ 438 h 5229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66204" h="522951">
                    <a:moveTo>
                      <a:pt x="507001" y="438"/>
                    </a:moveTo>
                    <a:cubicBezTo>
                      <a:pt x="462097" y="-2828"/>
                      <a:pt x="414745" y="11868"/>
                      <a:pt x="333102" y="54322"/>
                    </a:cubicBezTo>
                    <a:cubicBezTo>
                      <a:pt x="169817" y="-30586"/>
                      <a:pt x="143691" y="-4460"/>
                      <a:pt x="0" y="54322"/>
                    </a:cubicBezTo>
                    <a:lnTo>
                      <a:pt x="0" y="522951"/>
                    </a:lnTo>
                    <a:cubicBezTo>
                      <a:pt x="156754" y="477231"/>
                      <a:pt x="163285" y="457637"/>
                      <a:pt x="333102" y="522951"/>
                    </a:cubicBezTo>
                    <a:cubicBezTo>
                      <a:pt x="502919" y="457637"/>
                      <a:pt x="509450" y="477231"/>
                      <a:pt x="666204" y="522951"/>
                    </a:cubicBezTo>
                    <a:lnTo>
                      <a:pt x="666204" y="54322"/>
                    </a:lnTo>
                    <a:cubicBezTo>
                      <a:pt x="594359" y="24931"/>
                      <a:pt x="551904" y="3704"/>
                      <a:pt x="507001" y="438"/>
                    </a:cubicBezTo>
                    <a:close/>
                  </a:path>
                </a:pathLst>
              </a:custGeom>
              <a:solidFill>
                <a:srgbClr val="FDFCE8"/>
              </a:solidFill>
              <a:ln w="12700">
                <a:solidFill>
                  <a:srgbClr val="0168B7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</p:grpSp>
        <p:sp>
          <p:nvSpPr>
            <p:cNvPr id="8204" name="文本框 9"/>
            <p:cNvSpPr txBox="1">
              <a:spLocks noChangeArrowheads="1"/>
            </p:cNvSpPr>
            <p:nvPr/>
          </p:nvSpPr>
          <p:spPr bwMode="auto">
            <a:xfrm>
              <a:off x="492545" y="1180319"/>
              <a:ext cx="470509" cy="7087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r>
                <a:rPr lang="en-US" altLang="zh-CN" sz="3200" b="1">
                  <a:solidFill>
                    <a:srgbClr val="0168B7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1</a:t>
              </a:r>
              <a:endParaRPr lang="zh-CN" altLang="en-US" sz="3200" b="1">
                <a:solidFill>
                  <a:srgbClr val="0168B7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9" name="组合 8"/>
          <p:cNvGrpSpPr/>
          <p:nvPr/>
        </p:nvGrpSpPr>
        <p:grpSpPr bwMode="auto">
          <a:xfrm>
            <a:off x="1385888" y="3040063"/>
            <a:ext cx="2873375" cy="1717675"/>
            <a:chOff x="1386346" y="3039571"/>
            <a:chExt cx="2872458" cy="1718622"/>
          </a:xfrm>
        </p:grpSpPr>
        <p:sp>
          <p:nvSpPr>
            <p:cNvPr id="8201" name="Text Box 18"/>
            <p:cNvSpPr txBox="1">
              <a:spLocks noChangeArrowheads="1"/>
            </p:cNvSpPr>
            <p:nvPr/>
          </p:nvSpPr>
          <p:spPr bwMode="auto">
            <a:xfrm>
              <a:off x="2064575" y="4153412"/>
              <a:ext cx="1516000" cy="6047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黑板面</a:t>
              </a:r>
              <a:endParaRPr lang="en-US" altLang="zh-CN" sz="32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pic>
          <p:nvPicPr>
            <p:cNvPr id="8202" name="Picture 12"/>
            <p:cNvPicPr>
              <a:picLocks noChangeAspect="1" noChangeArrowheads="1"/>
            </p:cNvPicPr>
            <p:nvPr/>
          </p:nvPicPr>
          <p:blipFill>
            <a:blip r:embed="rId3" cstate="email">
              <a:clrChange>
                <a:clrFrom>
                  <a:srgbClr val="FAFBF9"/>
                </a:clrFrom>
                <a:clrTo>
                  <a:srgbClr val="FAFBF9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386346" y="3039571"/>
              <a:ext cx="2872458" cy="11352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18" name="组合 39"/>
          <p:cNvGrpSpPr/>
          <p:nvPr/>
        </p:nvGrpSpPr>
        <p:grpSpPr bwMode="auto">
          <a:xfrm>
            <a:off x="5641975" y="1058863"/>
            <a:ext cx="1516063" cy="1298575"/>
            <a:chOff x="5528471" y="3459547"/>
            <a:chExt cx="1516000" cy="1298646"/>
          </a:xfrm>
        </p:grpSpPr>
        <p:pic>
          <p:nvPicPr>
            <p:cNvPr id="9230" name="Picture 12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5946881" y="3459547"/>
              <a:ext cx="594017" cy="39316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sp>
          <p:nvSpPr>
            <p:cNvPr id="9231" name="Text Box 18"/>
            <p:cNvSpPr txBox="1">
              <a:spLocks noChangeArrowheads="1"/>
            </p:cNvSpPr>
            <p:nvPr/>
          </p:nvSpPr>
          <p:spPr bwMode="auto">
            <a:xfrm>
              <a:off x="5528471" y="4153412"/>
              <a:ext cx="1516000" cy="6047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国旗面</a:t>
              </a:r>
              <a:endParaRPr lang="en-US" altLang="zh-CN" sz="32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6" name="组合 25"/>
          <p:cNvGrpSpPr/>
          <p:nvPr/>
        </p:nvGrpSpPr>
        <p:grpSpPr bwMode="auto">
          <a:xfrm>
            <a:off x="1173163" y="2636838"/>
            <a:ext cx="4303712" cy="720725"/>
            <a:chOff x="705372" y="1258351"/>
            <a:chExt cx="4305155" cy="719797"/>
          </a:xfrm>
        </p:grpSpPr>
        <p:sp>
          <p:nvSpPr>
            <p:cNvPr id="9227" name="AutoShape 27"/>
            <p:cNvSpPr>
              <a:spLocks noChangeArrowheads="1"/>
            </p:cNvSpPr>
            <p:nvPr/>
          </p:nvSpPr>
          <p:spPr bwMode="auto">
            <a:xfrm>
              <a:off x="1724009" y="1383419"/>
              <a:ext cx="3268000" cy="485268"/>
            </a:xfrm>
            <a:prstGeom prst="wedgeRoundRectCallout">
              <a:avLst>
                <a:gd name="adj1" fmla="val -56537"/>
                <a:gd name="adj2" fmla="val -16468"/>
                <a:gd name="adj3" fmla="val 16667"/>
              </a:avLst>
            </a:prstGeom>
            <a:solidFill>
              <a:srgbClr val="FFFFFF"/>
            </a:solidFill>
            <a:ln w="9525">
              <a:solidFill>
                <a:srgbClr val="3399FF"/>
              </a:solidFill>
              <a:miter lim="800000"/>
            </a:ln>
          </p:spPr>
          <p:txBody>
            <a:bodyPr/>
            <a:lstStyle/>
            <a:p>
              <a:pPr eaLnBrk="1" hangingPunct="1"/>
              <a:endParaRPr lang="en-US" altLang="zh-CN" sz="3400" b="1">
                <a:solidFill>
                  <a:srgbClr val="0070C0"/>
                </a:solidFill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  <a:p>
              <a:pPr eaLnBrk="1" hangingPunct="1"/>
              <a:endParaRPr lang="zh-CN" altLang="zh-CN" sz="3400" b="1">
                <a:solidFill>
                  <a:srgbClr val="0070C0"/>
                </a:solidFill>
                <a:latin typeface="楷体_GB2312" panose="02010609030101010101" pitchFamily="49" charset="-122"/>
                <a:ea typeface="宋体" panose="02010600030101010101" pitchFamily="2" charset="-122"/>
              </a:endParaRPr>
            </a:p>
            <a:p>
              <a:pPr eaLnBrk="1" hangingPunct="1"/>
              <a:endParaRPr lang="zh-CN" altLang="zh-CN" sz="3400">
                <a:solidFill>
                  <a:srgbClr val="0070C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pic>
          <p:nvPicPr>
            <p:cNvPr id="9228" name="Picture 40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705372" y="1258351"/>
              <a:ext cx="720160" cy="7197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229" name="文本框 28"/>
            <p:cNvSpPr txBox="1">
              <a:spLocks noChangeArrowheads="1"/>
            </p:cNvSpPr>
            <p:nvPr/>
          </p:nvSpPr>
          <p:spPr bwMode="auto">
            <a:xfrm>
              <a:off x="1742527" y="1356772"/>
              <a:ext cx="3268000" cy="5225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/>
              <a:r>
                <a:rPr lang="zh-CN" altLang="en-US" sz="2800" b="1" dirty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黑板面比国旗面大。</a:t>
              </a:r>
              <a:endParaRPr lang="en-US" altLang="zh-CN" sz="28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0" name="组合 29"/>
          <p:cNvGrpSpPr/>
          <p:nvPr/>
        </p:nvGrpSpPr>
        <p:grpSpPr bwMode="auto">
          <a:xfrm>
            <a:off x="1209675" y="3575050"/>
            <a:ext cx="6888163" cy="1023938"/>
            <a:chOff x="-1049094" y="1313677"/>
            <a:chExt cx="6889157" cy="1023886"/>
          </a:xfrm>
        </p:grpSpPr>
        <p:sp>
          <p:nvSpPr>
            <p:cNvPr id="9224" name="AutoShape 27"/>
            <p:cNvSpPr>
              <a:spLocks noChangeArrowheads="1"/>
            </p:cNvSpPr>
            <p:nvPr/>
          </p:nvSpPr>
          <p:spPr bwMode="auto">
            <a:xfrm>
              <a:off x="-1049094" y="1313677"/>
              <a:ext cx="5772106" cy="1015315"/>
            </a:xfrm>
            <a:prstGeom prst="wedgeRoundRectCallout">
              <a:avLst>
                <a:gd name="adj1" fmla="val 53676"/>
                <a:gd name="adj2" fmla="val -11773"/>
                <a:gd name="adj3" fmla="val 16667"/>
              </a:avLst>
            </a:prstGeom>
            <a:solidFill>
              <a:srgbClr val="FFFFFF"/>
            </a:solidFill>
            <a:ln w="9525">
              <a:solidFill>
                <a:srgbClr val="3399FF"/>
              </a:solidFill>
              <a:miter lim="800000"/>
            </a:ln>
          </p:spPr>
          <p:txBody>
            <a:bodyPr/>
            <a:lstStyle/>
            <a:p>
              <a:pPr eaLnBrk="1" hangingPunct="1"/>
              <a:endParaRPr lang="en-US" altLang="zh-CN" sz="3400" b="1">
                <a:solidFill>
                  <a:srgbClr val="0070C0"/>
                </a:solidFill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  <a:p>
              <a:pPr eaLnBrk="1" hangingPunct="1"/>
              <a:endParaRPr lang="zh-CN" altLang="zh-CN" sz="3400" b="1">
                <a:solidFill>
                  <a:srgbClr val="0070C0"/>
                </a:solidFill>
                <a:latin typeface="楷体_GB2312" panose="02010609030101010101" pitchFamily="49" charset="-122"/>
                <a:ea typeface="宋体" panose="02010600030101010101" pitchFamily="2" charset="-122"/>
              </a:endParaRPr>
            </a:p>
            <a:p>
              <a:pPr eaLnBrk="1" hangingPunct="1"/>
              <a:endParaRPr lang="zh-CN" altLang="zh-CN" sz="3400">
                <a:solidFill>
                  <a:srgbClr val="0070C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pic>
          <p:nvPicPr>
            <p:cNvPr id="9225" name="Picture 40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5119903" y="1457786"/>
              <a:ext cx="720160" cy="7197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226" name="文本框 32"/>
            <p:cNvSpPr txBox="1">
              <a:spLocks noChangeArrowheads="1"/>
            </p:cNvSpPr>
            <p:nvPr/>
          </p:nvSpPr>
          <p:spPr bwMode="auto">
            <a:xfrm>
              <a:off x="-1044454" y="1322247"/>
              <a:ext cx="6043825" cy="10153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12000"/>
                </a:lnSpc>
              </a:pPr>
              <a:r>
                <a:rPr lang="zh-CN" altLang="en-US" sz="2800" b="1" dirty="0">
                  <a:solidFill>
                    <a:srgbClr val="0070C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黑板表面的大小就是黑板面的面积，国旗表面的大小就是国旗面的面积。</a:t>
              </a:r>
              <a:endParaRPr lang="zh-CN" altLang="en-US" sz="2800" b="1" dirty="0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9221" name="组合 36"/>
          <p:cNvGrpSpPr/>
          <p:nvPr/>
        </p:nvGrpSpPr>
        <p:grpSpPr bwMode="auto">
          <a:xfrm>
            <a:off x="1500188" y="639763"/>
            <a:ext cx="2873375" cy="1717675"/>
            <a:chOff x="1386346" y="3039571"/>
            <a:chExt cx="2872458" cy="1718622"/>
          </a:xfrm>
        </p:grpSpPr>
        <p:sp>
          <p:nvSpPr>
            <p:cNvPr id="9222" name="Text Box 18"/>
            <p:cNvSpPr txBox="1">
              <a:spLocks noChangeArrowheads="1"/>
            </p:cNvSpPr>
            <p:nvPr/>
          </p:nvSpPr>
          <p:spPr bwMode="auto">
            <a:xfrm>
              <a:off x="2064575" y="4153412"/>
              <a:ext cx="1516000" cy="6047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黑板面</a:t>
              </a:r>
              <a:endParaRPr lang="en-US" altLang="zh-CN" sz="32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pic>
          <p:nvPicPr>
            <p:cNvPr id="9223" name="Picture 12"/>
            <p:cNvPicPr>
              <a:picLocks noChangeAspect="1" noChangeArrowheads="1"/>
            </p:cNvPicPr>
            <p:nvPr/>
          </p:nvPicPr>
          <p:blipFill>
            <a:blip r:embed="rId4" cstate="email">
              <a:clrChange>
                <a:clrFrom>
                  <a:srgbClr val="FAFBF9"/>
                </a:clrFrom>
                <a:clrTo>
                  <a:srgbClr val="FAFBF9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386346" y="3039571"/>
              <a:ext cx="2872458" cy="11352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组合 29"/>
          <p:cNvGrpSpPr/>
          <p:nvPr/>
        </p:nvGrpSpPr>
        <p:grpSpPr bwMode="auto">
          <a:xfrm>
            <a:off x="695325" y="3876675"/>
            <a:ext cx="7753350" cy="720725"/>
            <a:chOff x="-2088108" y="1143069"/>
            <a:chExt cx="7755718" cy="719797"/>
          </a:xfrm>
        </p:grpSpPr>
        <p:sp>
          <p:nvSpPr>
            <p:cNvPr id="10254" name="AutoShape 27"/>
            <p:cNvSpPr>
              <a:spLocks noChangeArrowheads="1"/>
            </p:cNvSpPr>
            <p:nvPr/>
          </p:nvSpPr>
          <p:spPr bwMode="auto">
            <a:xfrm>
              <a:off x="-2088108" y="1299411"/>
              <a:ext cx="6811121" cy="556322"/>
            </a:xfrm>
            <a:prstGeom prst="wedgeRoundRectCallout">
              <a:avLst>
                <a:gd name="adj1" fmla="val 52486"/>
                <a:gd name="adj2" fmla="val -8139"/>
                <a:gd name="adj3" fmla="val 16667"/>
              </a:avLst>
            </a:prstGeom>
            <a:solidFill>
              <a:srgbClr val="FFFFFF"/>
            </a:solidFill>
            <a:ln w="9525">
              <a:solidFill>
                <a:srgbClr val="3399FF"/>
              </a:solidFill>
              <a:miter lim="800000"/>
            </a:ln>
          </p:spPr>
          <p:txBody>
            <a:bodyPr/>
            <a:lstStyle/>
            <a:p>
              <a:pPr eaLnBrk="1" hangingPunct="1"/>
              <a:endParaRPr lang="en-US" altLang="zh-CN" sz="3400" b="1">
                <a:solidFill>
                  <a:srgbClr val="0070C0"/>
                </a:solidFill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  <a:p>
              <a:pPr eaLnBrk="1" hangingPunct="1"/>
              <a:endParaRPr lang="zh-CN" altLang="zh-CN" sz="3400" b="1">
                <a:solidFill>
                  <a:srgbClr val="0070C0"/>
                </a:solidFill>
                <a:latin typeface="楷体_GB2312" panose="02010609030101010101" pitchFamily="49" charset="-122"/>
                <a:ea typeface="宋体" panose="02010600030101010101" pitchFamily="2" charset="-122"/>
              </a:endParaRPr>
            </a:p>
            <a:p>
              <a:pPr eaLnBrk="1" hangingPunct="1"/>
              <a:endParaRPr lang="zh-CN" altLang="zh-CN" sz="3400">
                <a:solidFill>
                  <a:srgbClr val="0070C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pic>
          <p:nvPicPr>
            <p:cNvPr id="10255" name="Picture 40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4947450" y="1143069"/>
              <a:ext cx="720160" cy="7197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256" name="文本框 32"/>
            <p:cNvSpPr txBox="1">
              <a:spLocks noChangeArrowheads="1"/>
            </p:cNvSpPr>
            <p:nvPr/>
          </p:nvSpPr>
          <p:spPr bwMode="auto">
            <a:xfrm>
              <a:off x="-2084140" y="1329380"/>
              <a:ext cx="6735703" cy="5332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12000"/>
                </a:lnSpc>
              </a:pPr>
              <a:r>
                <a:rPr lang="zh-CN" altLang="en-US" sz="2800" b="1" dirty="0">
                  <a:solidFill>
                    <a:srgbClr val="0070C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数学书封面的大小就是数学书封面的面积。</a:t>
              </a:r>
              <a:endParaRPr lang="zh-CN" altLang="en-US" sz="2800" b="1" dirty="0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3" name="组合 32"/>
          <p:cNvGrpSpPr/>
          <p:nvPr/>
        </p:nvGrpSpPr>
        <p:grpSpPr bwMode="auto">
          <a:xfrm>
            <a:off x="695325" y="3205163"/>
            <a:ext cx="7213600" cy="720725"/>
            <a:chOff x="726522" y="1308901"/>
            <a:chExt cx="7219770" cy="719797"/>
          </a:xfrm>
        </p:grpSpPr>
        <p:sp>
          <p:nvSpPr>
            <p:cNvPr id="10251" name="AutoShape 27"/>
            <p:cNvSpPr>
              <a:spLocks noChangeArrowheads="1"/>
            </p:cNvSpPr>
            <p:nvPr/>
          </p:nvSpPr>
          <p:spPr bwMode="auto">
            <a:xfrm>
              <a:off x="1724009" y="1390553"/>
              <a:ext cx="5757614" cy="556495"/>
            </a:xfrm>
            <a:prstGeom prst="wedgeRoundRectCallout">
              <a:avLst>
                <a:gd name="adj1" fmla="val -53556"/>
                <a:gd name="adj2" fmla="val -10060"/>
                <a:gd name="adj3" fmla="val 16667"/>
              </a:avLst>
            </a:prstGeom>
            <a:solidFill>
              <a:srgbClr val="FFFFFF"/>
            </a:solidFill>
            <a:ln w="9525">
              <a:solidFill>
                <a:srgbClr val="3399FF"/>
              </a:solidFill>
              <a:miter lim="800000"/>
            </a:ln>
          </p:spPr>
          <p:txBody>
            <a:bodyPr/>
            <a:lstStyle/>
            <a:p>
              <a:pPr eaLnBrk="1" hangingPunct="1"/>
              <a:endParaRPr lang="en-US" altLang="zh-CN" sz="3400" b="1">
                <a:solidFill>
                  <a:srgbClr val="0070C0"/>
                </a:solidFill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  <a:p>
              <a:pPr eaLnBrk="1" hangingPunct="1"/>
              <a:endParaRPr lang="zh-CN" altLang="zh-CN" sz="3400" b="1">
                <a:solidFill>
                  <a:srgbClr val="0070C0"/>
                </a:solidFill>
                <a:latin typeface="楷体_GB2312" panose="02010609030101010101" pitchFamily="49" charset="-122"/>
                <a:ea typeface="宋体" panose="02010600030101010101" pitchFamily="2" charset="-122"/>
              </a:endParaRPr>
            </a:p>
            <a:p>
              <a:pPr eaLnBrk="1" hangingPunct="1"/>
              <a:endParaRPr lang="zh-CN" altLang="zh-CN" sz="3400">
                <a:solidFill>
                  <a:srgbClr val="0070C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pic>
          <p:nvPicPr>
            <p:cNvPr id="10252" name="Picture 40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726522" y="1308901"/>
              <a:ext cx="720160" cy="7197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253" name="文本框 28"/>
            <p:cNvSpPr txBox="1">
              <a:spLocks noChangeArrowheads="1"/>
            </p:cNvSpPr>
            <p:nvPr/>
          </p:nvSpPr>
          <p:spPr bwMode="auto">
            <a:xfrm>
              <a:off x="1739496" y="1401564"/>
              <a:ext cx="6206796" cy="5142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12000"/>
                </a:lnSpc>
              </a:pPr>
              <a:r>
                <a:rPr lang="zh-CN" altLang="en-US" sz="2800" b="1" dirty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课桌表面的大小就是课桌面的面积。</a:t>
              </a:r>
              <a:endParaRPr lang="en-US" altLang="zh-CN" sz="28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pic>
        <p:nvPicPr>
          <p:cNvPr id="15" name="图片 1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184400" y="1801813"/>
            <a:ext cx="1450975" cy="1179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梯形 15"/>
          <p:cNvSpPr/>
          <p:nvPr/>
        </p:nvSpPr>
        <p:spPr>
          <a:xfrm>
            <a:off x="2187575" y="1811338"/>
            <a:ext cx="1446213" cy="388937"/>
          </a:xfrm>
          <a:prstGeom prst="trapezoid">
            <a:avLst>
              <a:gd name="adj" fmla="val 44540"/>
            </a:avLst>
          </a:prstGeom>
          <a:solidFill>
            <a:srgbClr val="92D050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 eaLnBrk="1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800" b="1" spc="-25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7" name="Picture 2" descr="https://timgsa.baidu.com/timg?image&amp;quality=80&amp;size=b9999_10000&amp;sec=1574395490955&amp;di=b09e3f9a438d85e27739ed7accb78a55&amp;imgtype=0&amp;src=http%3A%2F%2Fimg10.360buyimg.com%2Fimgzone%2Fjfs%2Ft15040%2F192%2F1308368847%2F746397%2F5aa7432c%2F5a4d1f45Nff41c188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308600" y="1328738"/>
            <a:ext cx="1230313" cy="1728787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sp>
        <p:nvSpPr>
          <p:cNvPr id="18" name="矩形 17"/>
          <p:cNvSpPr/>
          <p:nvPr/>
        </p:nvSpPr>
        <p:spPr>
          <a:xfrm>
            <a:off x="5308600" y="1319213"/>
            <a:ext cx="1230313" cy="1728787"/>
          </a:xfrm>
          <a:prstGeom prst="rect">
            <a:avLst/>
          </a:prstGeom>
          <a:solidFill>
            <a:srgbClr val="92D050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 eaLnBrk="1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800" b="1" spc="-25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 bwMode="auto">
          <a:xfrm>
            <a:off x="425450" y="628650"/>
            <a:ext cx="7726363" cy="588963"/>
            <a:chOff x="425450" y="629083"/>
            <a:chExt cx="7725569" cy="588662"/>
          </a:xfrm>
        </p:grpSpPr>
        <p:sp>
          <p:nvSpPr>
            <p:cNvPr id="10249" name="Text Box 18"/>
            <p:cNvSpPr txBox="1">
              <a:spLocks noChangeArrowheads="1"/>
            </p:cNvSpPr>
            <p:nvPr/>
          </p:nvSpPr>
          <p:spPr bwMode="auto">
            <a:xfrm>
              <a:off x="998538" y="644959"/>
              <a:ext cx="7152481" cy="5727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zh-CN" altLang="en-US" sz="3000" b="1" dirty="0"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你能像这样说说其他物体表面的面积吗？</a:t>
              </a:r>
              <a:endParaRPr lang="zh-CN" altLang="en-US" sz="3000" b="1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pic>
          <p:nvPicPr>
            <p:cNvPr id="10250" name="图片 2"/>
            <p:cNvPicPr>
              <a:picLocks noChangeAspect="1" noChangeArrowheads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425450" y="629083"/>
              <a:ext cx="573088" cy="573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组合 18"/>
          <p:cNvGrpSpPr/>
          <p:nvPr/>
        </p:nvGrpSpPr>
        <p:grpSpPr bwMode="auto">
          <a:xfrm>
            <a:off x="2006600" y="1611313"/>
            <a:ext cx="4994275" cy="1527175"/>
            <a:chOff x="0" y="0"/>
            <a:chExt cx="4953001" cy="1485900"/>
          </a:xfrm>
        </p:grpSpPr>
        <p:pic>
          <p:nvPicPr>
            <p:cNvPr id="11278" name="图片 16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 rot="5400000">
              <a:off x="1719262" y="33338"/>
              <a:ext cx="1114425" cy="14859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279" name="图片 1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0" y="0"/>
              <a:ext cx="1114425" cy="14859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280" name="图片 17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 rot="3321137">
              <a:off x="3652838" y="-71438"/>
              <a:ext cx="1114425" cy="14859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6" name="组合 35"/>
          <p:cNvGrpSpPr/>
          <p:nvPr/>
        </p:nvGrpSpPr>
        <p:grpSpPr bwMode="auto">
          <a:xfrm>
            <a:off x="550863" y="3194050"/>
            <a:ext cx="8207375" cy="708025"/>
            <a:chOff x="-377837" y="3542387"/>
            <a:chExt cx="8205439" cy="708152"/>
          </a:xfrm>
        </p:grpSpPr>
        <p:grpSp>
          <p:nvGrpSpPr>
            <p:cNvPr id="11274" name="组合 9"/>
            <p:cNvGrpSpPr/>
            <p:nvPr/>
          </p:nvGrpSpPr>
          <p:grpSpPr bwMode="auto">
            <a:xfrm>
              <a:off x="627164" y="3685357"/>
              <a:ext cx="7200438" cy="565182"/>
              <a:chOff x="947813" y="3524368"/>
              <a:chExt cx="7199113" cy="565265"/>
            </a:xfrm>
          </p:grpSpPr>
          <p:sp>
            <p:nvSpPr>
              <p:cNvPr id="11276" name="圆角矩形标注 12"/>
              <p:cNvSpPr>
                <a:spLocks noChangeArrowheads="1"/>
              </p:cNvSpPr>
              <p:nvPr/>
            </p:nvSpPr>
            <p:spPr bwMode="auto">
              <a:xfrm>
                <a:off x="947813" y="3524368"/>
                <a:ext cx="6877778" cy="565265"/>
              </a:xfrm>
              <a:prstGeom prst="wedgeRoundRectCallout">
                <a:avLst>
                  <a:gd name="adj1" fmla="val -53995"/>
                  <a:gd name="adj2" fmla="val -22435"/>
                  <a:gd name="adj3" fmla="val 16667"/>
                </a:avLst>
              </a:prstGeom>
              <a:solidFill>
                <a:schemeClr val="bg1"/>
              </a:solidFill>
              <a:ln w="9525" algn="ctr">
                <a:solidFill>
                  <a:srgbClr val="3399FF"/>
                </a:solidFill>
                <a:miter lim="800000"/>
              </a:ln>
            </p:spPr>
            <p:txBody>
              <a:bodyPr anchor="ctr"/>
              <a:lstStyle/>
              <a:p>
                <a:endParaRPr lang="zh-CN" altLang="en-US" sz="3000" b="1">
                  <a:latin typeface="楷体" panose="02010609060101010101" pitchFamily="49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1277" name="矩形 4"/>
              <p:cNvSpPr>
                <a:spLocks noChangeArrowheads="1"/>
              </p:cNvSpPr>
              <p:nvPr/>
            </p:nvSpPr>
            <p:spPr bwMode="auto">
              <a:xfrm>
                <a:off x="948443" y="3552260"/>
                <a:ext cx="7198483" cy="534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lnSpc>
                    <a:spcPct val="112000"/>
                  </a:lnSpc>
                </a:pPr>
                <a:r>
                  <a:rPr lang="zh-CN" altLang="en-US" sz="2800" b="1" dirty="0">
                    <a:solidFill>
                      <a:srgbClr val="0070C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思考：数学书封面面积的大小是否有变化？ </a:t>
                </a:r>
                <a:endParaRPr lang="zh-CN" altLang="en-US" sz="2800" b="1" dirty="0">
                  <a:solidFill>
                    <a:srgbClr val="0070C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pic>
          <p:nvPicPr>
            <p:cNvPr id="11275" name="Picture 50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-377837" y="3542387"/>
              <a:ext cx="669791" cy="6682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" name="组合 2"/>
          <p:cNvGrpSpPr/>
          <p:nvPr/>
        </p:nvGrpSpPr>
        <p:grpSpPr bwMode="auto">
          <a:xfrm>
            <a:off x="1543050" y="668338"/>
            <a:ext cx="5657850" cy="576262"/>
            <a:chOff x="1542982" y="668252"/>
            <a:chExt cx="5657919" cy="576064"/>
          </a:xfrm>
        </p:grpSpPr>
        <p:sp>
          <p:nvSpPr>
            <p:cNvPr id="24" name="对角圆角矩形 2"/>
            <p:cNvSpPr/>
            <p:nvPr/>
          </p:nvSpPr>
          <p:spPr>
            <a:xfrm>
              <a:off x="1542982" y="668252"/>
              <a:ext cx="5457892" cy="576064"/>
            </a:xfrm>
            <a:prstGeom prst="round2DiagRect">
              <a:avLst/>
            </a:prstGeom>
            <a:solidFill>
              <a:srgbClr val="FFF3F3"/>
            </a:solidFill>
            <a:ln>
              <a:solidFill>
                <a:srgbClr val="FF99CC"/>
              </a:solidFill>
              <a:prstDash val="dash"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>
                <a:defRPr/>
              </a:pPr>
              <a:r>
                <a:rPr lang="zh-CN" altLang="en-US" sz="3000" b="1" dirty="0">
                  <a:solidFill>
                    <a:srgbClr val="C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</a:t>
              </a:r>
              <a:endParaRPr lang="zh-CN" altLang="en-US" sz="30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1273" name="文本框 40"/>
            <p:cNvSpPr txBox="1">
              <a:spLocks noChangeArrowheads="1"/>
            </p:cNvSpPr>
            <p:nvPr/>
          </p:nvSpPr>
          <p:spPr bwMode="auto">
            <a:xfrm>
              <a:off x="1600003" y="713816"/>
              <a:ext cx="5600898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r>
                <a:rPr lang="zh-CN" altLang="en-US" sz="2800" b="1" dirty="0">
                  <a:solidFill>
                    <a:srgbClr val="C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封闭</a:t>
              </a:r>
              <a:r>
                <a:rPr lang="zh-CN" altLang="en-US" sz="28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图形的大小叫做它们的</a:t>
              </a:r>
              <a:r>
                <a:rPr lang="zh-CN" altLang="en-US" sz="2800" b="1" dirty="0">
                  <a:solidFill>
                    <a:srgbClr val="C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面积</a:t>
              </a:r>
              <a:r>
                <a:rPr lang="zh-CN" altLang="en-US" sz="28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。</a:t>
              </a:r>
              <a:endPara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42" name="组合 41"/>
          <p:cNvGrpSpPr/>
          <p:nvPr/>
        </p:nvGrpSpPr>
        <p:grpSpPr bwMode="auto">
          <a:xfrm>
            <a:off x="1543050" y="4100513"/>
            <a:ext cx="6357938" cy="576262"/>
            <a:chOff x="2021050" y="638286"/>
            <a:chExt cx="6358570" cy="576064"/>
          </a:xfrm>
        </p:grpSpPr>
        <p:sp>
          <p:nvSpPr>
            <p:cNvPr id="43" name="对角圆角矩形 2"/>
            <p:cNvSpPr/>
            <p:nvPr/>
          </p:nvSpPr>
          <p:spPr>
            <a:xfrm>
              <a:off x="2021050" y="638286"/>
              <a:ext cx="6123597" cy="576064"/>
            </a:xfrm>
            <a:prstGeom prst="round2DiagRect">
              <a:avLst/>
            </a:prstGeom>
            <a:solidFill>
              <a:srgbClr val="E7F6FF"/>
            </a:solidFill>
            <a:ln>
              <a:solidFill>
                <a:srgbClr val="99CCFF"/>
              </a:solidFill>
              <a:prstDash val="dash"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>
                <a:defRPr/>
              </a:pPr>
              <a:r>
                <a:rPr lang="zh-CN" altLang="en-US" sz="3000" b="1" dirty="0">
                  <a:solidFill>
                    <a:srgbClr val="C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</a:t>
              </a:r>
              <a:endParaRPr lang="zh-CN" altLang="en-US" sz="30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1271" name="文本框 43"/>
            <p:cNvSpPr txBox="1">
              <a:spLocks noChangeArrowheads="1"/>
            </p:cNvSpPr>
            <p:nvPr/>
          </p:nvSpPr>
          <p:spPr bwMode="auto">
            <a:xfrm>
              <a:off x="2021050" y="683640"/>
              <a:ext cx="635857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r>
                <a:rPr lang="zh-CN" altLang="en-US" sz="2800" b="1" dirty="0">
                  <a:solidFill>
                    <a:srgbClr val="009999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无论怎么摆放，它的面积都是不变的。</a:t>
              </a:r>
              <a:endParaRPr lang="zh-CN" altLang="en-US" sz="2800" b="1" dirty="0">
                <a:solidFill>
                  <a:srgbClr val="009999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90" name="组合 91"/>
          <p:cNvGrpSpPr/>
          <p:nvPr/>
        </p:nvGrpSpPr>
        <p:grpSpPr bwMode="auto">
          <a:xfrm>
            <a:off x="460375" y="676275"/>
            <a:ext cx="552450" cy="584200"/>
            <a:chOff x="379413" y="1180319"/>
            <a:chExt cx="666750" cy="708719"/>
          </a:xfrm>
        </p:grpSpPr>
        <p:grpSp>
          <p:nvGrpSpPr>
            <p:cNvPr id="12305" name="组合 92"/>
            <p:cNvGrpSpPr/>
            <p:nvPr/>
          </p:nvGrpSpPr>
          <p:grpSpPr bwMode="auto">
            <a:xfrm>
              <a:off x="379413" y="1273180"/>
              <a:ext cx="666750" cy="563564"/>
              <a:chOff x="379413" y="1273180"/>
              <a:chExt cx="666750" cy="563564"/>
            </a:xfrm>
          </p:grpSpPr>
          <p:sp>
            <p:nvSpPr>
              <p:cNvPr id="95" name="任意多边形: 形状 94"/>
              <p:cNvSpPr/>
              <p:nvPr/>
            </p:nvSpPr>
            <p:spPr bwMode="auto">
              <a:xfrm flipH="1">
                <a:off x="388993" y="1313204"/>
                <a:ext cx="647591" cy="523836"/>
              </a:xfrm>
              <a:custGeom>
                <a:avLst/>
                <a:gdLst>
                  <a:gd name="connsiteX0" fmla="*/ 507001 w 666204"/>
                  <a:gd name="connsiteY0" fmla="*/ 438 h 522951"/>
                  <a:gd name="connsiteX1" fmla="*/ 333102 w 666204"/>
                  <a:gd name="connsiteY1" fmla="*/ 54322 h 522951"/>
                  <a:gd name="connsiteX2" fmla="*/ 0 w 666204"/>
                  <a:gd name="connsiteY2" fmla="*/ 54322 h 522951"/>
                  <a:gd name="connsiteX3" fmla="*/ 0 w 666204"/>
                  <a:gd name="connsiteY3" fmla="*/ 522951 h 522951"/>
                  <a:gd name="connsiteX4" fmla="*/ 333102 w 666204"/>
                  <a:gd name="connsiteY4" fmla="*/ 522951 h 522951"/>
                  <a:gd name="connsiteX5" fmla="*/ 666204 w 666204"/>
                  <a:gd name="connsiteY5" fmla="*/ 522951 h 522951"/>
                  <a:gd name="connsiteX6" fmla="*/ 666204 w 666204"/>
                  <a:gd name="connsiteY6" fmla="*/ 54322 h 522951"/>
                  <a:gd name="connsiteX7" fmla="*/ 507001 w 666204"/>
                  <a:gd name="connsiteY7" fmla="*/ 438 h 5229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66204" h="522951">
                    <a:moveTo>
                      <a:pt x="507001" y="438"/>
                    </a:moveTo>
                    <a:cubicBezTo>
                      <a:pt x="462097" y="-2828"/>
                      <a:pt x="414745" y="11868"/>
                      <a:pt x="333102" y="54322"/>
                    </a:cubicBezTo>
                    <a:cubicBezTo>
                      <a:pt x="169817" y="-30586"/>
                      <a:pt x="143691" y="-4460"/>
                      <a:pt x="0" y="54322"/>
                    </a:cubicBezTo>
                    <a:lnTo>
                      <a:pt x="0" y="522951"/>
                    </a:lnTo>
                    <a:cubicBezTo>
                      <a:pt x="156754" y="477231"/>
                      <a:pt x="163285" y="457637"/>
                      <a:pt x="333102" y="522951"/>
                    </a:cubicBezTo>
                    <a:cubicBezTo>
                      <a:pt x="502919" y="457637"/>
                      <a:pt x="509450" y="477231"/>
                      <a:pt x="666204" y="522951"/>
                    </a:cubicBezTo>
                    <a:lnTo>
                      <a:pt x="666204" y="54322"/>
                    </a:lnTo>
                    <a:cubicBezTo>
                      <a:pt x="594359" y="24931"/>
                      <a:pt x="551904" y="3704"/>
                      <a:pt x="507001" y="438"/>
                    </a:cubicBezTo>
                    <a:close/>
                  </a:path>
                </a:pathLst>
              </a:custGeom>
              <a:solidFill>
                <a:srgbClr val="FDFCE8"/>
              </a:solidFill>
              <a:ln w="12700">
                <a:solidFill>
                  <a:srgbClr val="0168B7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96" name="任意多边形: 形状 95"/>
              <p:cNvSpPr/>
              <p:nvPr/>
            </p:nvSpPr>
            <p:spPr bwMode="auto">
              <a:xfrm flipH="1">
                <a:off x="379413" y="1272760"/>
                <a:ext cx="666750" cy="523836"/>
              </a:xfrm>
              <a:custGeom>
                <a:avLst/>
                <a:gdLst>
                  <a:gd name="connsiteX0" fmla="*/ 507001 w 666204"/>
                  <a:gd name="connsiteY0" fmla="*/ 438 h 522951"/>
                  <a:gd name="connsiteX1" fmla="*/ 333102 w 666204"/>
                  <a:gd name="connsiteY1" fmla="*/ 54322 h 522951"/>
                  <a:gd name="connsiteX2" fmla="*/ 0 w 666204"/>
                  <a:gd name="connsiteY2" fmla="*/ 54322 h 522951"/>
                  <a:gd name="connsiteX3" fmla="*/ 0 w 666204"/>
                  <a:gd name="connsiteY3" fmla="*/ 522951 h 522951"/>
                  <a:gd name="connsiteX4" fmla="*/ 333102 w 666204"/>
                  <a:gd name="connsiteY4" fmla="*/ 522951 h 522951"/>
                  <a:gd name="connsiteX5" fmla="*/ 666204 w 666204"/>
                  <a:gd name="connsiteY5" fmla="*/ 522951 h 522951"/>
                  <a:gd name="connsiteX6" fmla="*/ 666204 w 666204"/>
                  <a:gd name="connsiteY6" fmla="*/ 54322 h 522951"/>
                  <a:gd name="connsiteX7" fmla="*/ 507001 w 666204"/>
                  <a:gd name="connsiteY7" fmla="*/ 438 h 5229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66204" h="522951">
                    <a:moveTo>
                      <a:pt x="507001" y="438"/>
                    </a:moveTo>
                    <a:cubicBezTo>
                      <a:pt x="462097" y="-2828"/>
                      <a:pt x="414745" y="11868"/>
                      <a:pt x="333102" y="54322"/>
                    </a:cubicBezTo>
                    <a:cubicBezTo>
                      <a:pt x="169817" y="-30586"/>
                      <a:pt x="143691" y="-4460"/>
                      <a:pt x="0" y="54322"/>
                    </a:cubicBezTo>
                    <a:lnTo>
                      <a:pt x="0" y="522951"/>
                    </a:lnTo>
                    <a:cubicBezTo>
                      <a:pt x="156754" y="477231"/>
                      <a:pt x="163285" y="457637"/>
                      <a:pt x="333102" y="522951"/>
                    </a:cubicBezTo>
                    <a:cubicBezTo>
                      <a:pt x="502919" y="457637"/>
                      <a:pt x="509450" y="477231"/>
                      <a:pt x="666204" y="522951"/>
                    </a:cubicBezTo>
                    <a:lnTo>
                      <a:pt x="666204" y="54322"/>
                    </a:lnTo>
                    <a:cubicBezTo>
                      <a:pt x="594359" y="24931"/>
                      <a:pt x="551904" y="3704"/>
                      <a:pt x="507001" y="438"/>
                    </a:cubicBezTo>
                    <a:close/>
                  </a:path>
                </a:pathLst>
              </a:custGeom>
              <a:solidFill>
                <a:srgbClr val="FDFCE8"/>
              </a:solidFill>
              <a:ln w="12700">
                <a:solidFill>
                  <a:srgbClr val="0168B7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</p:grpSp>
        <p:sp>
          <p:nvSpPr>
            <p:cNvPr id="12306" name="文本框 9"/>
            <p:cNvSpPr txBox="1">
              <a:spLocks noChangeArrowheads="1"/>
            </p:cNvSpPr>
            <p:nvPr/>
          </p:nvSpPr>
          <p:spPr bwMode="auto">
            <a:xfrm>
              <a:off x="492545" y="1180319"/>
              <a:ext cx="470509" cy="7087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r>
                <a:rPr lang="en-US" altLang="zh-CN" sz="3200" b="1">
                  <a:solidFill>
                    <a:srgbClr val="0168B7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2</a:t>
              </a:r>
              <a:endParaRPr lang="zh-CN" altLang="en-US" sz="3200" b="1">
                <a:solidFill>
                  <a:srgbClr val="0168B7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2291" name="文本框 23"/>
          <p:cNvSpPr txBox="1">
            <a:spLocks noChangeArrowheads="1"/>
          </p:cNvSpPr>
          <p:nvPr/>
        </p:nvSpPr>
        <p:spPr bwMode="auto">
          <a:xfrm>
            <a:off x="5969000" y="839788"/>
            <a:ext cx="277336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/>
            <a:r>
              <a:rPr lang="zh-CN" altLang="en-US" sz="2000" b="1">
                <a:solidFill>
                  <a:srgbClr val="18171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（教科书第</a:t>
            </a:r>
            <a:r>
              <a:rPr lang="en-US" altLang="zh-CN" sz="2000" b="1">
                <a:solidFill>
                  <a:srgbClr val="18171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61</a:t>
            </a:r>
            <a:r>
              <a:rPr lang="zh-CN" altLang="en-US" sz="2000" b="1">
                <a:solidFill>
                  <a:srgbClr val="18171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页例</a:t>
            </a:r>
            <a:r>
              <a:rPr lang="en-US" altLang="zh-CN" sz="2000" b="1">
                <a:solidFill>
                  <a:srgbClr val="18171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000" b="1">
                <a:solidFill>
                  <a:srgbClr val="18171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2" name="Text Box 18"/>
          <p:cNvSpPr txBox="1">
            <a:spLocks noChangeArrowheads="1"/>
          </p:cNvSpPr>
          <p:nvPr/>
        </p:nvSpPr>
        <p:spPr bwMode="auto">
          <a:xfrm>
            <a:off x="1120775" y="696913"/>
            <a:ext cx="5688013" cy="57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000" b="1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下面两个图形，哪个面积大？</a:t>
            </a:r>
            <a:endParaRPr lang="en-US" altLang="zh-CN" sz="3000" b="1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1338263" y="1558925"/>
            <a:ext cx="2305050" cy="871538"/>
          </a:xfrm>
          <a:prstGeom prst="rect">
            <a:avLst/>
          </a:prstGeom>
          <a:solidFill>
            <a:srgbClr val="FFEFFF"/>
          </a:solidFill>
          <a:ln w="9525">
            <a:solidFill>
              <a:schemeClr val="bg1">
                <a:lumMod val="65000"/>
              </a:schemeClr>
            </a:solidFill>
            <a:round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 sz="2000" b="1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4852988" y="1558925"/>
            <a:ext cx="1839912" cy="1309688"/>
          </a:xfrm>
          <a:prstGeom prst="rect">
            <a:avLst/>
          </a:prstGeom>
          <a:solidFill>
            <a:srgbClr val="E5F5FF"/>
          </a:solidFill>
          <a:ln w="9525">
            <a:solidFill>
              <a:schemeClr val="bg1">
                <a:lumMod val="65000"/>
              </a:schemeClr>
            </a:solidFill>
            <a:round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 sz="2000" b="1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grpSp>
        <p:nvGrpSpPr>
          <p:cNvPr id="13" name="组合 12"/>
          <p:cNvGrpSpPr/>
          <p:nvPr/>
        </p:nvGrpSpPr>
        <p:grpSpPr bwMode="auto">
          <a:xfrm>
            <a:off x="1252538" y="3268663"/>
            <a:ext cx="4381500" cy="720725"/>
            <a:chOff x="726522" y="1308901"/>
            <a:chExt cx="4384086" cy="719797"/>
          </a:xfrm>
        </p:grpSpPr>
        <p:sp>
          <p:nvSpPr>
            <p:cNvPr id="12302" name="AutoShape 27"/>
            <p:cNvSpPr>
              <a:spLocks noChangeArrowheads="1"/>
            </p:cNvSpPr>
            <p:nvPr/>
          </p:nvSpPr>
          <p:spPr bwMode="auto">
            <a:xfrm>
              <a:off x="1724009" y="1390553"/>
              <a:ext cx="3267453" cy="556495"/>
            </a:xfrm>
            <a:prstGeom prst="wedgeRoundRectCallout">
              <a:avLst>
                <a:gd name="adj1" fmla="val -55963"/>
                <a:gd name="adj2" fmla="val -10060"/>
                <a:gd name="adj3" fmla="val 16667"/>
              </a:avLst>
            </a:prstGeom>
            <a:solidFill>
              <a:srgbClr val="FFFFFF"/>
            </a:solidFill>
            <a:ln w="9525">
              <a:solidFill>
                <a:srgbClr val="3399FF"/>
              </a:solidFill>
              <a:miter lim="800000"/>
            </a:ln>
          </p:spPr>
          <p:txBody>
            <a:bodyPr/>
            <a:lstStyle/>
            <a:p>
              <a:pPr eaLnBrk="1" hangingPunct="1"/>
              <a:endParaRPr lang="en-US" altLang="zh-CN" sz="3400" b="1">
                <a:solidFill>
                  <a:srgbClr val="0070C0"/>
                </a:solidFill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  <a:p>
              <a:pPr eaLnBrk="1" hangingPunct="1"/>
              <a:endParaRPr lang="zh-CN" altLang="zh-CN" sz="3400" b="1">
                <a:solidFill>
                  <a:srgbClr val="0070C0"/>
                </a:solidFill>
                <a:latin typeface="楷体_GB2312" panose="02010609030101010101" pitchFamily="49" charset="-122"/>
                <a:ea typeface="宋体" panose="02010600030101010101" pitchFamily="2" charset="-122"/>
              </a:endParaRPr>
            </a:p>
            <a:p>
              <a:pPr eaLnBrk="1" hangingPunct="1"/>
              <a:endParaRPr lang="zh-CN" altLang="zh-CN" sz="3400">
                <a:solidFill>
                  <a:srgbClr val="0070C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pic>
          <p:nvPicPr>
            <p:cNvPr id="12303" name="Picture 40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726522" y="1308901"/>
              <a:ext cx="720160" cy="7197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304" name="文本框 28"/>
            <p:cNvSpPr txBox="1">
              <a:spLocks noChangeArrowheads="1"/>
            </p:cNvSpPr>
            <p:nvPr/>
          </p:nvSpPr>
          <p:spPr bwMode="auto">
            <a:xfrm>
              <a:off x="1739497" y="1416293"/>
              <a:ext cx="3371111" cy="5142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12000"/>
                </a:lnSpc>
              </a:pPr>
              <a:r>
                <a:rPr lang="zh-CN" altLang="en-US" sz="2800" b="1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看不出哪个面积大。</a:t>
              </a:r>
              <a:endParaRPr lang="en-US" altLang="zh-CN" sz="28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7" name="组合 16"/>
          <p:cNvGrpSpPr/>
          <p:nvPr/>
        </p:nvGrpSpPr>
        <p:grpSpPr bwMode="auto">
          <a:xfrm>
            <a:off x="749300" y="3952875"/>
            <a:ext cx="7464425" cy="720725"/>
            <a:chOff x="-2112719" y="1143069"/>
            <a:chExt cx="7465959" cy="719797"/>
          </a:xfrm>
        </p:grpSpPr>
        <p:sp>
          <p:nvSpPr>
            <p:cNvPr id="12299" name="AutoShape 27"/>
            <p:cNvSpPr>
              <a:spLocks noChangeArrowheads="1"/>
            </p:cNvSpPr>
            <p:nvPr/>
          </p:nvSpPr>
          <p:spPr bwMode="auto">
            <a:xfrm>
              <a:off x="-2088108" y="1299411"/>
              <a:ext cx="6445649" cy="556322"/>
            </a:xfrm>
            <a:prstGeom prst="wedgeRoundRectCallout">
              <a:avLst>
                <a:gd name="adj1" fmla="val 53264"/>
                <a:gd name="adj2" fmla="val -11986"/>
                <a:gd name="adj3" fmla="val 16667"/>
              </a:avLst>
            </a:prstGeom>
            <a:solidFill>
              <a:srgbClr val="FFFFFF"/>
            </a:solidFill>
            <a:ln w="9525">
              <a:solidFill>
                <a:srgbClr val="3399FF"/>
              </a:solidFill>
              <a:miter lim="800000"/>
            </a:ln>
          </p:spPr>
          <p:txBody>
            <a:bodyPr/>
            <a:lstStyle/>
            <a:p>
              <a:pPr eaLnBrk="1" hangingPunct="1"/>
              <a:endParaRPr lang="en-US" altLang="zh-CN" sz="3400" b="1">
                <a:solidFill>
                  <a:srgbClr val="0070C0"/>
                </a:solidFill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  <a:p>
              <a:pPr eaLnBrk="1" hangingPunct="1"/>
              <a:endParaRPr lang="zh-CN" altLang="zh-CN" sz="3400" b="1">
                <a:solidFill>
                  <a:srgbClr val="0070C0"/>
                </a:solidFill>
                <a:latin typeface="楷体_GB2312" panose="02010609030101010101" pitchFamily="49" charset="-122"/>
                <a:ea typeface="宋体" panose="02010600030101010101" pitchFamily="2" charset="-122"/>
              </a:endParaRPr>
            </a:p>
            <a:p>
              <a:pPr eaLnBrk="1" hangingPunct="1"/>
              <a:endParaRPr lang="zh-CN" altLang="zh-CN" sz="3400">
                <a:solidFill>
                  <a:srgbClr val="0070C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pic>
          <p:nvPicPr>
            <p:cNvPr id="12300" name="Picture 40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4633080" y="1143069"/>
              <a:ext cx="720160" cy="7197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301" name="文本框 32"/>
            <p:cNvSpPr txBox="1">
              <a:spLocks noChangeArrowheads="1"/>
            </p:cNvSpPr>
            <p:nvPr/>
          </p:nvSpPr>
          <p:spPr bwMode="auto">
            <a:xfrm>
              <a:off x="-2112719" y="1322247"/>
              <a:ext cx="6548855" cy="5332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12000"/>
                </a:lnSpc>
              </a:pPr>
              <a:r>
                <a:rPr lang="zh-CN" altLang="en-US" sz="2800" b="1">
                  <a:solidFill>
                    <a:srgbClr val="0070C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用重叠的方法也比较不出来，怎么办呢？</a:t>
              </a:r>
              <a:endParaRPr lang="zh-CN" altLang="en-US" sz="2800" b="1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pic>
        <p:nvPicPr>
          <p:cNvPr id="7" name="图片 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044575" y="2736850"/>
            <a:ext cx="1135063" cy="749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图片 8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285038" y="3370263"/>
            <a:ext cx="1135062" cy="75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4.32099E-6 L 0.18784 -0.00154 " pathEditMode="relative" rAng="0" ptsTypes="AA">
                                      <p:cBhvr>
                                        <p:cTn id="2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392" y="-93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022E-16 0.00308 L -0.14514 -0.00124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257" y="-2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0" grpId="1" animBg="1"/>
      <p:bldP spid="11" grpId="0" animBg="1"/>
      <p:bldP spid="11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/>
        </p:nvGrpSpPr>
        <p:grpSpPr bwMode="auto">
          <a:xfrm>
            <a:off x="787400" y="701675"/>
            <a:ext cx="6742113" cy="704850"/>
            <a:chOff x="740819" y="1305823"/>
            <a:chExt cx="6747403" cy="704455"/>
          </a:xfrm>
        </p:grpSpPr>
        <p:sp>
          <p:nvSpPr>
            <p:cNvPr id="13345" name="AutoShape 27"/>
            <p:cNvSpPr>
              <a:spLocks noChangeArrowheads="1"/>
            </p:cNvSpPr>
            <p:nvPr/>
          </p:nvSpPr>
          <p:spPr bwMode="auto">
            <a:xfrm>
              <a:off x="1724009" y="1390553"/>
              <a:ext cx="5764213" cy="556495"/>
            </a:xfrm>
            <a:prstGeom prst="wedgeRoundRectCallout">
              <a:avLst>
                <a:gd name="adj1" fmla="val -54199"/>
                <a:gd name="adj2" fmla="val -21968"/>
                <a:gd name="adj3" fmla="val 16667"/>
              </a:avLst>
            </a:prstGeom>
            <a:solidFill>
              <a:srgbClr val="FFFFFF"/>
            </a:solidFill>
            <a:ln w="9525">
              <a:solidFill>
                <a:srgbClr val="3399FF"/>
              </a:solidFill>
              <a:miter lim="800000"/>
            </a:ln>
          </p:spPr>
          <p:txBody>
            <a:bodyPr/>
            <a:lstStyle/>
            <a:p>
              <a:pPr eaLnBrk="1" hangingPunct="1"/>
              <a:endParaRPr lang="en-US" altLang="zh-CN" sz="3400" b="1">
                <a:solidFill>
                  <a:srgbClr val="0070C0"/>
                </a:solidFill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  <a:p>
              <a:pPr eaLnBrk="1" hangingPunct="1"/>
              <a:endParaRPr lang="zh-CN" altLang="zh-CN" sz="3400" b="1">
                <a:solidFill>
                  <a:srgbClr val="0070C0"/>
                </a:solidFill>
                <a:latin typeface="楷体_GB2312" panose="02010609030101010101" pitchFamily="49" charset="-122"/>
                <a:ea typeface="宋体" panose="02010600030101010101" pitchFamily="2" charset="-122"/>
              </a:endParaRPr>
            </a:p>
            <a:p>
              <a:pPr eaLnBrk="1" hangingPunct="1"/>
              <a:endParaRPr lang="zh-CN" altLang="zh-CN" sz="3400">
                <a:solidFill>
                  <a:srgbClr val="0070C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pic>
          <p:nvPicPr>
            <p:cNvPr id="13346" name="Picture 40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740819" y="1305823"/>
              <a:ext cx="720160" cy="7044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347" name="文本框 28"/>
            <p:cNvSpPr txBox="1">
              <a:spLocks noChangeArrowheads="1"/>
            </p:cNvSpPr>
            <p:nvPr/>
          </p:nvSpPr>
          <p:spPr bwMode="auto">
            <a:xfrm>
              <a:off x="1732348" y="1408699"/>
              <a:ext cx="5562862" cy="5443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12000"/>
                </a:lnSpc>
              </a:pPr>
              <a:r>
                <a:rPr lang="zh-CN" altLang="en-US" sz="3000" b="1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可以选用一种图形作单位来测量。</a:t>
              </a:r>
              <a:endParaRPr lang="en-US" altLang="zh-CN" sz="30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5" name="组合 4"/>
          <p:cNvGrpSpPr/>
          <p:nvPr/>
        </p:nvGrpSpPr>
        <p:grpSpPr bwMode="auto">
          <a:xfrm>
            <a:off x="787400" y="1704975"/>
            <a:ext cx="4498975" cy="720725"/>
            <a:chOff x="543968" y="1393997"/>
            <a:chExt cx="4499515" cy="720725"/>
          </a:xfrm>
        </p:grpSpPr>
        <p:grpSp>
          <p:nvGrpSpPr>
            <p:cNvPr id="13340" name="组合 35"/>
            <p:cNvGrpSpPr/>
            <p:nvPr/>
          </p:nvGrpSpPr>
          <p:grpSpPr bwMode="auto">
            <a:xfrm>
              <a:off x="543968" y="1393997"/>
              <a:ext cx="4499515" cy="720725"/>
              <a:chOff x="726522" y="1308901"/>
              <a:chExt cx="4502684" cy="719797"/>
            </a:xfrm>
          </p:grpSpPr>
          <p:sp>
            <p:nvSpPr>
              <p:cNvPr id="13342" name="AutoShape 27"/>
              <p:cNvSpPr>
                <a:spLocks noChangeArrowheads="1"/>
              </p:cNvSpPr>
              <p:nvPr/>
            </p:nvSpPr>
            <p:spPr bwMode="auto">
              <a:xfrm>
                <a:off x="1724009" y="1390553"/>
                <a:ext cx="3505197" cy="556495"/>
              </a:xfrm>
              <a:prstGeom prst="wedgeRoundRectCallout">
                <a:avLst>
                  <a:gd name="adj1" fmla="val -57190"/>
                  <a:gd name="adj2" fmla="val -17750"/>
                  <a:gd name="adj3" fmla="val 16667"/>
                </a:avLst>
              </a:prstGeom>
              <a:solidFill>
                <a:srgbClr val="FFFFFF"/>
              </a:solidFill>
              <a:ln w="9525">
                <a:solidFill>
                  <a:srgbClr val="3399FF"/>
                </a:solidFill>
                <a:miter lim="800000"/>
              </a:ln>
            </p:spPr>
            <p:txBody>
              <a:bodyPr/>
              <a:lstStyle/>
              <a:p>
                <a:pPr eaLnBrk="1" hangingPunct="1"/>
                <a:endParaRPr lang="en-US" altLang="zh-CN" sz="3400" b="1">
                  <a:solidFill>
                    <a:srgbClr val="0070C0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endParaRPr>
              </a:p>
              <a:p>
                <a:pPr eaLnBrk="1" hangingPunct="1"/>
                <a:endParaRPr lang="zh-CN" altLang="zh-CN" sz="3400" b="1">
                  <a:solidFill>
                    <a:srgbClr val="0070C0"/>
                  </a:solidFill>
                  <a:latin typeface="楷体_GB2312" panose="02010609030101010101" pitchFamily="49" charset="-122"/>
                  <a:ea typeface="宋体" panose="02010600030101010101" pitchFamily="2" charset="-122"/>
                </a:endParaRPr>
              </a:p>
              <a:p>
                <a:pPr eaLnBrk="1" hangingPunct="1"/>
                <a:endParaRPr lang="zh-CN" altLang="zh-CN" sz="3400">
                  <a:solidFill>
                    <a:srgbClr val="0070C0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pic>
            <p:nvPicPr>
              <p:cNvPr id="13343" name="Picture 40"/>
              <p:cNvPicPr>
                <a:picLocks noChangeAspect="1" noChangeArrowheads="1"/>
              </p:cNvPicPr>
              <p:nvPr/>
            </p:nvPicPr>
            <p:blipFill>
              <a:blip r:embed="rId2" cstate="email"/>
              <a:srcRect/>
              <a:stretch>
                <a:fillRect/>
              </a:stretch>
            </p:blipFill>
            <p:spPr bwMode="auto">
              <a:xfrm>
                <a:off x="726522" y="1308901"/>
                <a:ext cx="720160" cy="7197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3344" name="文本框 28"/>
              <p:cNvSpPr txBox="1">
                <a:spLocks noChangeArrowheads="1"/>
              </p:cNvSpPr>
              <p:nvPr/>
            </p:nvSpPr>
            <p:spPr bwMode="auto">
              <a:xfrm>
                <a:off x="1739497" y="1408698"/>
                <a:ext cx="3371111" cy="54438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>
                  <a:lnSpc>
                    <a:spcPct val="112000"/>
                  </a:lnSpc>
                </a:pPr>
                <a:r>
                  <a:rPr lang="zh-CN" altLang="en-US" sz="3000" b="1">
                    <a:solidFill>
                      <a:srgbClr val="0070C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我选  作单位来量。</a:t>
                </a:r>
                <a:endParaRPr lang="en-US" altLang="zh-CN" sz="3000" b="1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13341" name="椭圆 39"/>
            <p:cNvSpPr>
              <a:spLocks noChangeArrowheads="1"/>
            </p:cNvSpPr>
            <p:nvPr/>
          </p:nvSpPr>
          <p:spPr bwMode="auto">
            <a:xfrm>
              <a:off x="2445419" y="1620818"/>
              <a:ext cx="306200" cy="292893"/>
            </a:xfrm>
            <a:prstGeom prst="ellipse">
              <a:avLst/>
            </a:prstGeom>
            <a:solidFill>
              <a:srgbClr val="92D050"/>
            </a:solidFill>
            <a:ln w="9525">
              <a:solidFill>
                <a:srgbClr val="0070C0"/>
              </a:solidFill>
              <a:round/>
            </a:ln>
          </p:spPr>
          <p:txBody>
            <a:bodyPr anchor="ctr"/>
            <a:lstStyle/>
            <a:p>
              <a:pPr eaLnBrk="1" hangingPunct="1">
                <a:buFont typeface="Arial" panose="020B0604020202020204" pitchFamily="34" charset="0"/>
                <a:buNone/>
              </a:pPr>
              <a:endParaRPr lang="zh-CN" altLang="en-US" sz="2000" b="1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</p:grp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1506538" y="2840038"/>
            <a:ext cx="2924175" cy="1106487"/>
          </a:xfrm>
          <a:prstGeom prst="rect">
            <a:avLst/>
          </a:prstGeom>
          <a:solidFill>
            <a:srgbClr val="FFEFFF"/>
          </a:solidFill>
          <a:ln w="9525">
            <a:solidFill>
              <a:schemeClr val="bg1">
                <a:lumMod val="65000"/>
              </a:schemeClr>
            </a:solidFill>
            <a:round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 sz="20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45" name="矩形 44"/>
          <p:cNvSpPr>
            <a:spLocks noChangeArrowheads="1"/>
          </p:cNvSpPr>
          <p:nvPr/>
        </p:nvSpPr>
        <p:spPr bwMode="auto">
          <a:xfrm>
            <a:off x="5353050" y="2840038"/>
            <a:ext cx="2335213" cy="1662112"/>
          </a:xfrm>
          <a:prstGeom prst="rect">
            <a:avLst/>
          </a:prstGeom>
          <a:solidFill>
            <a:srgbClr val="E5F5FF"/>
          </a:solidFill>
          <a:ln w="9525">
            <a:solidFill>
              <a:schemeClr val="bg1">
                <a:lumMod val="65000"/>
              </a:schemeClr>
            </a:solidFill>
            <a:round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 sz="2000" b="1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03" name="椭圆 102"/>
          <p:cNvSpPr>
            <a:spLocks noChangeArrowheads="1"/>
          </p:cNvSpPr>
          <p:nvPr/>
        </p:nvSpPr>
        <p:spPr bwMode="auto">
          <a:xfrm>
            <a:off x="1514475" y="3395663"/>
            <a:ext cx="569913" cy="544512"/>
          </a:xfrm>
          <a:prstGeom prst="ellipse">
            <a:avLst/>
          </a:prstGeom>
          <a:solidFill>
            <a:srgbClr val="92D050"/>
          </a:solidFill>
          <a:ln w="9525">
            <a:solidFill>
              <a:srgbClr val="0070C0"/>
            </a:solidFill>
            <a:round/>
          </a:ln>
        </p:spPr>
        <p:txBody>
          <a:bodyPr anchor="ctr"/>
          <a:lstStyle/>
          <a:p>
            <a:pPr eaLnBrk="1" hangingPunct="1">
              <a:buFont typeface="Arial" panose="020B0604020202020204" pitchFamily="34" charset="0"/>
              <a:buNone/>
            </a:pPr>
            <a:endParaRPr lang="zh-CN" altLang="en-US" sz="2000" b="1" baseline="-2500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06" name="椭圆 105"/>
          <p:cNvSpPr>
            <a:spLocks noChangeArrowheads="1"/>
          </p:cNvSpPr>
          <p:nvPr/>
        </p:nvSpPr>
        <p:spPr bwMode="auto">
          <a:xfrm>
            <a:off x="2100263" y="3402013"/>
            <a:ext cx="569912" cy="544512"/>
          </a:xfrm>
          <a:prstGeom prst="ellipse">
            <a:avLst/>
          </a:prstGeom>
          <a:solidFill>
            <a:srgbClr val="92D050"/>
          </a:solidFill>
          <a:ln w="9525">
            <a:solidFill>
              <a:srgbClr val="0070C0"/>
            </a:solidFill>
            <a:round/>
          </a:ln>
        </p:spPr>
        <p:txBody>
          <a:bodyPr anchor="ctr"/>
          <a:lstStyle/>
          <a:p>
            <a:pPr eaLnBrk="1" hangingPunct="1">
              <a:buFont typeface="Arial" panose="020B0604020202020204" pitchFamily="34" charset="0"/>
              <a:buNone/>
            </a:pPr>
            <a:endParaRPr lang="zh-CN" altLang="en-US" sz="2000" b="1" baseline="-2500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07" name="椭圆 106"/>
          <p:cNvSpPr>
            <a:spLocks noChangeArrowheads="1"/>
          </p:cNvSpPr>
          <p:nvPr/>
        </p:nvSpPr>
        <p:spPr bwMode="auto">
          <a:xfrm>
            <a:off x="2686050" y="3398838"/>
            <a:ext cx="569913" cy="544512"/>
          </a:xfrm>
          <a:prstGeom prst="ellipse">
            <a:avLst/>
          </a:prstGeom>
          <a:solidFill>
            <a:srgbClr val="92D050"/>
          </a:solidFill>
          <a:ln w="9525">
            <a:solidFill>
              <a:srgbClr val="0070C0"/>
            </a:solidFill>
            <a:round/>
          </a:ln>
        </p:spPr>
        <p:txBody>
          <a:bodyPr anchor="ctr"/>
          <a:lstStyle/>
          <a:p>
            <a:pPr eaLnBrk="1" hangingPunct="1">
              <a:buFont typeface="Arial" panose="020B0604020202020204" pitchFamily="34" charset="0"/>
              <a:buNone/>
            </a:pPr>
            <a:endParaRPr lang="zh-CN" altLang="en-US" sz="2000" b="1" baseline="-2500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08" name="椭圆 107"/>
          <p:cNvSpPr>
            <a:spLocks noChangeArrowheads="1"/>
          </p:cNvSpPr>
          <p:nvPr/>
        </p:nvSpPr>
        <p:spPr bwMode="auto">
          <a:xfrm>
            <a:off x="3270250" y="3398838"/>
            <a:ext cx="569913" cy="544512"/>
          </a:xfrm>
          <a:prstGeom prst="ellipse">
            <a:avLst/>
          </a:prstGeom>
          <a:solidFill>
            <a:srgbClr val="92D050"/>
          </a:solidFill>
          <a:ln w="9525">
            <a:solidFill>
              <a:srgbClr val="0070C0"/>
            </a:solidFill>
            <a:round/>
          </a:ln>
        </p:spPr>
        <p:txBody>
          <a:bodyPr anchor="ctr"/>
          <a:lstStyle/>
          <a:p>
            <a:pPr eaLnBrk="1" hangingPunct="1">
              <a:buFont typeface="Arial" panose="020B0604020202020204" pitchFamily="34" charset="0"/>
              <a:buNone/>
            </a:pPr>
            <a:endParaRPr lang="zh-CN" altLang="en-US" sz="2000" b="1" baseline="-2500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09" name="椭圆 108"/>
          <p:cNvSpPr>
            <a:spLocks noChangeArrowheads="1"/>
          </p:cNvSpPr>
          <p:nvPr/>
        </p:nvSpPr>
        <p:spPr bwMode="auto">
          <a:xfrm>
            <a:off x="3851275" y="3402013"/>
            <a:ext cx="569913" cy="544512"/>
          </a:xfrm>
          <a:prstGeom prst="ellipse">
            <a:avLst/>
          </a:prstGeom>
          <a:solidFill>
            <a:srgbClr val="92D050"/>
          </a:solidFill>
          <a:ln w="9525">
            <a:solidFill>
              <a:srgbClr val="0070C0"/>
            </a:solidFill>
            <a:round/>
          </a:ln>
        </p:spPr>
        <p:txBody>
          <a:bodyPr anchor="ctr"/>
          <a:lstStyle/>
          <a:p>
            <a:pPr eaLnBrk="1" hangingPunct="1">
              <a:buFont typeface="Arial" panose="020B0604020202020204" pitchFamily="34" charset="0"/>
              <a:buNone/>
            </a:pPr>
            <a:endParaRPr lang="zh-CN" altLang="en-US" sz="2000" b="1" baseline="-2500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10" name="椭圆 109"/>
          <p:cNvSpPr>
            <a:spLocks noChangeArrowheads="1"/>
          </p:cNvSpPr>
          <p:nvPr/>
        </p:nvSpPr>
        <p:spPr bwMode="auto">
          <a:xfrm>
            <a:off x="5357813" y="2843213"/>
            <a:ext cx="569912" cy="546100"/>
          </a:xfrm>
          <a:prstGeom prst="ellipse">
            <a:avLst/>
          </a:prstGeom>
          <a:solidFill>
            <a:srgbClr val="92D050"/>
          </a:solidFill>
          <a:ln w="9525">
            <a:solidFill>
              <a:srgbClr val="0070C0"/>
            </a:solidFill>
            <a:round/>
          </a:ln>
        </p:spPr>
        <p:txBody>
          <a:bodyPr anchor="ctr"/>
          <a:lstStyle/>
          <a:p>
            <a:pPr eaLnBrk="1" hangingPunct="1">
              <a:buFont typeface="Arial" panose="020B0604020202020204" pitchFamily="34" charset="0"/>
              <a:buNone/>
            </a:pPr>
            <a:endParaRPr lang="zh-CN" altLang="en-US" sz="2000" b="1" baseline="-2500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11" name="椭圆 110"/>
          <p:cNvSpPr>
            <a:spLocks noChangeArrowheads="1"/>
          </p:cNvSpPr>
          <p:nvPr/>
        </p:nvSpPr>
        <p:spPr bwMode="auto">
          <a:xfrm>
            <a:off x="5945188" y="2840038"/>
            <a:ext cx="569912" cy="546100"/>
          </a:xfrm>
          <a:prstGeom prst="ellipse">
            <a:avLst/>
          </a:prstGeom>
          <a:solidFill>
            <a:srgbClr val="92D050"/>
          </a:solidFill>
          <a:ln w="9525">
            <a:solidFill>
              <a:srgbClr val="0070C0"/>
            </a:solidFill>
            <a:round/>
          </a:ln>
        </p:spPr>
        <p:txBody>
          <a:bodyPr anchor="ctr"/>
          <a:lstStyle/>
          <a:p>
            <a:pPr eaLnBrk="1" hangingPunct="1">
              <a:buFont typeface="Arial" panose="020B0604020202020204" pitchFamily="34" charset="0"/>
              <a:buNone/>
            </a:pPr>
            <a:endParaRPr lang="zh-CN" altLang="en-US" sz="2000" b="1" baseline="-2500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12" name="椭圆 111"/>
          <p:cNvSpPr>
            <a:spLocks noChangeArrowheads="1"/>
          </p:cNvSpPr>
          <p:nvPr/>
        </p:nvSpPr>
        <p:spPr bwMode="auto">
          <a:xfrm>
            <a:off x="6529388" y="2840038"/>
            <a:ext cx="569912" cy="546100"/>
          </a:xfrm>
          <a:prstGeom prst="ellipse">
            <a:avLst/>
          </a:prstGeom>
          <a:solidFill>
            <a:srgbClr val="92D050"/>
          </a:solidFill>
          <a:ln w="9525">
            <a:solidFill>
              <a:srgbClr val="0070C0"/>
            </a:solidFill>
            <a:round/>
          </a:ln>
        </p:spPr>
        <p:txBody>
          <a:bodyPr anchor="ctr"/>
          <a:lstStyle/>
          <a:p>
            <a:pPr eaLnBrk="1" hangingPunct="1">
              <a:buFont typeface="Arial" panose="020B0604020202020204" pitchFamily="34" charset="0"/>
              <a:buNone/>
            </a:pPr>
            <a:endParaRPr lang="zh-CN" altLang="en-US" sz="2000" b="1" baseline="-2500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13" name="椭圆 112"/>
          <p:cNvSpPr>
            <a:spLocks noChangeArrowheads="1"/>
          </p:cNvSpPr>
          <p:nvPr/>
        </p:nvSpPr>
        <p:spPr bwMode="auto">
          <a:xfrm>
            <a:off x="7115175" y="2843213"/>
            <a:ext cx="569913" cy="546100"/>
          </a:xfrm>
          <a:prstGeom prst="ellipse">
            <a:avLst/>
          </a:prstGeom>
          <a:solidFill>
            <a:srgbClr val="92D050"/>
          </a:solidFill>
          <a:ln w="9525">
            <a:solidFill>
              <a:srgbClr val="0070C0"/>
            </a:solidFill>
            <a:round/>
          </a:ln>
        </p:spPr>
        <p:txBody>
          <a:bodyPr anchor="ctr"/>
          <a:lstStyle/>
          <a:p>
            <a:pPr eaLnBrk="1" hangingPunct="1">
              <a:buFont typeface="Arial" panose="020B0604020202020204" pitchFamily="34" charset="0"/>
              <a:buNone/>
            </a:pPr>
            <a:endParaRPr lang="zh-CN" altLang="en-US" sz="2000" b="1" baseline="-2500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14" name="椭圆 113"/>
          <p:cNvSpPr>
            <a:spLocks noChangeArrowheads="1"/>
          </p:cNvSpPr>
          <p:nvPr/>
        </p:nvSpPr>
        <p:spPr bwMode="auto">
          <a:xfrm>
            <a:off x="5364163" y="3398838"/>
            <a:ext cx="569912" cy="544512"/>
          </a:xfrm>
          <a:prstGeom prst="ellipse">
            <a:avLst/>
          </a:prstGeom>
          <a:solidFill>
            <a:srgbClr val="92D050"/>
          </a:solidFill>
          <a:ln w="9525">
            <a:solidFill>
              <a:srgbClr val="0070C0"/>
            </a:solidFill>
            <a:round/>
          </a:ln>
        </p:spPr>
        <p:txBody>
          <a:bodyPr anchor="ctr"/>
          <a:lstStyle/>
          <a:p>
            <a:pPr eaLnBrk="1" hangingPunct="1">
              <a:buFont typeface="Arial" panose="020B0604020202020204" pitchFamily="34" charset="0"/>
              <a:buNone/>
            </a:pPr>
            <a:endParaRPr lang="zh-CN" altLang="en-US" sz="2000" b="1" baseline="-2500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15" name="椭圆 114"/>
          <p:cNvSpPr>
            <a:spLocks noChangeArrowheads="1"/>
          </p:cNvSpPr>
          <p:nvPr/>
        </p:nvSpPr>
        <p:spPr bwMode="auto">
          <a:xfrm>
            <a:off x="5949950" y="3395663"/>
            <a:ext cx="569913" cy="544512"/>
          </a:xfrm>
          <a:prstGeom prst="ellipse">
            <a:avLst/>
          </a:prstGeom>
          <a:solidFill>
            <a:srgbClr val="92D050"/>
          </a:solidFill>
          <a:ln w="9525">
            <a:solidFill>
              <a:srgbClr val="0070C0"/>
            </a:solidFill>
            <a:round/>
          </a:ln>
        </p:spPr>
        <p:txBody>
          <a:bodyPr anchor="ctr"/>
          <a:lstStyle/>
          <a:p>
            <a:pPr eaLnBrk="1" hangingPunct="1">
              <a:buFont typeface="Arial" panose="020B0604020202020204" pitchFamily="34" charset="0"/>
              <a:buNone/>
            </a:pPr>
            <a:endParaRPr lang="zh-CN" altLang="en-US" sz="2000" b="1" baseline="-2500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16" name="椭圆 115"/>
          <p:cNvSpPr>
            <a:spLocks noChangeArrowheads="1"/>
          </p:cNvSpPr>
          <p:nvPr/>
        </p:nvSpPr>
        <p:spPr bwMode="auto">
          <a:xfrm>
            <a:off x="6535738" y="3395663"/>
            <a:ext cx="569912" cy="544512"/>
          </a:xfrm>
          <a:prstGeom prst="ellipse">
            <a:avLst/>
          </a:prstGeom>
          <a:solidFill>
            <a:srgbClr val="92D050"/>
          </a:solidFill>
          <a:ln w="9525">
            <a:solidFill>
              <a:srgbClr val="0070C0"/>
            </a:solidFill>
            <a:round/>
          </a:ln>
        </p:spPr>
        <p:txBody>
          <a:bodyPr anchor="ctr"/>
          <a:lstStyle/>
          <a:p>
            <a:pPr eaLnBrk="1" hangingPunct="1">
              <a:buFont typeface="Arial" panose="020B0604020202020204" pitchFamily="34" charset="0"/>
              <a:buNone/>
            </a:pPr>
            <a:endParaRPr lang="zh-CN" altLang="en-US" sz="2000" b="1" baseline="-2500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17" name="椭圆 116"/>
          <p:cNvSpPr>
            <a:spLocks noChangeArrowheads="1"/>
          </p:cNvSpPr>
          <p:nvPr/>
        </p:nvSpPr>
        <p:spPr bwMode="auto">
          <a:xfrm>
            <a:off x="7119938" y="3398838"/>
            <a:ext cx="569912" cy="544512"/>
          </a:xfrm>
          <a:prstGeom prst="ellipse">
            <a:avLst/>
          </a:prstGeom>
          <a:solidFill>
            <a:srgbClr val="92D050"/>
          </a:solidFill>
          <a:ln w="9525">
            <a:solidFill>
              <a:srgbClr val="0070C0"/>
            </a:solidFill>
            <a:round/>
          </a:ln>
        </p:spPr>
        <p:txBody>
          <a:bodyPr anchor="ctr"/>
          <a:lstStyle/>
          <a:p>
            <a:pPr eaLnBrk="1" hangingPunct="1">
              <a:buFont typeface="Arial" panose="020B0604020202020204" pitchFamily="34" charset="0"/>
              <a:buNone/>
            </a:pPr>
            <a:endParaRPr lang="zh-CN" altLang="en-US" sz="2000" b="1" baseline="-2500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18" name="椭圆 117"/>
          <p:cNvSpPr>
            <a:spLocks noChangeArrowheads="1"/>
          </p:cNvSpPr>
          <p:nvPr/>
        </p:nvSpPr>
        <p:spPr bwMode="auto">
          <a:xfrm>
            <a:off x="5360988" y="3952875"/>
            <a:ext cx="568325" cy="546100"/>
          </a:xfrm>
          <a:prstGeom prst="ellipse">
            <a:avLst/>
          </a:prstGeom>
          <a:solidFill>
            <a:srgbClr val="92D050"/>
          </a:solidFill>
          <a:ln w="9525">
            <a:solidFill>
              <a:srgbClr val="0070C0"/>
            </a:solidFill>
            <a:round/>
          </a:ln>
        </p:spPr>
        <p:txBody>
          <a:bodyPr anchor="ctr"/>
          <a:lstStyle/>
          <a:p>
            <a:pPr eaLnBrk="1" hangingPunct="1">
              <a:buFont typeface="Arial" panose="020B0604020202020204" pitchFamily="34" charset="0"/>
              <a:buNone/>
            </a:pPr>
            <a:endParaRPr lang="zh-CN" altLang="en-US" sz="2000" b="1" baseline="-2500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19" name="椭圆 118"/>
          <p:cNvSpPr>
            <a:spLocks noChangeArrowheads="1"/>
          </p:cNvSpPr>
          <p:nvPr/>
        </p:nvSpPr>
        <p:spPr bwMode="auto">
          <a:xfrm>
            <a:off x="5946775" y="3949700"/>
            <a:ext cx="569913" cy="546100"/>
          </a:xfrm>
          <a:prstGeom prst="ellipse">
            <a:avLst/>
          </a:prstGeom>
          <a:solidFill>
            <a:srgbClr val="92D050"/>
          </a:solidFill>
          <a:ln w="9525">
            <a:solidFill>
              <a:srgbClr val="0070C0"/>
            </a:solidFill>
            <a:round/>
          </a:ln>
        </p:spPr>
        <p:txBody>
          <a:bodyPr anchor="ctr"/>
          <a:lstStyle/>
          <a:p>
            <a:pPr eaLnBrk="1" hangingPunct="1">
              <a:buFont typeface="Arial" panose="020B0604020202020204" pitchFamily="34" charset="0"/>
              <a:buNone/>
            </a:pPr>
            <a:endParaRPr lang="zh-CN" altLang="en-US" sz="2000" b="1" baseline="-2500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20" name="椭圆 119"/>
          <p:cNvSpPr>
            <a:spLocks noChangeArrowheads="1"/>
          </p:cNvSpPr>
          <p:nvPr/>
        </p:nvSpPr>
        <p:spPr bwMode="auto">
          <a:xfrm>
            <a:off x="6532563" y="3949700"/>
            <a:ext cx="569912" cy="546100"/>
          </a:xfrm>
          <a:prstGeom prst="ellipse">
            <a:avLst/>
          </a:prstGeom>
          <a:solidFill>
            <a:srgbClr val="92D050"/>
          </a:solidFill>
          <a:ln w="9525">
            <a:solidFill>
              <a:srgbClr val="0070C0"/>
            </a:solidFill>
            <a:round/>
          </a:ln>
        </p:spPr>
        <p:txBody>
          <a:bodyPr anchor="ctr"/>
          <a:lstStyle/>
          <a:p>
            <a:pPr eaLnBrk="1" hangingPunct="1">
              <a:buFont typeface="Arial" panose="020B0604020202020204" pitchFamily="34" charset="0"/>
              <a:buNone/>
            </a:pPr>
            <a:endParaRPr lang="zh-CN" altLang="en-US" sz="2000" b="1" baseline="-2500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21" name="椭圆 120"/>
          <p:cNvSpPr>
            <a:spLocks noChangeArrowheads="1"/>
          </p:cNvSpPr>
          <p:nvPr/>
        </p:nvSpPr>
        <p:spPr bwMode="auto">
          <a:xfrm>
            <a:off x="7116763" y="3952875"/>
            <a:ext cx="569912" cy="546100"/>
          </a:xfrm>
          <a:prstGeom prst="ellipse">
            <a:avLst/>
          </a:prstGeom>
          <a:solidFill>
            <a:srgbClr val="92D050"/>
          </a:solidFill>
          <a:ln w="9525">
            <a:solidFill>
              <a:srgbClr val="0070C0"/>
            </a:solidFill>
            <a:round/>
          </a:ln>
        </p:spPr>
        <p:txBody>
          <a:bodyPr anchor="ctr"/>
          <a:lstStyle/>
          <a:p>
            <a:pPr eaLnBrk="1" hangingPunct="1">
              <a:buFont typeface="Arial" panose="020B0604020202020204" pitchFamily="34" charset="0"/>
              <a:buNone/>
            </a:pPr>
            <a:endParaRPr lang="zh-CN" altLang="en-US" sz="2000" b="1" baseline="-2500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22" name="椭圆 121"/>
          <p:cNvSpPr>
            <a:spLocks noChangeArrowheads="1"/>
          </p:cNvSpPr>
          <p:nvPr/>
        </p:nvSpPr>
        <p:spPr bwMode="auto">
          <a:xfrm>
            <a:off x="1512888" y="2833688"/>
            <a:ext cx="569912" cy="546100"/>
          </a:xfrm>
          <a:prstGeom prst="ellipse">
            <a:avLst/>
          </a:prstGeom>
          <a:solidFill>
            <a:srgbClr val="92D050"/>
          </a:solidFill>
          <a:ln w="9525">
            <a:solidFill>
              <a:srgbClr val="0070C0"/>
            </a:solidFill>
            <a:round/>
          </a:ln>
        </p:spPr>
        <p:txBody>
          <a:bodyPr anchor="ctr"/>
          <a:lstStyle/>
          <a:p>
            <a:pPr eaLnBrk="1" hangingPunct="1">
              <a:buFont typeface="Arial" panose="020B0604020202020204" pitchFamily="34" charset="0"/>
              <a:buNone/>
            </a:pPr>
            <a:endParaRPr lang="zh-CN" altLang="en-US" sz="2000" b="1" baseline="-2500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23" name="椭圆 122"/>
          <p:cNvSpPr>
            <a:spLocks noChangeArrowheads="1"/>
          </p:cNvSpPr>
          <p:nvPr/>
        </p:nvSpPr>
        <p:spPr bwMode="auto">
          <a:xfrm>
            <a:off x="2098675" y="2840038"/>
            <a:ext cx="569913" cy="546100"/>
          </a:xfrm>
          <a:prstGeom prst="ellipse">
            <a:avLst/>
          </a:prstGeom>
          <a:solidFill>
            <a:srgbClr val="92D050"/>
          </a:solidFill>
          <a:ln w="9525">
            <a:solidFill>
              <a:srgbClr val="0070C0"/>
            </a:solidFill>
            <a:round/>
          </a:ln>
        </p:spPr>
        <p:txBody>
          <a:bodyPr anchor="ctr"/>
          <a:lstStyle/>
          <a:p>
            <a:pPr eaLnBrk="1" hangingPunct="1">
              <a:buFont typeface="Arial" panose="020B0604020202020204" pitchFamily="34" charset="0"/>
              <a:buNone/>
            </a:pPr>
            <a:endParaRPr lang="zh-CN" altLang="en-US" sz="2000" b="1" baseline="-2500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24" name="椭圆 123"/>
          <p:cNvSpPr>
            <a:spLocks noChangeArrowheads="1"/>
          </p:cNvSpPr>
          <p:nvPr/>
        </p:nvSpPr>
        <p:spPr bwMode="auto">
          <a:xfrm>
            <a:off x="2681288" y="2836863"/>
            <a:ext cx="569912" cy="546100"/>
          </a:xfrm>
          <a:prstGeom prst="ellipse">
            <a:avLst/>
          </a:prstGeom>
          <a:solidFill>
            <a:srgbClr val="92D050"/>
          </a:solidFill>
          <a:ln w="9525">
            <a:solidFill>
              <a:srgbClr val="0070C0"/>
            </a:solidFill>
            <a:round/>
          </a:ln>
        </p:spPr>
        <p:txBody>
          <a:bodyPr anchor="ctr"/>
          <a:lstStyle/>
          <a:p>
            <a:pPr eaLnBrk="1" hangingPunct="1">
              <a:buFont typeface="Arial" panose="020B0604020202020204" pitchFamily="34" charset="0"/>
              <a:buNone/>
            </a:pPr>
            <a:endParaRPr lang="zh-CN" altLang="en-US" sz="2000" b="1" baseline="-2500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25" name="椭圆 124"/>
          <p:cNvSpPr>
            <a:spLocks noChangeArrowheads="1"/>
          </p:cNvSpPr>
          <p:nvPr/>
        </p:nvSpPr>
        <p:spPr bwMode="auto">
          <a:xfrm>
            <a:off x="3265488" y="2836863"/>
            <a:ext cx="569912" cy="546100"/>
          </a:xfrm>
          <a:prstGeom prst="ellipse">
            <a:avLst/>
          </a:prstGeom>
          <a:solidFill>
            <a:srgbClr val="92D050"/>
          </a:solidFill>
          <a:ln w="9525">
            <a:solidFill>
              <a:srgbClr val="0070C0"/>
            </a:solidFill>
            <a:round/>
          </a:ln>
        </p:spPr>
        <p:txBody>
          <a:bodyPr anchor="ctr"/>
          <a:lstStyle/>
          <a:p>
            <a:pPr eaLnBrk="1" hangingPunct="1">
              <a:buFont typeface="Arial" panose="020B0604020202020204" pitchFamily="34" charset="0"/>
              <a:buNone/>
            </a:pPr>
            <a:endParaRPr lang="zh-CN" altLang="en-US" sz="2000" b="1" baseline="-2500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26" name="椭圆 125"/>
          <p:cNvSpPr>
            <a:spLocks noChangeArrowheads="1"/>
          </p:cNvSpPr>
          <p:nvPr/>
        </p:nvSpPr>
        <p:spPr bwMode="auto">
          <a:xfrm>
            <a:off x="3849688" y="2840038"/>
            <a:ext cx="569912" cy="546100"/>
          </a:xfrm>
          <a:prstGeom prst="ellipse">
            <a:avLst/>
          </a:prstGeom>
          <a:solidFill>
            <a:srgbClr val="92D050"/>
          </a:solidFill>
          <a:ln w="9525">
            <a:solidFill>
              <a:srgbClr val="0070C0"/>
            </a:solidFill>
            <a:round/>
          </a:ln>
        </p:spPr>
        <p:txBody>
          <a:bodyPr anchor="ctr"/>
          <a:lstStyle/>
          <a:p>
            <a:pPr eaLnBrk="1" hangingPunct="1">
              <a:buFont typeface="Arial" panose="020B0604020202020204" pitchFamily="34" charset="0"/>
              <a:buNone/>
            </a:pPr>
            <a:endParaRPr lang="zh-CN" altLang="en-US" sz="2000" b="1" baseline="-2500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5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0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5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0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5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"/>
                            </p:stCondLst>
                            <p:childTnLst>
                              <p:par>
                                <p:cTn id="7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000"/>
                            </p:stCondLst>
                            <p:childTnLst>
                              <p:par>
                                <p:cTn id="7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500"/>
                            </p:stCondLst>
                            <p:childTnLst>
                              <p:par>
                                <p:cTn id="8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2000"/>
                            </p:stCondLst>
                            <p:childTnLst>
                              <p:par>
                                <p:cTn id="8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2500"/>
                            </p:stCondLst>
                            <p:childTnLst>
                              <p:par>
                                <p:cTn id="8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3000"/>
                            </p:stCondLst>
                            <p:childTnLst>
                              <p:par>
                                <p:cTn id="9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35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4000"/>
                            </p:stCondLst>
                            <p:childTnLst>
                              <p:par>
                                <p:cTn id="10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4500"/>
                            </p:stCondLst>
                            <p:childTnLst>
                              <p:par>
                                <p:cTn id="10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5000"/>
                            </p:stCondLst>
                            <p:childTnLst>
                              <p:par>
                                <p:cTn id="10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5500"/>
                            </p:stCondLst>
                            <p:childTnLst>
                              <p:par>
                                <p:cTn id="1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5" grpId="0" animBg="1"/>
      <p:bldP spid="103" grpId="0" animBg="1"/>
      <p:bldP spid="106" grpId="0" animBg="1"/>
      <p:bldP spid="107" grpId="0" animBg="1"/>
      <p:bldP spid="108" grpId="0" animBg="1"/>
      <p:bldP spid="109" grpId="0" animBg="1"/>
      <p:bldP spid="110" grpId="0" animBg="1"/>
      <p:bldP spid="111" grpId="0" animBg="1"/>
      <p:bldP spid="112" grpId="0" animBg="1"/>
      <p:bldP spid="113" grpId="0" animBg="1"/>
      <p:bldP spid="114" grpId="0" animBg="1"/>
      <p:bldP spid="115" grpId="0" animBg="1"/>
      <p:bldP spid="116" grpId="0" animBg="1"/>
      <p:bldP spid="117" grpId="0" animBg="1"/>
      <p:bldP spid="118" grpId="0" animBg="1"/>
      <p:bldP spid="119" grpId="0" animBg="1"/>
      <p:bldP spid="120" grpId="0" animBg="1"/>
      <p:bldP spid="121" grpId="0" animBg="1"/>
      <p:bldP spid="122" grpId="0" animBg="1"/>
      <p:bldP spid="123" grpId="0" animBg="1"/>
      <p:bldP spid="124" grpId="0" animBg="1"/>
      <p:bldP spid="125" grpId="0" animBg="1"/>
      <p:bldP spid="12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" name="组合 58"/>
          <p:cNvGrpSpPr/>
          <p:nvPr/>
        </p:nvGrpSpPr>
        <p:grpSpPr bwMode="auto">
          <a:xfrm>
            <a:off x="787400" y="998538"/>
            <a:ext cx="4498975" cy="719137"/>
            <a:chOff x="543968" y="1358857"/>
            <a:chExt cx="4499515" cy="719567"/>
          </a:xfrm>
        </p:grpSpPr>
        <p:grpSp>
          <p:nvGrpSpPr>
            <p:cNvPr id="14380" name="组合 35"/>
            <p:cNvGrpSpPr/>
            <p:nvPr/>
          </p:nvGrpSpPr>
          <p:grpSpPr bwMode="auto">
            <a:xfrm>
              <a:off x="543968" y="1358857"/>
              <a:ext cx="4499515" cy="719567"/>
              <a:chOff x="726522" y="1273804"/>
              <a:chExt cx="4502684" cy="718640"/>
            </a:xfrm>
          </p:grpSpPr>
          <p:sp>
            <p:nvSpPr>
              <p:cNvPr id="14382" name="AutoShape 27"/>
              <p:cNvSpPr>
                <a:spLocks noChangeArrowheads="1"/>
              </p:cNvSpPr>
              <p:nvPr/>
            </p:nvSpPr>
            <p:spPr bwMode="auto">
              <a:xfrm>
                <a:off x="1724009" y="1390553"/>
                <a:ext cx="3505197" cy="556495"/>
              </a:xfrm>
              <a:prstGeom prst="wedgeRoundRectCallout">
                <a:avLst>
                  <a:gd name="adj1" fmla="val -57190"/>
                  <a:gd name="adj2" fmla="val -17750"/>
                  <a:gd name="adj3" fmla="val 16667"/>
                </a:avLst>
              </a:prstGeom>
              <a:solidFill>
                <a:srgbClr val="FFFFFF"/>
              </a:solidFill>
              <a:ln w="9525">
                <a:solidFill>
                  <a:srgbClr val="3399FF"/>
                </a:solidFill>
                <a:miter lim="800000"/>
              </a:ln>
            </p:spPr>
            <p:txBody>
              <a:bodyPr/>
              <a:lstStyle/>
              <a:p>
                <a:pPr eaLnBrk="1" hangingPunct="1"/>
                <a:endParaRPr lang="en-US" altLang="zh-CN" sz="3400" b="1">
                  <a:solidFill>
                    <a:srgbClr val="0070C0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endParaRPr>
              </a:p>
              <a:p>
                <a:pPr eaLnBrk="1" hangingPunct="1"/>
                <a:endParaRPr lang="zh-CN" altLang="zh-CN" sz="3400" b="1">
                  <a:solidFill>
                    <a:srgbClr val="0070C0"/>
                  </a:solidFill>
                  <a:latin typeface="楷体_GB2312" panose="02010609030101010101" pitchFamily="49" charset="-122"/>
                  <a:ea typeface="宋体" panose="02010600030101010101" pitchFamily="2" charset="-122"/>
                </a:endParaRPr>
              </a:p>
              <a:p>
                <a:pPr eaLnBrk="1" hangingPunct="1"/>
                <a:endParaRPr lang="zh-CN" altLang="zh-CN" sz="3400">
                  <a:solidFill>
                    <a:srgbClr val="0070C0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pic>
            <p:nvPicPr>
              <p:cNvPr id="14383" name="Picture 40"/>
              <p:cNvPicPr>
                <a:picLocks noChangeAspect="1" noChangeArrowheads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726522" y="1273804"/>
                <a:ext cx="720160" cy="7186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4384" name="文本框 28"/>
              <p:cNvSpPr txBox="1">
                <a:spLocks noChangeArrowheads="1"/>
              </p:cNvSpPr>
              <p:nvPr/>
            </p:nvSpPr>
            <p:spPr bwMode="auto">
              <a:xfrm>
                <a:off x="1739497" y="1408698"/>
                <a:ext cx="3371111" cy="54438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>
                  <a:lnSpc>
                    <a:spcPct val="112000"/>
                  </a:lnSpc>
                </a:pPr>
                <a:r>
                  <a:rPr lang="zh-CN" altLang="en-US" sz="3000" b="1">
                    <a:solidFill>
                      <a:srgbClr val="0070C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我选  作单位来量。</a:t>
                </a:r>
                <a:endParaRPr lang="en-US" altLang="zh-CN" sz="3000" b="1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14381" name="等腰三角形 39"/>
            <p:cNvSpPr>
              <a:spLocks noChangeArrowheads="1"/>
            </p:cNvSpPr>
            <p:nvPr/>
          </p:nvSpPr>
          <p:spPr bwMode="auto">
            <a:xfrm>
              <a:off x="2445419" y="1620818"/>
              <a:ext cx="306200" cy="292893"/>
            </a:xfrm>
            <a:prstGeom prst="triangle">
              <a:avLst>
                <a:gd name="adj" fmla="val 50000"/>
              </a:avLst>
            </a:prstGeom>
            <a:solidFill>
              <a:srgbClr val="92D050"/>
            </a:solidFill>
            <a:ln w="9525">
              <a:solidFill>
                <a:srgbClr val="0070C0"/>
              </a:solidFill>
              <a:round/>
            </a:ln>
          </p:spPr>
          <p:txBody>
            <a:bodyPr anchor="ctr"/>
            <a:lstStyle/>
            <a:p>
              <a:pPr eaLnBrk="1" hangingPunct="1">
                <a:buFont typeface="Arial" panose="020B0604020202020204" pitchFamily="34" charset="0"/>
                <a:buNone/>
              </a:pPr>
              <a:endParaRPr lang="zh-CN" altLang="en-US" sz="2000" b="1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</p:grpSp>
      <p:sp>
        <p:nvSpPr>
          <p:cNvPr id="65" name="矩形 64"/>
          <p:cNvSpPr>
            <a:spLocks noChangeArrowheads="1"/>
          </p:cNvSpPr>
          <p:nvPr/>
        </p:nvSpPr>
        <p:spPr bwMode="auto">
          <a:xfrm>
            <a:off x="1506538" y="2641600"/>
            <a:ext cx="2882900" cy="1082675"/>
          </a:xfrm>
          <a:prstGeom prst="rect">
            <a:avLst/>
          </a:prstGeom>
          <a:solidFill>
            <a:srgbClr val="FFEFFF"/>
          </a:solidFill>
          <a:ln w="9525">
            <a:solidFill>
              <a:schemeClr val="bg1">
                <a:lumMod val="65000"/>
              </a:schemeClr>
            </a:solidFill>
            <a:round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 sz="20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66" name="矩形 65"/>
          <p:cNvSpPr>
            <a:spLocks noChangeArrowheads="1"/>
          </p:cNvSpPr>
          <p:nvPr/>
        </p:nvSpPr>
        <p:spPr bwMode="auto">
          <a:xfrm>
            <a:off x="5353050" y="2641600"/>
            <a:ext cx="2305050" cy="1624013"/>
          </a:xfrm>
          <a:prstGeom prst="rect">
            <a:avLst/>
          </a:prstGeom>
          <a:solidFill>
            <a:srgbClr val="E5F5FF"/>
          </a:solidFill>
          <a:ln w="9525">
            <a:solidFill>
              <a:schemeClr val="bg1">
                <a:lumMod val="65000"/>
              </a:schemeClr>
            </a:solidFill>
            <a:round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 sz="2000" b="1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67" name="等腰三角形 66"/>
          <p:cNvSpPr>
            <a:spLocks noChangeArrowheads="1"/>
          </p:cNvSpPr>
          <p:nvPr/>
        </p:nvSpPr>
        <p:spPr bwMode="auto">
          <a:xfrm>
            <a:off x="1514475" y="3179763"/>
            <a:ext cx="569913" cy="546100"/>
          </a:xfrm>
          <a:prstGeom prst="triangle">
            <a:avLst>
              <a:gd name="adj" fmla="val 50000"/>
            </a:avLst>
          </a:prstGeom>
          <a:solidFill>
            <a:srgbClr val="92D050"/>
          </a:solidFill>
          <a:ln w="9525">
            <a:solidFill>
              <a:srgbClr val="0070C0"/>
            </a:solidFill>
            <a:round/>
          </a:ln>
        </p:spPr>
        <p:txBody>
          <a:bodyPr anchor="ctr"/>
          <a:lstStyle/>
          <a:p>
            <a:pPr eaLnBrk="1" hangingPunct="1">
              <a:buFont typeface="Arial" panose="020B0604020202020204" pitchFamily="34" charset="0"/>
              <a:buNone/>
            </a:pPr>
            <a:endParaRPr lang="zh-CN" altLang="en-US" sz="2000" b="1" baseline="-2500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68" name="等腰三角形 67"/>
          <p:cNvSpPr>
            <a:spLocks noChangeArrowheads="1"/>
          </p:cNvSpPr>
          <p:nvPr/>
        </p:nvSpPr>
        <p:spPr bwMode="auto">
          <a:xfrm>
            <a:off x="2085975" y="3179763"/>
            <a:ext cx="569913" cy="546100"/>
          </a:xfrm>
          <a:prstGeom prst="triangle">
            <a:avLst>
              <a:gd name="adj" fmla="val 50000"/>
            </a:avLst>
          </a:prstGeom>
          <a:solidFill>
            <a:srgbClr val="92D050"/>
          </a:solidFill>
          <a:ln w="9525">
            <a:solidFill>
              <a:srgbClr val="0070C0"/>
            </a:solidFill>
            <a:round/>
          </a:ln>
        </p:spPr>
        <p:txBody>
          <a:bodyPr anchor="ctr"/>
          <a:lstStyle/>
          <a:p>
            <a:pPr eaLnBrk="1" hangingPunct="1">
              <a:buFont typeface="Arial" panose="020B0604020202020204" pitchFamily="34" charset="0"/>
              <a:buNone/>
            </a:pPr>
            <a:endParaRPr lang="zh-CN" altLang="en-US" sz="2000" b="1" baseline="-2500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69" name="等腰三角形 68"/>
          <p:cNvSpPr>
            <a:spLocks noChangeArrowheads="1"/>
          </p:cNvSpPr>
          <p:nvPr/>
        </p:nvSpPr>
        <p:spPr bwMode="auto">
          <a:xfrm>
            <a:off x="2663825" y="3179763"/>
            <a:ext cx="569913" cy="546100"/>
          </a:xfrm>
          <a:prstGeom prst="triangle">
            <a:avLst>
              <a:gd name="adj" fmla="val 50000"/>
            </a:avLst>
          </a:prstGeom>
          <a:solidFill>
            <a:srgbClr val="92D050"/>
          </a:solidFill>
          <a:ln w="9525">
            <a:solidFill>
              <a:srgbClr val="0070C0"/>
            </a:solidFill>
            <a:round/>
          </a:ln>
        </p:spPr>
        <p:txBody>
          <a:bodyPr anchor="ctr"/>
          <a:lstStyle/>
          <a:p>
            <a:pPr eaLnBrk="1" hangingPunct="1">
              <a:buFont typeface="Arial" panose="020B0604020202020204" pitchFamily="34" charset="0"/>
              <a:buNone/>
            </a:pPr>
            <a:endParaRPr lang="zh-CN" altLang="en-US" sz="2000" b="1" baseline="-2500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70" name="等腰三角形 69"/>
          <p:cNvSpPr>
            <a:spLocks noChangeArrowheads="1"/>
          </p:cNvSpPr>
          <p:nvPr/>
        </p:nvSpPr>
        <p:spPr bwMode="auto">
          <a:xfrm>
            <a:off x="3240088" y="3175000"/>
            <a:ext cx="569912" cy="546100"/>
          </a:xfrm>
          <a:prstGeom prst="triangle">
            <a:avLst>
              <a:gd name="adj" fmla="val 50000"/>
            </a:avLst>
          </a:prstGeom>
          <a:solidFill>
            <a:srgbClr val="92D050"/>
          </a:solidFill>
          <a:ln w="9525">
            <a:solidFill>
              <a:srgbClr val="0070C0"/>
            </a:solidFill>
            <a:round/>
          </a:ln>
        </p:spPr>
        <p:txBody>
          <a:bodyPr anchor="ctr"/>
          <a:lstStyle/>
          <a:p>
            <a:pPr eaLnBrk="1" hangingPunct="1">
              <a:buFont typeface="Arial" panose="020B0604020202020204" pitchFamily="34" charset="0"/>
              <a:buNone/>
            </a:pPr>
            <a:endParaRPr lang="zh-CN" altLang="en-US" sz="2000" b="1" baseline="-2500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71" name="等腰三角形 70"/>
          <p:cNvSpPr>
            <a:spLocks noChangeArrowheads="1"/>
          </p:cNvSpPr>
          <p:nvPr/>
        </p:nvSpPr>
        <p:spPr bwMode="auto">
          <a:xfrm>
            <a:off x="3817938" y="3175000"/>
            <a:ext cx="569912" cy="546100"/>
          </a:xfrm>
          <a:prstGeom prst="triangle">
            <a:avLst>
              <a:gd name="adj" fmla="val 50000"/>
            </a:avLst>
          </a:prstGeom>
          <a:solidFill>
            <a:srgbClr val="92D050"/>
          </a:solidFill>
          <a:ln w="9525">
            <a:solidFill>
              <a:srgbClr val="0070C0"/>
            </a:solidFill>
            <a:round/>
          </a:ln>
        </p:spPr>
        <p:txBody>
          <a:bodyPr anchor="ctr"/>
          <a:lstStyle/>
          <a:p>
            <a:pPr eaLnBrk="1" hangingPunct="1">
              <a:buFont typeface="Arial" panose="020B0604020202020204" pitchFamily="34" charset="0"/>
              <a:buNone/>
            </a:pPr>
            <a:endParaRPr lang="zh-CN" altLang="en-US" sz="2000" b="1" baseline="-2500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72" name="等腰三角形 71"/>
          <p:cNvSpPr>
            <a:spLocks noChangeArrowheads="1"/>
          </p:cNvSpPr>
          <p:nvPr/>
        </p:nvSpPr>
        <p:spPr bwMode="auto">
          <a:xfrm>
            <a:off x="5357813" y="2644775"/>
            <a:ext cx="569912" cy="544513"/>
          </a:xfrm>
          <a:prstGeom prst="triangle">
            <a:avLst>
              <a:gd name="adj" fmla="val 50000"/>
            </a:avLst>
          </a:prstGeom>
          <a:solidFill>
            <a:srgbClr val="92D050"/>
          </a:solidFill>
          <a:ln w="9525">
            <a:solidFill>
              <a:srgbClr val="0070C0"/>
            </a:solidFill>
            <a:round/>
          </a:ln>
        </p:spPr>
        <p:txBody>
          <a:bodyPr anchor="ctr"/>
          <a:lstStyle/>
          <a:p>
            <a:pPr eaLnBrk="1" hangingPunct="1">
              <a:buFont typeface="Arial" panose="020B0604020202020204" pitchFamily="34" charset="0"/>
              <a:buNone/>
            </a:pPr>
            <a:endParaRPr lang="zh-CN" altLang="en-US" sz="2000" b="1" baseline="-2500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73" name="等腰三角形 72"/>
          <p:cNvSpPr>
            <a:spLocks noChangeArrowheads="1"/>
          </p:cNvSpPr>
          <p:nvPr/>
        </p:nvSpPr>
        <p:spPr bwMode="auto">
          <a:xfrm>
            <a:off x="5930900" y="2641600"/>
            <a:ext cx="569913" cy="544513"/>
          </a:xfrm>
          <a:prstGeom prst="triangle">
            <a:avLst>
              <a:gd name="adj" fmla="val 50000"/>
            </a:avLst>
          </a:prstGeom>
          <a:solidFill>
            <a:srgbClr val="92D050"/>
          </a:solidFill>
          <a:ln w="9525">
            <a:solidFill>
              <a:srgbClr val="0070C0"/>
            </a:solidFill>
            <a:round/>
          </a:ln>
        </p:spPr>
        <p:txBody>
          <a:bodyPr anchor="ctr"/>
          <a:lstStyle/>
          <a:p>
            <a:pPr eaLnBrk="1" hangingPunct="1">
              <a:buFont typeface="Arial" panose="020B0604020202020204" pitchFamily="34" charset="0"/>
              <a:buNone/>
            </a:pPr>
            <a:endParaRPr lang="zh-CN" altLang="en-US" sz="2000" b="1" baseline="-2500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74" name="等腰三角形 73"/>
          <p:cNvSpPr>
            <a:spLocks noChangeArrowheads="1"/>
          </p:cNvSpPr>
          <p:nvPr/>
        </p:nvSpPr>
        <p:spPr bwMode="auto">
          <a:xfrm>
            <a:off x="6507163" y="2641600"/>
            <a:ext cx="569912" cy="544513"/>
          </a:xfrm>
          <a:prstGeom prst="triangle">
            <a:avLst>
              <a:gd name="adj" fmla="val 50000"/>
            </a:avLst>
          </a:prstGeom>
          <a:solidFill>
            <a:srgbClr val="92D050"/>
          </a:solidFill>
          <a:ln w="9525">
            <a:solidFill>
              <a:srgbClr val="0070C0"/>
            </a:solidFill>
            <a:round/>
          </a:ln>
        </p:spPr>
        <p:txBody>
          <a:bodyPr anchor="ctr"/>
          <a:lstStyle/>
          <a:p>
            <a:pPr eaLnBrk="1" hangingPunct="1">
              <a:buFont typeface="Arial" panose="020B0604020202020204" pitchFamily="34" charset="0"/>
              <a:buNone/>
            </a:pPr>
            <a:endParaRPr lang="zh-CN" altLang="en-US" sz="2000" b="1" baseline="-2500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75" name="等腰三角形 74"/>
          <p:cNvSpPr>
            <a:spLocks noChangeArrowheads="1"/>
          </p:cNvSpPr>
          <p:nvPr/>
        </p:nvSpPr>
        <p:spPr bwMode="auto">
          <a:xfrm>
            <a:off x="7088188" y="2644775"/>
            <a:ext cx="569912" cy="544513"/>
          </a:xfrm>
          <a:prstGeom prst="triangle">
            <a:avLst>
              <a:gd name="adj" fmla="val 50000"/>
            </a:avLst>
          </a:prstGeom>
          <a:solidFill>
            <a:srgbClr val="92D050"/>
          </a:solidFill>
          <a:ln w="9525">
            <a:solidFill>
              <a:srgbClr val="0070C0"/>
            </a:solidFill>
            <a:round/>
          </a:ln>
        </p:spPr>
        <p:txBody>
          <a:bodyPr anchor="ctr"/>
          <a:lstStyle/>
          <a:p>
            <a:pPr eaLnBrk="1" hangingPunct="1">
              <a:buFont typeface="Arial" panose="020B0604020202020204" pitchFamily="34" charset="0"/>
              <a:buNone/>
            </a:pPr>
            <a:endParaRPr lang="zh-CN" altLang="en-US" sz="2000" b="1" baseline="-2500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76" name="等腰三角形 75"/>
          <p:cNvSpPr>
            <a:spLocks noChangeArrowheads="1"/>
          </p:cNvSpPr>
          <p:nvPr/>
        </p:nvSpPr>
        <p:spPr bwMode="auto">
          <a:xfrm>
            <a:off x="1512888" y="2638425"/>
            <a:ext cx="569912" cy="544513"/>
          </a:xfrm>
          <a:prstGeom prst="triangle">
            <a:avLst>
              <a:gd name="adj" fmla="val 50000"/>
            </a:avLst>
          </a:prstGeom>
          <a:solidFill>
            <a:srgbClr val="92D050"/>
          </a:solidFill>
          <a:ln w="9525">
            <a:solidFill>
              <a:srgbClr val="0070C0"/>
            </a:solidFill>
            <a:round/>
          </a:ln>
        </p:spPr>
        <p:txBody>
          <a:bodyPr anchor="ctr"/>
          <a:lstStyle/>
          <a:p>
            <a:pPr eaLnBrk="1" hangingPunct="1">
              <a:buFont typeface="Arial" panose="020B0604020202020204" pitchFamily="34" charset="0"/>
              <a:buNone/>
            </a:pPr>
            <a:endParaRPr lang="zh-CN" altLang="en-US" sz="2000" b="1" baseline="-2500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77" name="等腰三角形 76"/>
          <p:cNvSpPr>
            <a:spLocks noChangeArrowheads="1"/>
          </p:cNvSpPr>
          <p:nvPr/>
        </p:nvSpPr>
        <p:spPr bwMode="auto">
          <a:xfrm>
            <a:off x="2084388" y="2641600"/>
            <a:ext cx="569912" cy="544513"/>
          </a:xfrm>
          <a:prstGeom prst="triangle">
            <a:avLst>
              <a:gd name="adj" fmla="val 50000"/>
            </a:avLst>
          </a:prstGeom>
          <a:solidFill>
            <a:srgbClr val="92D050"/>
          </a:solidFill>
          <a:ln w="9525">
            <a:solidFill>
              <a:srgbClr val="0070C0"/>
            </a:solidFill>
            <a:round/>
          </a:ln>
        </p:spPr>
        <p:txBody>
          <a:bodyPr anchor="ctr"/>
          <a:lstStyle/>
          <a:p>
            <a:pPr eaLnBrk="1" hangingPunct="1">
              <a:buFont typeface="Arial" panose="020B0604020202020204" pitchFamily="34" charset="0"/>
              <a:buNone/>
            </a:pPr>
            <a:endParaRPr lang="zh-CN" altLang="en-US" sz="2000" b="1" baseline="-2500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78" name="等腰三角形 77"/>
          <p:cNvSpPr>
            <a:spLocks noChangeArrowheads="1"/>
          </p:cNvSpPr>
          <p:nvPr/>
        </p:nvSpPr>
        <p:spPr bwMode="auto">
          <a:xfrm>
            <a:off x="2662238" y="2638425"/>
            <a:ext cx="569912" cy="544513"/>
          </a:xfrm>
          <a:prstGeom prst="triangle">
            <a:avLst>
              <a:gd name="adj" fmla="val 50000"/>
            </a:avLst>
          </a:prstGeom>
          <a:solidFill>
            <a:srgbClr val="92D050"/>
          </a:solidFill>
          <a:ln w="9525">
            <a:solidFill>
              <a:srgbClr val="0070C0"/>
            </a:solidFill>
            <a:round/>
          </a:ln>
        </p:spPr>
        <p:txBody>
          <a:bodyPr anchor="ctr"/>
          <a:lstStyle/>
          <a:p>
            <a:pPr eaLnBrk="1" hangingPunct="1">
              <a:buFont typeface="Arial" panose="020B0604020202020204" pitchFamily="34" charset="0"/>
              <a:buNone/>
            </a:pPr>
            <a:endParaRPr lang="zh-CN" altLang="en-US" sz="2000" b="1" baseline="-2500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79" name="等腰三角形 78"/>
          <p:cNvSpPr>
            <a:spLocks noChangeArrowheads="1"/>
          </p:cNvSpPr>
          <p:nvPr/>
        </p:nvSpPr>
        <p:spPr bwMode="auto">
          <a:xfrm>
            <a:off x="3240088" y="2638425"/>
            <a:ext cx="569912" cy="544513"/>
          </a:xfrm>
          <a:prstGeom prst="triangle">
            <a:avLst>
              <a:gd name="adj" fmla="val 50000"/>
            </a:avLst>
          </a:prstGeom>
          <a:solidFill>
            <a:srgbClr val="92D050"/>
          </a:solidFill>
          <a:ln w="9525">
            <a:solidFill>
              <a:srgbClr val="0070C0"/>
            </a:solidFill>
            <a:round/>
          </a:ln>
        </p:spPr>
        <p:txBody>
          <a:bodyPr anchor="ctr"/>
          <a:lstStyle/>
          <a:p>
            <a:pPr eaLnBrk="1" hangingPunct="1">
              <a:buFont typeface="Arial" panose="020B0604020202020204" pitchFamily="34" charset="0"/>
              <a:buNone/>
            </a:pPr>
            <a:endParaRPr lang="zh-CN" altLang="en-US" sz="2000" b="1" baseline="-2500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80" name="等腰三角形 79"/>
          <p:cNvSpPr>
            <a:spLocks noChangeArrowheads="1"/>
          </p:cNvSpPr>
          <p:nvPr/>
        </p:nvSpPr>
        <p:spPr bwMode="auto">
          <a:xfrm>
            <a:off x="3819525" y="2641600"/>
            <a:ext cx="569913" cy="544513"/>
          </a:xfrm>
          <a:prstGeom prst="triangle">
            <a:avLst>
              <a:gd name="adj" fmla="val 50000"/>
            </a:avLst>
          </a:prstGeom>
          <a:solidFill>
            <a:srgbClr val="92D050"/>
          </a:solidFill>
          <a:ln w="9525">
            <a:solidFill>
              <a:srgbClr val="0070C0"/>
            </a:solidFill>
            <a:round/>
          </a:ln>
        </p:spPr>
        <p:txBody>
          <a:bodyPr anchor="ctr"/>
          <a:lstStyle/>
          <a:p>
            <a:pPr eaLnBrk="1" hangingPunct="1">
              <a:buFont typeface="Arial" panose="020B0604020202020204" pitchFamily="34" charset="0"/>
              <a:buNone/>
            </a:pPr>
            <a:endParaRPr lang="zh-CN" altLang="en-US" sz="2000" b="1" baseline="-2500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81" name="等腰三角形 80"/>
          <p:cNvSpPr>
            <a:spLocks noChangeArrowheads="1"/>
          </p:cNvSpPr>
          <p:nvPr/>
        </p:nvSpPr>
        <p:spPr bwMode="auto">
          <a:xfrm flipV="1">
            <a:off x="1797050" y="2641600"/>
            <a:ext cx="569913" cy="544513"/>
          </a:xfrm>
          <a:prstGeom prst="triangle">
            <a:avLst>
              <a:gd name="adj" fmla="val 50000"/>
            </a:avLst>
          </a:prstGeom>
          <a:solidFill>
            <a:srgbClr val="92D050"/>
          </a:solidFill>
          <a:ln w="9525">
            <a:solidFill>
              <a:srgbClr val="0070C0"/>
            </a:solidFill>
            <a:round/>
          </a:ln>
        </p:spPr>
        <p:txBody>
          <a:bodyPr anchor="ctr"/>
          <a:lstStyle/>
          <a:p>
            <a:pPr eaLnBrk="1" hangingPunct="1">
              <a:buFont typeface="Arial" panose="020B0604020202020204" pitchFamily="34" charset="0"/>
              <a:buNone/>
            </a:pPr>
            <a:endParaRPr lang="zh-CN" altLang="en-US" sz="2000" b="1" baseline="-2500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82" name="等腰三角形 81"/>
          <p:cNvSpPr>
            <a:spLocks noChangeArrowheads="1"/>
          </p:cNvSpPr>
          <p:nvPr/>
        </p:nvSpPr>
        <p:spPr bwMode="auto">
          <a:xfrm flipV="1">
            <a:off x="2374900" y="2647950"/>
            <a:ext cx="569913" cy="546100"/>
          </a:xfrm>
          <a:prstGeom prst="triangle">
            <a:avLst>
              <a:gd name="adj" fmla="val 50000"/>
            </a:avLst>
          </a:prstGeom>
          <a:solidFill>
            <a:srgbClr val="92D050"/>
          </a:solidFill>
          <a:ln w="9525">
            <a:solidFill>
              <a:srgbClr val="0070C0"/>
            </a:solidFill>
            <a:round/>
          </a:ln>
        </p:spPr>
        <p:txBody>
          <a:bodyPr anchor="ctr"/>
          <a:lstStyle/>
          <a:p>
            <a:pPr eaLnBrk="1" hangingPunct="1">
              <a:buFont typeface="Arial" panose="020B0604020202020204" pitchFamily="34" charset="0"/>
              <a:buNone/>
            </a:pPr>
            <a:endParaRPr lang="zh-CN" altLang="en-US" sz="2000" b="1" baseline="-2500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83" name="等腰三角形 82"/>
          <p:cNvSpPr>
            <a:spLocks noChangeArrowheads="1"/>
          </p:cNvSpPr>
          <p:nvPr/>
        </p:nvSpPr>
        <p:spPr bwMode="auto">
          <a:xfrm flipV="1">
            <a:off x="2952750" y="2647950"/>
            <a:ext cx="569913" cy="546100"/>
          </a:xfrm>
          <a:prstGeom prst="triangle">
            <a:avLst>
              <a:gd name="adj" fmla="val 50000"/>
            </a:avLst>
          </a:prstGeom>
          <a:solidFill>
            <a:srgbClr val="92D050"/>
          </a:solidFill>
          <a:ln w="9525">
            <a:solidFill>
              <a:srgbClr val="0070C0"/>
            </a:solidFill>
            <a:round/>
          </a:ln>
        </p:spPr>
        <p:txBody>
          <a:bodyPr anchor="ctr"/>
          <a:lstStyle/>
          <a:p>
            <a:pPr eaLnBrk="1" hangingPunct="1">
              <a:buFont typeface="Arial" panose="020B0604020202020204" pitchFamily="34" charset="0"/>
              <a:buNone/>
            </a:pPr>
            <a:endParaRPr lang="zh-CN" altLang="en-US" sz="2000" b="1" baseline="-2500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84" name="等腰三角形 83"/>
          <p:cNvSpPr>
            <a:spLocks noChangeArrowheads="1"/>
          </p:cNvSpPr>
          <p:nvPr/>
        </p:nvSpPr>
        <p:spPr bwMode="auto">
          <a:xfrm flipV="1">
            <a:off x="3530600" y="2647950"/>
            <a:ext cx="569913" cy="546100"/>
          </a:xfrm>
          <a:prstGeom prst="triangle">
            <a:avLst>
              <a:gd name="adj" fmla="val 50000"/>
            </a:avLst>
          </a:prstGeom>
          <a:solidFill>
            <a:srgbClr val="92D050"/>
          </a:solidFill>
          <a:ln w="9525">
            <a:solidFill>
              <a:srgbClr val="0070C0"/>
            </a:solidFill>
            <a:round/>
          </a:ln>
        </p:spPr>
        <p:txBody>
          <a:bodyPr anchor="ctr"/>
          <a:lstStyle/>
          <a:p>
            <a:pPr eaLnBrk="1" hangingPunct="1">
              <a:buFont typeface="Arial" panose="020B0604020202020204" pitchFamily="34" charset="0"/>
              <a:buNone/>
            </a:pPr>
            <a:endParaRPr lang="zh-CN" altLang="en-US" sz="2000" b="1" baseline="-2500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85" name="等腰三角形 84"/>
          <p:cNvSpPr>
            <a:spLocks noChangeArrowheads="1"/>
          </p:cNvSpPr>
          <p:nvPr/>
        </p:nvSpPr>
        <p:spPr bwMode="auto">
          <a:xfrm flipV="1">
            <a:off x="1800225" y="3182938"/>
            <a:ext cx="569913" cy="544512"/>
          </a:xfrm>
          <a:prstGeom prst="triangle">
            <a:avLst>
              <a:gd name="adj" fmla="val 50000"/>
            </a:avLst>
          </a:prstGeom>
          <a:solidFill>
            <a:srgbClr val="92D050"/>
          </a:solidFill>
          <a:ln w="9525">
            <a:solidFill>
              <a:srgbClr val="0070C0"/>
            </a:solidFill>
            <a:round/>
          </a:ln>
        </p:spPr>
        <p:txBody>
          <a:bodyPr anchor="ctr"/>
          <a:lstStyle/>
          <a:p>
            <a:pPr eaLnBrk="1" hangingPunct="1">
              <a:buFont typeface="Arial" panose="020B0604020202020204" pitchFamily="34" charset="0"/>
              <a:buNone/>
            </a:pPr>
            <a:endParaRPr lang="zh-CN" altLang="en-US" sz="2000" b="1" baseline="-2500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86" name="等腰三角形 85"/>
          <p:cNvSpPr>
            <a:spLocks noChangeArrowheads="1"/>
          </p:cNvSpPr>
          <p:nvPr/>
        </p:nvSpPr>
        <p:spPr bwMode="auto">
          <a:xfrm flipV="1">
            <a:off x="2373313" y="3187700"/>
            <a:ext cx="569912" cy="546100"/>
          </a:xfrm>
          <a:prstGeom prst="triangle">
            <a:avLst>
              <a:gd name="adj" fmla="val 50000"/>
            </a:avLst>
          </a:prstGeom>
          <a:solidFill>
            <a:srgbClr val="92D050"/>
          </a:solidFill>
          <a:ln w="9525">
            <a:solidFill>
              <a:srgbClr val="0070C0"/>
            </a:solidFill>
            <a:round/>
          </a:ln>
        </p:spPr>
        <p:txBody>
          <a:bodyPr anchor="ctr"/>
          <a:lstStyle/>
          <a:p>
            <a:pPr eaLnBrk="1" hangingPunct="1">
              <a:buFont typeface="Arial" panose="020B0604020202020204" pitchFamily="34" charset="0"/>
              <a:buNone/>
            </a:pPr>
            <a:endParaRPr lang="zh-CN" altLang="en-US" sz="2000" b="1" baseline="-2500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87" name="等腰三角形 86"/>
          <p:cNvSpPr>
            <a:spLocks noChangeArrowheads="1"/>
          </p:cNvSpPr>
          <p:nvPr/>
        </p:nvSpPr>
        <p:spPr bwMode="auto">
          <a:xfrm flipV="1">
            <a:off x="2947988" y="3187700"/>
            <a:ext cx="569912" cy="546100"/>
          </a:xfrm>
          <a:prstGeom prst="triangle">
            <a:avLst>
              <a:gd name="adj" fmla="val 50000"/>
            </a:avLst>
          </a:prstGeom>
          <a:solidFill>
            <a:srgbClr val="92D050"/>
          </a:solidFill>
          <a:ln w="9525">
            <a:solidFill>
              <a:srgbClr val="0070C0"/>
            </a:solidFill>
            <a:round/>
          </a:ln>
        </p:spPr>
        <p:txBody>
          <a:bodyPr anchor="ctr"/>
          <a:lstStyle/>
          <a:p>
            <a:pPr eaLnBrk="1" hangingPunct="1">
              <a:buFont typeface="Arial" panose="020B0604020202020204" pitchFamily="34" charset="0"/>
              <a:buNone/>
            </a:pPr>
            <a:endParaRPr lang="zh-CN" altLang="en-US" sz="2000" b="1" baseline="-2500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88" name="等腰三角形 87"/>
          <p:cNvSpPr>
            <a:spLocks noChangeArrowheads="1"/>
          </p:cNvSpPr>
          <p:nvPr/>
        </p:nvSpPr>
        <p:spPr bwMode="auto">
          <a:xfrm flipV="1">
            <a:off x="3532188" y="3186113"/>
            <a:ext cx="569912" cy="544512"/>
          </a:xfrm>
          <a:prstGeom prst="triangle">
            <a:avLst>
              <a:gd name="adj" fmla="val 50000"/>
            </a:avLst>
          </a:prstGeom>
          <a:solidFill>
            <a:srgbClr val="92D050"/>
          </a:solidFill>
          <a:ln w="9525">
            <a:solidFill>
              <a:srgbClr val="0070C0"/>
            </a:solidFill>
            <a:round/>
          </a:ln>
        </p:spPr>
        <p:txBody>
          <a:bodyPr anchor="ctr"/>
          <a:lstStyle/>
          <a:p>
            <a:pPr eaLnBrk="1" hangingPunct="1">
              <a:buFont typeface="Arial" panose="020B0604020202020204" pitchFamily="34" charset="0"/>
              <a:buNone/>
            </a:pPr>
            <a:endParaRPr lang="zh-CN" altLang="en-US" sz="2000" b="1" baseline="-2500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89" name="等腰三角形 88"/>
          <p:cNvSpPr>
            <a:spLocks noChangeArrowheads="1"/>
          </p:cNvSpPr>
          <p:nvPr/>
        </p:nvSpPr>
        <p:spPr bwMode="auto">
          <a:xfrm flipV="1">
            <a:off x="5643563" y="2646363"/>
            <a:ext cx="569912" cy="544512"/>
          </a:xfrm>
          <a:prstGeom prst="triangle">
            <a:avLst>
              <a:gd name="adj" fmla="val 50000"/>
            </a:avLst>
          </a:prstGeom>
          <a:solidFill>
            <a:srgbClr val="92D050"/>
          </a:solidFill>
          <a:ln w="9525">
            <a:solidFill>
              <a:srgbClr val="0070C0"/>
            </a:solidFill>
            <a:round/>
          </a:ln>
        </p:spPr>
        <p:txBody>
          <a:bodyPr anchor="ctr"/>
          <a:lstStyle/>
          <a:p>
            <a:pPr eaLnBrk="1" hangingPunct="1">
              <a:buFont typeface="Arial" panose="020B0604020202020204" pitchFamily="34" charset="0"/>
              <a:buNone/>
            </a:pPr>
            <a:endParaRPr lang="zh-CN" altLang="en-US" sz="2000" b="1" baseline="-2500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90" name="等腰三角形 89"/>
          <p:cNvSpPr>
            <a:spLocks noChangeArrowheads="1"/>
          </p:cNvSpPr>
          <p:nvPr/>
        </p:nvSpPr>
        <p:spPr bwMode="auto">
          <a:xfrm flipV="1">
            <a:off x="6221413" y="2646363"/>
            <a:ext cx="569912" cy="544512"/>
          </a:xfrm>
          <a:prstGeom prst="triangle">
            <a:avLst>
              <a:gd name="adj" fmla="val 50000"/>
            </a:avLst>
          </a:prstGeom>
          <a:solidFill>
            <a:srgbClr val="92D050"/>
          </a:solidFill>
          <a:ln w="9525">
            <a:solidFill>
              <a:srgbClr val="0070C0"/>
            </a:solidFill>
            <a:round/>
          </a:ln>
        </p:spPr>
        <p:txBody>
          <a:bodyPr anchor="ctr"/>
          <a:lstStyle/>
          <a:p>
            <a:pPr eaLnBrk="1" hangingPunct="1">
              <a:buFont typeface="Arial" panose="020B0604020202020204" pitchFamily="34" charset="0"/>
              <a:buNone/>
            </a:pPr>
            <a:endParaRPr lang="zh-CN" altLang="en-US" sz="2000" b="1" baseline="-2500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91" name="等腰三角形 90"/>
          <p:cNvSpPr>
            <a:spLocks noChangeArrowheads="1"/>
          </p:cNvSpPr>
          <p:nvPr/>
        </p:nvSpPr>
        <p:spPr bwMode="auto">
          <a:xfrm flipV="1">
            <a:off x="6797675" y="2647950"/>
            <a:ext cx="569913" cy="544513"/>
          </a:xfrm>
          <a:prstGeom prst="triangle">
            <a:avLst>
              <a:gd name="adj" fmla="val 50000"/>
            </a:avLst>
          </a:prstGeom>
          <a:solidFill>
            <a:srgbClr val="92D050"/>
          </a:solidFill>
          <a:ln w="9525">
            <a:solidFill>
              <a:srgbClr val="0070C0"/>
            </a:solidFill>
            <a:round/>
          </a:ln>
        </p:spPr>
        <p:txBody>
          <a:bodyPr anchor="ctr"/>
          <a:lstStyle/>
          <a:p>
            <a:pPr eaLnBrk="1" hangingPunct="1">
              <a:buFont typeface="Arial" panose="020B0604020202020204" pitchFamily="34" charset="0"/>
              <a:buNone/>
            </a:pPr>
            <a:endParaRPr lang="zh-CN" altLang="en-US" sz="2000" b="1" baseline="-2500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92" name="等腰三角形 91"/>
          <p:cNvSpPr>
            <a:spLocks noChangeArrowheads="1"/>
          </p:cNvSpPr>
          <p:nvPr/>
        </p:nvSpPr>
        <p:spPr bwMode="auto">
          <a:xfrm>
            <a:off x="5353050" y="3184525"/>
            <a:ext cx="569913" cy="544513"/>
          </a:xfrm>
          <a:prstGeom prst="triangle">
            <a:avLst>
              <a:gd name="adj" fmla="val 50000"/>
            </a:avLst>
          </a:prstGeom>
          <a:solidFill>
            <a:srgbClr val="92D050"/>
          </a:solidFill>
          <a:ln w="9525">
            <a:solidFill>
              <a:srgbClr val="0070C0"/>
            </a:solidFill>
            <a:round/>
          </a:ln>
        </p:spPr>
        <p:txBody>
          <a:bodyPr anchor="ctr"/>
          <a:lstStyle/>
          <a:p>
            <a:pPr eaLnBrk="1" hangingPunct="1">
              <a:buFont typeface="Arial" panose="020B0604020202020204" pitchFamily="34" charset="0"/>
              <a:buNone/>
            </a:pPr>
            <a:endParaRPr lang="zh-CN" altLang="en-US" sz="2000" b="1" baseline="-2500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93" name="等腰三角形 92"/>
          <p:cNvSpPr>
            <a:spLocks noChangeArrowheads="1"/>
          </p:cNvSpPr>
          <p:nvPr/>
        </p:nvSpPr>
        <p:spPr bwMode="auto">
          <a:xfrm>
            <a:off x="5927725" y="3181350"/>
            <a:ext cx="569913" cy="544513"/>
          </a:xfrm>
          <a:prstGeom prst="triangle">
            <a:avLst>
              <a:gd name="adj" fmla="val 50000"/>
            </a:avLst>
          </a:prstGeom>
          <a:solidFill>
            <a:srgbClr val="92D050"/>
          </a:solidFill>
          <a:ln w="9525">
            <a:solidFill>
              <a:srgbClr val="0070C0"/>
            </a:solidFill>
            <a:round/>
          </a:ln>
        </p:spPr>
        <p:txBody>
          <a:bodyPr anchor="ctr"/>
          <a:lstStyle/>
          <a:p>
            <a:pPr eaLnBrk="1" hangingPunct="1">
              <a:buFont typeface="Arial" panose="020B0604020202020204" pitchFamily="34" charset="0"/>
              <a:buNone/>
            </a:pPr>
            <a:endParaRPr lang="zh-CN" altLang="en-US" sz="2000" b="1" baseline="-2500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94" name="等腰三角形 93"/>
          <p:cNvSpPr>
            <a:spLocks noChangeArrowheads="1"/>
          </p:cNvSpPr>
          <p:nvPr/>
        </p:nvSpPr>
        <p:spPr bwMode="auto">
          <a:xfrm>
            <a:off x="6503988" y="3181350"/>
            <a:ext cx="569912" cy="544513"/>
          </a:xfrm>
          <a:prstGeom prst="triangle">
            <a:avLst>
              <a:gd name="adj" fmla="val 50000"/>
            </a:avLst>
          </a:prstGeom>
          <a:solidFill>
            <a:srgbClr val="92D050"/>
          </a:solidFill>
          <a:ln w="9525">
            <a:solidFill>
              <a:srgbClr val="0070C0"/>
            </a:solidFill>
            <a:round/>
          </a:ln>
        </p:spPr>
        <p:txBody>
          <a:bodyPr anchor="ctr"/>
          <a:lstStyle/>
          <a:p>
            <a:pPr eaLnBrk="1" hangingPunct="1">
              <a:buFont typeface="Arial" panose="020B0604020202020204" pitchFamily="34" charset="0"/>
              <a:buNone/>
            </a:pPr>
            <a:endParaRPr lang="zh-CN" altLang="en-US" sz="2000" b="1" baseline="-2500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95" name="等腰三角形 94"/>
          <p:cNvSpPr>
            <a:spLocks noChangeArrowheads="1"/>
          </p:cNvSpPr>
          <p:nvPr/>
        </p:nvSpPr>
        <p:spPr bwMode="auto">
          <a:xfrm>
            <a:off x="7083425" y="3184525"/>
            <a:ext cx="569913" cy="544513"/>
          </a:xfrm>
          <a:prstGeom prst="triangle">
            <a:avLst>
              <a:gd name="adj" fmla="val 50000"/>
            </a:avLst>
          </a:prstGeom>
          <a:solidFill>
            <a:srgbClr val="92D050"/>
          </a:solidFill>
          <a:ln w="9525">
            <a:solidFill>
              <a:srgbClr val="0070C0"/>
            </a:solidFill>
            <a:round/>
          </a:ln>
        </p:spPr>
        <p:txBody>
          <a:bodyPr anchor="ctr"/>
          <a:lstStyle/>
          <a:p>
            <a:pPr eaLnBrk="1" hangingPunct="1">
              <a:buFont typeface="Arial" panose="020B0604020202020204" pitchFamily="34" charset="0"/>
              <a:buNone/>
            </a:pPr>
            <a:endParaRPr lang="zh-CN" altLang="en-US" sz="2000" b="1" baseline="-2500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96" name="等腰三角形 95"/>
          <p:cNvSpPr>
            <a:spLocks noChangeArrowheads="1"/>
          </p:cNvSpPr>
          <p:nvPr/>
        </p:nvSpPr>
        <p:spPr bwMode="auto">
          <a:xfrm flipV="1">
            <a:off x="5638800" y="3186113"/>
            <a:ext cx="569913" cy="544512"/>
          </a:xfrm>
          <a:prstGeom prst="triangle">
            <a:avLst>
              <a:gd name="adj" fmla="val 50000"/>
            </a:avLst>
          </a:prstGeom>
          <a:solidFill>
            <a:srgbClr val="92D050"/>
          </a:solidFill>
          <a:ln w="9525">
            <a:solidFill>
              <a:srgbClr val="0070C0"/>
            </a:solidFill>
            <a:round/>
          </a:ln>
        </p:spPr>
        <p:txBody>
          <a:bodyPr anchor="ctr"/>
          <a:lstStyle/>
          <a:p>
            <a:pPr eaLnBrk="1" hangingPunct="1">
              <a:buFont typeface="Arial" panose="020B0604020202020204" pitchFamily="34" charset="0"/>
              <a:buNone/>
            </a:pPr>
            <a:endParaRPr lang="zh-CN" altLang="en-US" sz="2000" b="1" baseline="-2500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97" name="等腰三角形 96"/>
          <p:cNvSpPr>
            <a:spLocks noChangeArrowheads="1"/>
          </p:cNvSpPr>
          <p:nvPr/>
        </p:nvSpPr>
        <p:spPr bwMode="auto">
          <a:xfrm flipV="1">
            <a:off x="6216650" y="3186113"/>
            <a:ext cx="569913" cy="544512"/>
          </a:xfrm>
          <a:prstGeom prst="triangle">
            <a:avLst>
              <a:gd name="adj" fmla="val 50000"/>
            </a:avLst>
          </a:prstGeom>
          <a:solidFill>
            <a:srgbClr val="92D050"/>
          </a:solidFill>
          <a:ln w="9525">
            <a:solidFill>
              <a:srgbClr val="0070C0"/>
            </a:solidFill>
            <a:round/>
          </a:ln>
        </p:spPr>
        <p:txBody>
          <a:bodyPr anchor="ctr"/>
          <a:lstStyle/>
          <a:p>
            <a:pPr eaLnBrk="1" hangingPunct="1">
              <a:buFont typeface="Arial" panose="020B0604020202020204" pitchFamily="34" charset="0"/>
              <a:buNone/>
            </a:pPr>
            <a:endParaRPr lang="zh-CN" altLang="en-US" sz="2000" b="1" baseline="-2500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98" name="等腰三角形 97"/>
          <p:cNvSpPr>
            <a:spLocks noChangeArrowheads="1"/>
          </p:cNvSpPr>
          <p:nvPr/>
        </p:nvSpPr>
        <p:spPr bwMode="auto">
          <a:xfrm flipV="1">
            <a:off x="6794500" y="3186113"/>
            <a:ext cx="569913" cy="544512"/>
          </a:xfrm>
          <a:prstGeom prst="triangle">
            <a:avLst>
              <a:gd name="adj" fmla="val 50000"/>
            </a:avLst>
          </a:prstGeom>
          <a:solidFill>
            <a:srgbClr val="92D050"/>
          </a:solidFill>
          <a:ln w="9525">
            <a:solidFill>
              <a:srgbClr val="0070C0"/>
            </a:solidFill>
            <a:round/>
          </a:ln>
        </p:spPr>
        <p:txBody>
          <a:bodyPr anchor="ctr"/>
          <a:lstStyle/>
          <a:p>
            <a:pPr eaLnBrk="1" hangingPunct="1">
              <a:buFont typeface="Arial" panose="020B0604020202020204" pitchFamily="34" charset="0"/>
              <a:buNone/>
            </a:pPr>
            <a:endParaRPr lang="zh-CN" altLang="en-US" sz="2000" b="1" baseline="-2500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99" name="等腰三角形 98"/>
          <p:cNvSpPr>
            <a:spLocks noChangeArrowheads="1"/>
          </p:cNvSpPr>
          <p:nvPr/>
        </p:nvSpPr>
        <p:spPr bwMode="auto">
          <a:xfrm>
            <a:off x="5357813" y="3724275"/>
            <a:ext cx="569912" cy="544513"/>
          </a:xfrm>
          <a:prstGeom prst="triangle">
            <a:avLst>
              <a:gd name="adj" fmla="val 50000"/>
            </a:avLst>
          </a:prstGeom>
          <a:solidFill>
            <a:srgbClr val="92D050"/>
          </a:solidFill>
          <a:ln w="9525">
            <a:solidFill>
              <a:srgbClr val="0070C0"/>
            </a:solidFill>
            <a:round/>
          </a:ln>
        </p:spPr>
        <p:txBody>
          <a:bodyPr anchor="ctr"/>
          <a:lstStyle/>
          <a:p>
            <a:pPr eaLnBrk="1" hangingPunct="1">
              <a:buFont typeface="Arial" panose="020B0604020202020204" pitchFamily="34" charset="0"/>
              <a:buNone/>
            </a:pPr>
            <a:endParaRPr lang="zh-CN" altLang="en-US" sz="2000" b="1" baseline="-2500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00" name="等腰三角形 99"/>
          <p:cNvSpPr>
            <a:spLocks noChangeArrowheads="1"/>
          </p:cNvSpPr>
          <p:nvPr/>
        </p:nvSpPr>
        <p:spPr bwMode="auto">
          <a:xfrm>
            <a:off x="5930900" y="3721100"/>
            <a:ext cx="569913" cy="544513"/>
          </a:xfrm>
          <a:prstGeom prst="triangle">
            <a:avLst>
              <a:gd name="adj" fmla="val 50000"/>
            </a:avLst>
          </a:prstGeom>
          <a:solidFill>
            <a:srgbClr val="92D050"/>
          </a:solidFill>
          <a:ln w="9525">
            <a:solidFill>
              <a:srgbClr val="0070C0"/>
            </a:solidFill>
            <a:round/>
          </a:ln>
        </p:spPr>
        <p:txBody>
          <a:bodyPr anchor="ctr"/>
          <a:lstStyle/>
          <a:p>
            <a:pPr eaLnBrk="1" hangingPunct="1">
              <a:buFont typeface="Arial" panose="020B0604020202020204" pitchFamily="34" charset="0"/>
              <a:buNone/>
            </a:pPr>
            <a:endParaRPr lang="zh-CN" altLang="en-US" sz="2000" b="1" baseline="-2500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01" name="等腰三角形 100"/>
          <p:cNvSpPr>
            <a:spLocks noChangeArrowheads="1"/>
          </p:cNvSpPr>
          <p:nvPr/>
        </p:nvSpPr>
        <p:spPr bwMode="auto">
          <a:xfrm>
            <a:off x="6507163" y="3721100"/>
            <a:ext cx="569912" cy="544513"/>
          </a:xfrm>
          <a:prstGeom prst="triangle">
            <a:avLst>
              <a:gd name="adj" fmla="val 50000"/>
            </a:avLst>
          </a:prstGeom>
          <a:solidFill>
            <a:srgbClr val="92D050"/>
          </a:solidFill>
          <a:ln w="9525">
            <a:solidFill>
              <a:srgbClr val="0070C0"/>
            </a:solidFill>
            <a:round/>
          </a:ln>
        </p:spPr>
        <p:txBody>
          <a:bodyPr anchor="ctr"/>
          <a:lstStyle/>
          <a:p>
            <a:pPr eaLnBrk="1" hangingPunct="1">
              <a:buFont typeface="Arial" panose="020B0604020202020204" pitchFamily="34" charset="0"/>
              <a:buNone/>
            </a:pPr>
            <a:endParaRPr lang="zh-CN" altLang="en-US" sz="2000" b="1" baseline="-2500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02" name="等腰三角形 101"/>
          <p:cNvSpPr>
            <a:spLocks noChangeArrowheads="1"/>
          </p:cNvSpPr>
          <p:nvPr/>
        </p:nvSpPr>
        <p:spPr bwMode="auto">
          <a:xfrm>
            <a:off x="7088188" y="3724275"/>
            <a:ext cx="569912" cy="544513"/>
          </a:xfrm>
          <a:prstGeom prst="triangle">
            <a:avLst>
              <a:gd name="adj" fmla="val 50000"/>
            </a:avLst>
          </a:prstGeom>
          <a:solidFill>
            <a:srgbClr val="92D050"/>
          </a:solidFill>
          <a:ln w="9525">
            <a:solidFill>
              <a:srgbClr val="0070C0"/>
            </a:solidFill>
            <a:round/>
          </a:ln>
        </p:spPr>
        <p:txBody>
          <a:bodyPr anchor="ctr"/>
          <a:lstStyle/>
          <a:p>
            <a:pPr eaLnBrk="1" hangingPunct="1">
              <a:buFont typeface="Arial" panose="020B0604020202020204" pitchFamily="34" charset="0"/>
              <a:buNone/>
            </a:pPr>
            <a:endParaRPr lang="zh-CN" altLang="en-US" sz="2000" b="1" baseline="-2500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04" name="等腰三角形 103"/>
          <p:cNvSpPr>
            <a:spLocks noChangeArrowheads="1"/>
          </p:cNvSpPr>
          <p:nvPr/>
        </p:nvSpPr>
        <p:spPr bwMode="auto">
          <a:xfrm flipV="1">
            <a:off x="5643563" y="3725863"/>
            <a:ext cx="569912" cy="544512"/>
          </a:xfrm>
          <a:prstGeom prst="triangle">
            <a:avLst>
              <a:gd name="adj" fmla="val 50000"/>
            </a:avLst>
          </a:prstGeom>
          <a:solidFill>
            <a:srgbClr val="92D050"/>
          </a:solidFill>
          <a:ln w="9525">
            <a:solidFill>
              <a:srgbClr val="0070C0"/>
            </a:solidFill>
            <a:round/>
          </a:ln>
        </p:spPr>
        <p:txBody>
          <a:bodyPr anchor="ctr"/>
          <a:lstStyle/>
          <a:p>
            <a:pPr eaLnBrk="1" hangingPunct="1">
              <a:buFont typeface="Arial" panose="020B0604020202020204" pitchFamily="34" charset="0"/>
              <a:buNone/>
            </a:pPr>
            <a:endParaRPr lang="zh-CN" altLang="en-US" sz="2000" b="1" baseline="-2500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05" name="等腰三角形 104"/>
          <p:cNvSpPr>
            <a:spLocks noChangeArrowheads="1"/>
          </p:cNvSpPr>
          <p:nvPr/>
        </p:nvSpPr>
        <p:spPr bwMode="auto">
          <a:xfrm flipV="1">
            <a:off x="6221413" y="3725863"/>
            <a:ext cx="569912" cy="544512"/>
          </a:xfrm>
          <a:prstGeom prst="triangle">
            <a:avLst>
              <a:gd name="adj" fmla="val 50000"/>
            </a:avLst>
          </a:prstGeom>
          <a:solidFill>
            <a:srgbClr val="92D050"/>
          </a:solidFill>
          <a:ln w="9525">
            <a:solidFill>
              <a:srgbClr val="0070C0"/>
            </a:solidFill>
            <a:round/>
          </a:ln>
        </p:spPr>
        <p:txBody>
          <a:bodyPr anchor="ctr"/>
          <a:lstStyle/>
          <a:p>
            <a:pPr eaLnBrk="1" hangingPunct="1">
              <a:buFont typeface="Arial" panose="020B0604020202020204" pitchFamily="34" charset="0"/>
              <a:buNone/>
            </a:pPr>
            <a:endParaRPr lang="zh-CN" altLang="en-US" sz="2000" b="1" baseline="-2500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27" name="等腰三角形 126"/>
          <p:cNvSpPr>
            <a:spLocks noChangeArrowheads="1"/>
          </p:cNvSpPr>
          <p:nvPr/>
        </p:nvSpPr>
        <p:spPr bwMode="auto">
          <a:xfrm flipV="1">
            <a:off x="6797675" y="3727450"/>
            <a:ext cx="569913" cy="544513"/>
          </a:xfrm>
          <a:prstGeom prst="triangle">
            <a:avLst>
              <a:gd name="adj" fmla="val 50000"/>
            </a:avLst>
          </a:prstGeom>
          <a:solidFill>
            <a:srgbClr val="92D050"/>
          </a:solidFill>
          <a:ln w="9525">
            <a:solidFill>
              <a:srgbClr val="0070C0"/>
            </a:solidFill>
            <a:round/>
          </a:ln>
        </p:spPr>
        <p:txBody>
          <a:bodyPr anchor="ctr"/>
          <a:lstStyle/>
          <a:p>
            <a:pPr eaLnBrk="1" hangingPunct="1">
              <a:buFont typeface="Arial" panose="020B0604020202020204" pitchFamily="34" charset="0"/>
              <a:buNone/>
            </a:pPr>
            <a:endParaRPr lang="zh-CN" altLang="en-US" sz="2000" b="1" baseline="-2500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5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0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5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00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7500"/>
                            </p:stCondLst>
                            <p:childTnLst>
                              <p:par>
                                <p:cTn id="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8000"/>
                            </p:stCondLst>
                            <p:childTnLst>
                              <p:par>
                                <p:cTn id="7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8500"/>
                            </p:stCondLst>
                            <p:childTnLst>
                              <p:par>
                                <p:cTn id="7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500"/>
                            </p:stCondLst>
                            <p:childTnLst>
                              <p:par>
                                <p:cTn id="8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000"/>
                            </p:stCondLst>
                            <p:childTnLst>
                              <p:par>
                                <p:cTn id="9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500"/>
                            </p:stCondLst>
                            <p:childTnLst>
                              <p:par>
                                <p:cTn id="9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2000"/>
                            </p:stCondLst>
                            <p:childTnLst>
                              <p:par>
                                <p:cTn id="9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2500"/>
                            </p:stCondLst>
                            <p:childTnLst>
                              <p:par>
                                <p:cTn id="10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3000"/>
                            </p:stCondLst>
                            <p:childTnLst>
                              <p:par>
                                <p:cTn id="10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500"/>
                            </p:stCondLst>
                            <p:childTnLst>
                              <p:par>
                                <p:cTn id="1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1000"/>
                            </p:stCondLst>
                            <p:childTnLst>
                              <p:par>
                                <p:cTn id="1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1500"/>
                            </p:stCondLst>
                            <p:childTnLst>
                              <p:par>
                                <p:cTn id="1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2000"/>
                            </p:stCondLst>
                            <p:childTnLst>
                              <p:par>
                                <p:cTn id="1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2500"/>
                            </p:stCondLst>
                            <p:childTnLst>
                              <p:par>
                                <p:cTn id="1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3000"/>
                            </p:stCondLst>
                            <p:childTnLst>
                              <p:par>
                                <p:cTn id="1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500"/>
                            </p:stCondLst>
                            <p:childTnLst>
                              <p:par>
                                <p:cTn id="1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1000"/>
                            </p:stCondLst>
                            <p:childTnLst>
                              <p:par>
                                <p:cTn id="1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1500"/>
                            </p:stCondLst>
                            <p:childTnLst>
                              <p:par>
                                <p:cTn id="1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2000"/>
                            </p:stCondLst>
                            <p:childTnLst>
                              <p:par>
                                <p:cTn id="1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2500"/>
                            </p:stCondLst>
                            <p:childTnLst>
                              <p:par>
                                <p:cTn id="1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3000"/>
                            </p:stCondLst>
                            <p:childTnLst>
                              <p:par>
                                <p:cTn id="1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78" grpId="0" animBg="1"/>
      <p:bldP spid="79" grpId="0" animBg="1"/>
      <p:bldP spid="80" grpId="0" animBg="1"/>
      <p:bldP spid="81" grpId="0" animBg="1"/>
      <p:bldP spid="82" grpId="0" animBg="1"/>
      <p:bldP spid="83" grpId="0" animBg="1"/>
      <p:bldP spid="84" grpId="0" animBg="1"/>
      <p:bldP spid="85" grpId="0" animBg="1"/>
      <p:bldP spid="86" grpId="0" animBg="1"/>
      <p:bldP spid="87" grpId="0" animBg="1"/>
      <p:bldP spid="88" grpId="0" animBg="1"/>
      <p:bldP spid="89" grpId="0" animBg="1"/>
      <p:bldP spid="90" grpId="0" animBg="1"/>
      <p:bldP spid="91" grpId="0" animBg="1"/>
      <p:bldP spid="92" grpId="0" animBg="1"/>
      <p:bldP spid="93" grpId="0" animBg="1"/>
      <p:bldP spid="94" grpId="0" animBg="1"/>
      <p:bldP spid="95" grpId="0" animBg="1"/>
      <p:bldP spid="96" grpId="0" animBg="1"/>
      <p:bldP spid="97" grpId="0" animBg="1"/>
      <p:bldP spid="98" grpId="0" animBg="1"/>
      <p:bldP spid="99" grpId="0" animBg="1"/>
      <p:bldP spid="100" grpId="0" animBg="1"/>
      <p:bldP spid="101" grpId="0" animBg="1"/>
      <p:bldP spid="102" grpId="0" animBg="1"/>
      <p:bldP spid="104" grpId="0" animBg="1"/>
      <p:bldP spid="105" grpId="0" animBg="1"/>
      <p:bldP spid="127" grpId="0" animBg="1"/>
    </p:bldLst>
  </p:timing>
</p:sld>
</file>

<file path=ppt/tags/tag1.xml><?xml version="1.0" encoding="utf-8"?>
<p:tagLst xmlns:p="http://schemas.openxmlformats.org/presentationml/2006/main">
  <p:tag name="KSO_WPP_MARK_KEY" val="ac209315-2398-4811-85d7-15662db2b61f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</a:defRPr>
        </a:defPPr>
      </a:lstStyle>
    </a:lnDef>
  </a:objectDefaults>
  <a:extraClrSchemeLst>
    <a:extraClrScheme>
      <a:clrScheme name="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956</Words>
  <Application>WPS 演示</Application>
  <PresentationFormat>全屏显示(16:9)</PresentationFormat>
  <Paragraphs>208</Paragraphs>
  <Slides>19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3" baseType="lpstr">
      <vt:lpstr>Arial</vt:lpstr>
      <vt:lpstr>宋体</vt:lpstr>
      <vt:lpstr>Wingdings</vt:lpstr>
      <vt:lpstr>Calibri</vt:lpstr>
      <vt:lpstr>Calibri</vt:lpstr>
      <vt:lpstr>楷体</vt:lpstr>
      <vt:lpstr>Times New Roman</vt:lpstr>
      <vt:lpstr>微软雅黑</vt:lpstr>
      <vt:lpstr>黑体</vt:lpstr>
      <vt:lpstr>楷体_GB2312</vt:lpstr>
      <vt:lpstr>等线</vt:lpstr>
      <vt:lpstr>Arial Unicode MS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493</cp:revision>
  <dcterms:created xsi:type="dcterms:W3CDTF">2020-02-25T04:38:00Z</dcterms:created>
  <dcterms:modified xsi:type="dcterms:W3CDTF">2023-02-04T04:01:03Z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15D0DF1C3375459F8D100EDF4013A98A</vt:lpwstr>
  </property>
  <property fmtid="{D5CDD505-2E9C-101B-9397-08002B2CF9AE}" pid="3" name="KSOProductBuildVer">
    <vt:lpwstr>2052-11.1.0.13703</vt:lpwstr>
  </property>
</Properties>
</file>