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8" r:id="rId5"/>
    <p:sldId id="395" r:id="rId6"/>
    <p:sldId id="400" r:id="rId7"/>
    <p:sldId id="401" r:id="rId8"/>
    <p:sldId id="402" r:id="rId9"/>
    <p:sldId id="403" r:id="rId10"/>
  </p:sldIdLst>
  <p:sldSz cx="12601575" cy="7092950"/>
  <p:notesSz cx="6858000" cy="9144000"/>
  <p:custDataLst>
    <p:tags r:id="rId14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A9D18E"/>
    <a:srgbClr val="FFFFFF"/>
    <a:srgbClr val="A3C544"/>
    <a:srgbClr val="A87052"/>
    <a:srgbClr val="C2EFFC"/>
    <a:srgbClr val="1AB5C7"/>
    <a:srgbClr val="2B8C84"/>
    <a:srgbClr val="155C68"/>
    <a:srgbClr val="886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/>
  </p:normalViewPr>
  <p:slideViewPr>
    <p:cSldViewPr showGuides="1">
      <p:cViewPr>
        <p:scale>
          <a:sx n="90" d="100"/>
          <a:sy n="90" d="100"/>
        </p:scale>
        <p:origin x="-1242" y="-420"/>
      </p:cViewPr>
      <p:guideLst>
        <p:guide orient="horz" pos="222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514441" y="2403504"/>
            <a:ext cx="5795338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54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单位</a:t>
            </a:r>
            <a:r>
              <a:rPr lang="zh-CN" altLang="en-US" sz="54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间的进</a:t>
            </a:r>
            <a:r>
              <a:rPr lang="zh-CN" altLang="en-US" sz="5400" b="1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zh-CN" altLang="en-US" sz="54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三年级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43003" y="777240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知识复习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4010" y="1714500"/>
            <a:ext cx="54336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常用的长度单位及进率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8615" y="2403475"/>
            <a:ext cx="54336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毫米       厘米     分米      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8615" y="2966720"/>
            <a:ext cx="26638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1厘米=10毫米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2585" y="3458210"/>
            <a:ext cx="25781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1分米=10厘米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2585" y="3949700"/>
            <a:ext cx="29229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1米=10分米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2585" y="4512945"/>
            <a:ext cx="69246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相邻两个的长度单位之间的进率是10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735" y="1652905"/>
            <a:ext cx="870585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一张边长是1分米的正方形纸，如果把它划成边长是1厘米的正方形，它的面积是多少平方厘米？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735" y="2846705"/>
            <a:ext cx="477393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边长是1分米的正方形，面积是1平方分米。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4735" y="3860165"/>
            <a:ext cx="495808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边长是10厘米的正方形，面积是10×10＝100平方厘米。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1平方分米＝100平方厘米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22060" y="2846705"/>
            <a:ext cx="2922905" cy="2805430"/>
          </a:xfrm>
          <a:prstGeom prst="rect">
            <a:avLst/>
          </a:prstGeom>
          <a:solidFill>
            <a:srgbClr val="A9D1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点睛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0085" y="1691005"/>
            <a:ext cx="501015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1平方分米＝100平方厘米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1平方米＝100平方分米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0085" y="3291840"/>
            <a:ext cx="621855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平方米、平方分米和平方厘米，相邻两个面积单位之间的进率都是100。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点睛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8540" y="1602105"/>
            <a:ext cx="754253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测量土地的面积时，常用更大的面积单位：公顷、平方千米。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8540" y="2734310"/>
            <a:ext cx="89693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边长是100米的正方形面积是10000平方米。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8540" y="3300730"/>
            <a:ext cx="42519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1公顷＝10000平方米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8540" y="3792220"/>
            <a:ext cx="724471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边长是1000米的正方形面积是1000000平方米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8385" y="4283710"/>
            <a:ext cx="67684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1平方千米＝1000000平方米＝100公顷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1335" y="2300605"/>
            <a:ext cx="823087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63平方分米= (         )平方厘米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9平方米= (         )平方分米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40000平方米= (         )公顷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10公顷=(        )平方米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1800平方分米= (          ) 平方米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15平方米= (          )平方分米= (           )平方厘米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090" y="1567180"/>
            <a:ext cx="35026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算一算，填一填</a:t>
            </a:r>
            <a:endParaRPr lang="zh-CN" altLang="en-US" sz="26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点睛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2540" y="1440815"/>
            <a:ext cx="44704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面积单位换算的方法：</a:t>
            </a:r>
            <a:endParaRPr lang="zh-CN" altLang="en-US" sz="26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2540" y="2159000"/>
            <a:ext cx="7997190" cy="1967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大的单位换算成小的单位，先想好进率是多少，再看有几个大的单位，换算时就有几个进率;把小的单位换算成大的单位，也要先想好进率，再看小的单位数里含有几个进率，换算的结果就是几</a:t>
            </a:r>
            <a:r>
              <a:rPr lang="zh-CN" altLang="en-US" sz="26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5f5b8133-0659-4651-a390-52942e28f6e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WPS 演示</Application>
  <PresentationFormat>自定义</PresentationFormat>
  <Paragraphs>63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</vt:lpstr>
      <vt:lpstr>微软雅黑</vt:lpstr>
      <vt:lpstr>方正兰亭粗黑简体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384</cp:revision>
  <dcterms:created xsi:type="dcterms:W3CDTF">2016-05-16T11:51:00Z</dcterms:created>
  <dcterms:modified xsi:type="dcterms:W3CDTF">2023-02-04T04:03:41Z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12AEF296229A46AB88A545BCE1B41976</vt:lpwstr>
  </property>
</Properties>
</file>