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4"/>
  </p:notesMasterIdLst>
  <p:sldIdLst>
    <p:sldId id="545" r:id="rId3"/>
    <p:sldId id="510" r:id="rId4"/>
    <p:sldId id="534" r:id="rId5"/>
    <p:sldId id="540" r:id="rId6"/>
    <p:sldId id="518" r:id="rId7"/>
    <p:sldId id="541" r:id="rId8"/>
    <p:sldId id="542" r:id="rId9"/>
    <p:sldId id="543" r:id="rId10"/>
    <p:sldId id="544" r:id="rId11"/>
    <p:sldId id="507" r:id="rId12"/>
    <p:sldId id="501" r:id="rId1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华文楷体" panose="02010600040101010101" pitchFamily="2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隶书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9933"/>
    <a:srgbClr val="006600"/>
    <a:srgbClr val="009900"/>
    <a:srgbClr val="FFCC66"/>
    <a:srgbClr val="FF0000"/>
    <a:srgbClr val="FF9933"/>
    <a:srgbClr val="AFF22A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80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10.fntdata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80"/>
            <a:ext cx="4499992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两位数乘两位数的乘法  问题解决（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11.emf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0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" y="0"/>
            <a:ext cx="3922445" cy="424168"/>
            <a:chOff x="-1" y="0"/>
            <a:chExt cx="3922445" cy="424168"/>
          </a:xfrm>
        </p:grpSpPr>
        <p:sp>
          <p:nvSpPr>
            <p:cNvPr id="4" name="矩形 3"/>
            <p:cNvSpPr/>
            <p:nvPr/>
          </p:nvSpPr>
          <p:spPr>
            <a:xfrm>
              <a:off x="-1" y="0"/>
              <a:ext cx="3922445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三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19704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207689"/>
            <a:ext cx="9159984" cy="163891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乘法解决问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66514" y="581019"/>
            <a:ext cx="4242187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两位数乘两位数的乘法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907708" y="2481741"/>
            <a:ext cx="517079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在解决问题时，要注意审清题意，再分层分步解决。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3563888" y="1650162"/>
            <a:ext cx="2664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53563" y="899255"/>
            <a:ext cx="415370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箱共有多少瓶矿泉水？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9592" y="1491630"/>
            <a:ext cx="763284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3203848" y="1563639"/>
            <a:ext cx="3240360" cy="828092"/>
          </a:xfrm>
          <a:prstGeom prst="cloudCallout">
            <a:avLst>
              <a:gd name="adj1" fmla="val -48481"/>
              <a:gd name="adj2" fmla="val 51427"/>
            </a:avLst>
          </a:prstGeom>
          <a:solidFill>
            <a:schemeClr val="bg2"/>
          </a:solidFill>
          <a:ln w="9525" cmpd="sng">
            <a:solidFill>
              <a:schemeClr val="accent4">
                <a:lumMod val="50000"/>
              </a:schemeClr>
            </a:solidFill>
            <a:round/>
          </a:ln>
          <a:effectLst/>
        </p:spPr>
        <p:txBody>
          <a:bodyPr lIns="0" rIns="0"/>
          <a:lstStyle/>
          <a:p>
            <a:pPr>
              <a:defRPr/>
            </a:pPr>
            <a:r>
              <a:rPr lang="zh-CN" altLang="en-US" sz="1100" b="1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</a:t>
            </a:r>
            <a:endParaRPr lang="zh-CN" altLang="en-US" sz="1600" b="1" dirty="0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63888" y="1707656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箱共有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瓶矿泉水。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53563" y="899255"/>
            <a:ext cx="415370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箱共有多少瓶矿泉水？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5576" y="1563638"/>
            <a:ext cx="5184576" cy="2952328"/>
          </a:xfrm>
          <a:prstGeom prst="rect">
            <a:avLst/>
          </a:prstGeom>
        </p:spPr>
      </p:pic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6012164" y="1347616"/>
            <a:ext cx="273630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箱有多少瓶矿泉水，必须要知道，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箱有多少瓶。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156176" y="3009402"/>
            <a:ext cx="223224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箱共有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瓶，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箱有多少瓶呢？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AutoShape 7"/>
          <p:cNvSpPr>
            <a:spLocks noChangeArrowheads="1"/>
          </p:cNvSpPr>
          <p:nvPr/>
        </p:nvSpPr>
        <p:spPr bwMode="auto">
          <a:xfrm>
            <a:off x="2267744" y="1635646"/>
            <a:ext cx="3240360" cy="828092"/>
          </a:xfrm>
          <a:prstGeom prst="cloudCallout">
            <a:avLst>
              <a:gd name="adj1" fmla="val -48481"/>
              <a:gd name="adj2" fmla="val 51427"/>
            </a:avLst>
          </a:prstGeom>
          <a:solidFill>
            <a:schemeClr val="bg2"/>
          </a:solidFill>
          <a:ln w="9525" cmpd="sng">
            <a:solidFill>
              <a:schemeClr val="accent4">
                <a:lumMod val="50000"/>
              </a:schemeClr>
            </a:solidFill>
            <a:round/>
          </a:ln>
          <a:effectLst/>
        </p:spPr>
        <p:txBody>
          <a:bodyPr lIns="0" rIns="0"/>
          <a:lstStyle/>
          <a:p>
            <a:pPr>
              <a:defRPr/>
            </a:pPr>
            <a:r>
              <a:rPr lang="zh-CN" altLang="en-US" sz="1100" b="1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</a:t>
            </a:r>
            <a:endParaRPr lang="zh-CN" altLang="en-US" sz="1600" b="1" dirty="0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27784" y="1779664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箱共有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瓶矿泉水。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899596" y="1275608"/>
            <a:ext cx="32849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箱有多少瓶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932761" y="1915316"/>
            <a:ext cx="32518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 ÷ 3 =12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（瓶）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4538796" y="1275608"/>
            <a:ext cx="37776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箱有多少瓶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4577312" y="1915316"/>
            <a:ext cx="37391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× 24=288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（瓶）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1990340" y="3003800"/>
            <a:ext cx="53899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箱一共有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288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瓶矿泉水。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2" grpId="0"/>
      <p:bldP spid="33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07082" y="1017585"/>
            <a:ext cx="18325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归纳小结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1547665" y="2067694"/>
            <a:ext cx="648072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在解决问题时，要注意审清题意，再分层分步解决。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11564" y="987576"/>
            <a:ext cx="18325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学以致用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755578" y="1563640"/>
            <a:ext cx="792087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水泥厂要向建筑工地运送一批水泥，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辆车运了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辆车可以运输多少袋水泥？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2555780" y="2489936"/>
            <a:ext cx="3889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辆车运输多少袋水泥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2675870" y="2894996"/>
            <a:ext cx="29563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 ÷ 3=16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（袋）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2555779" y="3254391"/>
            <a:ext cx="39604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辆车可以运输多少袋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2621134" y="3661535"/>
            <a:ext cx="28856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 × 12=192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2181457" y="4083920"/>
            <a:ext cx="46381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辆车可以运输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袋水泥。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733239" y="483518"/>
            <a:ext cx="801522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李老师去商店买一些钢笔，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支钢笔花了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支钢笔多少钱？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2828441" y="1707654"/>
            <a:ext cx="3889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支钢笔多少钱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948531" y="2211710"/>
            <a:ext cx="29563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 ÷ 7=14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2828440" y="2686149"/>
            <a:ext cx="396044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支钢笔多少钱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2893795" y="3272666"/>
            <a:ext cx="376644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 × 23=322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2454118" y="3848730"/>
            <a:ext cx="46381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支钢笔需要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755580" y="411510"/>
            <a:ext cx="785190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王爷爷养了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头奶牛，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头奶牛每天可以挤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千克牛奶，王爷爷每天一共挤多少千克牛奶？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993996" y="1976955"/>
            <a:ext cx="48965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头奶牛每天挤多少牛奶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114086" y="2444215"/>
            <a:ext cx="29563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 ÷ 5=7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993991" y="2803610"/>
            <a:ext cx="55224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头奶牛一共可以挤多少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2059350" y="3273099"/>
            <a:ext cx="466495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 × 7=238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1619676" y="3848730"/>
            <a:ext cx="63845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头奶牛一天可以挤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千克牛奶。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608527" y="411510"/>
            <a:ext cx="821194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只鸡卖了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元，照这样计算，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只鸡可以卖多少钱？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2828440" y="1472466"/>
            <a:ext cx="42638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只鸡多少钱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983760" y="2067694"/>
            <a:ext cx="29563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84 ÷ 6=14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2771800" y="2643758"/>
            <a:ext cx="43204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只鸡多少钱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2837154" y="3272666"/>
            <a:ext cx="41111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× 28=392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2541501" y="3867894"/>
            <a:ext cx="46947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只鸡可以卖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KSO_WPP_MARK_KEY" val="a57a9e1f-54b9-4b27-8f59-4b211ebfe3f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730</Words>
  <Application>WPS 演示</Application>
  <PresentationFormat>全屏显示(16:9)</PresentationFormat>
  <Paragraphs>137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幼圆</vt:lpstr>
      <vt:lpstr>隶书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2023-02-04T04:17:18Z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653CEA8D4C144EBBA6BDBFA0961703B6</vt:lpwstr>
  </property>
</Properties>
</file>